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59" r:id="rId2"/>
    <p:sldId id="402" r:id="rId3"/>
    <p:sldId id="322" r:id="rId4"/>
    <p:sldId id="415" r:id="rId5"/>
    <p:sldId id="419" r:id="rId6"/>
    <p:sldId id="414" r:id="rId7"/>
    <p:sldId id="417" r:id="rId8"/>
    <p:sldId id="321" r:id="rId9"/>
    <p:sldId id="420" r:id="rId10"/>
    <p:sldId id="390" r:id="rId11"/>
    <p:sldId id="407" r:id="rId12"/>
    <p:sldId id="410" r:id="rId13"/>
    <p:sldId id="357" r:id="rId14"/>
    <p:sldId id="421" r:id="rId15"/>
    <p:sldId id="413" r:id="rId16"/>
    <p:sldId id="412" r:id="rId17"/>
    <p:sldId id="406" r:id="rId18"/>
    <p:sldId id="408" r:id="rId19"/>
    <p:sldId id="320" r:id="rId20"/>
    <p:sldId id="389" r:id="rId21"/>
    <p:sldId id="403" r:id="rId22"/>
    <p:sldId id="405" r:id="rId23"/>
    <p:sldId id="404" r:id="rId24"/>
    <p:sldId id="318" r:id="rId2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202"/>
    <a:srgbClr val="AA140E"/>
    <a:srgbClr val="B2A2B4"/>
    <a:srgbClr val="E19AB0"/>
    <a:srgbClr val="9E4162"/>
    <a:srgbClr val="37C790"/>
    <a:srgbClr val="17A89F"/>
    <a:srgbClr val="ED4627"/>
    <a:srgbClr val="FF7215"/>
    <a:srgbClr val="F012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5" autoAdjust="0"/>
    <p:restoredTop sz="89722" autoAdjust="0"/>
  </p:normalViewPr>
  <p:slideViewPr>
    <p:cSldViewPr>
      <p:cViewPr varScale="1">
        <p:scale>
          <a:sx n="131" d="100"/>
          <a:sy n="131" d="100"/>
        </p:scale>
        <p:origin x="1260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ppt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35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0" y="2571750"/>
            <a:ext cx="8640960" cy="2304256"/>
          </a:xfrm>
          <a:prstGeom prst="rect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83568" y="2139702"/>
            <a:ext cx="4032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4800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</a:rPr>
              <a:t>POWERPOINT</a:t>
            </a:r>
            <a:endParaRPr kumimoji="1" lang="zh-CN" altLang="en-US" sz="4800" b="1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846751" y="1243421"/>
            <a:ext cx="3912309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01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适用于 创业</a:t>
            </a:r>
            <a:r>
              <a:rPr kumimoji="1" lang="zh-CN" alt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计划</a:t>
            </a:r>
            <a:r>
              <a:rPr kumimoji="1" lang="en-US" altLang="zh-CN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策划方案</a:t>
            </a:r>
            <a:r>
              <a:rPr kumimoji="1" lang="en-US" altLang="zh-CN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商业规划</a:t>
            </a:r>
            <a:r>
              <a:rPr kumimoji="1" lang="en-US" altLang="zh-CN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市场分析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846751" y="1474337"/>
            <a:ext cx="42783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Please click here to modify the text for example </a:t>
            </a:r>
          </a:p>
          <a:p>
            <a:r>
              <a:rPr kumimoji="1"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The text here you may post texts</a:t>
            </a:r>
            <a:endParaRPr kumimoji="1"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059832" y="1524663"/>
            <a:ext cx="1728192" cy="90307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2091892" y="1626645"/>
            <a:ext cx="1546535" cy="1328084"/>
            <a:chOff x="3660058" y="1626645"/>
            <a:chExt cx="1546535" cy="1328084"/>
          </a:xfrm>
        </p:grpSpPr>
        <p:sp>
          <p:nvSpPr>
            <p:cNvPr id="13" name="矩形 12"/>
            <p:cNvSpPr/>
            <p:nvPr/>
          </p:nvSpPr>
          <p:spPr>
            <a:xfrm>
              <a:off x="3660059" y="2000712"/>
              <a:ext cx="1546534" cy="9540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矩形 14"/>
            <p:cNvSpPr/>
            <p:nvPr/>
          </p:nvSpPr>
          <p:spPr>
            <a:xfrm>
              <a:off x="3660058" y="1626645"/>
              <a:ext cx="1537732" cy="305853"/>
            </a:xfrm>
            <a:prstGeom prst="rect">
              <a:avLst/>
            </a:prstGeom>
          </p:spPr>
          <p:txBody>
            <a:bodyPr vert="horz" lIns="91440" tIns="45720" rIns="91440" bIns="45720" anchor="ctr"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spc="-151" noProof="1"/>
                <a:t>关键词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3700224" y="2598597"/>
              <a:ext cx="1497568" cy="275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600" b="1" noProof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4270294" y="2165259"/>
              <a:ext cx="342900" cy="325171"/>
            </a:xfrm>
            <a:custGeom>
              <a:avLst/>
              <a:gdLst>
                <a:gd name="connsiteX0" fmla="*/ 17139 w 331464"/>
                <a:gd name="connsiteY0" fmla="*/ 274638 h 314326"/>
                <a:gd name="connsiteX1" fmla="*/ 312414 w 331464"/>
                <a:gd name="connsiteY1" fmla="*/ 274638 h 314326"/>
                <a:gd name="connsiteX2" fmla="*/ 312414 w 331464"/>
                <a:gd name="connsiteY2" fmla="*/ 302420 h 314326"/>
                <a:gd name="connsiteX3" fmla="*/ 300758 w 331464"/>
                <a:gd name="connsiteY3" fmla="*/ 314326 h 314326"/>
                <a:gd name="connsiteX4" fmla="*/ 28795 w 331464"/>
                <a:gd name="connsiteY4" fmla="*/ 314326 h 314326"/>
                <a:gd name="connsiteX5" fmla="*/ 17139 w 331464"/>
                <a:gd name="connsiteY5" fmla="*/ 302420 h 314326"/>
                <a:gd name="connsiteX6" fmla="*/ 220339 w 331464"/>
                <a:gd name="connsiteY6" fmla="*/ 168275 h 314326"/>
                <a:gd name="connsiteX7" fmla="*/ 312414 w 331464"/>
                <a:gd name="connsiteY7" fmla="*/ 168275 h 314326"/>
                <a:gd name="connsiteX8" fmla="*/ 312414 w 331464"/>
                <a:gd name="connsiteY8" fmla="*/ 258763 h 314326"/>
                <a:gd name="connsiteX9" fmla="*/ 220339 w 331464"/>
                <a:gd name="connsiteY9" fmla="*/ 258763 h 314326"/>
                <a:gd name="connsiteX10" fmla="*/ 128264 w 331464"/>
                <a:gd name="connsiteY10" fmla="*/ 168275 h 314326"/>
                <a:gd name="connsiteX11" fmla="*/ 201289 w 331464"/>
                <a:gd name="connsiteY11" fmla="*/ 168275 h 314326"/>
                <a:gd name="connsiteX12" fmla="*/ 201289 w 331464"/>
                <a:gd name="connsiteY12" fmla="*/ 258763 h 314326"/>
                <a:gd name="connsiteX13" fmla="*/ 128264 w 331464"/>
                <a:gd name="connsiteY13" fmla="*/ 258763 h 314326"/>
                <a:gd name="connsiteX14" fmla="*/ 17139 w 331464"/>
                <a:gd name="connsiteY14" fmla="*/ 168275 h 314326"/>
                <a:gd name="connsiteX15" fmla="*/ 110802 w 331464"/>
                <a:gd name="connsiteY15" fmla="*/ 168275 h 314326"/>
                <a:gd name="connsiteX16" fmla="*/ 110802 w 331464"/>
                <a:gd name="connsiteY16" fmla="*/ 258763 h 314326"/>
                <a:gd name="connsiteX17" fmla="*/ 17139 w 331464"/>
                <a:gd name="connsiteY17" fmla="*/ 258763 h 314326"/>
                <a:gd name="connsiteX18" fmla="*/ 28189 w 331464"/>
                <a:gd name="connsiteY18" fmla="*/ 93663 h 314326"/>
                <a:gd name="connsiteX19" fmla="*/ 302951 w 331464"/>
                <a:gd name="connsiteY19" fmla="*/ 93663 h 314326"/>
                <a:gd name="connsiteX20" fmla="*/ 328872 w 331464"/>
                <a:gd name="connsiteY20" fmla="*/ 132428 h 314326"/>
                <a:gd name="connsiteX21" fmla="*/ 331464 w 331464"/>
                <a:gd name="connsiteY21" fmla="*/ 138888 h 314326"/>
                <a:gd name="connsiteX22" fmla="*/ 322392 w 331464"/>
                <a:gd name="connsiteY22" fmla="*/ 149226 h 314326"/>
                <a:gd name="connsiteX23" fmla="*/ 7452 w 331464"/>
                <a:gd name="connsiteY23" fmla="*/ 149226 h 314326"/>
                <a:gd name="connsiteX24" fmla="*/ 972 w 331464"/>
                <a:gd name="connsiteY24" fmla="*/ 144057 h 314326"/>
                <a:gd name="connsiteX25" fmla="*/ 972 w 331464"/>
                <a:gd name="connsiteY25" fmla="*/ 132428 h 314326"/>
                <a:gd name="connsiteX26" fmla="*/ 28189 w 331464"/>
                <a:gd name="connsiteY26" fmla="*/ 93663 h 314326"/>
                <a:gd name="connsiteX27" fmla="*/ 47833 w 331464"/>
                <a:gd name="connsiteY27" fmla="*/ 0 h 314326"/>
                <a:gd name="connsiteX28" fmla="*/ 283308 w 331464"/>
                <a:gd name="connsiteY28" fmla="*/ 0 h 314326"/>
                <a:gd name="connsiteX29" fmla="*/ 294952 w 331464"/>
                <a:gd name="connsiteY29" fmla="*/ 11824 h 314326"/>
                <a:gd name="connsiteX30" fmla="*/ 294952 w 331464"/>
                <a:gd name="connsiteY30" fmla="*/ 76200 h 314326"/>
                <a:gd name="connsiteX31" fmla="*/ 36189 w 331464"/>
                <a:gd name="connsiteY31" fmla="*/ 76200 h 314326"/>
                <a:gd name="connsiteX32" fmla="*/ 36189 w 331464"/>
                <a:gd name="connsiteY32" fmla="*/ 11824 h 314326"/>
                <a:gd name="connsiteX33" fmla="*/ 47833 w 331464"/>
                <a:gd name="connsiteY33" fmla="*/ 0 h 31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464" h="314326">
                  <a:moveTo>
                    <a:pt x="17139" y="274638"/>
                  </a:moveTo>
                  <a:cubicBezTo>
                    <a:pt x="17139" y="274638"/>
                    <a:pt x="17139" y="274638"/>
                    <a:pt x="312414" y="274638"/>
                  </a:cubicBezTo>
                  <a:cubicBezTo>
                    <a:pt x="312414" y="274638"/>
                    <a:pt x="312414" y="274638"/>
                    <a:pt x="312414" y="302420"/>
                  </a:cubicBezTo>
                  <a:cubicBezTo>
                    <a:pt x="312414" y="309035"/>
                    <a:pt x="307234" y="314326"/>
                    <a:pt x="300758" y="314326"/>
                  </a:cubicBezTo>
                  <a:cubicBezTo>
                    <a:pt x="300758" y="314326"/>
                    <a:pt x="300758" y="314326"/>
                    <a:pt x="28795" y="314326"/>
                  </a:cubicBezTo>
                  <a:cubicBezTo>
                    <a:pt x="22319" y="314326"/>
                    <a:pt x="17139" y="309035"/>
                    <a:pt x="17139" y="302420"/>
                  </a:cubicBezTo>
                  <a:close/>
                  <a:moveTo>
                    <a:pt x="220339" y="168275"/>
                  </a:moveTo>
                  <a:lnTo>
                    <a:pt x="312414" y="168275"/>
                  </a:lnTo>
                  <a:lnTo>
                    <a:pt x="312414" y="258763"/>
                  </a:lnTo>
                  <a:lnTo>
                    <a:pt x="220339" y="258763"/>
                  </a:lnTo>
                  <a:close/>
                  <a:moveTo>
                    <a:pt x="128264" y="168275"/>
                  </a:moveTo>
                  <a:lnTo>
                    <a:pt x="201289" y="168275"/>
                  </a:lnTo>
                  <a:lnTo>
                    <a:pt x="201289" y="258763"/>
                  </a:lnTo>
                  <a:lnTo>
                    <a:pt x="128264" y="258763"/>
                  </a:lnTo>
                  <a:close/>
                  <a:moveTo>
                    <a:pt x="17139" y="168275"/>
                  </a:moveTo>
                  <a:lnTo>
                    <a:pt x="110802" y="168275"/>
                  </a:lnTo>
                  <a:lnTo>
                    <a:pt x="110802" y="258763"/>
                  </a:lnTo>
                  <a:lnTo>
                    <a:pt x="17139" y="258763"/>
                  </a:lnTo>
                  <a:close/>
                  <a:moveTo>
                    <a:pt x="28189" y="93663"/>
                  </a:moveTo>
                  <a:cubicBezTo>
                    <a:pt x="28189" y="93663"/>
                    <a:pt x="28189" y="93663"/>
                    <a:pt x="302951" y="93663"/>
                  </a:cubicBezTo>
                  <a:cubicBezTo>
                    <a:pt x="302951" y="93663"/>
                    <a:pt x="302951" y="93663"/>
                    <a:pt x="328872" y="132428"/>
                  </a:cubicBezTo>
                  <a:cubicBezTo>
                    <a:pt x="330168" y="133720"/>
                    <a:pt x="331464" y="136304"/>
                    <a:pt x="331464" y="138888"/>
                  </a:cubicBezTo>
                  <a:cubicBezTo>
                    <a:pt x="331464" y="144057"/>
                    <a:pt x="327576" y="147934"/>
                    <a:pt x="322392" y="149226"/>
                  </a:cubicBezTo>
                  <a:cubicBezTo>
                    <a:pt x="322392" y="149226"/>
                    <a:pt x="322392" y="149226"/>
                    <a:pt x="7452" y="149226"/>
                  </a:cubicBezTo>
                  <a:cubicBezTo>
                    <a:pt x="4860" y="147934"/>
                    <a:pt x="2268" y="146641"/>
                    <a:pt x="972" y="144057"/>
                  </a:cubicBezTo>
                  <a:cubicBezTo>
                    <a:pt x="-324" y="140181"/>
                    <a:pt x="-324" y="136304"/>
                    <a:pt x="972" y="132428"/>
                  </a:cubicBezTo>
                  <a:cubicBezTo>
                    <a:pt x="972" y="132428"/>
                    <a:pt x="972" y="132428"/>
                    <a:pt x="28189" y="93663"/>
                  </a:cubicBezTo>
                  <a:close/>
                  <a:moveTo>
                    <a:pt x="47833" y="0"/>
                  </a:moveTo>
                  <a:cubicBezTo>
                    <a:pt x="47833" y="0"/>
                    <a:pt x="47833" y="0"/>
                    <a:pt x="283308" y="0"/>
                  </a:cubicBezTo>
                  <a:cubicBezTo>
                    <a:pt x="289777" y="0"/>
                    <a:pt x="294952" y="5255"/>
                    <a:pt x="294952" y="11824"/>
                  </a:cubicBezTo>
                  <a:lnTo>
                    <a:pt x="294952" y="76200"/>
                  </a:lnTo>
                  <a:cubicBezTo>
                    <a:pt x="294952" y="76200"/>
                    <a:pt x="294952" y="76200"/>
                    <a:pt x="36189" y="76200"/>
                  </a:cubicBezTo>
                  <a:cubicBezTo>
                    <a:pt x="36189" y="76200"/>
                    <a:pt x="36189" y="76200"/>
                    <a:pt x="36189" y="11824"/>
                  </a:cubicBezTo>
                  <a:cubicBezTo>
                    <a:pt x="36189" y="5255"/>
                    <a:pt x="41364" y="0"/>
                    <a:pt x="478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795806" y="1626645"/>
            <a:ext cx="1546534" cy="1328084"/>
            <a:chOff x="5363972" y="1626645"/>
            <a:chExt cx="1546534" cy="1328084"/>
          </a:xfrm>
        </p:grpSpPr>
        <p:sp>
          <p:nvSpPr>
            <p:cNvPr id="17" name="矩形 16"/>
            <p:cNvSpPr/>
            <p:nvPr/>
          </p:nvSpPr>
          <p:spPr>
            <a:xfrm>
              <a:off x="5363972" y="2000712"/>
              <a:ext cx="1546534" cy="9540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矩形 18"/>
            <p:cNvSpPr/>
            <p:nvPr/>
          </p:nvSpPr>
          <p:spPr>
            <a:xfrm>
              <a:off x="5363972" y="1626645"/>
              <a:ext cx="1537732" cy="305853"/>
            </a:xfrm>
            <a:prstGeom prst="rect">
              <a:avLst/>
            </a:prstGeom>
          </p:spPr>
          <p:txBody>
            <a:bodyPr vert="horz" lIns="91440" tIns="45720" rIns="91440" bIns="45720" anchor="ctr"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spc="-151" noProof="1"/>
                <a:t>关键词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5404136" y="2598597"/>
              <a:ext cx="1497568" cy="275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600" b="1" noProof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5959280" y="2165259"/>
              <a:ext cx="342900" cy="325171"/>
            </a:xfrm>
            <a:custGeom>
              <a:avLst/>
              <a:gdLst>
                <a:gd name="connsiteX0" fmla="*/ 17139 w 331464"/>
                <a:gd name="connsiteY0" fmla="*/ 274638 h 314326"/>
                <a:gd name="connsiteX1" fmla="*/ 312414 w 331464"/>
                <a:gd name="connsiteY1" fmla="*/ 274638 h 314326"/>
                <a:gd name="connsiteX2" fmla="*/ 312414 w 331464"/>
                <a:gd name="connsiteY2" fmla="*/ 302420 h 314326"/>
                <a:gd name="connsiteX3" fmla="*/ 300758 w 331464"/>
                <a:gd name="connsiteY3" fmla="*/ 314326 h 314326"/>
                <a:gd name="connsiteX4" fmla="*/ 28795 w 331464"/>
                <a:gd name="connsiteY4" fmla="*/ 314326 h 314326"/>
                <a:gd name="connsiteX5" fmla="*/ 17139 w 331464"/>
                <a:gd name="connsiteY5" fmla="*/ 302420 h 314326"/>
                <a:gd name="connsiteX6" fmla="*/ 220339 w 331464"/>
                <a:gd name="connsiteY6" fmla="*/ 168275 h 314326"/>
                <a:gd name="connsiteX7" fmla="*/ 312414 w 331464"/>
                <a:gd name="connsiteY7" fmla="*/ 168275 h 314326"/>
                <a:gd name="connsiteX8" fmla="*/ 312414 w 331464"/>
                <a:gd name="connsiteY8" fmla="*/ 258763 h 314326"/>
                <a:gd name="connsiteX9" fmla="*/ 220339 w 331464"/>
                <a:gd name="connsiteY9" fmla="*/ 258763 h 314326"/>
                <a:gd name="connsiteX10" fmla="*/ 128264 w 331464"/>
                <a:gd name="connsiteY10" fmla="*/ 168275 h 314326"/>
                <a:gd name="connsiteX11" fmla="*/ 201289 w 331464"/>
                <a:gd name="connsiteY11" fmla="*/ 168275 h 314326"/>
                <a:gd name="connsiteX12" fmla="*/ 201289 w 331464"/>
                <a:gd name="connsiteY12" fmla="*/ 258763 h 314326"/>
                <a:gd name="connsiteX13" fmla="*/ 128264 w 331464"/>
                <a:gd name="connsiteY13" fmla="*/ 258763 h 314326"/>
                <a:gd name="connsiteX14" fmla="*/ 17139 w 331464"/>
                <a:gd name="connsiteY14" fmla="*/ 168275 h 314326"/>
                <a:gd name="connsiteX15" fmla="*/ 110802 w 331464"/>
                <a:gd name="connsiteY15" fmla="*/ 168275 h 314326"/>
                <a:gd name="connsiteX16" fmla="*/ 110802 w 331464"/>
                <a:gd name="connsiteY16" fmla="*/ 258763 h 314326"/>
                <a:gd name="connsiteX17" fmla="*/ 17139 w 331464"/>
                <a:gd name="connsiteY17" fmla="*/ 258763 h 314326"/>
                <a:gd name="connsiteX18" fmla="*/ 28189 w 331464"/>
                <a:gd name="connsiteY18" fmla="*/ 93663 h 314326"/>
                <a:gd name="connsiteX19" fmla="*/ 302951 w 331464"/>
                <a:gd name="connsiteY19" fmla="*/ 93663 h 314326"/>
                <a:gd name="connsiteX20" fmla="*/ 328872 w 331464"/>
                <a:gd name="connsiteY20" fmla="*/ 132428 h 314326"/>
                <a:gd name="connsiteX21" fmla="*/ 331464 w 331464"/>
                <a:gd name="connsiteY21" fmla="*/ 138888 h 314326"/>
                <a:gd name="connsiteX22" fmla="*/ 322392 w 331464"/>
                <a:gd name="connsiteY22" fmla="*/ 149226 h 314326"/>
                <a:gd name="connsiteX23" fmla="*/ 7452 w 331464"/>
                <a:gd name="connsiteY23" fmla="*/ 149226 h 314326"/>
                <a:gd name="connsiteX24" fmla="*/ 972 w 331464"/>
                <a:gd name="connsiteY24" fmla="*/ 144057 h 314326"/>
                <a:gd name="connsiteX25" fmla="*/ 972 w 331464"/>
                <a:gd name="connsiteY25" fmla="*/ 132428 h 314326"/>
                <a:gd name="connsiteX26" fmla="*/ 28189 w 331464"/>
                <a:gd name="connsiteY26" fmla="*/ 93663 h 314326"/>
                <a:gd name="connsiteX27" fmla="*/ 47833 w 331464"/>
                <a:gd name="connsiteY27" fmla="*/ 0 h 314326"/>
                <a:gd name="connsiteX28" fmla="*/ 283308 w 331464"/>
                <a:gd name="connsiteY28" fmla="*/ 0 h 314326"/>
                <a:gd name="connsiteX29" fmla="*/ 294952 w 331464"/>
                <a:gd name="connsiteY29" fmla="*/ 11824 h 314326"/>
                <a:gd name="connsiteX30" fmla="*/ 294952 w 331464"/>
                <a:gd name="connsiteY30" fmla="*/ 76200 h 314326"/>
                <a:gd name="connsiteX31" fmla="*/ 36189 w 331464"/>
                <a:gd name="connsiteY31" fmla="*/ 76200 h 314326"/>
                <a:gd name="connsiteX32" fmla="*/ 36189 w 331464"/>
                <a:gd name="connsiteY32" fmla="*/ 11824 h 314326"/>
                <a:gd name="connsiteX33" fmla="*/ 47833 w 331464"/>
                <a:gd name="connsiteY33" fmla="*/ 0 h 31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464" h="314326">
                  <a:moveTo>
                    <a:pt x="17139" y="274638"/>
                  </a:moveTo>
                  <a:cubicBezTo>
                    <a:pt x="17139" y="274638"/>
                    <a:pt x="17139" y="274638"/>
                    <a:pt x="312414" y="274638"/>
                  </a:cubicBezTo>
                  <a:cubicBezTo>
                    <a:pt x="312414" y="274638"/>
                    <a:pt x="312414" y="274638"/>
                    <a:pt x="312414" y="302420"/>
                  </a:cubicBezTo>
                  <a:cubicBezTo>
                    <a:pt x="312414" y="309035"/>
                    <a:pt x="307234" y="314326"/>
                    <a:pt x="300758" y="314326"/>
                  </a:cubicBezTo>
                  <a:cubicBezTo>
                    <a:pt x="300758" y="314326"/>
                    <a:pt x="300758" y="314326"/>
                    <a:pt x="28795" y="314326"/>
                  </a:cubicBezTo>
                  <a:cubicBezTo>
                    <a:pt x="22319" y="314326"/>
                    <a:pt x="17139" y="309035"/>
                    <a:pt x="17139" y="302420"/>
                  </a:cubicBezTo>
                  <a:close/>
                  <a:moveTo>
                    <a:pt x="220339" y="168275"/>
                  </a:moveTo>
                  <a:lnTo>
                    <a:pt x="312414" y="168275"/>
                  </a:lnTo>
                  <a:lnTo>
                    <a:pt x="312414" y="258763"/>
                  </a:lnTo>
                  <a:lnTo>
                    <a:pt x="220339" y="258763"/>
                  </a:lnTo>
                  <a:close/>
                  <a:moveTo>
                    <a:pt x="128264" y="168275"/>
                  </a:moveTo>
                  <a:lnTo>
                    <a:pt x="201289" y="168275"/>
                  </a:lnTo>
                  <a:lnTo>
                    <a:pt x="201289" y="258763"/>
                  </a:lnTo>
                  <a:lnTo>
                    <a:pt x="128264" y="258763"/>
                  </a:lnTo>
                  <a:close/>
                  <a:moveTo>
                    <a:pt x="17139" y="168275"/>
                  </a:moveTo>
                  <a:lnTo>
                    <a:pt x="110802" y="168275"/>
                  </a:lnTo>
                  <a:lnTo>
                    <a:pt x="110802" y="258763"/>
                  </a:lnTo>
                  <a:lnTo>
                    <a:pt x="17139" y="258763"/>
                  </a:lnTo>
                  <a:close/>
                  <a:moveTo>
                    <a:pt x="28189" y="93663"/>
                  </a:moveTo>
                  <a:cubicBezTo>
                    <a:pt x="28189" y="93663"/>
                    <a:pt x="28189" y="93663"/>
                    <a:pt x="302951" y="93663"/>
                  </a:cubicBezTo>
                  <a:cubicBezTo>
                    <a:pt x="302951" y="93663"/>
                    <a:pt x="302951" y="93663"/>
                    <a:pt x="328872" y="132428"/>
                  </a:cubicBezTo>
                  <a:cubicBezTo>
                    <a:pt x="330168" y="133720"/>
                    <a:pt x="331464" y="136304"/>
                    <a:pt x="331464" y="138888"/>
                  </a:cubicBezTo>
                  <a:cubicBezTo>
                    <a:pt x="331464" y="144057"/>
                    <a:pt x="327576" y="147934"/>
                    <a:pt x="322392" y="149226"/>
                  </a:cubicBezTo>
                  <a:cubicBezTo>
                    <a:pt x="322392" y="149226"/>
                    <a:pt x="322392" y="149226"/>
                    <a:pt x="7452" y="149226"/>
                  </a:cubicBezTo>
                  <a:cubicBezTo>
                    <a:pt x="4860" y="147934"/>
                    <a:pt x="2268" y="146641"/>
                    <a:pt x="972" y="144057"/>
                  </a:cubicBezTo>
                  <a:cubicBezTo>
                    <a:pt x="-324" y="140181"/>
                    <a:pt x="-324" y="136304"/>
                    <a:pt x="972" y="132428"/>
                  </a:cubicBezTo>
                  <a:cubicBezTo>
                    <a:pt x="972" y="132428"/>
                    <a:pt x="972" y="132428"/>
                    <a:pt x="28189" y="93663"/>
                  </a:cubicBezTo>
                  <a:close/>
                  <a:moveTo>
                    <a:pt x="47833" y="0"/>
                  </a:moveTo>
                  <a:cubicBezTo>
                    <a:pt x="47833" y="0"/>
                    <a:pt x="47833" y="0"/>
                    <a:pt x="283308" y="0"/>
                  </a:cubicBezTo>
                  <a:cubicBezTo>
                    <a:pt x="289777" y="0"/>
                    <a:pt x="294952" y="5255"/>
                    <a:pt x="294952" y="11824"/>
                  </a:cubicBezTo>
                  <a:lnTo>
                    <a:pt x="294952" y="76200"/>
                  </a:lnTo>
                  <a:cubicBezTo>
                    <a:pt x="294952" y="76200"/>
                    <a:pt x="294952" y="76200"/>
                    <a:pt x="36189" y="76200"/>
                  </a:cubicBezTo>
                  <a:cubicBezTo>
                    <a:pt x="36189" y="76200"/>
                    <a:pt x="36189" y="76200"/>
                    <a:pt x="36189" y="11824"/>
                  </a:cubicBezTo>
                  <a:cubicBezTo>
                    <a:pt x="36189" y="5255"/>
                    <a:pt x="41364" y="0"/>
                    <a:pt x="478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499719" y="1626645"/>
            <a:ext cx="1546534" cy="1328084"/>
            <a:chOff x="7067885" y="1626645"/>
            <a:chExt cx="1546534" cy="1328084"/>
          </a:xfrm>
        </p:grpSpPr>
        <p:sp>
          <p:nvSpPr>
            <p:cNvPr id="21" name="矩形 20"/>
            <p:cNvSpPr/>
            <p:nvPr/>
          </p:nvSpPr>
          <p:spPr>
            <a:xfrm>
              <a:off x="7067885" y="2000712"/>
              <a:ext cx="1546534" cy="95401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矩形 22"/>
            <p:cNvSpPr/>
            <p:nvPr/>
          </p:nvSpPr>
          <p:spPr>
            <a:xfrm>
              <a:off x="7067885" y="1626645"/>
              <a:ext cx="1537732" cy="305853"/>
            </a:xfrm>
            <a:prstGeom prst="rect">
              <a:avLst/>
            </a:prstGeom>
          </p:spPr>
          <p:txBody>
            <a:bodyPr vert="horz" lIns="91440" tIns="45720" rIns="91440" bIns="45720" anchor="ctr"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spc="-151" noProof="1"/>
                <a:t>关键词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7108050" y="2598597"/>
              <a:ext cx="1497568" cy="275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600" b="1" noProof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7648265" y="2165259"/>
              <a:ext cx="342900" cy="325171"/>
            </a:xfrm>
            <a:custGeom>
              <a:avLst/>
              <a:gdLst>
                <a:gd name="connsiteX0" fmla="*/ 17139 w 331464"/>
                <a:gd name="connsiteY0" fmla="*/ 274638 h 314326"/>
                <a:gd name="connsiteX1" fmla="*/ 312414 w 331464"/>
                <a:gd name="connsiteY1" fmla="*/ 274638 h 314326"/>
                <a:gd name="connsiteX2" fmla="*/ 312414 w 331464"/>
                <a:gd name="connsiteY2" fmla="*/ 302420 h 314326"/>
                <a:gd name="connsiteX3" fmla="*/ 300758 w 331464"/>
                <a:gd name="connsiteY3" fmla="*/ 314326 h 314326"/>
                <a:gd name="connsiteX4" fmla="*/ 28795 w 331464"/>
                <a:gd name="connsiteY4" fmla="*/ 314326 h 314326"/>
                <a:gd name="connsiteX5" fmla="*/ 17139 w 331464"/>
                <a:gd name="connsiteY5" fmla="*/ 302420 h 314326"/>
                <a:gd name="connsiteX6" fmla="*/ 220339 w 331464"/>
                <a:gd name="connsiteY6" fmla="*/ 168275 h 314326"/>
                <a:gd name="connsiteX7" fmla="*/ 312414 w 331464"/>
                <a:gd name="connsiteY7" fmla="*/ 168275 h 314326"/>
                <a:gd name="connsiteX8" fmla="*/ 312414 w 331464"/>
                <a:gd name="connsiteY8" fmla="*/ 258763 h 314326"/>
                <a:gd name="connsiteX9" fmla="*/ 220339 w 331464"/>
                <a:gd name="connsiteY9" fmla="*/ 258763 h 314326"/>
                <a:gd name="connsiteX10" fmla="*/ 128264 w 331464"/>
                <a:gd name="connsiteY10" fmla="*/ 168275 h 314326"/>
                <a:gd name="connsiteX11" fmla="*/ 201289 w 331464"/>
                <a:gd name="connsiteY11" fmla="*/ 168275 h 314326"/>
                <a:gd name="connsiteX12" fmla="*/ 201289 w 331464"/>
                <a:gd name="connsiteY12" fmla="*/ 258763 h 314326"/>
                <a:gd name="connsiteX13" fmla="*/ 128264 w 331464"/>
                <a:gd name="connsiteY13" fmla="*/ 258763 h 314326"/>
                <a:gd name="connsiteX14" fmla="*/ 17139 w 331464"/>
                <a:gd name="connsiteY14" fmla="*/ 168275 h 314326"/>
                <a:gd name="connsiteX15" fmla="*/ 110802 w 331464"/>
                <a:gd name="connsiteY15" fmla="*/ 168275 h 314326"/>
                <a:gd name="connsiteX16" fmla="*/ 110802 w 331464"/>
                <a:gd name="connsiteY16" fmla="*/ 258763 h 314326"/>
                <a:gd name="connsiteX17" fmla="*/ 17139 w 331464"/>
                <a:gd name="connsiteY17" fmla="*/ 258763 h 314326"/>
                <a:gd name="connsiteX18" fmla="*/ 28189 w 331464"/>
                <a:gd name="connsiteY18" fmla="*/ 93663 h 314326"/>
                <a:gd name="connsiteX19" fmla="*/ 302951 w 331464"/>
                <a:gd name="connsiteY19" fmla="*/ 93663 h 314326"/>
                <a:gd name="connsiteX20" fmla="*/ 328872 w 331464"/>
                <a:gd name="connsiteY20" fmla="*/ 132428 h 314326"/>
                <a:gd name="connsiteX21" fmla="*/ 331464 w 331464"/>
                <a:gd name="connsiteY21" fmla="*/ 138888 h 314326"/>
                <a:gd name="connsiteX22" fmla="*/ 322392 w 331464"/>
                <a:gd name="connsiteY22" fmla="*/ 149226 h 314326"/>
                <a:gd name="connsiteX23" fmla="*/ 7452 w 331464"/>
                <a:gd name="connsiteY23" fmla="*/ 149226 h 314326"/>
                <a:gd name="connsiteX24" fmla="*/ 972 w 331464"/>
                <a:gd name="connsiteY24" fmla="*/ 144057 h 314326"/>
                <a:gd name="connsiteX25" fmla="*/ 972 w 331464"/>
                <a:gd name="connsiteY25" fmla="*/ 132428 h 314326"/>
                <a:gd name="connsiteX26" fmla="*/ 28189 w 331464"/>
                <a:gd name="connsiteY26" fmla="*/ 93663 h 314326"/>
                <a:gd name="connsiteX27" fmla="*/ 47833 w 331464"/>
                <a:gd name="connsiteY27" fmla="*/ 0 h 314326"/>
                <a:gd name="connsiteX28" fmla="*/ 283308 w 331464"/>
                <a:gd name="connsiteY28" fmla="*/ 0 h 314326"/>
                <a:gd name="connsiteX29" fmla="*/ 294952 w 331464"/>
                <a:gd name="connsiteY29" fmla="*/ 11824 h 314326"/>
                <a:gd name="connsiteX30" fmla="*/ 294952 w 331464"/>
                <a:gd name="connsiteY30" fmla="*/ 76200 h 314326"/>
                <a:gd name="connsiteX31" fmla="*/ 36189 w 331464"/>
                <a:gd name="connsiteY31" fmla="*/ 76200 h 314326"/>
                <a:gd name="connsiteX32" fmla="*/ 36189 w 331464"/>
                <a:gd name="connsiteY32" fmla="*/ 11824 h 314326"/>
                <a:gd name="connsiteX33" fmla="*/ 47833 w 331464"/>
                <a:gd name="connsiteY33" fmla="*/ 0 h 31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464" h="314326">
                  <a:moveTo>
                    <a:pt x="17139" y="274638"/>
                  </a:moveTo>
                  <a:cubicBezTo>
                    <a:pt x="17139" y="274638"/>
                    <a:pt x="17139" y="274638"/>
                    <a:pt x="312414" y="274638"/>
                  </a:cubicBezTo>
                  <a:cubicBezTo>
                    <a:pt x="312414" y="274638"/>
                    <a:pt x="312414" y="274638"/>
                    <a:pt x="312414" y="302420"/>
                  </a:cubicBezTo>
                  <a:cubicBezTo>
                    <a:pt x="312414" y="309035"/>
                    <a:pt x="307234" y="314326"/>
                    <a:pt x="300758" y="314326"/>
                  </a:cubicBezTo>
                  <a:cubicBezTo>
                    <a:pt x="300758" y="314326"/>
                    <a:pt x="300758" y="314326"/>
                    <a:pt x="28795" y="314326"/>
                  </a:cubicBezTo>
                  <a:cubicBezTo>
                    <a:pt x="22319" y="314326"/>
                    <a:pt x="17139" y="309035"/>
                    <a:pt x="17139" y="302420"/>
                  </a:cubicBezTo>
                  <a:close/>
                  <a:moveTo>
                    <a:pt x="220339" y="168275"/>
                  </a:moveTo>
                  <a:lnTo>
                    <a:pt x="312414" y="168275"/>
                  </a:lnTo>
                  <a:lnTo>
                    <a:pt x="312414" y="258763"/>
                  </a:lnTo>
                  <a:lnTo>
                    <a:pt x="220339" y="258763"/>
                  </a:lnTo>
                  <a:close/>
                  <a:moveTo>
                    <a:pt x="128264" y="168275"/>
                  </a:moveTo>
                  <a:lnTo>
                    <a:pt x="201289" y="168275"/>
                  </a:lnTo>
                  <a:lnTo>
                    <a:pt x="201289" y="258763"/>
                  </a:lnTo>
                  <a:lnTo>
                    <a:pt x="128264" y="258763"/>
                  </a:lnTo>
                  <a:close/>
                  <a:moveTo>
                    <a:pt x="17139" y="168275"/>
                  </a:moveTo>
                  <a:lnTo>
                    <a:pt x="110802" y="168275"/>
                  </a:lnTo>
                  <a:lnTo>
                    <a:pt x="110802" y="258763"/>
                  </a:lnTo>
                  <a:lnTo>
                    <a:pt x="17139" y="258763"/>
                  </a:lnTo>
                  <a:close/>
                  <a:moveTo>
                    <a:pt x="28189" y="93663"/>
                  </a:moveTo>
                  <a:cubicBezTo>
                    <a:pt x="28189" y="93663"/>
                    <a:pt x="28189" y="93663"/>
                    <a:pt x="302951" y="93663"/>
                  </a:cubicBezTo>
                  <a:cubicBezTo>
                    <a:pt x="302951" y="93663"/>
                    <a:pt x="302951" y="93663"/>
                    <a:pt x="328872" y="132428"/>
                  </a:cubicBezTo>
                  <a:cubicBezTo>
                    <a:pt x="330168" y="133720"/>
                    <a:pt x="331464" y="136304"/>
                    <a:pt x="331464" y="138888"/>
                  </a:cubicBezTo>
                  <a:cubicBezTo>
                    <a:pt x="331464" y="144057"/>
                    <a:pt x="327576" y="147934"/>
                    <a:pt x="322392" y="149226"/>
                  </a:cubicBezTo>
                  <a:cubicBezTo>
                    <a:pt x="322392" y="149226"/>
                    <a:pt x="322392" y="149226"/>
                    <a:pt x="7452" y="149226"/>
                  </a:cubicBezTo>
                  <a:cubicBezTo>
                    <a:pt x="4860" y="147934"/>
                    <a:pt x="2268" y="146641"/>
                    <a:pt x="972" y="144057"/>
                  </a:cubicBezTo>
                  <a:cubicBezTo>
                    <a:pt x="-324" y="140181"/>
                    <a:pt x="-324" y="136304"/>
                    <a:pt x="972" y="132428"/>
                  </a:cubicBezTo>
                  <a:cubicBezTo>
                    <a:pt x="972" y="132428"/>
                    <a:pt x="972" y="132428"/>
                    <a:pt x="28189" y="93663"/>
                  </a:cubicBezTo>
                  <a:close/>
                  <a:moveTo>
                    <a:pt x="47833" y="0"/>
                  </a:moveTo>
                  <a:cubicBezTo>
                    <a:pt x="47833" y="0"/>
                    <a:pt x="47833" y="0"/>
                    <a:pt x="283308" y="0"/>
                  </a:cubicBezTo>
                  <a:cubicBezTo>
                    <a:pt x="289777" y="0"/>
                    <a:pt x="294952" y="5255"/>
                    <a:pt x="294952" y="11824"/>
                  </a:cubicBezTo>
                  <a:lnTo>
                    <a:pt x="294952" y="76200"/>
                  </a:lnTo>
                  <a:cubicBezTo>
                    <a:pt x="294952" y="76200"/>
                    <a:pt x="294952" y="76200"/>
                    <a:pt x="36189" y="76200"/>
                  </a:cubicBezTo>
                  <a:cubicBezTo>
                    <a:pt x="36189" y="76200"/>
                    <a:pt x="36189" y="76200"/>
                    <a:pt x="36189" y="11824"/>
                  </a:cubicBezTo>
                  <a:cubicBezTo>
                    <a:pt x="36189" y="5255"/>
                    <a:pt x="41364" y="0"/>
                    <a:pt x="478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32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/>
          <p:cNvSpPr/>
          <p:nvPr/>
        </p:nvSpPr>
        <p:spPr>
          <a:xfrm>
            <a:off x="1511102" y="1391947"/>
            <a:ext cx="2666914" cy="534035"/>
          </a:xfrm>
          <a:prstGeom prst="roundRect">
            <a:avLst>
              <a:gd name="adj" fmla="val 4459"/>
            </a:avLst>
          </a:pr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none" lIns="25400" tIns="25400" rIns="25400" bIns="25400" anchor="ctr">
            <a:normAutofit/>
          </a:bodyPr>
          <a:lstStyle/>
          <a:p>
            <a:pPr lvl="0" algn="ctr"/>
            <a:r>
              <a:rPr lang="zh-CN" altLang="en-US" sz="2000">
                <a:solidFill>
                  <a:schemeClr val="bg1"/>
                </a:solidFill>
              </a:rPr>
              <a:t>标题文本预设</a:t>
            </a:r>
          </a:p>
        </p:txBody>
      </p:sp>
      <p:sp>
        <p:nvSpPr>
          <p:cNvPr id="19" name="Rectangle: Rounded Corners 28"/>
          <p:cNvSpPr/>
          <p:nvPr/>
        </p:nvSpPr>
        <p:spPr>
          <a:xfrm>
            <a:off x="4972916" y="1391947"/>
            <a:ext cx="2666913" cy="534035"/>
          </a:xfrm>
          <a:prstGeom prst="roundRect">
            <a:avLst>
              <a:gd name="adj" fmla="val 4459"/>
            </a:avLst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none" lIns="25400" tIns="25400" rIns="25400" bIns="25400" anchor="ctr">
            <a:normAutofit/>
          </a:bodyPr>
          <a:lstStyle/>
          <a:p>
            <a:pPr lvl="0" algn="ctr"/>
            <a:r>
              <a:rPr lang="zh-CN" altLang="en-US" sz="2000">
                <a:solidFill>
                  <a:schemeClr val="bg1"/>
                </a:solidFill>
              </a:rPr>
              <a:t>标题文本预设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1502901" y="3030802"/>
            <a:ext cx="6138199" cy="796091"/>
            <a:chOff x="1502901" y="3030802"/>
            <a:chExt cx="6138199" cy="796091"/>
          </a:xfrm>
        </p:grpSpPr>
        <p:grpSp>
          <p:nvGrpSpPr>
            <p:cNvPr id="6" name="Group 3"/>
            <p:cNvGrpSpPr/>
            <p:nvPr/>
          </p:nvGrpSpPr>
          <p:grpSpPr>
            <a:xfrm>
              <a:off x="5943668" y="3030802"/>
              <a:ext cx="407043" cy="407043"/>
              <a:chOff x="7924891" y="4464172"/>
              <a:chExt cx="542724" cy="542724"/>
            </a:xfrm>
          </p:grpSpPr>
          <p:sp>
            <p:nvSpPr>
              <p:cNvPr id="35" name="Freeform: Shape 4"/>
              <p:cNvSpPr/>
              <p:nvPr/>
            </p:nvSpPr>
            <p:spPr>
              <a:xfrm>
                <a:off x="7924891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Freeform: Shape 5"/>
              <p:cNvSpPr/>
              <p:nvPr/>
            </p:nvSpPr>
            <p:spPr>
              <a:xfrm>
                <a:off x="8082466" y="4626398"/>
                <a:ext cx="207486" cy="218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89" h="21367" extrusionOk="0">
                    <a:moveTo>
                      <a:pt x="5399" y="21367"/>
                    </a:moveTo>
                    <a:cubicBezTo>
                      <a:pt x="3945" y="21367"/>
                      <a:pt x="2583" y="20761"/>
                      <a:pt x="1600" y="19796"/>
                    </a:cubicBezTo>
                    <a:cubicBezTo>
                      <a:pt x="-305" y="17926"/>
                      <a:pt x="-835" y="14661"/>
                      <a:pt x="1835" y="12040"/>
                    </a:cubicBezTo>
                    <a:cubicBezTo>
                      <a:pt x="3400" y="10503"/>
                      <a:pt x="9667" y="4351"/>
                      <a:pt x="12796" y="1279"/>
                    </a:cubicBezTo>
                    <a:cubicBezTo>
                      <a:pt x="13906" y="188"/>
                      <a:pt x="15321" y="-233"/>
                      <a:pt x="16674" y="123"/>
                    </a:cubicBezTo>
                    <a:cubicBezTo>
                      <a:pt x="18004" y="473"/>
                      <a:pt x="19093" y="1542"/>
                      <a:pt x="19449" y="2847"/>
                    </a:cubicBezTo>
                    <a:cubicBezTo>
                      <a:pt x="19811" y="4176"/>
                      <a:pt x="19382" y="5564"/>
                      <a:pt x="18273" y="6654"/>
                    </a:cubicBezTo>
                    <a:lnTo>
                      <a:pt x="7790" y="16945"/>
                    </a:lnTo>
                    <a:cubicBezTo>
                      <a:pt x="7191" y="17533"/>
                      <a:pt x="6516" y="17880"/>
                      <a:pt x="5836" y="17951"/>
                    </a:cubicBezTo>
                    <a:cubicBezTo>
                      <a:pt x="5163" y="18020"/>
                      <a:pt x="4520" y="17808"/>
                      <a:pt x="4071" y="17366"/>
                    </a:cubicBezTo>
                    <a:cubicBezTo>
                      <a:pt x="3256" y="16566"/>
                      <a:pt x="3140" y="15060"/>
                      <a:pt x="4495" y="13730"/>
                    </a:cubicBezTo>
                    <a:lnTo>
                      <a:pt x="11857" y="6501"/>
                    </a:lnTo>
                    <a:cubicBezTo>
                      <a:pt x="12160" y="6204"/>
                      <a:pt x="12650" y="6204"/>
                      <a:pt x="12952" y="6501"/>
                    </a:cubicBezTo>
                    <a:cubicBezTo>
                      <a:pt x="13255" y="6798"/>
                      <a:pt x="13255" y="7279"/>
                      <a:pt x="12952" y="7576"/>
                    </a:cubicBezTo>
                    <a:lnTo>
                      <a:pt x="5590" y="14805"/>
                    </a:lnTo>
                    <a:cubicBezTo>
                      <a:pt x="4953" y="15429"/>
                      <a:pt x="4896" y="16025"/>
                      <a:pt x="5166" y="16291"/>
                    </a:cubicBezTo>
                    <a:cubicBezTo>
                      <a:pt x="5285" y="16409"/>
                      <a:pt x="5464" y="16461"/>
                      <a:pt x="5672" y="16439"/>
                    </a:cubicBezTo>
                    <a:cubicBezTo>
                      <a:pt x="5992" y="16406"/>
                      <a:pt x="6354" y="16204"/>
                      <a:pt x="6695" y="15870"/>
                    </a:cubicBezTo>
                    <a:lnTo>
                      <a:pt x="17178" y="5579"/>
                    </a:lnTo>
                    <a:cubicBezTo>
                      <a:pt x="17896" y="4873"/>
                      <a:pt x="18171" y="4043"/>
                      <a:pt x="17953" y="3240"/>
                    </a:cubicBezTo>
                    <a:cubicBezTo>
                      <a:pt x="17737" y="2451"/>
                      <a:pt x="17078" y="1804"/>
                      <a:pt x="16273" y="1592"/>
                    </a:cubicBezTo>
                    <a:cubicBezTo>
                      <a:pt x="15457" y="1377"/>
                      <a:pt x="14611" y="1648"/>
                      <a:pt x="13891" y="2354"/>
                    </a:cubicBezTo>
                    <a:cubicBezTo>
                      <a:pt x="10762" y="5426"/>
                      <a:pt x="4495" y="11579"/>
                      <a:pt x="2930" y="13115"/>
                    </a:cubicBezTo>
                    <a:cubicBezTo>
                      <a:pt x="887" y="15120"/>
                      <a:pt x="1378" y="17427"/>
                      <a:pt x="2695" y="18721"/>
                    </a:cubicBezTo>
                    <a:cubicBezTo>
                      <a:pt x="4014" y="20015"/>
                      <a:pt x="6364" y="20495"/>
                      <a:pt x="8406" y="18491"/>
                    </a:cubicBezTo>
                    <a:lnTo>
                      <a:pt x="19368" y="7729"/>
                    </a:lnTo>
                    <a:cubicBezTo>
                      <a:pt x="19670" y="7433"/>
                      <a:pt x="20160" y="7433"/>
                      <a:pt x="20463" y="7729"/>
                    </a:cubicBezTo>
                    <a:cubicBezTo>
                      <a:pt x="20765" y="8026"/>
                      <a:pt x="20765" y="8508"/>
                      <a:pt x="20463" y="8804"/>
                    </a:cubicBezTo>
                    <a:lnTo>
                      <a:pt x="9501" y="19566"/>
                    </a:lnTo>
                    <a:cubicBezTo>
                      <a:pt x="8209" y="20835"/>
                      <a:pt x="6763" y="21367"/>
                      <a:pt x="5399" y="2136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1502901" y="3605584"/>
              <a:ext cx="882572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/>
                <a:t>关键词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791400" y="3030802"/>
              <a:ext cx="407043" cy="407043"/>
              <a:chOff x="3721867" y="4464172"/>
              <a:chExt cx="542724" cy="542724"/>
            </a:xfrm>
          </p:grpSpPr>
          <p:sp>
            <p:nvSpPr>
              <p:cNvPr id="33" name="Freeform: Shape 8"/>
              <p:cNvSpPr/>
              <p:nvPr/>
            </p:nvSpPr>
            <p:spPr>
              <a:xfrm>
                <a:off x="3721867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Freeform: Shape 9"/>
              <p:cNvSpPr/>
              <p:nvPr/>
            </p:nvSpPr>
            <p:spPr>
              <a:xfrm>
                <a:off x="3874891" y="4633413"/>
                <a:ext cx="233430" cy="204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900" y="0"/>
                    </a:moveTo>
                    <a:lnTo>
                      <a:pt x="2700" y="0"/>
                    </a:lnTo>
                    <a:cubicBezTo>
                      <a:pt x="1216" y="0"/>
                      <a:pt x="0" y="1389"/>
                      <a:pt x="0" y="3086"/>
                    </a:cubicBezTo>
                    <a:lnTo>
                      <a:pt x="0" y="13885"/>
                    </a:lnTo>
                    <a:cubicBezTo>
                      <a:pt x="0" y="15583"/>
                      <a:pt x="1216" y="16971"/>
                      <a:pt x="2700" y="16971"/>
                    </a:cubicBezTo>
                    <a:lnTo>
                      <a:pt x="8100" y="16971"/>
                    </a:lnTo>
                    <a:lnTo>
                      <a:pt x="13500" y="21600"/>
                    </a:lnTo>
                    <a:lnTo>
                      <a:pt x="13500" y="16971"/>
                    </a:lnTo>
                    <a:lnTo>
                      <a:pt x="18900" y="16971"/>
                    </a:lnTo>
                    <a:cubicBezTo>
                      <a:pt x="20384" y="16971"/>
                      <a:pt x="21600" y="15583"/>
                      <a:pt x="21600" y="13885"/>
                    </a:cubicBezTo>
                    <a:lnTo>
                      <a:pt x="21600" y="3086"/>
                    </a:lnTo>
                    <a:cubicBezTo>
                      <a:pt x="21600" y="1389"/>
                      <a:pt x="20384" y="0"/>
                      <a:pt x="189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9" name="Rectangle 10"/>
            <p:cNvSpPr/>
            <p:nvPr/>
          </p:nvSpPr>
          <p:spPr>
            <a:xfrm>
              <a:off x="2553028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/>
                <a:t>关键词</a:t>
              </a:r>
            </a:p>
          </p:txBody>
        </p:sp>
        <p:sp>
          <p:nvSpPr>
            <p:cNvPr id="10" name="Rectangle 11"/>
            <p:cNvSpPr/>
            <p:nvPr/>
          </p:nvSpPr>
          <p:spPr>
            <a:xfrm>
              <a:off x="3604403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/>
                <a:t>关键词</a:t>
              </a:r>
            </a:p>
          </p:txBody>
        </p:sp>
        <p:grpSp>
          <p:nvGrpSpPr>
            <p:cNvPr id="11" name="Group 12"/>
            <p:cNvGrpSpPr/>
            <p:nvPr/>
          </p:nvGrpSpPr>
          <p:grpSpPr>
            <a:xfrm>
              <a:off x="3840918" y="3030802"/>
              <a:ext cx="407043" cy="407043"/>
              <a:chOff x="5121224" y="4464172"/>
              <a:chExt cx="542724" cy="542724"/>
            </a:xfrm>
          </p:grpSpPr>
          <p:sp>
            <p:nvSpPr>
              <p:cNvPr id="31" name="Freeform: Shape 13"/>
              <p:cNvSpPr/>
              <p:nvPr/>
            </p:nvSpPr>
            <p:spPr>
              <a:xfrm>
                <a:off x="5121224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14"/>
              <p:cNvSpPr/>
              <p:nvPr/>
            </p:nvSpPr>
            <p:spPr>
              <a:xfrm>
                <a:off x="5292217" y="4624750"/>
                <a:ext cx="208280" cy="2215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7" extrusionOk="0">
                    <a:moveTo>
                      <a:pt x="10665" y="9681"/>
                    </a:moveTo>
                    <a:cubicBezTo>
                      <a:pt x="10079" y="14119"/>
                      <a:pt x="7081" y="15033"/>
                      <a:pt x="7081" y="18117"/>
                    </a:cubicBezTo>
                    <a:cubicBezTo>
                      <a:pt x="7081" y="20023"/>
                      <a:pt x="8782" y="21567"/>
                      <a:pt x="10799" y="21567"/>
                    </a:cubicBezTo>
                    <a:cubicBezTo>
                      <a:pt x="12818" y="21567"/>
                      <a:pt x="14519" y="20023"/>
                      <a:pt x="14519" y="18117"/>
                    </a:cubicBezTo>
                    <a:cubicBezTo>
                      <a:pt x="14519" y="15033"/>
                      <a:pt x="11521" y="14119"/>
                      <a:pt x="10935" y="9681"/>
                    </a:cubicBezTo>
                    <a:cubicBezTo>
                      <a:pt x="10917" y="9547"/>
                      <a:pt x="10683" y="9547"/>
                      <a:pt x="10665" y="9681"/>
                    </a:cubicBezTo>
                    <a:close/>
                    <a:moveTo>
                      <a:pt x="18015" y="101"/>
                    </a:moveTo>
                    <a:cubicBezTo>
                      <a:pt x="17997" y="-33"/>
                      <a:pt x="17762" y="-33"/>
                      <a:pt x="17744" y="101"/>
                    </a:cubicBezTo>
                    <a:cubicBezTo>
                      <a:pt x="17159" y="4539"/>
                      <a:pt x="14160" y="5453"/>
                      <a:pt x="14160" y="8537"/>
                    </a:cubicBezTo>
                    <a:cubicBezTo>
                      <a:pt x="14160" y="10442"/>
                      <a:pt x="15863" y="11987"/>
                      <a:pt x="17880" y="11987"/>
                    </a:cubicBezTo>
                    <a:cubicBezTo>
                      <a:pt x="19897" y="11987"/>
                      <a:pt x="21600" y="10442"/>
                      <a:pt x="21600" y="8537"/>
                    </a:cubicBezTo>
                    <a:cubicBezTo>
                      <a:pt x="21600" y="5453"/>
                      <a:pt x="18602" y="4539"/>
                      <a:pt x="18015" y="101"/>
                    </a:cubicBezTo>
                    <a:close/>
                    <a:moveTo>
                      <a:pt x="3856" y="101"/>
                    </a:moveTo>
                    <a:cubicBezTo>
                      <a:pt x="3838" y="-33"/>
                      <a:pt x="3603" y="-33"/>
                      <a:pt x="3586" y="101"/>
                    </a:cubicBezTo>
                    <a:cubicBezTo>
                      <a:pt x="2999" y="4539"/>
                      <a:pt x="0" y="5453"/>
                      <a:pt x="0" y="8537"/>
                    </a:cubicBezTo>
                    <a:cubicBezTo>
                      <a:pt x="0" y="10442"/>
                      <a:pt x="1703" y="11987"/>
                      <a:pt x="3720" y="11987"/>
                    </a:cubicBezTo>
                    <a:cubicBezTo>
                      <a:pt x="5739" y="11987"/>
                      <a:pt x="7440" y="10442"/>
                      <a:pt x="7440" y="8537"/>
                    </a:cubicBezTo>
                    <a:cubicBezTo>
                      <a:pt x="7440" y="5453"/>
                      <a:pt x="4442" y="4539"/>
                      <a:pt x="3856" y="10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Group 15"/>
            <p:cNvGrpSpPr/>
            <p:nvPr/>
          </p:nvGrpSpPr>
          <p:grpSpPr>
            <a:xfrm>
              <a:off x="4892294" y="3030802"/>
              <a:ext cx="407043" cy="407043"/>
              <a:chOff x="6523058" y="4464172"/>
              <a:chExt cx="542724" cy="542724"/>
            </a:xfrm>
          </p:grpSpPr>
          <p:sp>
            <p:nvSpPr>
              <p:cNvPr id="29" name="Freeform: Shape 16"/>
              <p:cNvSpPr/>
              <p:nvPr/>
            </p:nvSpPr>
            <p:spPr>
              <a:xfrm>
                <a:off x="6523058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17"/>
              <p:cNvSpPr/>
              <p:nvPr/>
            </p:nvSpPr>
            <p:spPr>
              <a:xfrm>
                <a:off x="6732712" y="4617826"/>
                <a:ext cx="129250" cy="2215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40" extrusionOk="0">
                    <a:moveTo>
                      <a:pt x="9547" y="8995"/>
                    </a:moveTo>
                    <a:cubicBezTo>
                      <a:pt x="9431" y="9241"/>
                      <a:pt x="9310" y="9495"/>
                      <a:pt x="9182" y="9756"/>
                    </a:cubicBezTo>
                    <a:cubicBezTo>
                      <a:pt x="8409" y="11354"/>
                      <a:pt x="7531" y="13164"/>
                      <a:pt x="7531" y="15261"/>
                    </a:cubicBezTo>
                    <a:cubicBezTo>
                      <a:pt x="7531" y="16396"/>
                      <a:pt x="6379" y="16800"/>
                      <a:pt x="5302" y="16800"/>
                    </a:cubicBezTo>
                    <a:cubicBezTo>
                      <a:pt x="4071" y="16800"/>
                      <a:pt x="3070" y="16212"/>
                      <a:pt x="3070" y="15491"/>
                    </a:cubicBezTo>
                    <a:cubicBezTo>
                      <a:pt x="3070" y="13016"/>
                      <a:pt x="5121" y="11397"/>
                      <a:pt x="6930" y="9971"/>
                    </a:cubicBezTo>
                    <a:cubicBezTo>
                      <a:pt x="7496" y="9523"/>
                      <a:pt x="8031" y="9101"/>
                      <a:pt x="8465" y="8681"/>
                    </a:cubicBezTo>
                    <a:cubicBezTo>
                      <a:pt x="8665" y="8489"/>
                      <a:pt x="9201" y="8497"/>
                      <a:pt x="9443" y="8687"/>
                    </a:cubicBezTo>
                    <a:cubicBezTo>
                      <a:pt x="9559" y="8776"/>
                      <a:pt x="9596" y="8890"/>
                      <a:pt x="9547" y="8995"/>
                    </a:cubicBezTo>
                    <a:close/>
                    <a:moveTo>
                      <a:pt x="11191" y="180"/>
                    </a:moveTo>
                    <a:cubicBezTo>
                      <a:pt x="11140" y="-60"/>
                      <a:pt x="10460" y="-60"/>
                      <a:pt x="10409" y="180"/>
                    </a:cubicBezTo>
                    <a:cubicBezTo>
                      <a:pt x="8706" y="8155"/>
                      <a:pt x="0" y="9798"/>
                      <a:pt x="0" y="15341"/>
                    </a:cubicBezTo>
                    <a:cubicBezTo>
                      <a:pt x="0" y="18765"/>
                      <a:pt x="4944" y="21540"/>
                      <a:pt x="10801" y="21540"/>
                    </a:cubicBezTo>
                    <a:cubicBezTo>
                      <a:pt x="16656" y="21540"/>
                      <a:pt x="21600" y="18765"/>
                      <a:pt x="21600" y="15341"/>
                    </a:cubicBezTo>
                    <a:cubicBezTo>
                      <a:pt x="21600" y="9798"/>
                      <a:pt x="12894" y="8155"/>
                      <a:pt x="11191" y="18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8"/>
            <p:cNvSpPr/>
            <p:nvPr/>
          </p:nvSpPr>
          <p:spPr>
            <a:xfrm>
              <a:off x="4655778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/>
                <a:t>关键词</a:t>
              </a:r>
            </a:p>
          </p:txBody>
        </p:sp>
        <p:grpSp>
          <p:nvGrpSpPr>
            <p:cNvPr id="14" name="Group 19"/>
            <p:cNvGrpSpPr/>
            <p:nvPr/>
          </p:nvGrpSpPr>
          <p:grpSpPr>
            <a:xfrm>
              <a:off x="1740665" y="3030802"/>
              <a:ext cx="407043" cy="407043"/>
              <a:chOff x="2320887" y="4464172"/>
              <a:chExt cx="542724" cy="542724"/>
            </a:xfrm>
          </p:grpSpPr>
          <p:sp>
            <p:nvSpPr>
              <p:cNvPr id="27" name="Freeform: Shape 20"/>
              <p:cNvSpPr/>
              <p:nvPr/>
            </p:nvSpPr>
            <p:spPr>
              <a:xfrm>
                <a:off x="2320887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21"/>
              <p:cNvSpPr/>
              <p:nvPr/>
            </p:nvSpPr>
            <p:spPr>
              <a:xfrm>
                <a:off x="2475534" y="4604112"/>
                <a:ext cx="233430" cy="2489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53" h="21260" extrusionOk="0">
                    <a:moveTo>
                      <a:pt x="11752" y="11733"/>
                    </a:moveTo>
                    <a:lnTo>
                      <a:pt x="9401" y="11733"/>
                    </a:lnTo>
                    <a:lnTo>
                      <a:pt x="9401" y="5975"/>
                    </a:lnTo>
                    <a:lnTo>
                      <a:pt x="11752" y="5975"/>
                    </a:lnTo>
                    <a:cubicBezTo>
                      <a:pt x="11752" y="5975"/>
                      <a:pt x="11752" y="11733"/>
                      <a:pt x="11752" y="11733"/>
                    </a:cubicBezTo>
                    <a:close/>
                    <a:moveTo>
                      <a:pt x="11752" y="15276"/>
                    </a:moveTo>
                    <a:lnTo>
                      <a:pt x="9401" y="15276"/>
                    </a:lnTo>
                    <a:lnTo>
                      <a:pt x="9401" y="12951"/>
                    </a:lnTo>
                    <a:lnTo>
                      <a:pt x="11752" y="12951"/>
                    </a:lnTo>
                    <a:cubicBezTo>
                      <a:pt x="11752" y="12951"/>
                      <a:pt x="11752" y="15276"/>
                      <a:pt x="11752" y="15276"/>
                    </a:cubicBezTo>
                    <a:close/>
                    <a:moveTo>
                      <a:pt x="20789" y="13227"/>
                    </a:moveTo>
                    <a:lnTo>
                      <a:pt x="18761" y="11523"/>
                    </a:lnTo>
                    <a:cubicBezTo>
                      <a:pt x="18172" y="11029"/>
                      <a:pt x="18172" y="10223"/>
                      <a:pt x="18761" y="9729"/>
                    </a:cubicBezTo>
                    <a:lnTo>
                      <a:pt x="20789" y="8025"/>
                    </a:lnTo>
                    <a:cubicBezTo>
                      <a:pt x="21376" y="7532"/>
                      <a:pt x="21220" y="7072"/>
                      <a:pt x="20441" y="7001"/>
                    </a:cubicBezTo>
                    <a:lnTo>
                      <a:pt x="17751" y="6761"/>
                    </a:lnTo>
                    <a:cubicBezTo>
                      <a:pt x="16971" y="6692"/>
                      <a:pt x="16552" y="6061"/>
                      <a:pt x="16819" y="5360"/>
                    </a:cubicBezTo>
                    <a:lnTo>
                      <a:pt x="18247" y="1615"/>
                    </a:lnTo>
                    <a:cubicBezTo>
                      <a:pt x="18515" y="912"/>
                      <a:pt x="18188" y="656"/>
                      <a:pt x="17520" y="1047"/>
                    </a:cubicBezTo>
                    <a:lnTo>
                      <a:pt x="14346" y="2896"/>
                    </a:lnTo>
                    <a:cubicBezTo>
                      <a:pt x="13678" y="3285"/>
                      <a:pt x="12815" y="3072"/>
                      <a:pt x="12430" y="2423"/>
                    </a:cubicBezTo>
                    <a:lnTo>
                      <a:pt x="11279" y="489"/>
                    </a:lnTo>
                    <a:cubicBezTo>
                      <a:pt x="10893" y="-160"/>
                      <a:pt x="10255" y="-164"/>
                      <a:pt x="9860" y="481"/>
                    </a:cubicBezTo>
                    <a:lnTo>
                      <a:pt x="8793" y="2232"/>
                    </a:lnTo>
                    <a:cubicBezTo>
                      <a:pt x="8398" y="2877"/>
                      <a:pt x="7493" y="3153"/>
                      <a:pt x="6781" y="2844"/>
                    </a:cubicBezTo>
                    <a:lnTo>
                      <a:pt x="4900" y="2031"/>
                    </a:lnTo>
                    <a:cubicBezTo>
                      <a:pt x="4188" y="1723"/>
                      <a:pt x="3639" y="2080"/>
                      <a:pt x="3682" y="2825"/>
                    </a:cubicBezTo>
                    <a:lnTo>
                      <a:pt x="3784" y="4615"/>
                    </a:lnTo>
                    <a:cubicBezTo>
                      <a:pt x="3826" y="5360"/>
                      <a:pt x="3242" y="6128"/>
                      <a:pt x="2486" y="6320"/>
                    </a:cubicBezTo>
                    <a:lnTo>
                      <a:pt x="670" y="6780"/>
                    </a:lnTo>
                    <a:cubicBezTo>
                      <a:pt x="-85" y="6972"/>
                      <a:pt x="-224" y="7532"/>
                      <a:pt x="365" y="8025"/>
                    </a:cubicBezTo>
                    <a:lnTo>
                      <a:pt x="2394" y="9729"/>
                    </a:lnTo>
                    <a:cubicBezTo>
                      <a:pt x="2981" y="10223"/>
                      <a:pt x="2981" y="11029"/>
                      <a:pt x="2394" y="11523"/>
                    </a:cubicBezTo>
                    <a:lnTo>
                      <a:pt x="365" y="13225"/>
                    </a:lnTo>
                    <a:cubicBezTo>
                      <a:pt x="-224" y="13720"/>
                      <a:pt x="-68" y="14196"/>
                      <a:pt x="709" y="14285"/>
                    </a:cubicBezTo>
                    <a:lnTo>
                      <a:pt x="3171" y="14567"/>
                    </a:lnTo>
                    <a:cubicBezTo>
                      <a:pt x="3948" y="14656"/>
                      <a:pt x="4381" y="15309"/>
                      <a:pt x="4133" y="16017"/>
                    </a:cubicBezTo>
                    <a:lnTo>
                      <a:pt x="2869" y="19625"/>
                    </a:lnTo>
                    <a:cubicBezTo>
                      <a:pt x="2622" y="20333"/>
                      <a:pt x="2976" y="20609"/>
                      <a:pt x="3655" y="20240"/>
                    </a:cubicBezTo>
                    <a:lnTo>
                      <a:pt x="6549" y="18661"/>
                    </a:lnTo>
                    <a:cubicBezTo>
                      <a:pt x="7229" y="18291"/>
                      <a:pt x="8143" y="18495"/>
                      <a:pt x="8581" y="19113"/>
                    </a:cubicBezTo>
                    <a:lnTo>
                      <a:pt x="9782" y="20816"/>
                    </a:lnTo>
                    <a:cubicBezTo>
                      <a:pt x="10219" y="21436"/>
                      <a:pt x="10875" y="21403"/>
                      <a:pt x="11240" y="20741"/>
                    </a:cubicBezTo>
                    <a:lnTo>
                      <a:pt x="12297" y="18823"/>
                    </a:lnTo>
                    <a:cubicBezTo>
                      <a:pt x="12660" y="18160"/>
                      <a:pt x="13532" y="17891"/>
                      <a:pt x="14234" y="18221"/>
                    </a:cubicBezTo>
                    <a:lnTo>
                      <a:pt x="16272" y="19181"/>
                    </a:lnTo>
                    <a:cubicBezTo>
                      <a:pt x="16974" y="19511"/>
                      <a:pt x="17514" y="19172"/>
                      <a:pt x="17472" y="18427"/>
                    </a:cubicBezTo>
                    <a:lnTo>
                      <a:pt x="17370" y="16637"/>
                    </a:lnTo>
                    <a:cubicBezTo>
                      <a:pt x="17327" y="15891"/>
                      <a:pt x="17912" y="15124"/>
                      <a:pt x="18668" y="14932"/>
                    </a:cubicBezTo>
                    <a:lnTo>
                      <a:pt x="20482" y="14472"/>
                    </a:lnTo>
                    <a:cubicBezTo>
                      <a:pt x="21239" y="14280"/>
                      <a:pt x="21376" y="13720"/>
                      <a:pt x="20789" y="1322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5" name="Rectangle 22"/>
            <p:cNvSpPr/>
            <p:nvPr/>
          </p:nvSpPr>
          <p:spPr>
            <a:xfrm>
              <a:off x="5707154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/>
                <a:t>关键词</a:t>
              </a:r>
            </a:p>
          </p:txBody>
        </p:sp>
        <p:grpSp>
          <p:nvGrpSpPr>
            <p:cNvPr id="16" name="Group 23"/>
            <p:cNvGrpSpPr/>
            <p:nvPr/>
          </p:nvGrpSpPr>
          <p:grpSpPr>
            <a:xfrm>
              <a:off x="6991751" y="3030802"/>
              <a:ext cx="407043" cy="407043"/>
              <a:chOff x="9322335" y="4464172"/>
              <a:chExt cx="542724" cy="542724"/>
            </a:xfrm>
          </p:grpSpPr>
          <p:sp>
            <p:nvSpPr>
              <p:cNvPr id="25" name="Freeform: Shape 24"/>
              <p:cNvSpPr/>
              <p:nvPr/>
            </p:nvSpPr>
            <p:spPr>
              <a:xfrm>
                <a:off x="9322335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Freeform: Shape 25"/>
              <p:cNvSpPr/>
              <p:nvPr/>
            </p:nvSpPr>
            <p:spPr>
              <a:xfrm>
                <a:off x="9510609" y="4604010"/>
                <a:ext cx="166177" cy="2492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9464" y="0"/>
                      <a:pt x="8150" y="146"/>
                      <a:pt x="6863" y="450"/>
                    </a:cubicBezTo>
                    <a:cubicBezTo>
                      <a:pt x="5576" y="755"/>
                      <a:pt x="4422" y="1177"/>
                      <a:pt x="3403" y="1706"/>
                    </a:cubicBezTo>
                    <a:cubicBezTo>
                      <a:pt x="2383" y="2236"/>
                      <a:pt x="1554" y="2892"/>
                      <a:pt x="928" y="3694"/>
                    </a:cubicBezTo>
                    <a:cubicBezTo>
                      <a:pt x="302" y="4496"/>
                      <a:pt x="0" y="5372"/>
                      <a:pt x="0" y="6300"/>
                    </a:cubicBezTo>
                    <a:cubicBezTo>
                      <a:pt x="0" y="7753"/>
                      <a:pt x="717" y="9009"/>
                      <a:pt x="2166" y="10069"/>
                    </a:cubicBezTo>
                    <a:cubicBezTo>
                      <a:pt x="2798" y="10528"/>
                      <a:pt x="3326" y="10932"/>
                      <a:pt x="3741" y="11288"/>
                    </a:cubicBezTo>
                    <a:cubicBezTo>
                      <a:pt x="4155" y="11644"/>
                      <a:pt x="4556" y="12098"/>
                      <a:pt x="4978" y="12638"/>
                    </a:cubicBezTo>
                    <a:cubicBezTo>
                      <a:pt x="5399" y="13176"/>
                      <a:pt x="5654" y="13668"/>
                      <a:pt x="5709" y="14138"/>
                    </a:cubicBezTo>
                    <a:cubicBezTo>
                      <a:pt x="5048" y="14400"/>
                      <a:pt x="4725" y="14794"/>
                      <a:pt x="4725" y="15300"/>
                    </a:cubicBezTo>
                    <a:cubicBezTo>
                      <a:pt x="4725" y="15647"/>
                      <a:pt x="4880" y="15947"/>
                      <a:pt x="5231" y="16200"/>
                    </a:cubicBezTo>
                    <a:cubicBezTo>
                      <a:pt x="4880" y="16453"/>
                      <a:pt x="4725" y="16753"/>
                      <a:pt x="4725" y="17100"/>
                    </a:cubicBezTo>
                    <a:cubicBezTo>
                      <a:pt x="4725" y="17588"/>
                      <a:pt x="5020" y="17972"/>
                      <a:pt x="5653" y="18244"/>
                    </a:cubicBezTo>
                    <a:cubicBezTo>
                      <a:pt x="5470" y="18459"/>
                      <a:pt x="5400" y="18675"/>
                      <a:pt x="5400" y="18900"/>
                    </a:cubicBezTo>
                    <a:cubicBezTo>
                      <a:pt x="5400" y="19331"/>
                      <a:pt x="5605" y="19660"/>
                      <a:pt x="6047" y="19894"/>
                    </a:cubicBezTo>
                    <a:cubicBezTo>
                      <a:pt x="6489" y="20128"/>
                      <a:pt x="7032" y="20250"/>
                      <a:pt x="7678" y="20250"/>
                    </a:cubicBezTo>
                    <a:cubicBezTo>
                      <a:pt x="7960" y="20662"/>
                      <a:pt x="8382" y="20981"/>
                      <a:pt x="8944" y="21225"/>
                    </a:cubicBezTo>
                    <a:cubicBezTo>
                      <a:pt x="9506" y="21469"/>
                      <a:pt x="10139" y="21600"/>
                      <a:pt x="10800" y="21600"/>
                    </a:cubicBezTo>
                    <a:cubicBezTo>
                      <a:pt x="11461" y="21600"/>
                      <a:pt x="12065" y="21469"/>
                      <a:pt x="12628" y="21225"/>
                    </a:cubicBezTo>
                    <a:cubicBezTo>
                      <a:pt x="13191" y="20981"/>
                      <a:pt x="13613" y="20662"/>
                      <a:pt x="13894" y="20250"/>
                    </a:cubicBezTo>
                    <a:cubicBezTo>
                      <a:pt x="14541" y="20250"/>
                      <a:pt x="15083" y="20128"/>
                      <a:pt x="15525" y="19894"/>
                    </a:cubicBezTo>
                    <a:cubicBezTo>
                      <a:pt x="15967" y="19660"/>
                      <a:pt x="16200" y="19331"/>
                      <a:pt x="16200" y="18900"/>
                    </a:cubicBezTo>
                    <a:cubicBezTo>
                      <a:pt x="16200" y="18675"/>
                      <a:pt x="16102" y="18459"/>
                      <a:pt x="15919" y="18244"/>
                    </a:cubicBezTo>
                    <a:cubicBezTo>
                      <a:pt x="16552" y="17972"/>
                      <a:pt x="16875" y="17588"/>
                      <a:pt x="16875" y="17100"/>
                    </a:cubicBezTo>
                    <a:cubicBezTo>
                      <a:pt x="16875" y="16753"/>
                      <a:pt x="16692" y="16453"/>
                      <a:pt x="16341" y="16200"/>
                    </a:cubicBezTo>
                    <a:cubicBezTo>
                      <a:pt x="16692" y="15947"/>
                      <a:pt x="16875" y="15647"/>
                      <a:pt x="16875" y="15300"/>
                    </a:cubicBezTo>
                    <a:cubicBezTo>
                      <a:pt x="16875" y="14793"/>
                      <a:pt x="16524" y="14400"/>
                      <a:pt x="15863" y="14138"/>
                    </a:cubicBezTo>
                    <a:cubicBezTo>
                      <a:pt x="15919" y="13668"/>
                      <a:pt x="16173" y="13176"/>
                      <a:pt x="16594" y="12638"/>
                    </a:cubicBezTo>
                    <a:cubicBezTo>
                      <a:pt x="17016" y="12098"/>
                      <a:pt x="17417" y="11644"/>
                      <a:pt x="17831" y="11288"/>
                    </a:cubicBezTo>
                    <a:cubicBezTo>
                      <a:pt x="18247" y="10932"/>
                      <a:pt x="18774" y="10528"/>
                      <a:pt x="19406" y="10069"/>
                    </a:cubicBezTo>
                    <a:cubicBezTo>
                      <a:pt x="20855" y="9009"/>
                      <a:pt x="21600" y="7753"/>
                      <a:pt x="21600" y="6300"/>
                    </a:cubicBezTo>
                    <a:cubicBezTo>
                      <a:pt x="21600" y="5372"/>
                      <a:pt x="21271" y="4496"/>
                      <a:pt x="20644" y="3694"/>
                    </a:cubicBezTo>
                    <a:cubicBezTo>
                      <a:pt x="20018" y="2893"/>
                      <a:pt x="19188" y="2236"/>
                      <a:pt x="18169" y="1706"/>
                    </a:cubicBezTo>
                    <a:cubicBezTo>
                      <a:pt x="17149" y="1177"/>
                      <a:pt x="15996" y="755"/>
                      <a:pt x="14709" y="450"/>
                    </a:cubicBezTo>
                    <a:cubicBezTo>
                      <a:pt x="13422" y="146"/>
                      <a:pt x="12136" y="0"/>
                      <a:pt x="10800" y="0"/>
                    </a:cubicBezTo>
                    <a:close/>
                    <a:moveTo>
                      <a:pt x="10800" y="1800"/>
                    </a:moveTo>
                    <a:cubicBezTo>
                      <a:pt x="11771" y="1800"/>
                      <a:pt x="12719" y="1907"/>
                      <a:pt x="13669" y="2119"/>
                    </a:cubicBezTo>
                    <a:cubicBezTo>
                      <a:pt x="14617" y="2329"/>
                      <a:pt x="15475" y="2611"/>
                      <a:pt x="16256" y="2981"/>
                    </a:cubicBezTo>
                    <a:cubicBezTo>
                      <a:pt x="17036" y="3352"/>
                      <a:pt x="17683" y="3825"/>
                      <a:pt x="18169" y="4406"/>
                    </a:cubicBezTo>
                    <a:cubicBezTo>
                      <a:pt x="18653" y="4988"/>
                      <a:pt x="18900" y="5625"/>
                      <a:pt x="18900" y="6300"/>
                    </a:cubicBezTo>
                    <a:cubicBezTo>
                      <a:pt x="18900" y="7246"/>
                      <a:pt x="18421" y="8091"/>
                      <a:pt x="17466" y="8831"/>
                    </a:cubicBezTo>
                    <a:cubicBezTo>
                      <a:pt x="17324" y="8935"/>
                      <a:pt x="17107" y="9094"/>
                      <a:pt x="16819" y="9300"/>
                    </a:cubicBezTo>
                    <a:cubicBezTo>
                      <a:pt x="16531" y="9507"/>
                      <a:pt x="16312" y="9647"/>
                      <a:pt x="16172" y="9750"/>
                    </a:cubicBezTo>
                    <a:cubicBezTo>
                      <a:pt x="14372" y="11184"/>
                      <a:pt x="13374" y="12591"/>
                      <a:pt x="13191" y="13950"/>
                    </a:cubicBezTo>
                    <a:lnTo>
                      <a:pt x="8381" y="13950"/>
                    </a:lnTo>
                    <a:cubicBezTo>
                      <a:pt x="8198" y="12591"/>
                      <a:pt x="7200" y="11185"/>
                      <a:pt x="5400" y="9750"/>
                    </a:cubicBezTo>
                    <a:cubicBezTo>
                      <a:pt x="5260" y="9647"/>
                      <a:pt x="5041" y="9507"/>
                      <a:pt x="4753" y="9300"/>
                    </a:cubicBezTo>
                    <a:cubicBezTo>
                      <a:pt x="4465" y="9094"/>
                      <a:pt x="4275" y="8935"/>
                      <a:pt x="4134" y="8831"/>
                    </a:cubicBezTo>
                    <a:cubicBezTo>
                      <a:pt x="3179" y="8091"/>
                      <a:pt x="2700" y="7247"/>
                      <a:pt x="2700" y="6300"/>
                    </a:cubicBezTo>
                    <a:cubicBezTo>
                      <a:pt x="2700" y="5625"/>
                      <a:pt x="2919" y="4988"/>
                      <a:pt x="3403" y="4406"/>
                    </a:cubicBezTo>
                    <a:cubicBezTo>
                      <a:pt x="3889" y="3825"/>
                      <a:pt x="4536" y="3352"/>
                      <a:pt x="5316" y="2981"/>
                    </a:cubicBezTo>
                    <a:cubicBezTo>
                      <a:pt x="6096" y="2611"/>
                      <a:pt x="6954" y="2329"/>
                      <a:pt x="7903" y="2119"/>
                    </a:cubicBezTo>
                    <a:cubicBezTo>
                      <a:pt x="8853" y="1907"/>
                      <a:pt x="9829" y="1800"/>
                      <a:pt x="10800" y="1800"/>
                    </a:cubicBezTo>
                    <a:close/>
                    <a:moveTo>
                      <a:pt x="10688" y="3881"/>
                    </a:moveTo>
                    <a:cubicBezTo>
                      <a:pt x="10506" y="3881"/>
                      <a:pt x="10343" y="3923"/>
                      <a:pt x="10209" y="4013"/>
                    </a:cubicBezTo>
                    <a:cubicBezTo>
                      <a:pt x="10075" y="4102"/>
                      <a:pt x="10013" y="4210"/>
                      <a:pt x="10013" y="4331"/>
                    </a:cubicBezTo>
                    <a:cubicBezTo>
                      <a:pt x="10013" y="4453"/>
                      <a:pt x="10075" y="4561"/>
                      <a:pt x="10209" y="4650"/>
                    </a:cubicBezTo>
                    <a:cubicBezTo>
                      <a:pt x="10343" y="4739"/>
                      <a:pt x="10506" y="4781"/>
                      <a:pt x="10688" y="4781"/>
                    </a:cubicBezTo>
                    <a:cubicBezTo>
                      <a:pt x="11420" y="4781"/>
                      <a:pt x="12178" y="4903"/>
                      <a:pt x="12938" y="5138"/>
                    </a:cubicBezTo>
                    <a:cubicBezTo>
                      <a:pt x="13697" y="5372"/>
                      <a:pt x="14063" y="5700"/>
                      <a:pt x="14063" y="6131"/>
                    </a:cubicBezTo>
                    <a:cubicBezTo>
                      <a:pt x="14063" y="6253"/>
                      <a:pt x="14126" y="6362"/>
                      <a:pt x="14259" y="6450"/>
                    </a:cubicBezTo>
                    <a:cubicBezTo>
                      <a:pt x="14393" y="6539"/>
                      <a:pt x="14554" y="6581"/>
                      <a:pt x="14738" y="6581"/>
                    </a:cubicBezTo>
                    <a:cubicBezTo>
                      <a:pt x="14920" y="6581"/>
                      <a:pt x="15082" y="6539"/>
                      <a:pt x="15216" y="6450"/>
                    </a:cubicBezTo>
                    <a:cubicBezTo>
                      <a:pt x="15350" y="6362"/>
                      <a:pt x="15413" y="6253"/>
                      <a:pt x="15413" y="6131"/>
                    </a:cubicBezTo>
                    <a:cubicBezTo>
                      <a:pt x="15413" y="5643"/>
                      <a:pt x="15152" y="5213"/>
                      <a:pt x="14625" y="4856"/>
                    </a:cubicBezTo>
                    <a:cubicBezTo>
                      <a:pt x="14098" y="4501"/>
                      <a:pt x="13494" y="4256"/>
                      <a:pt x="12797" y="4106"/>
                    </a:cubicBezTo>
                    <a:cubicBezTo>
                      <a:pt x="12102" y="3957"/>
                      <a:pt x="11391" y="3881"/>
                      <a:pt x="10688" y="388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7" name="Rectangle 26"/>
            <p:cNvSpPr/>
            <p:nvPr/>
          </p:nvSpPr>
          <p:spPr>
            <a:xfrm>
              <a:off x="6758528" y="3605584"/>
              <a:ext cx="882572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/>
                <a:t>关键词</a:t>
              </a:r>
            </a:p>
          </p:txBody>
        </p:sp>
        <p:sp>
          <p:nvSpPr>
            <p:cNvPr id="20" name="Straight Connector 29"/>
            <p:cNvSpPr/>
            <p:nvPr/>
          </p:nvSpPr>
          <p:spPr>
            <a:xfrm>
              <a:off x="2266353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Straight Connector 30"/>
            <p:cNvSpPr/>
            <p:nvPr/>
          </p:nvSpPr>
          <p:spPr>
            <a:xfrm>
              <a:off x="3322305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Straight Connector 31"/>
            <p:cNvSpPr/>
            <p:nvPr/>
          </p:nvSpPr>
          <p:spPr>
            <a:xfrm>
              <a:off x="4368159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Straight Connector 32"/>
            <p:cNvSpPr/>
            <p:nvPr/>
          </p:nvSpPr>
          <p:spPr>
            <a:xfrm>
              <a:off x="5417901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Straight Connector 33"/>
            <p:cNvSpPr/>
            <p:nvPr/>
          </p:nvSpPr>
          <p:spPr>
            <a:xfrm>
              <a:off x="6455619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41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1401116" y="1086584"/>
            <a:ext cx="5042754" cy="829358"/>
            <a:chOff x="1401116" y="1086584"/>
            <a:chExt cx="5042754" cy="829358"/>
          </a:xfrm>
        </p:grpSpPr>
        <p:sp>
          <p:nvSpPr>
            <p:cNvPr id="4" name="箭头: V 形 3"/>
            <p:cNvSpPr/>
            <p:nvPr/>
          </p:nvSpPr>
          <p:spPr>
            <a:xfrm>
              <a:off x="4571718" y="1086584"/>
              <a:ext cx="1872152" cy="829358"/>
            </a:xfrm>
            <a:prstGeom prst="chevron">
              <a:avLst>
                <a:gd name="adj" fmla="val 41391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箭头: V 形 9"/>
            <p:cNvSpPr/>
            <p:nvPr/>
          </p:nvSpPr>
          <p:spPr>
            <a:xfrm>
              <a:off x="1401116" y="1086584"/>
              <a:ext cx="3519607" cy="829358"/>
            </a:xfrm>
            <a:prstGeom prst="chevron">
              <a:avLst>
                <a:gd name="adj" fmla="val 41391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六边形 11"/>
            <p:cNvSpPr/>
            <p:nvPr/>
          </p:nvSpPr>
          <p:spPr>
            <a:xfrm>
              <a:off x="4312778" y="1278039"/>
              <a:ext cx="517879" cy="446448"/>
            </a:xfrm>
            <a:prstGeom prst="hexagon">
              <a:avLst>
                <a:gd name="adj" fmla="val 41111"/>
                <a:gd name="vf" fmla="val 115470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 altLang="zh-CN" sz="2000" b="1"/>
                <a:t>1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2595200" y="1215907"/>
              <a:ext cx="1541433" cy="157639"/>
            </a:xfrm>
            <a:prstGeom prst="rect">
              <a:avLst/>
            </a:prstGeom>
          </p:spPr>
          <p:txBody>
            <a:bodyPr wrap="none" lIns="72000" tIns="0" rIns="72000" bIns="0">
              <a:normAutofit fontScale="77500" lnSpcReduction="20000"/>
            </a:bodyPr>
            <a:lstStyle/>
            <a:p>
              <a:pPr lvl="0" algn="r" defTabSz="913765">
                <a:defRPr/>
              </a:pPr>
              <a:r>
                <a:rPr lang="zh-CN" altLang="en-US" sz="1600" b="1">
                  <a:solidFill>
                    <a:schemeClr val="accent1"/>
                  </a:solidFill>
                </a:rPr>
                <a:t>标题文本预设</a:t>
              </a:r>
            </a:p>
          </p:txBody>
        </p:sp>
        <p:sp>
          <p:nvSpPr>
            <p:cNvPr id="20" name="任意多边形: 形状 19"/>
            <p:cNvSpPr/>
            <p:nvPr/>
          </p:nvSpPr>
          <p:spPr bwMode="auto">
            <a:xfrm>
              <a:off x="5345966" y="1270182"/>
              <a:ext cx="241003" cy="378463"/>
            </a:xfrm>
            <a:custGeom>
              <a:avLst/>
              <a:gdLst>
                <a:gd name="connsiteX0" fmla="*/ 107157 w 214313"/>
                <a:gd name="connsiteY0" fmla="*/ 288925 h 336550"/>
                <a:gd name="connsiteX1" fmla="*/ 92075 w 214313"/>
                <a:gd name="connsiteY1" fmla="*/ 303213 h 336550"/>
                <a:gd name="connsiteX2" fmla="*/ 107157 w 214313"/>
                <a:gd name="connsiteY2" fmla="*/ 317501 h 336550"/>
                <a:gd name="connsiteX3" fmla="*/ 122239 w 214313"/>
                <a:gd name="connsiteY3" fmla="*/ 303213 h 336550"/>
                <a:gd name="connsiteX4" fmla="*/ 107157 w 214313"/>
                <a:gd name="connsiteY4" fmla="*/ 288925 h 336550"/>
                <a:gd name="connsiteX5" fmla="*/ 30187 w 214313"/>
                <a:gd name="connsiteY5" fmla="*/ 41275 h 336550"/>
                <a:gd name="connsiteX6" fmla="*/ 22225 w 214313"/>
                <a:gd name="connsiteY6" fmla="*/ 50461 h 336550"/>
                <a:gd name="connsiteX7" fmla="*/ 22225 w 214313"/>
                <a:gd name="connsiteY7" fmla="*/ 259103 h 336550"/>
                <a:gd name="connsiteX8" fmla="*/ 30187 w 214313"/>
                <a:gd name="connsiteY8" fmla="*/ 268288 h 336550"/>
                <a:gd name="connsiteX9" fmla="*/ 184126 w 214313"/>
                <a:gd name="connsiteY9" fmla="*/ 268288 h 336550"/>
                <a:gd name="connsiteX10" fmla="*/ 192088 w 214313"/>
                <a:gd name="connsiteY10" fmla="*/ 259103 h 336550"/>
                <a:gd name="connsiteX11" fmla="*/ 192088 w 214313"/>
                <a:gd name="connsiteY11" fmla="*/ 50461 h 336550"/>
                <a:gd name="connsiteX12" fmla="*/ 184126 w 214313"/>
                <a:gd name="connsiteY12" fmla="*/ 41275 h 336550"/>
                <a:gd name="connsiteX13" fmla="*/ 30187 w 214313"/>
                <a:gd name="connsiteY13" fmla="*/ 41275 h 336550"/>
                <a:gd name="connsiteX14" fmla="*/ 92812 w 214313"/>
                <a:gd name="connsiteY14" fmla="*/ 15875 h 336550"/>
                <a:gd name="connsiteX15" fmla="*/ 88900 w 214313"/>
                <a:gd name="connsiteY15" fmla="*/ 21318 h 336550"/>
                <a:gd name="connsiteX16" fmla="*/ 92812 w 214313"/>
                <a:gd name="connsiteY16" fmla="*/ 25400 h 336550"/>
                <a:gd name="connsiteX17" fmla="*/ 121501 w 214313"/>
                <a:gd name="connsiteY17" fmla="*/ 25400 h 336550"/>
                <a:gd name="connsiteX18" fmla="*/ 125413 w 214313"/>
                <a:gd name="connsiteY18" fmla="*/ 21318 h 336550"/>
                <a:gd name="connsiteX19" fmla="*/ 121501 w 214313"/>
                <a:gd name="connsiteY19" fmla="*/ 15875 h 336550"/>
                <a:gd name="connsiteX20" fmla="*/ 92812 w 214313"/>
                <a:gd name="connsiteY20" fmla="*/ 15875 h 336550"/>
                <a:gd name="connsiteX21" fmla="*/ 48948 w 214313"/>
                <a:gd name="connsiteY21" fmla="*/ 0 h 336550"/>
                <a:gd name="connsiteX22" fmla="*/ 165365 w 214313"/>
                <a:gd name="connsiteY22" fmla="*/ 0 h 336550"/>
                <a:gd name="connsiteX23" fmla="*/ 214313 w 214313"/>
                <a:gd name="connsiteY23" fmla="*/ 48642 h 336550"/>
                <a:gd name="connsiteX24" fmla="*/ 214313 w 214313"/>
                <a:gd name="connsiteY24" fmla="*/ 287908 h 336550"/>
                <a:gd name="connsiteX25" fmla="*/ 165365 w 214313"/>
                <a:gd name="connsiteY25" fmla="*/ 336550 h 336550"/>
                <a:gd name="connsiteX26" fmla="*/ 48948 w 214313"/>
                <a:gd name="connsiteY26" fmla="*/ 336550 h 336550"/>
                <a:gd name="connsiteX27" fmla="*/ 0 w 214313"/>
                <a:gd name="connsiteY27" fmla="*/ 287908 h 336550"/>
                <a:gd name="connsiteX28" fmla="*/ 0 w 214313"/>
                <a:gd name="connsiteY28" fmla="*/ 48642 h 336550"/>
                <a:gd name="connsiteX29" fmla="*/ 48948 w 214313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4313" h="336550">
                  <a:moveTo>
                    <a:pt x="107157" y="288925"/>
                  </a:moveTo>
                  <a:cubicBezTo>
                    <a:pt x="98827" y="288925"/>
                    <a:pt x="92075" y="295322"/>
                    <a:pt x="92075" y="303213"/>
                  </a:cubicBezTo>
                  <a:cubicBezTo>
                    <a:pt x="92075" y="311104"/>
                    <a:pt x="98827" y="317501"/>
                    <a:pt x="107157" y="317501"/>
                  </a:cubicBezTo>
                  <a:cubicBezTo>
                    <a:pt x="115487" y="317501"/>
                    <a:pt x="122239" y="311104"/>
                    <a:pt x="122239" y="303213"/>
                  </a:cubicBezTo>
                  <a:cubicBezTo>
                    <a:pt x="122239" y="295322"/>
                    <a:pt x="115487" y="288925"/>
                    <a:pt x="107157" y="288925"/>
                  </a:cubicBezTo>
                  <a:close/>
                  <a:moveTo>
                    <a:pt x="30187" y="41275"/>
                  </a:moveTo>
                  <a:cubicBezTo>
                    <a:pt x="26206" y="41275"/>
                    <a:pt x="22225" y="45212"/>
                    <a:pt x="22225" y="50461"/>
                  </a:cubicBezTo>
                  <a:cubicBezTo>
                    <a:pt x="22225" y="50461"/>
                    <a:pt x="22225" y="50461"/>
                    <a:pt x="22225" y="259103"/>
                  </a:cubicBezTo>
                  <a:cubicBezTo>
                    <a:pt x="22225" y="264352"/>
                    <a:pt x="26206" y="268288"/>
                    <a:pt x="30187" y="268288"/>
                  </a:cubicBezTo>
                  <a:cubicBezTo>
                    <a:pt x="30187" y="268288"/>
                    <a:pt x="30187" y="268288"/>
                    <a:pt x="184126" y="268288"/>
                  </a:cubicBezTo>
                  <a:cubicBezTo>
                    <a:pt x="188107" y="268288"/>
                    <a:pt x="192088" y="264352"/>
                    <a:pt x="192088" y="259103"/>
                  </a:cubicBezTo>
                  <a:lnTo>
                    <a:pt x="192088" y="50461"/>
                  </a:lnTo>
                  <a:cubicBezTo>
                    <a:pt x="192088" y="45212"/>
                    <a:pt x="188107" y="41275"/>
                    <a:pt x="184126" y="41275"/>
                  </a:cubicBezTo>
                  <a:cubicBezTo>
                    <a:pt x="184126" y="41275"/>
                    <a:pt x="184126" y="41275"/>
                    <a:pt x="30187" y="41275"/>
                  </a:cubicBezTo>
                  <a:close/>
                  <a:moveTo>
                    <a:pt x="92812" y="15875"/>
                  </a:moveTo>
                  <a:cubicBezTo>
                    <a:pt x="90204" y="15875"/>
                    <a:pt x="88900" y="18596"/>
                    <a:pt x="88900" y="21318"/>
                  </a:cubicBezTo>
                  <a:cubicBezTo>
                    <a:pt x="88900" y="24039"/>
                    <a:pt x="90204" y="25400"/>
                    <a:pt x="92812" y="25400"/>
                  </a:cubicBezTo>
                  <a:cubicBezTo>
                    <a:pt x="92812" y="25400"/>
                    <a:pt x="92812" y="25400"/>
                    <a:pt x="121501" y="25400"/>
                  </a:cubicBezTo>
                  <a:cubicBezTo>
                    <a:pt x="124109" y="25400"/>
                    <a:pt x="125413" y="24039"/>
                    <a:pt x="125413" y="21318"/>
                  </a:cubicBezTo>
                  <a:cubicBezTo>
                    <a:pt x="125413" y="18596"/>
                    <a:pt x="124109" y="15875"/>
                    <a:pt x="121501" y="15875"/>
                  </a:cubicBezTo>
                  <a:cubicBezTo>
                    <a:pt x="121501" y="15875"/>
                    <a:pt x="121501" y="15875"/>
                    <a:pt x="92812" y="15875"/>
                  </a:cubicBezTo>
                  <a:close/>
                  <a:moveTo>
                    <a:pt x="48948" y="0"/>
                  </a:moveTo>
                  <a:cubicBezTo>
                    <a:pt x="48948" y="0"/>
                    <a:pt x="48948" y="0"/>
                    <a:pt x="165365" y="0"/>
                  </a:cubicBezTo>
                  <a:cubicBezTo>
                    <a:pt x="193146" y="0"/>
                    <a:pt x="214313" y="22349"/>
                    <a:pt x="214313" y="48642"/>
                  </a:cubicBezTo>
                  <a:cubicBezTo>
                    <a:pt x="214313" y="48642"/>
                    <a:pt x="214313" y="48642"/>
                    <a:pt x="214313" y="287908"/>
                  </a:cubicBezTo>
                  <a:cubicBezTo>
                    <a:pt x="214313" y="314201"/>
                    <a:pt x="193146" y="336550"/>
                    <a:pt x="165365" y="336550"/>
                  </a:cubicBezTo>
                  <a:cubicBezTo>
                    <a:pt x="165365" y="336550"/>
                    <a:pt x="165365" y="336550"/>
                    <a:pt x="48948" y="336550"/>
                  </a:cubicBezTo>
                  <a:cubicBezTo>
                    <a:pt x="21167" y="336550"/>
                    <a:pt x="0" y="314201"/>
                    <a:pt x="0" y="287908"/>
                  </a:cubicBezTo>
                  <a:cubicBezTo>
                    <a:pt x="0" y="287908"/>
                    <a:pt x="0" y="287908"/>
                    <a:pt x="0" y="48642"/>
                  </a:cubicBezTo>
                  <a:cubicBezTo>
                    <a:pt x="0" y="22349"/>
                    <a:pt x="21167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2699566" y="3574657"/>
            <a:ext cx="5039469" cy="829358"/>
            <a:chOff x="2699566" y="3574657"/>
            <a:chExt cx="5039469" cy="829358"/>
          </a:xfrm>
        </p:grpSpPr>
        <p:sp>
          <p:nvSpPr>
            <p:cNvPr id="7" name="箭头: V 形 6"/>
            <p:cNvSpPr/>
            <p:nvPr/>
          </p:nvSpPr>
          <p:spPr>
            <a:xfrm flipH="1">
              <a:off x="2699566" y="3574657"/>
              <a:ext cx="1872152" cy="829358"/>
            </a:xfrm>
            <a:prstGeom prst="chevron">
              <a:avLst>
                <a:gd name="adj" fmla="val 41391"/>
              </a:avLst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箭头: V 形 8"/>
            <p:cNvSpPr/>
            <p:nvPr/>
          </p:nvSpPr>
          <p:spPr>
            <a:xfrm flipH="1">
              <a:off x="4219428" y="3574657"/>
              <a:ext cx="3519607" cy="829358"/>
            </a:xfrm>
            <a:prstGeom prst="chevron">
              <a:avLst>
                <a:gd name="adj" fmla="val 41391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六边形 13"/>
            <p:cNvSpPr/>
            <p:nvPr/>
          </p:nvSpPr>
          <p:spPr>
            <a:xfrm>
              <a:off x="4312778" y="3766111"/>
              <a:ext cx="517879" cy="446448"/>
            </a:xfrm>
            <a:prstGeom prst="hexagon">
              <a:avLst>
                <a:gd name="adj" fmla="val 41111"/>
                <a:gd name="vf" fmla="val 115470"/>
              </a:avLst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 altLang="zh-CN" sz="2000" b="1"/>
                <a:t>4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5039039" y="3721791"/>
              <a:ext cx="1573262" cy="157639"/>
            </a:xfrm>
            <a:prstGeom prst="rect">
              <a:avLst/>
            </a:prstGeom>
          </p:spPr>
          <p:txBody>
            <a:bodyPr wrap="none" lIns="72000" tIns="0" rIns="72000" bIns="0">
              <a:normAutofit fontScale="77500" lnSpcReduction="20000"/>
            </a:bodyPr>
            <a:lstStyle/>
            <a:p>
              <a:pPr lvl="0" defTabSz="913765">
                <a:defRPr/>
              </a:pPr>
              <a:r>
                <a:rPr lang="zh-CN" altLang="en-US" sz="1600" b="1">
                  <a:solidFill>
                    <a:schemeClr val="accent6"/>
                  </a:solidFill>
                </a:rPr>
                <a:t>标题文本预设</a:t>
              </a:r>
            </a:p>
          </p:txBody>
        </p:sp>
        <p:sp>
          <p:nvSpPr>
            <p:cNvPr id="21" name="任意多边形: 形状 20"/>
            <p:cNvSpPr/>
            <p:nvPr/>
          </p:nvSpPr>
          <p:spPr bwMode="auto">
            <a:xfrm>
              <a:off x="3571327" y="3777801"/>
              <a:ext cx="243314" cy="382092"/>
            </a:xfrm>
            <a:custGeom>
              <a:avLst/>
              <a:gdLst>
                <a:gd name="connsiteX0" fmla="*/ 107157 w 214313"/>
                <a:gd name="connsiteY0" fmla="*/ 288925 h 336550"/>
                <a:gd name="connsiteX1" fmla="*/ 92075 w 214313"/>
                <a:gd name="connsiteY1" fmla="*/ 303213 h 336550"/>
                <a:gd name="connsiteX2" fmla="*/ 107157 w 214313"/>
                <a:gd name="connsiteY2" fmla="*/ 317501 h 336550"/>
                <a:gd name="connsiteX3" fmla="*/ 122239 w 214313"/>
                <a:gd name="connsiteY3" fmla="*/ 303213 h 336550"/>
                <a:gd name="connsiteX4" fmla="*/ 107157 w 214313"/>
                <a:gd name="connsiteY4" fmla="*/ 288925 h 336550"/>
                <a:gd name="connsiteX5" fmla="*/ 30187 w 214313"/>
                <a:gd name="connsiteY5" fmla="*/ 41275 h 336550"/>
                <a:gd name="connsiteX6" fmla="*/ 22225 w 214313"/>
                <a:gd name="connsiteY6" fmla="*/ 50461 h 336550"/>
                <a:gd name="connsiteX7" fmla="*/ 22225 w 214313"/>
                <a:gd name="connsiteY7" fmla="*/ 259103 h 336550"/>
                <a:gd name="connsiteX8" fmla="*/ 30187 w 214313"/>
                <a:gd name="connsiteY8" fmla="*/ 268288 h 336550"/>
                <a:gd name="connsiteX9" fmla="*/ 184126 w 214313"/>
                <a:gd name="connsiteY9" fmla="*/ 268288 h 336550"/>
                <a:gd name="connsiteX10" fmla="*/ 192088 w 214313"/>
                <a:gd name="connsiteY10" fmla="*/ 259103 h 336550"/>
                <a:gd name="connsiteX11" fmla="*/ 192088 w 214313"/>
                <a:gd name="connsiteY11" fmla="*/ 50461 h 336550"/>
                <a:gd name="connsiteX12" fmla="*/ 184126 w 214313"/>
                <a:gd name="connsiteY12" fmla="*/ 41275 h 336550"/>
                <a:gd name="connsiteX13" fmla="*/ 30187 w 214313"/>
                <a:gd name="connsiteY13" fmla="*/ 41275 h 336550"/>
                <a:gd name="connsiteX14" fmla="*/ 92812 w 214313"/>
                <a:gd name="connsiteY14" fmla="*/ 15875 h 336550"/>
                <a:gd name="connsiteX15" fmla="*/ 88900 w 214313"/>
                <a:gd name="connsiteY15" fmla="*/ 21318 h 336550"/>
                <a:gd name="connsiteX16" fmla="*/ 92812 w 214313"/>
                <a:gd name="connsiteY16" fmla="*/ 25400 h 336550"/>
                <a:gd name="connsiteX17" fmla="*/ 121501 w 214313"/>
                <a:gd name="connsiteY17" fmla="*/ 25400 h 336550"/>
                <a:gd name="connsiteX18" fmla="*/ 125413 w 214313"/>
                <a:gd name="connsiteY18" fmla="*/ 21318 h 336550"/>
                <a:gd name="connsiteX19" fmla="*/ 121501 w 214313"/>
                <a:gd name="connsiteY19" fmla="*/ 15875 h 336550"/>
                <a:gd name="connsiteX20" fmla="*/ 92812 w 214313"/>
                <a:gd name="connsiteY20" fmla="*/ 15875 h 336550"/>
                <a:gd name="connsiteX21" fmla="*/ 48948 w 214313"/>
                <a:gd name="connsiteY21" fmla="*/ 0 h 336550"/>
                <a:gd name="connsiteX22" fmla="*/ 165365 w 214313"/>
                <a:gd name="connsiteY22" fmla="*/ 0 h 336550"/>
                <a:gd name="connsiteX23" fmla="*/ 214313 w 214313"/>
                <a:gd name="connsiteY23" fmla="*/ 48642 h 336550"/>
                <a:gd name="connsiteX24" fmla="*/ 214313 w 214313"/>
                <a:gd name="connsiteY24" fmla="*/ 287908 h 336550"/>
                <a:gd name="connsiteX25" fmla="*/ 165365 w 214313"/>
                <a:gd name="connsiteY25" fmla="*/ 336550 h 336550"/>
                <a:gd name="connsiteX26" fmla="*/ 48948 w 214313"/>
                <a:gd name="connsiteY26" fmla="*/ 336550 h 336550"/>
                <a:gd name="connsiteX27" fmla="*/ 0 w 214313"/>
                <a:gd name="connsiteY27" fmla="*/ 287908 h 336550"/>
                <a:gd name="connsiteX28" fmla="*/ 0 w 214313"/>
                <a:gd name="connsiteY28" fmla="*/ 48642 h 336550"/>
                <a:gd name="connsiteX29" fmla="*/ 48948 w 214313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4313" h="336550">
                  <a:moveTo>
                    <a:pt x="107157" y="288925"/>
                  </a:moveTo>
                  <a:cubicBezTo>
                    <a:pt x="98827" y="288925"/>
                    <a:pt x="92075" y="295322"/>
                    <a:pt x="92075" y="303213"/>
                  </a:cubicBezTo>
                  <a:cubicBezTo>
                    <a:pt x="92075" y="311104"/>
                    <a:pt x="98827" y="317501"/>
                    <a:pt x="107157" y="317501"/>
                  </a:cubicBezTo>
                  <a:cubicBezTo>
                    <a:pt x="115487" y="317501"/>
                    <a:pt x="122239" y="311104"/>
                    <a:pt x="122239" y="303213"/>
                  </a:cubicBezTo>
                  <a:cubicBezTo>
                    <a:pt x="122239" y="295322"/>
                    <a:pt x="115487" y="288925"/>
                    <a:pt x="107157" y="288925"/>
                  </a:cubicBezTo>
                  <a:close/>
                  <a:moveTo>
                    <a:pt x="30187" y="41275"/>
                  </a:moveTo>
                  <a:cubicBezTo>
                    <a:pt x="26206" y="41275"/>
                    <a:pt x="22225" y="45212"/>
                    <a:pt x="22225" y="50461"/>
                  </a:cubicBezTo>
                  <a:cubicBezTo>
                    <a:pt x="22225" y="50461"/>
                    <a:pt x="22225" y="50461"/>
                    <a:pt x="22225" y="259103"/>
                  </a:cubicBezTo>
                  <a:cubicBezTo>
                    <a:pt x="22225" y="264352"/>
                    <a:pt x="26206" y="268288"/>
                    <a:pt x="30187" y="268288"/>
                  </a:cubicBezTo>
                  <a:cubicBezTo>
                    <a:pt x="30187" y="268288"/>
                    <a:pt x="30187" y="268288"/>
                    <a:pt x="184126" y="268288"/>
                  </a:cubicBezTo>
                  <a:cubicBezTo>
                    <a:pt x="188107" y="268288"/>
                    <a:pt x="192088" y="264352"/>
                    <a:pt x="192088" y="259103"/>
                  </a:cubicBezTo>
                  <a:lnTo>
                    <a:pt x="192088" y="50461"/>
                  </a:lnTo>
                  <a:cubicBezTo>
                    <a:pt x="192088" y="45212"/>
                    <a:pt x="188107" y="41275"/>
                    <a:pt x="184126" y="41275"/>
                  </a:cubicBezTo>
                  <a:cubicBezTo>
                    <a:pt x="184126" y="41275"/>
                    <a:pt x="184126" y="41275"/>
                    <a:pt x="30187" y="41275"/>
                  </a:cubicBezTo>
                  <a:close/>
                  <a:moveTo>
                    <a:pt x="92812" y="15875"/>
                  </a:moveTo>
                  <a:cubicBezTo>
                    <a:pt x="90204" y="15875"/>
                    <a:pt x="88900" y="18596"/>
                    <a:pt x="88900" y="21318"/>
                  </a:cubicBezTo>
                  <a:cubicBezTo>
                    <a:pt x="88900" y="24039"/>
                    <a:pt x="90204" y="25400"/>
                    <a:pt x="92812" y="25400"/>
                  </a:cubicBezTo>
                  <a:cubicBezTo>
                    <a:pt x="92812" y="25400"/>
                    <a:pt x="92812" y="25400"/>
                    <a:pt x="121501" y="25400"/>
                  </a:cubicBezTo>
                  <a:cubicBezTo>
                    <a:pt x="124109" y="25400"/>
                    <a:pt x="125413" y="24039"/>
                    <a:pt x="125413" y="21318"/>
                  </a:cubicBezTo>
                  <a:cubicBezTo>
                    <a:pt x="125413" y="18596"/>
                    <a:pt x="124109" y="15875"/>
                    <a:pt x="121501" y="15875"/>
                  </a:cubicBezTo>
                  <a:cubicBezTo>
                    <a:pt x="121501" y="15875"/>
                    <a:pt x="121501" y="15875"/>
                    <a:pt x="92812" y="15875"/>
                  </a:cubicBezTo>
                  <a:close/>
                  <a:moveTo>
                    <a:pt x="48948" y="0"/>
                  </a:moveTo>
                  <a:cubicBezTo>
                    <a:pt x="48948" y="0"/>
                    <a:pt x="48948" y="0"/>
                    <a:pt x="165365" y="0"/>
                  </a:cubicBezTo>
                  <a:cubicBezTo>
                    <a:pt x="193146" y="0"/>
                    <a:pt x="214313" y="22349"/>
                    <a:pt x="214313" y="48642"/>
                  </a:cubicBezTo>
                  <a:cubicBezTo>
                    <a:pt x="214313" y="48642"/>
                    <a:pt x="214313" y="48642"/>
                    <a:pt x="214313" y="287908"/>
                  </a:cubicBezTo>
                  <a:cubicBezTo>
                    <a:pt x="214313" y="314201"/>
                    <a:pt x="193146" y="336550"/>
                    <a:pt x="165365" y="336550"/>
                  </a:cubicBezTo>
                  <a:cubicBezTo>
                    <a:pt x="165365" y="336550"/>
                    <a:pt x="165365" y="336550"/>
                    <a:pt x="48948" y="336550"/>
                  </a:cubicBezTo>
                  <a:cubicBezTo>
                    <a:pt x="21167" y="336550"/>
                    <a:pt x="0" y="314201"/>
                    <a:pt x="0" y="287908"/>
                  </a:cubicBezTo>
                  <a:cubicBezTo>
                    <a:pt x="0" y="287908"/>
                    <a:pt x="0" y="287908"/>
                    <a:pt x="0" y="48642"/>
                  </a:cubicBezTo>
                  <a:cubicBezTo>
                    <a:pt x="0" y="22349"/>
                    <a:pt x="21167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401116" y="2745299"/>
            <a:ext cx="5042754" cy="829358"/>
            <a:chOff x="1401116" y="2745299"/>
            <a:chExt cx="5042754" cy="829358"/>
          </a:xfrm>
        </p:grpSpPr>
        <p:sp>
          <p:nvSpPr>
            <p:cNvPr id="6" name="箭头: V 形 5"/>
            <p:cNvSpPr/>
            <p:nvPr/>
          </p:nvSpPr>
          <p:spPr>
            <a:xfrm>
              <a:off x="4571718" y="2745299"/>
              <a:ext cx="1872152" cy="829358"/>
            </a:xfrm>
            <a:prstGeom prst="chevron">
              <a:avLst>
                <a:gd name="adj" fmla="val 41391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箭头: V 形 10"/>
            <p:cNvSpPr/>
            <p:nvPr/>
          </p:nvSpPr>
          <p:spPr>
            <a:xfrm>
              <a:off x="1401116" y="2745299"/>
              <a:ext cx="3519607" cy="829358"/>
            </a:xfrm>
            <a:prstGeom prst="chevron">
              <a:avLst>
                <a:gd name="adj" fmla="val 41391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六边形 14"/>
            <p:cNvSpPr/>
            <p:nvPr/>
          </p:nvSpPr>
          <p:spPr>
            <a:xfrm>
              <a:off x="4312778" y="2936754"/>
              <a:ext cx="517879" cy="446448"/>
            </a:xfrm>
            <a:prstGeom prst="hexagon">
              <a:avLst>
                <a:gd name="adj" fmla="val 41111"/>
                <a:gd name="vf" fmla="val 115470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 altLang="zh-CN" sz="2000" b="1"/>
                <a:t>3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2595200" y="2892434"/>
              <a:ext cx="1541433" cy="157639"/>
            </a:xfrm>
            <a:prstGeom prst="rect">
              <a:avLst/>
            </a:prstGeom>
          </p:spPr>
          <p:txBody>
            <a:bodyPr wrap="none" lIns="72000" tIns="0" rIns="72000" bIns="0">
              <a:normAutofit fontScale="77500" lnSpcReduction="20000"/>
            </a:bodyPr>
            <a:lstStyle/>
            <a:p>
              <a:pPr lvl="0" algn="r" defTabSz="913765">
                <a:defRPr/>
              </a:pPr>
              <a:r>
                <a:rPr lang="zh-CN" altLang="en-US" sz="1600" b="1">
                  <a:solidFill>
                    <a:schemeClr val="accent4"/>
                  </a:solidFill>
                </a:rPr>
                <a:t>标题文本预设</a:t>
              </a:r>
            </a:p>
          </p:txBody>
        </p:sp>
        <p:sp>
          <p:nvSpPr>
            <p:cNvPr id="22" name="任意多边形: 形状 21"/>
            <p:cNvSpPr/>
            <p:nvPr/>
          </p:nvSpPr>
          <p:spPr bwMode="auto">
            <a:xfrm>
              <a:off x="5336725" y="2916507"/>
              <a:ext cx="308740" cy="484835"/>
            </a:xfrm>
            <a:custGeom>
              <a:avLst/>
              <a:gdLst>
                <a:gd name="connsiteX0" fmla="*/ 107157 w 214313"/>
                <a:gd name="connsiteY0" fmla="*/ 288925 h 336550"/>
                <a:gd name="connsiteX1" fmla="*/ 92075 w 214313"/>
                <a:gd name="connsiteY1" fmla="*/ 303213 h 336550"/>
                <a:gd name="connsiteX2" fmla="*/ 107157 w 214313"/>
                <a:gd name="connsiteY2" fmla="*/ 317501 h 336550"/>
                <a:gd name="connsiteX3" fmla="*/ 122239 w 214313"/>
                <a:gd name="connsiteY3" fmla="*/ 303213 h 336550"/>
                <a:gd name="connsiteX4" fmla="*/ 107157 w 214313"/>
                <a:gd name="connsiteY4" fmla="*/ 288925 h 336550"/>
                <a:gd name="connsiteX5" fmla="*/ 30187 w 214313"/>
                <a:gd name="connsiteY5" fmla="*/ 41275 h 336550"/>
                <a:gd name="connsiteX6" fmla="*/ 22225 w 214313"/>
                <a:gd name="connsiteY6" fmla="*/ 50461 h 336550"/>
                <a:gd name="connsiteX7" fmla="*/ 22225 w 214313"/>
                <a:gd name="connsiteY7" fmla="*/ 259103 h 336550"/>
                <a:gd name="connsiteX8" fmla="*/ 30187 w 214313"/>
                <a:gd name="connsiteY8" fmla="*/ 268288 h 336550"/>
                <a:gd name="connsiteX9" fmla="*/ 184126 w 214313"/>
                <a:gd name="connsiteY9" fmla="*/ 268288 h 336550"/>
                <a:gd name="connsiteX10" fmla="*/ 192088 w 214313"/>
                <a:gd name="connsiteY10" fmla="*/ 259103 h 336550"/>
                <a:gd name="connsiteX11" fmla="*/ 192088 w 214313"/>
                <a:gd name="connsiteY11" fmla="*/ 50461 h 336550"/>
                <a:gd name="connsiteX12" fmla="*/ 184126 w 214313"/>
                <a:gd name="connsiteY12" fmla="*/ 41275 h 336550"/>
                <a:gd name="connsiteX13" fmla="*/ 30187 w 214313"/>
                <a:gd name="connsiteY13" fmla="*/ 41275 h 336550"/>
                <a:gd name="connsiteX14" fmla="*/ 92812 w 214313"/>
                <a:gd name="connsiteY14" fmla="*/ 15875 h 336550"/>
                <a:gd name="connsiteX15" fmla="*/ 88900 w 214313"/>
                <a:gd name="connsiteY15" fmla="*/ 21318 h 336550"/>
                <a:gd name="connsiteX16" fmla="*/ 92812 w 214313"/>
                <a:gd name="connsiteY16" fmla="*/ 25400 h 336550"/>
                <a:gd name="connsiteX17" fmla="*/ 121501 w 214313"/>
                <a:gd name="connsiteY17" fmla="*/ 25400 h 336550"/>
                <a:gd name="connsiteX18" fmla="*/ 125413 w 214313"/>
                <a:gd name="connsiteY18" fmla="*/ 21318 h 336550"/>
                <a:gd name="connsiteX19" fmla="*/ 121501 w 214313"/>
                <a:gd name="connsiteY19" fmla="*/ 15875 h 336550"/>
                <a:gd name="connsiteX20" fmla="*/ 92812 w 214313"/>
                <a:gd name="connsiteY20" fmla="*/ 15875 h 336550"/>
                <a:gd name="connsiteX21" fmla="*/ 48948 w 214313"/>
                <a:gd name="connsiteY21" fmla="*/ 0 h 336550"/>
                <a:gd name="connsiteX22" fmla="*/ 165365 w 214313"/>
                <a:gd name="connsiteY22" fmla="*/ 0 h 336550"/>
                <a:gd name="connsiteX23" fmla="*/ 214313 w 214313"/>
                <a:gd name="connsiteY23" fmla="*/ 48642 h 336550"/>
                <a:gd name="connsiteX24" fmla="*/ 214313 w 214313"/>
                <a:gd name="connsiteY24" fmla="*/ 287908 h 336550"/>
                <a:gd name="connsiteX25" fmla="*/ 165365 w 214313"/>
                <a:gd name="connsiteY25" fmla="*/ 336550 h 336550"/>
                <a:gd name="connsiteX26" fmla="*/ 48948 w 214313"/>
                <a:gd name="connsiteY26" fmla="*/ 336550 h 336550"/>
                <a:gd name="connsiteX27" fmla="*/ 0 w 214313"/>
                <a:gd name="connsiteY27" fmla="*/ 287908 h 336550"/>
                <a:gd name="connsiteX28" fmla="*/ 0 w 214313"/>
                <a:gd name="connsiteY28" fmla="*/ 48642 h 336550"/>
                <a:gd name="connsiteX29" fmla="*/ 48948 w 214313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4313" h="336550">
                  <a:moveTo>
                    <a:pt x="107157" y="288925"/>
                  </a:moveTo>
                  <a:cubicBezTo>
                    <a:pt x="98827" y="288925"/>
                    <a:pt x="92075" y="295322"/>
                    <a:pt x="92075" y="303213"/>
                  </a:cubicBezTo>
                  <a:cubicBezTo>
                    <a:pt x="92075" y="311104"/>
                    <a:pt x="98827" y="317501"/>
                    <a:pt x="107157" y="317501"/>
                  </a:cubicBezTo>
                  <a:cubicBezTo>
                    <a:pt x="115487" y="317501"/>
                    <a:pt x="122239" y="311104"/>
                    <a:pt x="122239" y="303213"/>
                  </a:cubicBezTo>
                  <a:cubicBezTo>
                    <a:pt x="122239" y="295322"/>
                    <a:pt x="115487" y="288925"/>
                    <a:pt x="107157" y="288925"/>
                  </a:cubicBezTo>
                  <a:close/>
                  <a:moveTo>
                    <a:pt x="30187" y="41275"/>
                  </a:moveTo>
                  <a:cubicBezTo>
                    <a:pt x="26206" y="41275"/>
                    <a:pt x="22225" y="45212"/>
                    <a:pt x="22225" y="50461"/>
                  </a:cubicBezTo>
                  <a:cubicBezTo>
                    <a:pt x="22225" y="50461"/>
                    <a:pt x="22225" y="50461"/>
                    <a:pt x="22225" y="259103"/>
                  </a:cubicBezTo>
                  <a:cubicBezTo>
                    <a:pt x="22225" y="264352"/>
                    <a:pt x="26206" y="268288"/>
                    <a:pt x="30187" y="268288"/>
                  </a:cubicBezTo>
                  <a:cubicBezTo>
                    <a:pt x="30187" y="268288"/>
                    <a:pt x="30187" y="268288"/>
                    <a:pt x="184126" y="268288"/>
                  </a:cubicBezTo>
                  <a:cubicBezTo>
                    <a:pt x="188107" y="268288"/>
                    <a:pt x="192088" y="264352"/>
                    <a:pt x="192088" y="259103"/>
                  </a:cubicBezTo>
                  <a:lnTo>
                    <a:pt x="192088" y="50461"/>
                  </a:lnTo>
                  <a:cubicBezTo>
                    <a:pt x="192088" y="45212"/>
                    <a:pt x="188107" y="41275"/>
                    <a:pt x="184126" y="41275"/>
                  </a:cubicBezTo>
                  <a:cubicBezTo>
                    <a:pt x="184126" y="41275"/>
                    <a:pt x="184126" y="41275"/>
                    <a:pt x="30187" y="41275"/>
                  </a:cubicBezTo>
                  <a:close/>
                  <a:moveTo>
                    <a:pt x="92812" y="15875"/>
                  </a:moveTo>
                  <a:cubicBezTo>
                    <a:pt x="90204" y="15875"/>
                    <a:pt x="88900" y="18596"/>
                    <a:pt x="88900" y="21318"/>
                  </a:cubicBezTo>
                  <a:cubicBezTo>
                    <a:pt x="88900" y="24039"/>
                    <a:pt x="90204" y="25400"/>
                    <a:pt x="92812" y="25400"/>
                  </a:cubicBezTo>
                  <a:cubicBezTo>
                    <a:pt x="92812" y="25400"/>
                    <a:pt x="92812" y="25400"/>
                    <a:pt x="121501" y="25400"/>
                  </a:cubicBezTo>
                  <a:cubicBezTo>
                    <a:pt x="124109" y="25400"/>
                    <a:pt x="125413" y="24039"/>
                    <a:pt x="125413" y="21318"/>
                  </a:cubicBezTo>
                  <a:cubicBezTo>
                    <a:pt x="125413" y="18596"/>
                    <a:pt x="124109" y="15875"/>
                    <a:pt x="121501" y="15875"/>
                  </a:cubicBezTo>
                  <a:cubicBezTo>
                    <a:pt x="121501" y="15875"/>
                    <a:pt x="121501" y="15875"/>
                    <a:pt x="92812" y="15875"/>
                  </a:cubicBezTo>
                  <a:close/>
                  <a:moveTo>
                    <a:pt x="48948" y="0"/>
                  </a:moveTo>
                  <a:cubicBezTo>
                    <a:pt x="48948" y="0"/>
                    <a:pt x="48948" y="0"/>
                    <a:pt x="165365" y="0"/>
                  </a:cubicBezTo>
                  <a:cubicBezTo>
                    <a:pt x="193146" y="0"/>
                    <a:pt x="214313" y="22349"/>
                    <a:pt x="214313" y="48642"/>
                  </a:cubicBezTo>
                  <a:cubicBezTo>
                    <a:pt x="214313" y="48642"/>
                    <a:pt x="214313" y="48642"/>
                    <a:pt x="214313" y="287908"/>
                  </a:cubicBezTo>
                  <a:cubicBezTo>
                    <a:pt x="214313" y="314201"/>
                    <a:pt x="193146" y="336550"/>
                    <a:pt x="165365" y="336550"/>
                  </a:cubicBezTo>
                  <a:cubicBezTo>
                    <a:pt x="165365" y="336550"/>
                    <a:pt x="165365" y="336550"/>
                    <a:pt x="48948" y="336550"/>
                  </a:cubicBezTo>
                  <a:cubicBezTo>
                    <a:pt x="21167" y="336550"/>
                    <a:pt x="0" y="314201"/>
                    <a:pt x="0" y="287908"/>
                  </a:cubicBezTo>
                  <a:cubicBezTo>
                    <a:pt x="0" y="287908"/>
                    <a:pt x="0" y="287908"/>
                    <a:pt x="0" y="48642"/>
                  </a:cubicBezTo>
                  <a:cubicBezTo>
                    <a:pt x="0" y="22349"/>
                    <a:pt x="21167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699566" y="1915942"/>
            <a:ext cx="5039469" cy="829358"/>
            <a:chOff x="2699566" y="1915942"/>
            <a:chExt cx="5039469" cy="829358"/>
          </a:xfrm>
        </p:grpSpPr>
        <p:sp>
          <p:nvSpPr>
            <p:cNvPr id="5" name="箭头: V 形 4"/>
            <p:cNvSpPr/>
            <p:nvPr/>
          </p:nvSpPr>
          <p:spPr>
            <a:xfrm flipH="1">
              <a:off x="2699566" y="1915942"/>
              <a:ext cx="1872152" cy="829358"/>
            </a:xfrm>
            <a:prstGeom prst="chevron">
              <a:avLst>
                <a:gd name="adj" fmla="val 41391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箭头: V 形 7"/>
            <p:cNvSpPr/>
            <p:nvPr/>
          </p:nvSpPr>
          <p:spPr>
            <a:xfrm flipH="1">
              <a:off x="4219428" y="1915942"/>
              <a:ext cx="3519607" cy="829358"/>
            </a:xfrm>
            <a:prstGeom prst="chevron">
              <a:avLst>
                <a:gd name="adj" fmla="val 41391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六边形 12"/>
            <p:cNvSpPr/>
            <p:nvPr/>
          </p:nvSpPr>
          <p:spPr>
            <a:xfrm>
              <a:off x="4312778" y="2107397"/>
              <a:ext cx="517879" cy="446448"/>
            </a:xfrm>
            <a:prstGeom prst="hexagon">
              <a:avLst>
                <a:gd name="adj" fmla="val 41111"/>
                <a:gd name="vf" fmla="val 115470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 altLang="zh-CN" sz="2000" b="1"/>
                <a:t>2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5039039" y="2063076"/>
              <a:ext cx="1573262" cy="157639"/>
            </a:xfrm>
            <a:prstGeom prst="rect">
              <a:avLst/>
            </a:prstGeom>
          </p:spPr>
          <p:txBody>
            <a:bodyPr wrap="none" lIns="72000" tIns="0" rIns="72000" bIns="0">
              <a:normAutofit fontScale="77500" lnSpcReduction="20000"/>
            </a:bodyPr>
            <a:lstStyle/>
            <a:p>
              <a:pPr lvl="0" defTabSz="913765">
                <a:defRPr/>
              </a:pPr>
              <a:r>
                <a:rPr lang="zh-CN" altLang="en-US" sz="1600" b="1">
                  <a:solidFill>
                    <a:schemeClr val="accent2"/>
                  </a:solidFill>
                </a:rPr>
                <a:t>标题文本预设</a:t>
              </a:r>
            </a:p>
          </p:txBody>
        </p:sp>
        <p:sp>
          <p:nvSpPr>
            <p:cNvPr id="23" name="任意多边形: 形状 22"/>
            <p:cNvSpPr/>
            <p:nvPr/>
          </p:nvSpPr>
          <p:spPr bwMode="auto">
            <a:xfrm>
              <a:off x="3510445" y="2134016"/>
              <a:ext cx="250392" cy="393208"/>
            </a:xfrm>
            <a:custGeom>
              <a:avLst/>
              <a:gdLst>
                <a:gd name="connsiteX0" fmla="*/ 107157 w 214313"/>
                <a:gd name="connsiteY0" fmla="*/ 288925 h 336550"/>
                <a:gd name="connsiteX1" fmla="*/ 92075 w 214313"/>
                <a:gd name="connsiteY1" fmla="*/ 303213 h 336550"/>
                <a:gd name="connsiteX2" fmla="*/ 107157 w 214313"/>
                <a:gd name="connsiteY2" fmla="*/ 317501 h 336550"/>
                <a:gd name="connsiteX3" fmla="*/ 122239 w 214313"/>
                <a:gd name="connsiteY3" fmla="*/ 303213 h 336550"/>
                <a:gd name="connsiteX4" fmla="*/ 107157 w 214313"/>
                <a:gd name="connsiteY4" fmla="*/ 288925 h 336550"/>
                <a:gd name="connsiteX5" fmla="*/ 30187 w 214313"/>
                <a:gd name="connsiteY5" fmla="*/ 41275 h 336550"/>
                <a:gd name="connsiteX6" fmla="*/ 22225 w 214313"/>
                <a:gd name="connsiteY6" fmla="*/ 50461 h 336550"/>
                <a:gd name="connsiteX7" fmla="*/ 22225 w 214313"/>
                <a:gd name="connsiteY7" fmla="*/ 259103 h 336550"/>
                <a:gd name="connsiteX8" fmla="*/ 30187 w 214313"/>
                <a:gd name="connsiteY8" fmla="*/ 268288 h 336550"/>
                <a:gd name="connsiteX9" fmla="*/ 184126 w 214313"/>
                <a:gd name="connsiteY9" fmla="*/ 268288 h 336550"/>
                <a:gd name="connsiteX10" fmla="*/ 192088 w 214313"/>
                <a:gd name="connsiteY10" fmla="*/ 259103 h 336550"/>
                <a:gd name="connsiteX11" fmla="*/ 192088 w 214313"/>
                <a:gd name="connsiteY11" fmla="*/ 50461 h 336550"/>
                <a:gd name="connsiteX12" fmla="*/ 184126 w 214313"/>
                <a:gd name="connsiteY12" fmla="*/ 41275 h 336550"/>
                <a:gd name="connsiteX13" fmla="*/ 30187 w 214313"/>
                <a:gd name="connsiteY13" fmla="*/ 41275 h 336550"/>
                <a:gd name="connsiteX14" fmla="*/ 92812 w 214313"/>
                <a:gd name="connsiteY14" fmla="*/ 15875 h 336550"/>
                <a:gd name="connsiteX15" fmla="*/ 88900 w 214313"/>
                <a:gd name="connsiteY15" fmla="*/ 21318 h 336550"/>
                <a:gd name="connsiteX16" fmla="*/ 92812 w 214313"/>
                <a:gd name="connsiteY16" fmla="*/ 25400 h 336550"/>
                <a:gd name="connsiteX17" fmla="*/ 121501 w 214313"/>
                <a:gd name="connsiteY17" fmla="*/ 25400 h 336550"/>
                <a:gd name="connsiteX18" fmla="*/ 125413 w 214313"/>
                <a:gd name="connsiteY18" fmla="*/ 21318 h 336550"/>
                <a:gd name="connsiteX19" fmla="*/ 121501 w 214313"/>
                <a:gd name="connsiteY19" fmla="*/ 15875 h 336550"/>
                <a:gd name="connsiteX20" fmla="*/ 92812 w 214313"/>
                <a:gd name="connsiteY20" fmla="*/ 15875 h 336550"/>
                <a:gd name="connsiteX21" fmla="*/ 48948 w 214313"/>
                <a:gd name="connsiteY21" fmla="*/ 0 h 336550"/>
                <a:gd name="connsiteX22" fmla="*/ 165365 w 214313"/>
                <a:gd name="connsiteY22" fmla="*/ 0 h 336550"/>
                <a:gd name="connsiteX23" fmla="*/ 214313 w 214313"/>
                <a:gd name="connsiteY23" fmla="*/ 48642 h 336550"/>
                <a:gd name="connsiteX24" fmla="*/ 214313 w 214313"/>
                <a:gd name="connsiteY24" fmla="*/ 287908 h 336550"/>
                <a:gd name="connsiteX25" fmla="*/ 165365 w 214313"/>
                <a:gd name="connsiteY25" fmla="*/ 336550 h 336550"/>
                <a:gd name="connsiteX26" fmla="*/ 48948 w 214313"/>
                <a:gd name="connsiteY26" fmla="*/ 336550 h 336550"/>
                <a:gd name="connsiteX27" fmla="*/ 0 w 214313"/>
                <a:gd name="connsiteY27" fmla="*/ 287908 h 336550"/>
                <a:gd name="connsiteX28" fmla="*/ 0 w 214313"/>
                <a:gd name="connsiteY28" fmla="*/ 48642 h 336550"/>
                <a:gd name="connsiteX29" fmla="*/ 48948 w 214313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4313" h="336550">
                  <a:moveTo>
                    <a:pt x="107157" y="288925"/>
                  </a:moveTo>
                  <a:cubicBezTo>
                    <a:pt x="98827" y="288925"/>
                    <a:pt x="92075" y="295322"/>
                    <a:pt x="92075" y="303213"/>
                  </a:cubicBezTo>
                  <a:cubicBezTo>
                    <a:pt x="92075" y="311104"/>
                    <a:pt x="98827" y="317501"/>
                    <a:pt x="107157" y="317501"/>
                  </a:cubicBezTo>
                  <a:cubicBezTo>
                    <a:pt x="115487" y="317501"/>
                    <a:pt x="122239" y="311104"/>
                    <a:pt x="122239" y="303213"/>
                  </a:cubicBezTo>
                  <a:cubicBezTo>
                    <a:pt x="122239" y="295322"/>
                    <a:pt x="115487" y="288925"/>
                    <a:pt x="107157" y="288925"/>
                  </a:cubicBezTo>
                  <a:close/>
                  <a:moveTo>
                    <a:pt x="30187" y="41275"/>
                  </a:moveTo>
                  <a:cubicBezTo>
                    <a:pt x="26206" y="41275"/>
                    <a:pt x="22225" y="45212"/>
                    <a:pt x="22225" y="50461"/>
                  </a:cubicBezTo>
                  <a:cubicBezTo>
                    <a:pt x="22225" y="50461"/>
                    <a:pt x="22225" y="50461"/>
                    <a:pt x="22225" y="259103"/>
                  </a:cubicBezTo>
                  <a:cubicBezTo>
                    <a:pt x="22225" y="264352"/>
                    <a:pt x="26206" y="268288"/>
                    <a:pt x="30187" y="268288"/>
                  </a:cubicBezTo>
                  <a:cubicBezTo>
                    <a:pt x="30187" y="268288"/>
                    <a:pt x="30187" y="268288"/>
                    <a:pt x="184126" y="268288"/>
                  </a:cubicBezTo>
                  <a:cubicBezTo>
                    <a:pt x="188107" y="268288"/>
                    <a:pt x="192088" y="264352"/>
                    <a:pt x="192088" y="259103"/>
                  </a:cubicBezTo>
                  <a:lnTo>
                    <a:pt x="192088" y="50461"/>
                  </a:lnTo>
                  <a:cubicBezTo>
                    <a:pt x="192088" y="45212"/>
                    <a:pt x="188107" y="41275"/>
                    <a:pt x="184126" y="41275"/>
                  </a:cubicBezTo>
                  <a:cubicBezTo>
                    <a:pt x="184126" y="41275"/>
                    <a:pt x="184126" y="41275"/>
                    <a:pt x="30187" y="41275"/>
                  </a:cubicBezTo>
                  <a:close/>
                  <a:moveTo>
                    <a:pt x="92812" y="15875"/>
                  </a:moveTo>
                  <a:cubicBezTo>
                    <a:pt x="90204" y="15875"/>
                    <a:pt x="88900" y="18596"/>
                    <a:pt x="88900" y="21318"/>
                  </a:cubicBezTo>
                  <a:cubicBezTo>
                    <a:pt x="88900" y="24039"/>
                    <a:pt x="90204" y="25400"/>
                    <a:pt x="92812" y="25400"/>
                  </a:cubicBezTo>
                  <a:cubicBezTo>
                    <a:pt x="92812" y="25400"/>
                    <a:pt x="92812" y="25400"/>
                    <a:pt x="121501" y="25400"/>
                  </a:cubicBezTo>
                  <a:cubicBezTo>
                    <a:pt x="124109" y="25400"/>
                    <a:pt x="125413" y="24039"/>
                    <a:pt x="125413" y="21318"/>
                  </a:cubicBezTo>
                  <a:cubicBezTo>
                    <a:pt x="125413" y="18596"/>
                    <a:pt x="124109" y="15875"/>
                    <a:pt x="121501" y="15875"/>
                  </a:cubicBezTo>
                  <a:cubicBezTo>
                    <a:pt x="121501" y="15875"/>
                    <a:pt x="121501" y="15875"/>
                    <a:pt x="92812" y="15875"/>
                  </a:cubicBezTo>
                  <a:close/>
                  <a:moveTo>
                    <a:pt x="48948" y="0"/>
                  </a:moveTo>
                  <a:cubicBezTo>
                    <a:pt x="48948" y="0"/>
                    <a:pt x="48948" y="0"/>
                    <a:pt x="165365" y="0"/>
                  </a:cubicBezTo>
                  <a:cubicBezTo>
                    <a:pt x="193146" y="0"/>
                    <a:pt x="214313" y="22349"/>
                    <a:pt x="214313" y="48642"/>
                  </a:cubicBezTo>
                  <a:cubicBezTo>
                    <a:pt x="214313" y="48642"/>
                    <a:pt x="214313" y="48642"/>
                    <a:pt x="214313" y="287908"/>
                  </a:cubicBezTo>
                  <a:cubicBezTo>
                    <a:pt x="214313" y="314201"/>
                    <a:pt x="193146" y="336550"/>
                    <a:pt x="165365" y="336550"/>
                  </a:cubicBezTo>
                  <a:cubicBezTo>
                    <a:pt x="165365" y="336550"/>
                    <a:pt x="165365" y="336550"/>
                    <a:pt x="48948" y="336550"/>
                  </a:cubicBezTo>
                  <a:cubicBezTo>
                    <a:pt x="21167" y="336550"/>
                    <a:pt x="0" y="314201"/>
                    <a:pt x="0" y="287908"/>
                  </a:cubicBezTo>
                  <a:cubicBezTo>
                    <a:pt x="0" y="287908"/>
                    <a:pt x="0" y="287908"/>
                    <a:pt x="0" y="48642"/>
                  </a:cubicBezTo>
                  <a:cubicBezTo>
                    <a:pt x="0" y="22349"/>
                    <a:pt x="21167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37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520" y="2571750"/>
            <a:ext cx="8640960" cy="2304256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TextBox 48"/>
          <p:cNvSpPr txBox="1"/>
          <p:nvPr/>
        </p:nvSpPr>
        <p:spPr>
          <a:xfrm>
            <a:off x="4236737" y="1504272"/>
            <a:ext cx="20634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成功项目展示</a:t>
            </a:r>
            <a:endParaRPr lang="en-GB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TextBox 49"/>
          <p:cNvSpPr txBox="1"/>
          <p:nvPr/>
        </p:nvSpPr>
        <p:spPr>
          <a:xfrm>
            <a:off x="4236736" y="1930289"/>
            <a:ext cx="278013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</a:t>
            </a:r>
          </a:p>
        </p:txBody>
      </p:sp>
      <p:sp>
        <p:nvSpPr>
          <p:cNvPr id="10" name="矩形 9"/>
          <p:cNvSpPr/>
          <p:nvPr/>
        </p:nvSpPr>
        <p:spPr>
          <a:xfrm>
            <a:off x="3045600" y="2100793"/>
            <a:ext cx="14652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  <a:cs typeface="+mn-ea"/>
                <a:sym typeface="+mn-lt"/>
              </a:rPr>
              <a:t>03</a:t>
            </a:r>
            <a:endParaRPr lang="zh-CN" altLang="en-US" sz="4800" spc="300" dirty="0">
              <a:solidFill>
                <a:schemeClr val="tx1">
                  <a:lumMod val="75000"/>
                  <a:lumOff val="25000"/>
                </a:schemeClr>
              </a:solidFill>
              <a:latin typeface="Bodoni MT Black" panose="02070A03080606020203" pitchFamily="18" charset="0"/>
              <a:cs typeface="+mn-ea"/>
              <a:sym typeface="+mn-lt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3059832" y="1524663"/>
            <a:ext cx="1728192" cy="90307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ff6a671-08f5-4251-b86b-3e026b4ee3c6"/>
          <p:cNvGrpSpPr>
            <a:grpSpLocks noChangeAspect="1"/>
          </p:cNvGrpSpPr>
          <p:nvPr/>
        </p:nvGrpSpPr>
        <p:grpSpPr>
          <a:xfrm>
            <a:off x="652591" y="1639210"/>
            <a:ext cx="7838819" cy="1865080"/>
            <a:chOff x="870121" y="2185614"/>
            <a:chExt cx="10451759" cy="2486773"/>
          </a:xfrm>
        </p:grpSpPr>
        <p:sp>
          <p:nvSpPr>
            <p:cNvPr id="3" name="ïšḻïďê-Oval 7"/>
            <p:cNvSpPr/>
            <p:nvPr/>
          </p:nvSpPr>
          <p:spPr>
            <a:xfrm>
              <a:off x="870121" y="2185614"/>
              <a:ext cx="2512890" cy="2486773"/>
            </a:xfrm>
            <a:prstGeom prst="ellipse">
              <a:avLst/>
            </a:prstGeom>
            <a:blipFill dpi="0" rotWithShape="1">
              <a:blip r:embed="rId3" cstate="email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ïšḻïďê-Oval 9"/>
            <p:cNvSpPr/>
            <p:nvPr/>
          </p:nvSpPr>
          <p:spPr>
            <a:xfrm>
              <a:off x="6173291" y="2185614"/>
              <a:ext cx="2512890" cy="2486773"/>
            </a:xfrm>
            <a:prstGeom prst="ellipse">
              <a:avLst/>
            </a:prstGeom>
            <a:blipFill dpi="0" rotWithShape="1">
              <a:blip r:embed="rId4" cstate="email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ïšḻïďê-Freeform: Shape 2"/>
            <p:cNvSpPr/>
            <p:nvPr/>
          </p:nvSpPr>
          <p:spPr bwMode="auto">
            <a:xfrm>
              <a:off x="2557698" y="2206999"/>
              <a:ext cx="612775" cy="612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ïšḻïďê-Freeform: Shape 4"/>
            <p:cNvSpPr/>
            <p:nvPr/>
          </p:nvSpPr>
          <p:spPr bwMode="auto">
            <a:xfrm>
              <a:off x="2945048" y="2757068"/>
              <a:ext cx="611982" cy="612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ïšḻïďê-Freeform: Shape 6"/>
            <p:cNvSpPr/>
            <p:nvPr/>
          </p:nvSpPr>
          <p:spPr bwMode="auto">
            <a:xfrm>
              <a:off x="2978386" y="3443662"/>
              <a:ext cx="612775" cy="612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ïšḻïďê-Freeform: Shape 8"/>
            <p:cNvSpPr/>
            <p:nvPr/>
          </p:nvSpPr>
          <p:spPr bwMode="auto">
            <a:xfrm>
              <a:off x="2594211" y="4059612"/>
              <a:ext cx="612775" cy="612775"/>
            </a:xfrm>
            <a:custGeom>
              <a:avLst/>
              <a:gdLst>
                <a:gd name="T0" fmla="*/ 34767889 w 21600"/>
                <a:gd name="T1" fmla="*/ 34767889 h 21600"/>
                <a:gd name="T2" fmla="*/ 34767889 w 21600"/>
                <a:gd name="T3" fmla="*/ 34767889 h 21600"/>
                <a:gd name="T4" fmla="*/ 34767889 w 21600"/>
                <a:gd name="T5" fmla="*/ 34767889 h 21600"/>
                <a:gd name="T6" fmla="*/ 34767889 w 21600"/>
                <a:gd name="T7" fmla="*/ 3476788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ïšḻïďê-Freeform: Shape 10"/>
            <p:cNvSpPr/>
            <p:nvPr/>
          </p:nvSpPr>
          <p:spPr bwMode="auto">
            <a:xfrm>
              <a:off x="3721724" y="2998801"/>
              <a:ext cx="2278856" cy="1905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wrap="none" lIns="0" tIns="0" rIns="0" bIns="0">
              <a:normAutofit fontScale="85000" lnSpcReduction="20000"/>
            </a:bodyPr>
            <a:lstStyle/>
            <a:p>
              <a:pPr defTabSz="323850">
                <a:defRPr/>
              </a:pPr>
              <a:r>
                <a:rPr lang="zh-CN" altLang="en-US" sz="1250" b="1">
                  <a:solidFill>
                    <a:schemeClr val="accent2"/>
                  </a:solidFill>
                </a:rPr>
                <a:t>标题文本预设</a:t>
              </a:r>
            </a:p>
          </p:txBody>
        </p:sp>
        <p:sp>
          <p:nvSpPr>
            <p:cNvPr id="10" name="ïšḻïďê-Freeform: Shape 12"/>
            <p:cNvSpPr/>
            <p:nvPr/>
          </p:nvSpPr>
          <p:spPr bwMode="auto">
            <a:xfrm>
              <a:off x="3721724" y="3189301"/>
              <a:ext cx="2278856" cy="78012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wrap="square" lIns="0" tIns="0" rIns="0" bIns="0" anchor="t" anchorCtr="0">
              <a:normAutofit/>
            </a:bodyPr>
            <a:lstStyle/>
            <a:p>
              <a:pPr defTabSz="323850">
                <a:lnSpc>
                  <a:spcPct val="120000"/>
                </a:lnSpc>
                <a:defRPr/>
              </a:pPr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</a:t>
              </a:r>
              <a:b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  <a:t>（建议使用主题字体）</a:t>
              </a:r>
            </a:p>
          </p:txBody>
        </p:sp>
        <p:sp>
          <p:nvSpPr>
            <p:cNvPr id="11" name="ïšḻïďê-Freeform: Shape 14"/>
            <p:cNvSpPr/>
            <p:nvPr/>
          </p:nvSpPr>
          <p:spPr bwMode="auto">
            <a:xfrm>
              <a:off x="7878998" y="2206999"/>
              <a:ext cx="612775" cy="612775"/>
            </a:xfrm>
            <a:custGeom>
              <a:avLst/>
              <a:gdLst>
                <a:gd name="T0" fmla="*/ 34767889 w 21600"/>
                <a:gd name="T1" fmla="*/ 34767889 h 21600"/>
                <a:gd name="T2" fmla="*/ 34767889 w 21600"/>
                <a:gd name="T3" fmla="*/ 34767889 h 21600"/>
                <a:gd name="T4" fmla="*/ 34767889 w 21600"/>
                <a:gd name="T5" fmla="*/ 34767889 h 21600"/>
                <a:gd name="T6" fmla="*/ 34767889 w 21600"/>
                <a:gd name="T7" fmla="*/ 3476788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ïšḻïďê-Freeform: Shape 16"/>
            <p:cNvSpPr/>
            <p:nvPr/>
          </p:nvSpPr>
          <p:spPr bwMode="auto">
            <a:xfrm>
              <a:off x="8266348" y="2757068"/>
              <a:ext cx="611982" cy="612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ïšḻïďê-Freeform: Shape 18"/>
            <p:cNvSpPr/>
            <p:nvPr/>
          </p:nvSpPr>
          <p:spPr bwMode="auto">
            <a:xfrm>
              <a:off x="8299686" y="3443662"/>
              <a:ext cx="612775" cy="612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ïšḻïďê-Freeform: Shape 20"/>
            <p:cNvSpPr/>
            <p:nvPr/>
          </p:nvSpPr>
          <p:spPr bwMode="auto">
            <a:xfrm>
              <a:off x="7915511" y="4059612"/>
              <a:ext cx="612775" cy="612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ïšḻïďê-Freeform: Shape 22"/>
            <p:cNvSpPr/>
            <p:nvPr/>
          </p:nvSpPr>
          <p:spPr bwMode="auto">
            <a:xfrm>
              <a:off x="9043024" y="2998801"/>
              <a:ext cx="2278856" cy="1905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wrap="none" lIns="0" tIns="0" rIns="0" bIns="0">
              <a:normAutofit fontScale="85000" lnSpcReduction="20000"/>
            </a:bodyPr>
            <a:lstStyle/>
            <a:p>
              <a:pPr defTabSz="323850">
                <a:defRPr/>
              </a:pPr>
              <a:r>
                <a:rPr lang="zh-CN" altLang="en-US" sz="1250" b="1">
                  <a:solidFill>
                    <a:schemeClr val="accent5"/>
                  </a:solidFill>
                </a:rPr>
                <a:t>标题文本预设</a:t>
              </a:r>
            </a:p>
          </p:txBody>
        </p:sp>
        <p:sp>
          <p:nvSpPr>
            <p:cNvPr id="16" name="ïšḻïďê-Freeform: Shape 24"/>
            <p:cNvSpPr/>
            <p:nvPr/>
          </p:nvSpPr>
          <p:spPr bwMode="auto">
            <a:xfrm>
              <a:off x="9043024" y="3189301"/>
              <a:ext cx="2278856" cy="78012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wrap="square" lIns="0" tIns="0" rIns="0" bIns="0" anchor="t" anchorCtr="0">
              <a:normAutofit/>
            </a:bodyPr>
            <a:lstStyle/>
            <a:p>
              <a:pPr defTabSz="323850">
                <a:lnSpc>
                  <a:spcPct val="120000"/>
                </a:lnSpc>
                <a:defRPr/>
              </a:pPr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</a:t>
              </a:r>
              <a:b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  <a:t>（建议使用主题字体）</a:t>
              </a:r>
            </a:p>
          </p:txBody>
        </p:sp>
        <p:sp>
          <p:nvSpPr>
            <p:cNvPr id="17" name="ïšḻïďê-Freeform: Shape 28"/>
            <p:cNvSpPr>
              <a:spLocks noChangeAspect="1"/>
            </p:cNvSpPr>
            <p:nvPr/>
          </p:nvSpPr>
          <p:spPr bwMode="auto">
            <a:xfrm>
              <a:off x="2728216" y="4179600"/>
              <a:ext cx="344764" cy="381053"/>
            </a:xfrm>
            <a:custGeom>
              <a:avLst/>
              <a:gdLst>
                <a:gd name="connsiteX0" fmla="*/ 67813 w 459621"/>
                <a:gd name="connsiteY0" fmla="*/ 117929 h 508000"/>
                <a:gd name="connsiteX1" fmla="*/ 113021 w 459621"/>
                <a:gd name="connsiteY1" fmla="*/ 162937 h 508000"/>
                <a:gd name="connsiteX2" fmla="*/ 67813 w 459621"/>
                <a:gd name="connsiteY2" fmla="*/ 282959 h 508000"/>
                <a:gd name="connsiteX3" fmla="*/ 233578 w 459621"/>
                <a:gd name="connsiteY3" fmla="*/ 447989 h 508000"/>
                <a:gd name="connsiteX4" fmla="*/ 391808 w 459621"/>
                <a:gd name="connsiteY4" fmla="*/ 282959 h 508000"/>
                <a:gd name="connsiteX5" fmla="*/ 339065 w 459621"/>
                <a:gd name="connsiteY5" fmla="*/ 170439 h 508000"/>
                <a:gd name="connsiteX6" fmla="*/ 384274 w 459621"/>
                <a:gd name="connsiteY6" fmla="*/ 117929 h 508000"/>
                <a:gd name="connsiteX7" fmla="*/ 459621 w 459621"/>
                <a:gd name="connsiteY7" fmla="*/ 282959 h 508000"/>
                <a:gd name="connsiteX8" fmla="*/ 233578 w 459621"/>
                <a:gd name="connsiteY8" fmla="*/ 508000 h 508000"/>
                <a:gd name="connsiteX9" fmla="*/ 0 w 459621"/>
                <a:gd name="connsiteY9" fmla="*/ 282959 h 508000"/>
                <a:gd name="connsiteX10" fmla="*/ 67813 w 459621"/>
                <a:gd name="connsiteY10" fmla="*/ 117929 h 508000"/>
                <a:gd name="connsiteX11" fmla="*/ 226787 w 459621"/>
                <a:gd name="connsiteY11" fmla="*/ 0 h 508000"/>
                <a:gd name="connsiteX12" fmla="*/ 263073 w 459621"/>
                <a:gd name="connsiteY12" fmla="*/ 37438 h 508000"/>
                <a:gd name="connsiteX13" fmla="*/ 263073 w 459621"/>
                <a:gd name="connsiteY13" fmla="*/ 284526 h 508000"/>
                <a:gd name="connsiteX14" fmla="*/ 226787 w 459621"/>
                <a:gd name="connsiteY14" fmla="*/ 314476 h 508000"/>
                <a:gd name="connsiteX15" fmla="*/ 190501 w 459621"/>
                <a:gd name="connsiteY15" fmla="*/ 284526 h 508000"/>
                <a:gd name="connsiteX16" fmla="*/ 190501 w 459621"/>
                <a:gd name="connsiteY16" fmla="*/ 37438 h 508000"/>
                <a:gd name="connsiteX17" fmla="*/ 226787 w 459621"/>
                <a:gd name="connsiteY17" fmla="*/ 0 h 5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9621" h="508000">
                  <a:moveTo>
                    <a:pt x="67813" y="117929"/>
                  </a:moveTo>
                  <a:cubicBezTo>
                    <a:pt x="67813" y="117929"/>
                    <a:pt x="67813" y="117929"/>
                    <a:pt x="113021" y="162937"/>
                  </a:cubicBezTo>
                  <a:cubicBezTo>
                    <a:pt x="82882" y="200444"/>
                    <a:pt x="67813" y="237951"/>
                    <a:pt x="67813" y="282959"/>
                  </a:cubicBezTo>
                  <a:cubicBezTo>
                    <a:pt x="67813" y="372975"/>
                    <a:pt x="135626" y="447989"/>
                    <a:pt x="233578" y="447989"/>
                  </a:cubicBezTo>
                  <a:cubicBezTo>
                    <a:pt x="323995" y="447989"/>
                    <a:pt x="391808" y="372975"/>
                    <a:pt x="391808" y="282959"/>
                  </a:cubicBezTo>
                  <a:cubicBezTo>
                    <a:pt x="391808" y="237951"/>
                    <a:pt x="376739" y="200444"/>
                    <a:pt x="339065" y="170439"/>
                  </a:cubicBezTo>
                  <a:lnTo>
                    <a:pt x="384274" y="117929"/>
                  </a:lnTo>
                  <a:cubicBezTo>
                    <a:pt x="429482" y="162937"/>
                    <a:pt x="459621" y="215447"/>
                    <a:pt x="459621" y="282959"/>
                  </a:cubicBezTo>
                  <a:cubicBezTo>
                    <a:pt x="459621" y="410482"/>
                    <a:pt x="354134" y="508000"/>
                    <a:pt x="233578" y="508000"/>
                  </a:cubicBezTo>
                  <a:cubicBezTo>
                    <a:pt x="105487" y="508000"/>
                    <a:pt x="0" y="410482"/>
                    <a:pt x="0" y="282959"/>
                  </a:cubicBezTo>
                  <a:cubicBezTo>
                    <a:pt x="0" y="222948"/>
                    <a:pt x="22604" y="162937"/>
                    <a:pt x="67813" y="117929"/>
                  </a:cubicBezTo>
                  <a:close/>
                  <a:moveTo>
                    <a:pt x="226787" y="0"/>
                  </a:moveTo>
                  <a:cubicBezTo>
                    <a:pt x="248559" y="0"/>
                    <a:pt x="263073" y="14975"/>
                    <a:pt x="263073" y="37438"/>
                  </a:cubicBezTo>
                  <a:lnTo>
                    <a:pt x="263073" y="284526"/>
                  </a:lnTo>
                  <a:cubicBezTo>
                    <a:pt x="263073" y="299501"/>
                    <a:pt x="248559" y="314476"/>
                    <a:pt x="226787" y="314476"/>
                  </a:cubicBezTo>
                  <a:cubicBezTo>
                    <a:pt x="205016" y="314476"/>
                    <a:pt x="190501" y="299501"/>
                    <a:pt x="190501" y="284526"/>
                  </a:cubicBezTo>
                  <a:cubicBezTo>
                    <a:pt x="190501" y="37438"/>
                    <a:pt x="190501" y="37438"/>
                    <a:pt x="190501" y="37438"/>
                  </a:cubicBezTo>
                  <a:cubicBezTo>
                    <a:pt x="190501" y="14975"/>
                    <a:pt x="205016" y="0"/>
                    <a:pt x="2267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ïšḻïďê-Freeform: Shape 29"/>
            <p:cNvSpPr>
              <a:spLocks noChangeAspect="1"/>
            </p:cNvSpPr>
            <p:nvPr/>
          </p:nvSpPr>
          <p:spPr bwMode="auto">
            <a:xfrm>
              <a:off x="7994858" y="2329128"/>
              <a:ext cx="381053" cy="374784"/>
            </a:xfrm>
            <a:custGeom>
              <a:avLst/>
              <a:gdLst>
                <a:gd name="connsiteX0" fmla="*/ 325978 w 508000"/>
                <a:gd name="connsiteY0" fmla="*/ 396807 h 499642"/>
                <a:gd name="connsiteX1" fmla="*/ 332870 w 508000"/>
                <a:gd name="connsiteY1" fmla="*/ 401128 h 499642"/>
                <a:gd name="connsiteX2" fmla="*/ 368194 w 508000"/>
                <a:gd name="connsiteY2" fmla="*/ 462483 h 499642"/>
                <a:gd name="connsiteX3" fmla="*/ 369055 w 508000"/>
                <a:gd name="connsiteY3" fmla="*/ 469396 h 499642"/>
                <a:gd name="connsiteX4" fmla="*/ 364748 w 508000"/>
                <a:gd name="connsiteY4" fmla="*/ 474581 h 499642"/>
                <a:gd name="connsiteX5" fmla="*/ 271700 w 508000"/>
                <a:gd name="connsiteY5" fmla="*/ 499642 h 499642"/>
                <a:gd name="connsiteX6" fmla="*/ 265669 w 508000"/>
                <a:gd name="connsiteY6" fmla="*/ 497050 h 499642"/>
                <a:gd name="connsiteX7" fmla="*/ 263084 w 508000"/>
                <a:gd name="connsiteY7" fmla="*/ 491000 h 499642"/>
                <a:gd name="connsiteX8" fmla="*/ 263084 w 508000"/>
                <a:gd name="connsiteY8" fmla="*/ 419275 h 499642"/>
                <a:gd name="connsiteX9" fmla="*/ 270838 w 508000"/>
                <a:gd name="connsiteY9" fmla="*/ 411498 h 499642"/>
                <a:gd name="connsiteX10" fmla="*/ 322531 w 508000"/>
                <a:gd name="connsiteY10" fmla="*/ 397671 h 499642"/>
                <a:gd name="connsiteX11" fmla="*/ 325978 w 508000"/>
                <a:gd name="connsiteY11" fmla="*/ 396807 h 499642"/>
                <a:gd name="connsiteX12" fmla="*/ 181809 w 508000"/>
                <a:gd name="connsiteY12" fmla="*/ 396080 h 499642"/>
                <a:gd name="connsiteX13" fmla="*/ 185267 w 508000"/>
                <a:gd name="connsiteY13" fmla="*/ 396943 h 499642"/>
                <a:gd name="connsiteX14" fmla="*/ 237136 w 508000"/>
                <a:gd name="connsiteY14" fmla="*/ 411614 h 499642"/>
                <a:gd name="connsiteX15" fmla="*/ 244916 w 508000"/>
                <a:gd name="connsiteY15" fmla="*/ 419381 h 499642"/>
                <a:gd name="connsiteX16" fmla="*/ 244916 w 508000"/>
                <a:gd name="connsiteY16" fmla="*/ 491012 h 499642"/>
                <a:gd name="connsiteX17" fmla="*/ 241458 w 508000"/>
                <a:gd name="connsiteY17" fmla="*/ 497053 h 499642"/>
                <a:gd name="connsiteX18" fmla="*/ 236271 w 508000"/>
                <a:gd name="connsiteY18" fmla="*/ 499642 h 499642"/>
                <a:gd name="connsiteX19" fmla="*/ 235407 w 508000"/>
                <a:gd name="connsiteY19" fmla="*/ 499642 h 499642"/>
                <a:gd name="connsiteX20" fmla="*/ 142042 w 508000"/>
                <a:gd name="connsiteY20" fmla="*/ 474615 h 499642"/>
                <a:gd name="connsiteX21" fmla="*/ 137720 w 508000"/>
                <a:gd name="connsiteY21" fmla="*/ 469436 h 499642"/>
                <a:gd name="connsiteX22" fmla="*/ 138584 w 508000"/>
                <a:gd name="connsiteY22" fmla="*/ 462532 h 499642"/>
                <a:gd name="connsiteX23" fmla="*/ 174893 w 508000"/>
                <a:gd name="connsiteY23" fmla="*/ 400395 h 499642"/>
                <a:gd name="connsiteX24" fmla="*/ 181809 w 508000"/>
                <a:gd name="connsiteY24" fmla="*/ 396080 h 499642"/>
                <a:gd name="connsiteX25" fmla="*/ 395834 w 508000"/>
                <a:gd name="connsiteY25" fmla="*/ 339030 h 499642"/>
                <a:gd name="connsiteX26" fmla="*/ 400148 w 508000"/>
                <a:gd name="connsiteY26" fmla="*/ 340754 h 499642"/>
                <a:gd name="connsiteX27" fmla="*/ 461399 w 508000"/>
                <a:gd name="connsiteY27" fmla="*/ 376097 h 499642"/>
                <a:gd name="connsiteX28" fmla="*/ 465712 w 508000"/>
                <a:gd name="connsiteY28" fmla="*/ 381269 h 499642"/>
                <a:gd name="connsiteX29" fmla="*/ 464850 w 508000"/>
                <a:gd name="connsiteY29" fmla="*/ 388165 h 499642"/>
                <a:gd name="connsiteX30" fmla="*/ 396697 w 508000"/>
                <a:gd name="connsiteY30" fmla="*/ 456265 h 499642"/>
                <a:gd name="connsiteX31" fmla="*/ 391521 w 508000"/>
                <a:gd name="connsiteY31" fmla="*/ 457127 h 499642"/>
                <a:gd name="connsiteX32" fmla="*/ 389796 w 508000"/>
                <a:gd name="connsiteY32" fmla="*/ 457127 h 499642"/>
                <a:gd name="connsiteX33" fmla="*/ 384619 w 508000"/>
                <a:gd name="connsiteY33" fmla="*/ 452817 h 499642"/>
                <a:gd name="connsiteX34" fmla="*/ 349249 w 508000"/>
                <a:gd name="connsiteY34" fmla="*/ 391613 h 499642"/>
                <a:gd name="connsiteX35" fmla="*/ 350974 w 508000"/>
                <a:gd name="connsiteY35" fmla="*/ 380407 h 499642"/>
                <a:gd name="connsiteX36" fmla="*/ 388933 w 508000"/>
                <a:gd name="connsiteY36" fmla="*/ 342478 h 499642"/>
                <a:gd name="connsiteX37" fmla="*/ 395834 w 508000"/>
                <a:gd name="connsiteY37" fmla="*/ 339030 h 499642"/>
                <a:gd name="connsiteX38" fmla="*/ 112165 w 508000"/>
                <a:gd name="connsiteY38" fmla="*/ 339030 h 499642"/>
                <a:gd name="connsiteX39" fmla="*/ 118204 w 508000"/>
                <a:gd name="connsiteY39" fmla="*/ 342478 h 499642"/>
                <a:gd name="connsiteX40" fmla="*/ 156163 w 508000"/>
                <a:gd name="connsiteY40" fmla="*/ 380407 h 499642"/>
                <a:gd name="connsiteX41" fmla="*/ 158751 w 508000"/>
                <a:gd name="connsiteY41" fmla="*/ 391613 h 499642"/>
                <a:gd name="connsiteX42" fmla="*/ 123380 w 508000"/>
                <a:gd name="connsiteY42" fmla="*/ 452817 h 499642"/>
                <a:gd name="connsiteX43" fmla="*/ 118204 w 508000"/>
                <a:gd name="connsiteY43" fmla="*/ 457127 h 499642"/>
                <a:gd name="connsiteX44" fmla="*/ 115616 w 508000"/>
                <a:gd name="connsiteY44" fmla="*/ 457127 h 499642"/>
                <a:gd name="connsiteX45" fmla="*/ 111303 w 508000"/>
                <a:gd name="connsiteY45" fmla="*/ 455403 h 499642"/>
                <a:gd name="connsiteX46" fmla="*/ 43150 w 508000"/>
                <a:gd name="connsiteY46" fmla="*/ 388165 h 499642"/>
                <a:gd name="connsiteX47" fmla="*/ 42287 w 508000"/>
                <a:gd name="connsiteY47" fmla="*/ 381269 h 499642"/>
                <a:gd name="connsiteX48" fmla="*/ 45738 w 508000"/>
                <a:gd name="connsiteY48" fmla="*/ 376097 h 499642"/>
                <a:gd name="connsiteX49" fmla="*/ 107852 w 508000"/>
                <a:gd name="connsiteY49" fmla="*/ 340754 h 499642"/>
                <a:gd name="connsiteX50" fmla="*/ 112165 w 508000"/>
                <a:gd name="connsiteY50" fmla="*/ 339030 h 499642"/>
                <a:gd name="connsiteX51" fmla="*/ 427844 w 508000"/>
                <a:gd name="connsiteY51" fmla="*/ 254363 h 499642"/>
                <a:gd name="connsiteX52" fmla="*/ 499381 w 508000"/>
                <a:gd name="connsiteY52" fmla="*/ 254363 h 499642"/>
                <a:gd name="connsiteX53" fmla="*/ 505414 w 508000"/>
                <a:gd name="connsiteY53" fmla="*/ 256956 h 499642"/>
                <a:gd name="connsiteX54" fmla="*/ 508000 w 508000"/>
                <a:gd name="connsiteY54" fmla="*/ 263008 h 499642"/>
                <a:gd name="connsiteX55" fmla="*/ 483005 w 508000"/>
                <a:gd name="connsiteY55" fmla="*/ 356372 h 499642"/>
                <a:gd name="connsiteX56" fmla="*/ 477834 w 508000"/>
                <a:gd name="connsiteY56" fmla="*/ 360695 h 499642"/>
                <a:gd name="connsiteX57" fmla="*/ 475248 w 508000"/>
                <a:gd name="connsiteY57" fmla="*/ 361559 h 499642"/>
                <a:gd name="connsiteX58" fmla="*/ 470939 w 508000"/>
                <a:gd name="connsiteY58" fmla="*/ 359830 h 499642"/>
                <a:gd name="connsiteX59" fmla="*/ 408882 w 508000"/>
                <a:gd name="connsiteY59" fmla="*/ 324386 h 499642"/>
                <a:gd name="connsiteX60" fmla="*/ 405435 w 508000"/>
                <a:gd name="connsiteY60" fmla="*/ 313148 h 499642"/>
                <a:gd name="connsiteX61" fmla="*/ 420087 w 508000"/>
                <a:gd name="connsiteY61" fmla="*/ 262143 h 499642"/>
                <a:gd name="connsiteX62" fmla="*/ 427844 w 508000"/>
                <a:gd name="connsiteY62" fmla="*/ 254363 h 499642"/>
                <a:gd name="connsiteX63" fmla="*/ 8600 w 508000"/>
                <a:gd name="connsiteY63" fmla="*/ 254363 h 499642"/>
                <a:gd name="connsiteX64" fmla="*/ 79119 w 508000"/>
                <a:gd name="connsiteY64" fmla="*/ 254363 h 499642"/>
                <a:gd name="connsiteX65" fmla="*/ 87719 w 508000"/>
                <a:gd name="connsiteY65" fmla="*/ 262143 h 499642"/>
                <a:gd name="connsiteX66" fmla="*/ 101479 w 508000"/>
                <a:gd name="connsiteY66" fmla="*/ 314012 h 499642"/>
                <a:gd name="connsiteX67" fmla="*/ 98039 w 508000"/>
                <a:gd name="connsiteY67" fmla="*/ 324386 h 499642"/>
                <a:gd name="connsiteX68" fmla="*/ 36119 w 508000"/>
                <a:gd name="connsiteY68" fmla="*/ 359830 h 499642"/>
                <a:gd name="connsiteX69" fmla="*/ 32679 w 508000"/>
                <a:gd name="connsiteY69" fmla="*/ 361559 h 499642"/>
                <a:gd name="connsiteX70" fmla="*/ 30099 w 508000"/>
                <a:gd name="connsiteY70" fmla="*/ 360695 h 499642"/>
                <a:gd name="connsiteX71" fmla="*/ 24940 w 508000"/>
                <a:gd name="connsiteY71" fmla="*/ 356372 h 499642"/>
                <a:gd name="connsiteX72" fmla="*/ 0 w 508000"/>
                <a:gd name="connsiteY72" fmla="*/ 263008 h 499642"/>
                <a:gd name="connsiteX73" fmla="*/ 2580 w 508000"/>
                <a:gd name="connsiteY73" fmla="*/ 256956 h 499642"/>
                <a:gd name="connsiteX74" fmla="*/ 8600 w 508000"/>
                <a:gd name="connsiteY74" fmla="*/ 254363 h 499642"/>
                <a:gd name="connsiteX75" fmla="*/ 475205 w 508000"/>
                <a:gd name="connsiteY75" fmla="*/ 129362 h 499642"/>
                <a:gd name="connsiteX76" fmla="*/ 477794 w 508000"/>
                <a:gd name="connsiteY76" fmla="*/ 129362 h 499642"/>
                <a:gd name="connsiteX77" fmla="*/ 482973 w 508000"/>
                <a:gd name="connsiteY77" fmla="*/ 133675 h 499642"/>
                <a:gd name="connsiteX78" fmla="*/ 507137 w 508000"/>
                <a:gd name="connsiteY78" fmla="*/ 226842 h 499642"/>
                <a:gd name="connsiteX79" fmla="*/ 505411 w 508000"/>
                <a:gd name="connsiteY79" fmla="*/ 232880 h 499642"/>
                <a:gd name="connsiteX80" fmla="*/ 499370 w 508000"/>
                <a:gd name="connsiteY80" fmla="*/ 235468 h 499642"/>
                <a:gd name="connsiteX81" fmla="*/ 428602 w 508000"/>
                <a:gd name="connsiteY81" fmla="*/ 235468 h 499642"/>
                <a:gd name="connsiteX82" fmla="*/ 420835 w 508000"/>
                <a:gd name="connsiteY82" fmla="*/ 228567 h 499642"/>
                <a:gd name="connsiteX83" fmla="*/ 406164 w 508000"/>
                <a:gd name="connsiteY83" fmla="*/ 176808 h 499642"/>
                <a:gd name="connsiteX84" fmla="*/ 409616 w 508000"/>
                <a:gd name="connsiteY84" fmla="*/ 165593 h 499642"/>
                <a:gd name="connsiteX85" fmla="*/ 470890 w 508000"/>
                <a:gd name="connsiteY85" fmla="*/ 130225 h 499642"/>
                <a:gd name="connsiteX86" fmla="*/ 475205 w 508000"/>
                <a:gd name="connsiteY86" fmla="*/ 129362 h 499642"/>
                <a:gd name="connsiteX87" fmla="*/ 389708 w 508000"/>
                <a:gd name="connsiteY87" fmla="*/ 32704 h 499642"/>
                <a:gd name="connsiteX88" fmla="*/ 392299 w 508000"/>
                <a:gd name="connsiteY88" fmla="*/ 32704 h 499642"/>
                <a:gd name="connsiteX89" fmla="*/ 396617 w 508000"/>
                <a:gd name="connsiteY89" fmla="*/ 34428 h 499642"/>
                <a:gd name="connsiteX90" fmla="*/ 464848 w 508000"/>
                <a:gd name="connsiteY90" fmla="*/ 102528 h 499642"/>
                <a:gd name="connsiteX91" fmla="*/ 465711 w 508000"/>
                <a:gd name="connsiteY91" fmla="*/ 108562 h 499642"/>
                <a:gd name="connsiteX92" fmla="*/ 462257 w 508000"/>
                <a:gd name="connsiteY92" fmla="*/ 114596 h 499642"/>
                <a:gd name="connsiteX93" fmla="*/ 400072 w 508000"/>
                <a:gd name="connsiteY93" fmla="*/ 149939 h 499642"/>
                <a:gd name="connsiteX94" fmla="*/ 395754 w 508000"/>
                <a:gd name="connsiteY94" fmla="*/ 150801 h 499642"/>
                <a:gd name="connsiteX95" fmla="*/ 389708 w 508000"/>
                <a:gd name="connsiteY95" fmla="*/ 147353 h 499642"/>
                <a:gd name="connsiteX96" fmla="*/ 351706 w 508000"/>
                <a:gd name="connsiteY96" fmla="*/ 109424 h 499642"/>
                <a:gd name="connsiteX97" fmla="*/ 349115 w 508000"/>
                <a:gd name="connsiteY97" fmla="*/ 98218 h 499642"/>
                <a:gd name="connsiteX98" fmla="*/ 384526 w 508000"/>
                <a:gd name="connsiteY98" fmla="*/ 37014 h 499642"/>
                <a:gd name="connsiteX99" fmla="*/ 389708 w 508000"/>
                <a:gd name="connsiteY99" fmla="*/ 32704 h 499642"/>
                <a:gd name="connsiteX100" fmla="*/ 115448 w 508000"/>
                <a:gd name="connsiteY100" fmla="*/ 32704 h 499642"/>
                <a:gd name="connsiteX101" fmla="*/ 117171 w 508000"/>
                <a:gd name="connsiteY101" fmla="*/ 32704 h 499642"/>
                <a:gd name="connsiteX102" fmla="*/ 122340 w 508000"/>
                <a:gd name="connsiteY102" fmla="*/ 37018 h 499642"/>
                <a:gd name="connsiteX103" fmla="*/ 158526 w 508000"/>
                <a:gd name="connsiteY103" fmla="*/ 98279 h 499642"/>
                <a:gd name="connsiteX104" fmla="*/ 155941 w 508000"/>
                <a:gd name="connsiteY104" fmla="*/ 109496 h 499642"/>
                <a:gd name="connsiteX105" fmla="*/ 87017 w 508000"/>
                <a:gd name="connsiteY105" fmla="*/ 228565 h 499642"/>
                <a:gd name="connsiteX106" fmla="*/ 79263 w 508000"/>
                <a:gd name="connsiteY106" fmla="*/ 235468 h 499642"/>
                <a:gd name="connsiteX107" fmla="*/ 8615 w 508000"/>
                <a:gd name="connsiteY107" fmla="*/ 235468 h 499642"/>
                <a:gd name="connsiteX108" fmla="*/ 2584 w 508000"/>
                <a:gd name="connsiteY108" fmla="*/ 232880 h 499642"/>
                <a:gd name="connsiteX109" fmla="*/ 0 w 508000"/>
                <a:gd name="connsiteY109" fmla="*/ 226840 h 499642"/>
                <a:gd name="connsiteX110" fmla="*/ 34462 w 508000"/>
                <a:gd name="connsiteY110" fmla="*/ 116398 h 499642"/>
                <a:gd name="connsiteX111" fmla="*/ 111140 w 508000"/>
                <a:gd name="connsiteY111" fmla="*/ 34430 h 499642"/>
                <a:gd name="connsiteX112" fmla="*/ 115448 w 508000"/>
                <a:gd name="connsiteY112" fmla="*/ 32704 h 499642"/>
                <a:gd name="connsiteX113" fmla="*/ 219030 w 508000"/>
                <a:gd name="connsiteY113" fmla="*/ 0 h 499642"/>
                <a:gd name="connsiteX114" fmla="*/ 288970 w 508000"/>
                <a:gd name="connsiteY114" fmla="*/ 0 h 499642"/>
                <a:gd name="connsiteX115" fmla="*/ 297605 w 508000"/>
                <a:gd name="connsiteY115" fmla="*/ 8630 h 499642"/>
                <a:gd name="connsiteX116" fmla="*/ 297605 w 508000"/>
                <a:gd name="connsiteY116" fmla="*/ 220070 h 499642"/>
                <a:gd name="connsiteX117" fmla="*/ 288970 w 508000"/>
                <a:gd name="connsiteY117" fmla="*/ 227837 h 499642"/>
                <a:gd name="connsiteX118" fmla="*/ 219030 w 508000"/>
                <a:gd name="connsiteY118" fmla="*/ 227837 h 499642"/>
                <a:gd name="connsiteX119" fmla="*/ 210395 w 508000"/>
                <a:gd name="connsiteY119" fmla="*/ 220070 h 499642"/>
                <a:gd name="connsiteX120" fmla="*/ 210395 w 508000"/>
                <a:gd name="connsiteY120" fmla="*/ 8630 h 499642"/>
                <a:gd name="connsiteX121" fmla="*/ 219030 w 508000"/>
                <a:gd name="connsiteY121" fmla="*/ 0 h 499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508000" h="499642">
                  <a:moveTo>
                    <a:pt x="325978" y="396807"/>
                  </a:moveTo>
                  <a:cubicBezTo>
                    <a:pt x="328562" y="396807"/>
                    <a:pt x="331147" y="398535"/>
                    <a:pt x="332870" y="401128"/>
                  </a:cubicBezTo>
                  <a:lnTo>
                    <a:pt x="368194" y="462483"/>
                  </a:lnTo>
                  <a:cubicBezTo>
                    <a:pt x="369917" y="465076"/>
                    <a:pt x="369917" y="466804"/>
                    <a:pt x="369055" y="469396"/>
                  </a:cubicBezTo>
                  <a:cubicBezTo>
                    <a:pt x="369055" y="471125"/>
                    <a:pt x="367332" y="473717"/>
                    <a:pt x="364748" y="474581"/>
                  </a:cubicBezTo>
                  <a:cubicBezTo>
                    <a:pt x="336316" y="488408"/>
                    <a:pt x="304439" y="497050"/>
                    <a:pt x="271700" y="499642"/>
                  </a:cubicBezTo>
                  <a:cubicBezTo>
                    <a:pt x="269115" y="499642"/>
                    <a:pt x="267392" y="498778"/>
                    <a:pt x="265669" y="497050"/>
                  </a:cubicBezTo>
                  <a:cubicBezTo>
                    <a:pt x="263946" y="495321"/>
                    <a:pt x="263084" y="493593"/>
                    <a:pt x="263084" y="491000"/>
                  </a:cubicBezTo>
                  <a:cubicBezTo>
                    <a:pt x="263084" y="491000"/>
                    <a:pt x="263084" y="491000"/>
                    <a:pt x="263084" y="419275"/>
                  </a:cubicBezTo>
                  <a:cubicBezTo>
                    <a:pt x="263084" y="415819"/>
                    <a:pt x="266530" y="411498"/>
                    <a:pt x="270838" y="411498"/>
                  </a:cubicBezTo>
                  <a:cubicBezTo>
                    <a:pt x="288931" y="409769"/>
                    <a:pt x="306162" y="404584"/>
                    <a:pt x="322531" y="397671"/>
                  </a:cubicBezTo>
                  <a:cubicBezTo>
                    <a:pt x="323393" y="396807"/>
                    <a:pt x="324255" y="396807"/>
                    <a:pt x="325978" y="396807"/>
                  </a:cubicBezTo>
                  <a:close/>
                  <a:moveTo>
                    <a:pt x="181809" y="396080"/>
                  </a:moveTo>
                  <a:cubicBezTo>
                    <a:pt x="183538" y="396080"/>
                    <a:pt x="184402" y="396943"/>
                    <a:pt x="185267" y="396943"/>
                  </a:cubicBezTo>
                  <a:cubicBezTo>
                    <a:pt x="203421" y="404710"/>
                    <a:pt x="219846" y="409888"/>
                    <a:pt x="237136" y="411614"/>
                  </a:cubicBezTo>
                  <a:cubicBezTo>
                    <a:pt x="241458" y="411614"/>
                    <a:pt x="244916" y="415066"/>
                    <a:pt x="244916" y="419381"/>
                  </a:cubicBezTo>
                  <a:cubicBezTo>
                    <a:pt x="244916" y="419381"/>
                    <a:pt x="244916" y="419381"/>
                    <a:pt x="244916" y="491012"/>
                  </a:cubicBezTo>
                  <a:cubicBezTo>
                    <a:pt x="244916" y="493601"/>
                    <a:pt x="243187" y="495327"/>
                    <a:pt x="241458" y="497053"/>
                  </a:cubicBezTo>
                  <a:cubicBezTo>
                    <a:pt x="240594" y="498779"/>
                    <a:pt x="238000" y="499642"/>
                    <a:pt x="236271" y="499642"/>
                  </a:cubicBezTo>
                  <a:cubicBezTo>
                    <a:pt x="236271" y="499642"/>
                    <a:pt x="235407" y="499642"/>
                    <a:pt x="235407" y="499642"/>
                  </a:cubicBezTo>
                  <a:cubicBezTo>
                    <a:pt x="203421" y="497053"/>
                    <a:pt x="171435" y="488423"/>
                    <a:pt x="142042" y="474615"/>
                  </a:cubicBezTo>
                  <a:cubicBezTo>
                    <a:pt x="140313" y="473752"/>
                    <a:pt x="138584" y="472026"/>
                    <a:pt x="137720" y="469436"/>
                  </a:cubicBezTo>
                  <a:cubicBezTo>
                    <a:pt x="137720" y="466847"/>
                    <a:pt x="137720" y="465121"/>
                    <a:pt x="138584" y="462532"/>
                  </a:cubicBezTo>
                  <a:cubicBezTo>
                    <a:pt x="138584" y="462532"/>
                    <a:pt x="138584" y="462532"/>
                    <a:pt x="174893" y="400395"/>
                  </a:cubicBezTo>
                  <a:cubicBezTo>
                    <a:pt x="176622" y="397806"/>
                    <a:pt x="179215" y="396080"/>
                    <a:pt x="181809" y="396080"/>
                  </a:cubicBezTo>
                  <a:close/>
                  <a:moveTo>
                    <a:pt x="395834" y="339030"/>
                  </a:moveTo>
                  <a:cubicBezTo>
                    <a:pt x="397560" y="339030"/>
                    <a:pt x="398422" y="339892"/>
                    <a:pt x="400148" y="340754"/>
                  </a:cubicBezTo>
                  <a:cubicBezTo>
                    <a:pt x="400148" y="340754"/>
                    <a:pt x="400148" y="340754"/>
                    <a:pt x="461399" y="376097"/>
                  </a:cubicBezTo>
                  <a:cubicBezTo>
                    <a:pt x="463987" y="376959"/>
                    <a:pt x="464850" y="378683"/>
                    <a:pt x="465712" y="381269"/>
                  </a:cubicBezTo>
                  <a:cubicBezTo>
                    <a:pt x="466575" y="383855"/>
                    <a:pt x="465712" y="385579"/>
                    <a:pt x="464850" y="388165"/>
                  </a:cubicBezTo>
                  <a:cubicBezTo>
                    <a:pt x="445870" y="414888"/>
                    <a:pt x="423440" y="438163"/>
                    <a:pt x="396697" y="456265"/>
                  </a:cubicBezTo>
                  <a:cubicBezTo>
                    <a:pt x="394972" y="457127"/>
                    <a:pt x="393246" y="457127"/>
                    <a:pt x="391521" y="457127"/>
                  </a:cubicBezTo>
                  <a:cubicBezTo>
                    <a:pt x="391521" y="457127"/>
                    <a:pt x="390658" y="457127"/>
                    <a:pt x="389796" y="457127"/>
                  </a:cubicBezTo>
                  <a:cubicBezTo>
                    <a:pt x="388070" y="456265"/>
                    <a:pt x="385482" y="455403"/>
                    <a:pt x="384619" y="452817"/>
                  </a:cubicBezTo>
                  <a:cubicBezTo>
                    <a:pt x="384619" y="452817"/>
                    <a:pt x="384619" y="452817"/>
                    <a:pt x="349249" y="391613"/>
                  </a:cubicBezTo>
                  <a:cubicBezTo>
                    <a:pt x="346661" y="387303"/>
                    <a:pt x="347524" y="382993"/>
                    <a:pt x="350974" y="380407"/>
                  </a:cubicBezTo>
                  <a:cubicBezTo>
                    <a:pt x="366503" y="369201"/>
                    <a:pt x="378581" y="357132"/>
                    <a:pt x="388933" y="342478"/>
                  </a:cubicBezTo>
                  <a:cubicBezTo>
                    <a:pt x="390658" y="340754"/>
                    <a:pt x="393246" y="339030"/>
                    <a:pt x="395834" y="339030"/>
                  </a:cubicBezTo>
                  <a:close/>
                  <a:moveTo>
                    <a:pt x="112165" y="339030"/>
                  </a:moveTo>
                  <a:cubicBezTo>
                    <a:pt x="114753" y="339030"/>
                    <a:pt x="117342" y="340754"/>
                    <a:pt x="118204" y="342478"/>
                  </a:cubicBezTo>
                  <a:cubicBezTo>
                    <a:pt x="129419" y="357995"/>
                    <a:pt x="142360" y="370063"/>
                    <a:pt x="156163" y="380407"/>
                  </a:cubicBezTo>
                  <a:cubicBezTo>
                    <a:pt x="159614" y="382993"/>
                    <a:pt x="161339" y="387303"/>
                    <a:pt x="158751" y="391613"/>
                  </a:cubicBezTo>
                  <a:cubicBezTo>
                    <a:pt x="158751" y="391613"/>
                    <a:pt x="158751" y="391613"/>
                    <a:pt x="123380" y="452817"/>
                  </a:cubicBezTo>
                  <a:cubicBezTo>
                    <a:pt x="121655" y="455403"/>
                    <a:pt x="119930" y="456265"/>
                    <a:pt x="118204" y="457127"/>
                  </a:cubicBezTo>
                  <a:cubicBezTo>
                    <a:pt x="117342" y="457127"/>
                    <a:pt x="116479" y="457127"/>
                    <a:pt x="115616" y="457127"/>
                  </a:cubicBezTo>
                  <a:cubicBezTo>
                    <a:pt x="114753" y="457127"/>
                    <a:pt x="113028" y="457127"/>
                    <a:pt x="111303" y="455403"/>
                  </a:cubicBezTo>
                  <a:cubicBezTo>
                    <a:pt x="84559" y="437301"/>
                    <a:pt x="61267" y="414888"/>
                    <a:pt x="43150" y="388165"/>
                  </a:cubicBezTo>
                  <a:cubicBezTo>
                    <a:pt x="42287" y="385579"/>
                    <a:pt x="41425" y="383855"/>
                    <a:pt x="42287" y="381269"/>
                  </a:cubicBezTo>
                  <a:cubicBezTo>
                    <a:pt x="42287" y="379545"/>
                    <a:pt x="44013" y="376959"/>
                    <a:pt x="45738" y="376097"/>
                  </a:cubicBezTo>
                  <a:cubicBezTo>
                    <a:pt x="45738" y="376097"/>
                    <a:pt x="45738" y="376097"/>
                    <a:pt x="107852" y="340754"/>
                  </a:cubicBezTo>
                  <a:cubicBezTo>
                    <a:pt x="108715" y="339892"/>
                    <a:pt x="110440" y="339030"/>
                    <a:pt x="112165" y="339030"/>
                  </a:cubicBezTo>
                  <a:close/>
                  <a:moveTo>
                    <a:pt x="427844" y="254363"/>
                  </a:moveTo>
                  <a:cubicBezTo>
                    <a:pt x="427844" y="254363"/>
                    <a:pt x="427844" y="254363"/>
                    <a:pt x="499381" y="254363"/>
                  </a:cubicBezTo>
                  <a:cubicBezTo>
                    <a:pt x="501967" y="254363"/>
                    <a:pt x="503691" y="255228"/>
                    <a:pt x="505414" y="256956"/>
                  </a:cubicBezTo>
                  <a:cubicBezTo>
                    <a:pt x="507138" y="258685"/>
                    <a:pt x="508000" y="261279"/>
                    <a:pt x="508000" y="263008"/>
                  </a:cubicBezTo>
                  <a:cubicBezTo>
                    <a:pt x="505414" y="295858"/>
                    <a:pt x="496795" y="326980"/>
                    <a:pt x="483005" y="356372"/>
                  </a:cubicBezTo>
                  <a:cubicBezTo>
                    <a:pt x="482143" y="358966"/>
                    <a:pt x="480419" y="359830"/>
                    <a:pt x="477834" y="360695"/>
                  </a:cubicBezTo>
                  <a:cubicBezTo>
                    <a:pt x="476972" y="360695"/>
                    <a:pt x="476110" y="361559"/>
                    <a:pt x="475248" y="361559"/>
                  </a:cubicBezTo>
                  <a:cubicBezTo>
                    <a:pt x="474386" y="361559"/>
                    <a:pt x="472662" y="360695"/>
                    <a:pt x="470939" y="359830"/>
                  </a:cubicBezTo>
                  <a:cubicBezTo>
                    <a:pt x="470939" y="359830"/>
                    <a:pt x="470939" y="359830"/>
                    <a:pt x="408882" y="324386"/>
                  </a:cubicBezTo>
                  <a:cubicBezTo>
                    <a:pt x="405435" y="321793"/>
                    <a:pt x="403711" y="317470"/>
                    <a:pt x="405435" y="313148"/>
                  </a:cubicBezTo>
                  <a:cubicBezTo>
                    <a:pt x="413192" y="295858"/>
                    <a:pt x="418363" y="278569"/>
                    <a:pt x="420087" y="262143"/>
                  </a:cubicBezTo>
                  <a:cubicBezTo>
                    <a:pt x="420087" y="257821"/>
                    <a:pt x="423535" y="254363"/>
                    <a:pt x="427844" y="254363"/>
                  </a:cubicBezTo>
                  <a:close/>
                  <a:moveTo>
                    <a:pt x="8600" y="254363"/>
                  </a:moveTo>
                  <a:cubicBezTo>
                    <a:pt x="8600" y="254363"/>
                    <a:pt x="8600" y="254363"/>
                    <a:pt x="79119" y="254363"/>
                  </a:cubicBezTo>
                  <a:cubicBezTo>
                    <a:pt x="83419" y="254363"/>
                    <a:pt x="86859" y="257821"/>
                    <a:pt x="87719" y="262143"/>
                  </a:cubicBezTo>
                  <a:cubicBezTo>
                    <a:pt x="89439" y="280298"/>
                    <a:pt x="93739" y="297587"/>
                    <a:pt x="101479" y="314012"/>
                  </a:cubicBezTo>
                  <a:cubicBezTo>
                    <a:pt x="103199" y="317470"/>
                    <a:pt x="101479" y="322657"/>
                    <a:pt x="98039" y="324386"/>
                  </a:cubicBezTo>
                  <a:cubicBezTo>
                    <a:pt x="98039" y="324386"/>
                    <a:pt x="98039" y="324386"/>
                    <a:pt x="36119" y="359830"/>
                  </a:cubicBezTo>
                  <a:cubicBezTo>
                    <a:pt x="35259" y="360695"/>
                    <a:pt x="33539" y="361559"/>
                    <a:pt x="32679" y="361559"/>
                  </a:cubicBezTo>
                  <a:cubicBezTo>
                    <a:pt x="31819" y="361559"/>
                    <a:pt x="30959" y="360695"/>
                    <a:pt x="30099" y="360695"/>
                  </a:cubicBezTo>
                  <a:cubicBezTo>
                    <a:pt x="27519" y="359830"/>
                    <a:pt x="25800" y="358966"/>
                    <a:pt x="24940" y="356372"/>
                  </a:cubicBezTo>
                  <a:cubicBezTo>
                    <a:pt x="10320" y="326980"/>
                    <a:pt x="2580" y="295858"/>
                    <a:pt x="0" y="263008"/>
                  </a:cubicBezTo>
                  <a:cubicBezTo>
                    <a:pt x="0" y="261279"/>
                    <a:pt x="860" y="258685"/>
                    <a:pt x="2580" y="256956"/>
                  </a:cubicBezTo>
                  <a:cubicBezTo>
                    <a:pt x="3440" y="255228"/>
                    <a:pt x="6020" y="254363"/>
                    <a:pt x="8600" y="254363"/>
                  </a:cubicBezTo>
                  <a:close/>
                  <a:moveTo>
                    <a:pt x="475205" y="129362"/>
                  </a:moveTo>
                  <a:cubicBezTo>
                    <a:pt x="476068" y="129362"/>
                    <a:pt x="476931" y="129362"/>
                    <a:pt x="477794" y="129362"/>
                  </a:cubicBezTo>
                  <a:cubicBezTo>
                    <a:pt x="479520" y="130225"/>
                    <a:pt x="481246" y="131950"/>
                    <a:pt x="482973" y="133675"/>
                  </a:cubicBezTo>
                  <a:cubicBezTo>
                    <a:pt x="496781" y="163005"/>
                    <a:pt x="505411" y="194061"/>
                    <a:pt x="507137" y="226842"/>
                  </a:cubicBezTo>
                  <a:cubicBezTo>
                    <a:pt x="508000" y="229429"/>
                    <a:pt x="507137" y="231155"/>
                    <a:pt x="505411" y="232880"/>
                  </a:cubicBezTo>
                  <a:cubicBezTo>
                    <a:pt x="503685" y="234605"/>
                    <a:pt x="501959" y="235468"/>
                    <a:pt x="499370" y="235468"/>
                  </a:cubicBezTo>
                  <a:cubicBezTo>
                    <a:pt x="499370" y="235468"/>
                    <a:pt x="499370" y="235468"/>
                    <a:pt x="428602" y="235468"/>
                  </a:cubicBezTo>
                  <a:cubicBezTo>
                    <a:pt x="424287" y="235468"/>
                    <a:pt x="420835" y="232880"/>
                    <a:pt x="420835" y="228567"/>
                  </a:cubicBezTo>
                  <a:cubicBezTo>
                    <a:pt x="419109" y="210451"/>
                    <a:pt x="413931" y="193198"/>
                    <a:pt x="406164" y="176808"/>
                  </a:cubicBezTo>
                  <a:cubicBezTo>
                    <a:pt x="404438" y="172495"/>
                    <a:pt x="406164" y="168181"/>
                    <a:pt x="409616" y="165593"/>
                  </a:cubicBezTo>
                  <a:cubicBezTo>
                    <a:pt x="409616" y="165593"/>
                    <a:pt x="409616" y="165593"/>
                    <a:pt x="470890" y="130225"/>
                  </a:cubicBezTo>
                  <a:cubicBezTo>
                    <a:pt x="472616" y="129362"/>
                    <a:pt x="473479" y="129362"/>
                    <a:pt x="475205" y="129362"/>
                  </a:cubicBezTo>
                  <a:close/>
                  <a:moveTo>
                    <a:pt x="389708" y="32704"/>
                  </a:moveTo>
                  <a:cubicBezTo>
                    <a:pt x="390572" y="32704"/>
                    <a:pt x="391435" y="32704"/>
                    <a:pt x="392299" y="32704"/>
                  </a:cubicBezTo>
                  <a:cubicBezTo>
                    <a:pt x="393163" y="32704"/>
                    <a:pt x="394890" y="33566"/>
                    <a:pt x="396617" y="34428"/>
                  </a:cubicBezTo>
                  <a:cubicBezTo>
                    <a:pt x="423391" y="52531"/>
                    <a:pt x="445847" y="74943"/>
                    <a:pt x="464848" y="102528"/>
                  </a:cubicBezTo>
                  <a:cubicBezTo>
                    <a:pt x="465711" y="104252"/>
                    <a:pt x="466575" y="106838"/>
                    <a:pt x="465711" y="108562"/>
                  </a:cubicBezTo>
                  <a:cubicBezTo>
                    <a:pt x="465711" y="111148"/>
                    <a:pt x="463984" y="112872"/>
                    <a:pt x="462257" y="114596"/>
                  </a:cubicBezTo>
                  <a:cubicBezTo>
                    <a:pt x="462257" y="114596"/>
                    <a:pt x="462257" y="114596"/>
                    <a:pt x="400072" y="149939"/>
                  </a:cubicBezTo>
                  <a:cubicBezTo>
                    <a:pt x="399208" y="150801"/>
                    <a:pt x="397481" y="150801"/>
                    <a:pt x="395754" y="150801"/>
                  </a:cubicBezTo>
                  <a:cubicBezTo>
                    <a:pt x="393163" y="150801"/>
                    <a:pt x="391435" y="149939"/>
                    <a:pt x="389708" y="147353"/>
                  </a:cubicBezTo>
                  <a:cubicBezTo>
                    <a:pt x="378480" y="132699"/>
                    <a:pt x="365525" y="119768"/>
                    <a:pt x="351706" y="109424"/>
                  </a:cubicBezTo>
                  <a:cubicBezTo>
                    <a:pt x="348252" y="106838"/>
                    <a:pt x="347388" y="102528"/>
                    <a:pt x="349115" y="98218"/>
                  </a:cubicBezTo>
                  <a:cubicBezTo>
                    <a:pt x="349115" y="98218"/>
                    <a:pt x="349115" y="98218"/>
                    <a:pt x="384526" y="37014"/>
                  </a:cubicBezTo>
                  <a:cubicBezTo>
                    <a:pt x="386253" y="35290"/>
                    <a:pt x="387981" y="33566"/>
                    <a:pt x="389708" y="32704"/>
                  </a:cubicBezTo>
                  <a:close/>
                  <a:moveTo>
                    <a:pt x="115448" y="32704"/>
                  </a:moveTo>
                  <a:cubicBezTo>
                    <a:pt x="116310" y="32704"/>
                    <a:pt x="117171" y="32704"/>
                    <a:pt x="117171" y="32704"/>
                  </a:cubicBezTo>
                  <a:cubicBezTo>
                    <a:pt x="119756" y="33567"/>
                    <a:pt x="121479" y="35292"/>
                    <a:pt x="122340" y="37018"/>
                  </a:cubicBezTo>
                  <a:cubicBezTo>
                    <a:pt x="122340" y="37018"/>
                    <a:pt x="122340" y="37018"/>
                    <a:pt x="158526" y="98279"/>
                  </a:cubicBezTo>
                  <a:cubicBezTo>
                    <a:pt x="160249" y="102593"/>
                    <a:pt x="159387" y="106907"/>
                    <a:pt x="155941" y="109496"/>
                  </a:cubicBezTo>
                  <a:cubicBezTo>
                    <a:pt x="117171" y="137969"/>
                    <a:pt x="92186" y="181110"/>
                    <a:pt x="87017" y="228565"/>
                  </a:cubicBezTo>
                  <a:cubicBezTo>
                    <a:pt x="87017" y="232880"/>
                    <a:pt x="82709" y="235468"/>
                    <a:pt x="79263" y="235468"/>
                  </a:cubicBezTo>
                  <a:cubicBezTo>
                    <a:pt x="79263" y="235468"/>
                    <a:pt x="79263" y="235468"/>
                    <a:pt x="8615" y="235468"/>
                  </a:cubicBezTo>
                  <a:cubicBezTo>
                    <a:pt x="6031" y="235468"/>
                    <a:pt x="4308" y="234605"/>
                    <a:pt x="2584" y="232880"/>
                  </a:cubicBezTo>
                  <a:cubicBezTo>
                    <a:pt x="861" y="231154"/>
                    <a:pt x="0" y="229428"/>
                    <a:pt x="0" y="226840"/>
                  </a:cubicBezTo>
                  <a:cubicBezTo>
                    <a:pt x="3446" y="188013"/>
                    <a:pt x="14646" y="150048"/>
                    <a:pt x="34462" y="116398"/>
                  </a:cubicBezTo>
                  <a:cubicBezTo>
                    <a:pt x="53416" y="83611"/>
                    <a:pt x="80124" y="55137"/>
                    <a:pt x="111140" y="34430"/>
                  </a:cubicBezTo>
                  <a:cubicBezTo>
                    <a:pt x="112002" y="33567"/>
                    <a:pt x="113725" y="32704"/>
                    <a:pt x="115448" y="32704"/>
                  </a:cubicBezTo>
                  <a:close/>
                  <a:moveTo>
                    <a:pt x="219030" y="0"/>
                  </a:moveTo>
                  <a:cubicBezTo>
                    <a:pt x="219030" y="0"/>
                    <a:pt x="219030" y="0"/>
                    <a:pt x="288970" y="0"/>
                  </a:cubicBezTo>
                  <a:cubicBezTo>
                    <a:pt x="293288" y="0"/>
                    <a:pt x="297605" y="3452"/>
                    <a:pt x="297605" y="8630"/>
                  </a:cubicBezTo>
                  <a:cubicBezTo>
                    <a:pt x="297605" y="8630"/>
                    <a:pt x="297605" y="8630"/>
                    <a:pt x="297605" y="220070"/>
                  </a:cubicBezTo>
                  <a:cubicBezTo>
                    <a:pt x="297605" y="224385"/>
                    <a:pt x="293288" y="227837"/>
                    <a:pt x="288970" y="227837"/>
                  </a:cubicBezTo>
                  <a:lnTo>
                    <a:pt x="219030" y="227837"/>
                  </a:lnTo>
                  <a:cubicBezTo>
                    <a:pt x="213849" y="227837"/>
                    <a:pt x="210395" y="224385"/>
                    <a:pt x="210395" y="220070"/>
                  </a:cubicBezTo>
                  <a:cubicBezTo>
                    <a:pt x="210395" y="220070"/>
                    <a:pt x="210395" y="220070"/>
                    <a:pt x="210395" y="8630"/>
                  </a:cubicBezTo>
                  <a:cubicBezTo>
                    <a:pt x="210395" y="3452"/>
                    <a:pt x="213849" y="0"/>
                    <a:pt x="2190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ïšḻïďê-Freeform: Shape 30"/>
            <p:cNvSpPr>
              <a:spLocks noChangeAspect="1"/>
            </p:cNvSpPr>
            <p:nvPr/>
          </p:nvSpPr>
          <p:spPr bwMode="auto">
            <a:xfrm>
              <a:off x="2673559" y="2322859"/>
              <a:ext cx="381052" cy="381053"/>
            </a:xfrm>
            <a:custGeom>
              <a:avLst/>
              <a:gdLst>
                <a:gd name="connsiteX0" fmla="*/ 223907 w 462559"/>
                <a:gd name="connsiteY0" fmla="*/ 108144 h 462560"/>
                <a:gd name="connsiteX1" fmla="*/ 306623 w 462559"/>
                <a:gd name="connsiteY1" fmla="*/ 133641 h 462560"/>
                <a:gd name="connsiteX2" fmla="*/ 275556 w 462559"/>
                <a:gd name="connsiteY2" fmla="*/ 163226 h 462560"/>
                <a:gd name="connsiteX3" fmla="*/ 298856 w 462559"/>
                <a:gd name="connsiteY3" fmla="*/ 186582 h 462560"/>
                <a:gd name="connsiteX4" fmla="*/ 329923 w 462559"/>
                <a:gd name="connsiteY4" fmla="*/ 156997 h 462560"/>
                <a:gd name="connsiteX5" fmla="*/ 319049 w 462559"/>
                <a:gd name="connsiteY5" fmla="*/ 318934 h 462560"/>
                <a:gd name="connsiteX6" fmla="*/ 143521 w 462559"/>
                <a:gd name="connsiteY6" fmla="*/ 318934 h 462560"/>
                <a:gd name="connsiteX7" fmla="*/ 143521 w 462559"/>
                <a:gd name="connsiteY7" fmla="*/ 144541 h 462560"/>
                <a:gd name="connsiteX8" fmla="*/ 223907 w 462559"/>
                <a:gd name="connsiteY8" fmla="*/ 108144 h 462560"/>
                <a:gd name="connsiteX9" fmla="*/ 223318 w 462559"/>
                <a:gd name="connsiteY9" fmla="*/ 66607 h 462560"/>
                <a:gd name="connsiteX10" fmla="*/ 115348 w 462559"/>
                <a:gd name="connsiteY10" fmla="*/ 115349 h 462560"/>
                <a:gd name="connsiteX11" fmla="*/ 115348 w 462559"/>
                <a:gd name="connsiteY11" fmla="*/ 348377 h 462560"/>
                <a:gd name="connsiteX12" fmla="*/ 348376 w 462559"/>
                <a:gd name="connsiteY12" fmla="*/ 348377 h 462560"/>
                <a:gd name="connsiteX13" fmla="*/ 359250 w 462559"/>
                <a:gd name="connsiteY13" fmla="*/ 127777 h 462560"/>
                <a:gd name="connsiteX14" fmla="*/ 381000 w 462559"/>
                <a:gd name="connsiteY14" fmla="*/ 106028 h 462560"/>
                <a:gd name="connsiteX15" fmla="*/ 357697 w 462559"/>
                <a:gd name="connsiteY15" fmla="*/ 82725 h 462560"/>
                <a:gd name="connsiteX16" fmla="*/ 335948 w 462559"/>
                <a:gd name="connsiteY16" fmla="*/ 102921 h 462560"/>
                <a:gd name="connsiteX17" fmla="*/ 223318 w 462559"/>
                <a:gd name="connsiteY17" fmla="*/ 66607 h 462560"/>
                <a:gd name="connsiteX18" fmla="*/ 231862 w 462559"/>
                <a:gd name="connsiteY18" fmla="*/ 0 h 462560"/>
                <a:gd name="connsiteX19" fmla="*/ 394981 w 462559"/>
                <a:gd name="connsiteY19" fmla="*/ 68743 h 462560"/>
                <a:gd name="connsiteX20" fmla="*/ 394981 w 462559"/>
                <a:gd name="connsiteY20" fmla="*/ 394982 h 462560"/>
                <a:gd name="connsiteX21" fmla="*/ 68742 w 462559"/>
                <a:gd name="connsiteY21" fmla="*/ 394982 h 462560"/>
                <a:gd name="connsiteX22" fmla="*/ 68742 w 462559"/>
                <a:gd name="connsiteY22" fmla="*/ 68743 h 462560"/>
                <a:gd name="connsiteX23" fmla="*/ 231862 w 462559"/>
                <a:gd name="connsiteY23" fmla="*/ 0 h 462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62559" h="462560">
                  <a:moveTo>
                    <a:pt x="223907" y="108144"/>
                  </a:moveTo>
                  <a:cubicBezTo>
                    <a:pt x="253032" y="106392"/>
                    <a:pt x="282546" y="114956"/>
                    <a:pt x="306623" y="133641"/>
                  </a:cubicBezTo>
                  <a:cubicBezTo>
                    <a:pt x="306623" y="133641"/>
                    <a:pt x="306623" y="133641"/>
                    <a:pt x="275556" y="163226"/>
                  </a:cubicBezTo>
                  <a:cubicBezTo>
                    <a:pt x="275556" y="163226"/>
                    <a:pt x="275556" y="163226"/>
                    <a:pt x="298856" y="186582"/>
                  </a:cubicBezTo>
                  <a:lnTo>
                    <a:pt x="329923" y="156997"/>
                  </a:lnTo>
                  <a:cubicBezTo>
                    <a:pt x="367203" y="205267"/>
                    <a:pt x="362543" y="273779"/>
                    <a:pt x="319049" y="318934"/>
                  </a:cubicBezTo>
                  <a:cubicBezTo>
                    <a:pt x="270896" y="367204"/>
                    <a:pt x="193229" y="367204"/>
                    <a:pt x="143521" y="318934"/>
                  </a:cubicBezTo>
                  <a:cubicBezTo>
                    <a:pt x="96921" y="270665"/>
                    <a:pt x="96921" y="192810"/>
                    <a:pt x="143521" y="144541"/>
                  </a:cubicBezTo>
                  <a:cubicBezTo>
                    <a:pt x="166045" y="121963"/>
                    <a:pt x="194782" y="109896"/>
                    <a:pt x="223907" y="108144"/>
                  </a:cubicBezTo>
                  <a:close/>
                  <a:moveTo>
                    <a:pt x="223318" y="66607"/>
                  </a:moveTo>
                  <a:cubicBezTo>
                    <a:pt x="183703" y="68743"/>
                    <a:pt x="144865" y="85055"/>
                    <a:pt x="115348" y="115349"/>
                  </a:cubicBezTo>
                  <a:cubicBezTo>
                    <a:pt x="50100" y="179043"/>
                    <a:pt x="50100" y="283129"/>
                    <a:pt x="115348" y="348377"/>
                  </a:cubicBezTo>
                  <a:cubicBezTo>
                    <a:pt x="179042" y="412071"/>
                    <a:pt x="283128" y="412071"/>
                    <a:pt x="348376" y="348377"/>
                  </a:cubicBezTo>
                  <a:cubicBezTo>
                    <a:pt x="408963" y="287789"/>
                    <a:pt x="412070" y="191471"/>
                    <a:pt x="359250" y="127777"/>
                  </a:cubicBezTo>
                  <a:cubicBezTo>
                    <a:pt x="359250" y="127777"/>
                    <a:pt x="359250" y="127777"/>
                    <a:pt x="381000" y="106028"/>
                  </a:cubicBezTo>
                  <a:cubicBezTo>
                    <a:pt x="381000" y="106028"/>
                    <a:pt x="381000" y="106028"/>
                    <a:pt x="357697" y="82725"/>
                  </a:cubicBezTo>
                  <a:cubicBezTo>
                    <a:pt x="357697" y="82725"/>
                    <a:pt x="357697" y="82725"/>
                    <a:pt x="335948" y="102921"/>
                  </a:cubicBezTo>
                  <a:cubicBezTo>
                    <a:pt x="303324" y="76511"/>
                    <a:pt x="262932" y="64471"/>
                    <a:pt x="223318" y="66607"/>
                  </a:cubicBezTo>
                  <a:close/>
                  <a:moveTo>
                    <a:pt x="231862" y="0"/>
                  </a:moveTo>
                  <a:cubicBezTo>
                    <a:pt x="290896" y="0"/>
                    <a:pt x="349929" y="22915"/>
                    <a:pt x="394981" y="68743"/>
                  </a:cubicBezTo>
                  <a:cubicBezTo>
                    <a:pt x="485085" y="158848"/>
                    <a:pt x="485085" y="304878"/>
                    <a:pt x="394981" y="394982"/>
                  </a:cubicBezTo>
                  <a:cubicBezTo>
                    <a:pt x="304877" y="485086"/>
                    <a:pt x="158847" y="485086"/>
                    <a:pt x="68742" y="394982"/>
                  </a:cubicBezTo>
                  <a:cubicBezTo>
                    <a:pt x="-22915" y="304878"/>
                    <a:pt x="-22915" y="158848"/>
                    <a:pt x="68742" y="68743"/>
                  </a:cubicBezTo>
                  <a:cubicBezTo>
                    <a:pt x="113795" y="22915"/>
                    <a:pt x="172828" y="0"/>
                    <a:pt x="23186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ïšḻïďê-Freeform: Shape 31"/>
            <p:cNvSpPr>
              <a:spLocks noChangeAspect="1"/>
            </p:cNvSpPr>
            <p:nvPr/>
          </p:nvSpPr>
          <p:spPr bwMode="auto">
            <a:xfrm>
              <a:off x="3075611" y="2868113"/>
              <a:ext cx="357131" cy="381053"/>
            </a:xfrm>
            <a:custGeom>
              <a:avLst/>
              <a:gdLst>
                <a:gd name="T0" fmla="*/ 42 w 85"/>
                <a:gd name="T1" fmla="*/ 91 h 91"/>
                <a:gd name="T2" fmla="*/ 12 w 85"/>
                <a:gd name="T3" fmla="*/ 79 h 91"/>
                <a:gd name="T4" fmla="*/ 0 w 85"/>
                <a:gd name="T5" fmla="*/ 49 h 91"/>
                <a:gd name="T6" fmla="*/ 12 w 85"/>
                <a:gd name="T7" fmla="*/ 19 h 91"/>
                <a:gd name="T8" fmla="*/ 24 w 85"/>
                <a:gd name="T9" fmla="*/ 19 h 91"/>
                <a:gd name="T10" fmla="*/ 24 w 85"/>
                <a:gd name="T11" fmla="*/ 30 h 91"/>
                <a:gd name="T12" fmla="*/ 16 w 85"/>
                <a:gd name="T13" fmla="*/ 49 h 91"/>
                <a:gd name="T14" fmla="*/ 24 w 85"/>
                <a:gd name="T15" fmla="*/ 67 h 91"/>
                <a:gd name="T16" fmla="*/ 42 w 85"/>
                <a:gd name="T17" fmla="*/ 75 h 91"/>
                <a:gd name="T18" fmla="*/ 61 w 85"/>
                <a:gd name="T19" fmla="*/ 67 h 91"/>
                <a:gd name="T20" fmla="*/ 69 w 85"/>
                <a:gd name="T21" fmla="*/ 49 h 91"/>
                <a:gd name="T22" fmla="*/ 61 w 85"/>
                <a:gd name="T23" fmla="*/ 30 h 91"/>
                <a:gd name="T24" fmla="*/ 61 w 85"/>
                <a:gd name="T25" fmla="*/ 19 h 91"/>
                <a:gd name="T26" fmla="*/ 72 w 85"/>
                <a:gd name="T27" fmla="*/ 19 h 91"/>
                <a:gd name="T28" fmla="*/ 85 w 85"/>
                <a:gd name="T29" fmla="*/ 49 h 91"/>
                <a:gd name="T30" fmla="*/ 72 w 85"/>
                <a:gd name="T31" fmla="*/ 79 h 91"/>
                <a:gd name="T32" fmla="*/ 42 w 85"/>
                <a:gd name="T33" fmla="*/ 91 h 91"/>
                <a:gd name="T34" fmla="*/ 49 w 85"/>
                <a:gd name="T35" fmla="*/ 40 h 91"/>
                <a:gd name="T36" fmla="*/ 49 w 85"/>
                <a:gd name="T37" fmla="*/ 6 h 91"/>
                <a:gd name="T38" fmla="*/ 42 w 85"/>
                <a:gd name="T39" fmla="*/ 0 h 91"/>
                <a:gd name="T40" fmla="*/ 36 w 85"/>
                <a:gd name="T41" fmla="*/ 6 h 91"/>
                <a:gd name="T42" fmla="*/ 36 w 85"/>
                <a:gd name="T43" fmla="*/ 40 h 91"/>
                <a:gd name="T44" fmla="*/ 42 w 85"/>
                <a:gd name="T45" fmla="*/ 46 h 91"/>
                <a:gd name="T46" fmla="*/ 49 w 85"/>
                <a:gd name="T47" fmla="*/ 40 h 91"/>
                <a:gd name="T48" fmla="*/ 49 w 85"/>
                <a:gd name="T49" fmla="*/ 40 h 91"/>
                <a:gd name="T50" fmla="*/ 49 w 85"/>
                <a:gd name="T51" fmla="*/ 4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5" h="91">
                  <a:moveTo>
                    <a:pt x="42" y="91"/>
                  </a:moveTo>
                  <a:cubicBezTo>
                    <a:pt x="31" y="91"/>
                    <a:pt x="21" y="87"/>
                    <a:pt x="12" y="79"/>
                  </a:cubicBezTo>
                  <a:cubicBezTo>
                    <a:pt x="4" y="71"/>
                    <a:pt x="0" y="60"/>
                    <a:pt x="0" y="49"/>
                  </a:cubicBezTo>
                  <a:cubicBezTo>
                    <a:pt x="0" y="37"/>
                    <a:pt x="4" y="27"/>
                    <a:pt x="12" y="19"/>
                  </a:cubicBezTo>
                  <a:cubicBezTo>
                    <a:pt x="16" y="16"/>
                    <a:pt x="21" y="16"/>
                    <a:pt x="24" y="19"/>
                  </a:cubicBezTo>
                  <a:cubicBezTo>
                    <a:pt x="27" y="22"/>
                    <a:pt x="27" y="27"/>
                    <a:pt x="24" y="30"/>
                  </a:cubicBezTo>
                  <a:cubicBezTo>
                    <a:pt x="19" y="35"/>
                    <a:pt x="16" y="42"/>
                    <a:pt x="16" y="49"/>
                  </a:cubicBezTo>
                  <a:cubicBezTo>
                    <a:pt x="16" y="56"/>
                    <a:pt x="19" y="62"/>
                    <a:pt x="24" y="67"/>
                  </a:cubicBezTo>
                  <a:cubicBezTo>
                    <a:pt x="29" y="72"/>
                    <a:pt x="35" y="75"/>
                    <a:pt x="42" y="75"/>
                  </a:cubicBezTo>
                  <a:cubicBezTo>
                    <a:pt x="49" y="75"/>
                    <a:pt x="56" y="72"/>
                    <a:pt x="61" y="67"/>
                  </a:cubicBezTo>
                  <a:cubicBezTo>
                    <a:pt x="66" y="62"/>
                    <a:pt x="69" y="56"/>
                    <a:pt x="69" y="49"/>
                  </a:cubicBezTo>
                  <a:cubicBezTo>
                    <a:pt x="69" y="42"/>
                    <a:pt x="66" y="35"/>
                    <a:pt x="61" y="30"/>
                  </a:cubicBezTo>
                  <a:cubicBezTo>
                    <a:pt x="58" y="27"/>
                    <a:pt x="58" y="22"/>
                    <a:pt x="61" y="19"/>
                  </a:cubicBezTo>
                  <a:cubicBezTo>
                    <a:pt x="64" y="16"/>
                    <a:pt x="69" y="16"/>
                    <a:pt x="72" y="19"/>
                  </a:cubicBezTo>
                  <a:cubicBezTo>
                    <a:pt x="80" y="27"/>
                    <a:pt x="85" y="37"/>
                    <a:pt x="85" y="49"/>
                  </a:cubicBezTo>
                  <a:cubicBezTo>
                    <a:pt x="85" y="60"/>
                    <a:pt x="80" y="71"/>
                    <a:pt x="72" y="79"/>
                  </a:cubicBezTo>
                  <a:cubicBezTo>
                    <a:pt x="64" y="87"/>
                    <a:pt x="53" y="91"/>
                    <a:pt x="42" y="91"/>
                  </a:cubicBezTo>
                  <a:close/>
                  <a:moveTo>
                    <a:pt x="49" y="40"/>
                  </a:moveTo>
                  <a:cubicBezTo>
                    <a:pt x="49" y="6"/>
                    <a:pt x="49" y="6"/>
                    <a:pt x="49" y="6"/>
                  </a:cubicBezTo>
                  <a:cubicBezTo>
                    <a:pt x="49" y="3"/>
                    <a:pt x="46" y="0"/>
                    <a:pt x="42" y="0"/>
                  </a:cubicBezTo>
                  <a:cubicBezTo>
                    <a:pt x="39" y="0"/>
                    <a:pt x="36" y="3"/>
                    <a:pt x="36" y="6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6" y="43"/>
                    <a:pt x="39" y="46"/>
                    <a:pt x="42" y="46"/>
                  </a:cubicBezTo>
                  <a:cubicBezTo>
                    <a:pt x="46" y="46"/>
                    <a:pt x="49" y="43"/>
                    <a:pt x="49" y="40"/>
                  </a:cubicBezTo>
                  <a:close/>
                  <a:moveTo>
                    <a:pt x="49" y="40"/>
                  </a:moveTo>
                  <a:cubicBezTo>
                    <a:pt x="49" y="40"/>
                    <a:pt x="49" y="40"/>
                    <a:pt x="49" y="4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ïšḻïďê-Freeform: Shape 32"/>
            <p:cNvSpPr>
              <a:spLocks noChangeAspect="1"/>
            </p:cNvSpPr>
            <p:nvPr/>
          </p:nvSpPr>
          <p:spPr bwMode="auto">
            <a:xfrm>
              <a:off x="3114031" y="3554659"/>
              <a:ext cx="341484" cy="381053"/>
            </a:xfrm>
            <a:custGeom>
              <a:avLst/>
              <a:gdLst>
                <a:gd name="T0" fmla="*/ 666 w 1331"/>
                <a:gd name="T1" fmla="*/ 614 h 1485"/>
                <a:gd name="T2" fmla="*/ 614 w 1331"/>
                <a:gd name="T3" fmla="*/ 563 h 1485"/>
                <a:gd name="T4" fmla="*/ 614 w 1331"/>
                <a:gd name="T5" fmla="*/ 51 h 1485"/>
                <a:gd name="T6" fmla="*/ 666 w 1331"/>
                <a:gd name="T7" fmla="*/ 0 h 1485"/>
                <a:gd name="T8" fmla="*/ 717 w 1331"/>
                <a:gd name="T9" fmla="*/ 51 h 1485"/>
                <a:gd name="T10" fmla="*/ 717 w 1331"/>
                <a:gd name="T11" fmla="*/ 563 h 1485"/>
                <a:gd name="T12" fmla="*/ 666 w 1331"/>
                <a:gd name="T13" fmla="*/ 614 h 1485"/>
                <a:gd name="T14" fmla="*/ 870 w 1331"/>
                <a:gd name="T15" fmla="*/ 186 h 1485"/>
                <a:gd name="T16" fmla="*/ 870 w 1331"/>
                <a:gd name="T17" fmla="*/ 295 h 1485"/>
                <a:gd name="T18" fmla="*/ 1229 w 1331"/>
                <a:gd name="T19" fmla="*/ 819 h 1485"/>
                <a:gd name="T20" fmla="*/ 666 w 1331"/>
                <a:gd name="T21" fmla="*/ 1382 h 1485"/>
                <a:gd name="T22" fmla="*/ 102 w 1331"/>
                <a:gd name="T23" fmla="*/ 819 h 1485"/>
                <a:gd name="T24" fmla="*/ 461 w 1331"/>
                <a:gd name="T25" fmla="*/ 295 h 1485"/>
                <a:gd name="T26" fmla="*/ 461 w 1331"/>
                <a:gd name="T27" fmla="*/ 186 h 1485"/>
                <a:gd name="T28" fmla="*/ 0 w 1331"/>
                <a:gd name="T29" fmla="*/ 819 h 1485"/>
                <a:gd name="T30" fmla="*/ 666 w 1331"/>
                <a:gd name="T31" fmla="*/ 1485 h 1485"/>
                <a:gd name="T32" fmla="*/ 1331 w 1331"/>
                <a:gd name="T33" fmla="*/ 819 h 1485"/>
                <a:gd name="T34" fmla="*/ 870 w 1331"/>
                <a:gd name="T35" fmla="*/ 186 h 1485"/>
                <a:gd name="T36" fmla="*/ 870 w 1331"/>
                <a:gd name="T37" fmla="*/ 186 h 1485"/>
                <a:gd name="T38" fmla="*/ 870 w 1331"/>
                <a:gd name="T39" fmla="*/ 186 h 1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31" h="1485">
                  <a:moveTo>
                    <a:pt x="666" y="614"/>
                  </a:moveTo>
                  <a:cubicBezTo>
                    <a:pt x="637" y="614"/>
                    <a:pt x="614" y="592"/>
                    <a:pt x="614" y="563"/>
                  </a:cubicBezTo>
                  <a:cubicBezTo>
                    <a:pt x="614" y="51"/>
                    <a:pt x="614" y="51"/>
                    <a:pt x="614" y="51"/>
                  </a:cubicBezTo>
                  <a:cubicBezTo>
                    <a:pt x="614" y="23"/>
                    <a:pt x="637" y="0"/>
                    <a:pt x="666" y="0"/>
                  </a:cubicBezTo>
                  <a:cubicBezTo>
                    <a:pt x="694" y="0"/>
                    <a:pt x="717" y="23"/>
                    <a:pt x="717" y="51"/>
                  </a:cubicBezTo>
                  <a:cubicBezTo>
                    <a:pt x="717" y="563"/>
                    <a:pt x="717" y="563"/>
                    <a:pt x="717" y="563"/>
                  </a:cubicBezTo>
                  <a:cubicBezTo>
                    <a:pt x="717" y="592"/>
                    <a:pt x="694" y="614"/>
                    <a:pt x="666" y="614"/>
                  </a:cubicBezTo>
                  <a:close/>
                  <a:moveTo>
                    <a:pt x="870" y="186"/>
                  </a:moveTo>
                  <a:cubicBezTo>
                    <a:pt x="870" y="295"/>
                    <a:pt x="870" y="295"/>
                    <a:pt x="870" y="295"/>
                  </a:cubicBezTo>
                  <a:cubicBezTo>
                    <a:pt x="1080" y="377"/>
                    <a:pt x="1229" y="581"/>
                    <a:pt x="1229" y="819"/>
                  </a:cubicBezTo>
                  <a:cubicBezTo>
                    <a:pt x="1229" y="1130"/>
                    <a:pt x="976" y="1382"/>
                    <a:pt x="666" y="1382"/>
                  </a:cubicBezTo>
                  <a:cubicBezTo>
                    <a:pt x="355" y="1382"/>
                    <a:pt x="102" y="1130"/>
                    <a:pt x="102" y="819"/>
                  </a:cubicBezTo>
                  <a:cubicBezTo>
                    <a:pt x="102" y="581"/>
                    <a:pt x="251" y="377"/>
                    <a:pt x="461" y="295"/>
                  </a:cubicBezTo>
                  <a:cubicBezTo>
                    <a:pt x="461" y="186"/>
                    <a:pt x="461" y="186"/>
                    <a:pt x="461" y="186"/>
                  </a:cubicBezTo>
                  <a:cubicBezTo>
                    <a:pt x="194" y="273"/>
                    <a:pt x="0" y="524"/>
                    <a:pt x="0" y="819"/>
                  </a:cubicBezTo>
                  <a:cubicBezTo>
                    <a:pt x="0" y="1186"/>
                    <a:pt x="299" y="1485"/>
                    <a:pt x="666" y="1485"/>
                  </a:cubicBezTo>
                  <a:cubicBezTo>
                    <a:pt x="1033" y="1485"/>
                    <a:pt x="1331" y="1186"/>
                    <a:pt x="1331" y="819"/>
                  </a:cubicBezTo>
                  <a:cubicBezTo>
                    <a:pt x="1331" y="524"/>
                    <a:pt x="1137" y="273"/>
                    <a:pt x="870" y="186"/>
                  </a:cubicBezTo>
                  <a:close/>
                  <a:moveTo>
                    <a:pt x="870" y="186"/>
                  </a:moveTo>
                  <a:cubicBezTo>
                    <a:pt x="870" y="186"/>
                    <a:pt x="870" y="186"/>
                    <a:pt x="870" y="18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ïšḻïďê-Freeform: Shape 33"/>
            <p:cNvSpPr>
              <a:spLocks noChangeAspect="1"/>
            </p:cNvSpPr>
            <p:nvPr/>
          </p:nvSpPr>
          <p:spPr bwMode="auto">
            <a:xfrm>
              <a:off x="8402639" y="2890323"/>
              <a:ext cx="339399" cy="381053"/>
            </a:xfrm>
            <a:custGeom>
              <a:avLst/>
              <a:gdLst>
                <a:gd name="T0" fmla="*/ 54 w 90"/>
                <a:gd name="T1" fmla="*/ 14 h 102"/>
                <a:gd name="T2" fmla="*/ 54 w 90"/>
                <a:gd name="T3" fmla="*/ 20 h 102"/>
                <a:gd name="T4" fmla="*/ 83 w 90"/>
                <a:gd name="T5" fmla="*/ 58 h 102"/>
                <a:gd name="T6" fmla="*/ 45 w 90"/>
                <a:gd name="T7" fmla="*/ 96 h 102"/>
                <a:gd name="T8" fmla="*/ 6 w 90"/>
                <a:gd name="T9" fmla="*/ 58 h 102"/>
                <a:gd name="T10" fmla="*/ 35 w 90"/>
                <a:gd name="T11" fmla="*/ 20 h 102"/>
                <a:gd name="T12" fmla="*/ 35 w 90"/>
                <a:gd name="T13" fmla="*/ 14 h 102"/>
                <a:gd name="T14" fmla="*/ 0 w 90"/>
                <a:gd name="T15" fmla="*/ 58 h 102"/>
                <a:gd name="T16" fmla="*/ 45 w 90"/>
                <a:gd name="T17" fmla="*/ 102 h 102"/>
                <a:gd name="T18" fmla="*/ 90 w 90"/>
                <a:gd name="T19" fmla="*/ 58 h 102"/>
                <a:gd name="T20" fmla="*/ 54 w 90"/>
                <a:gd name="T21" fmla="*/ 14 h 102"/>
                <a:gd name="T22" fmla="*/ 48 w 90"/>
                <a:gd name="T23" fmla="*/ 0 h 102"/>
                <a:gd name="T24" fmla="*/ 42 w 90"/>
                <a:gd name="T25" fmla="*/ 0 h 102"/>
                <a:gd name="T26" fmla="*/ 42 w 90"/>
                <a:gd name="T27" fmla="*/ 32 h 102"/>
                <a:gd name="T28" fmla="*/ 48 w 90"/>
                <a:gd name="T29" fmla="*/ 32 h 102"/>
                <a:gd name="T30" fmla="*/ 48 w 90"/>
                <a:gd name="T31" fmla="*/ 0 h 102"/>
                <a:gd name="T32" fmla="*/ 48 w 90"/>
                <a:gd name="T33" fmla="*/ 0 h 102"/>
                <a:gd name="T34" fmla="*/ 48 w 90"/>
                <a:gd name="T35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0" h="102">
                  <a:moveTo>
                    <a:pt x="54" y="14"/>
                  </a:moveTo>
                  <a:cubicBezTo>
                    <a:pt x="54" y="20"/>
                    <a:pt x="54" y="20"/>
                    <a:pt x="54" y="20"/>
                  </a:cubicBezTo>
                  <a:cubicBezTo>
                    <a:pt x="71" y="25"/>
                    <a:pt x="83" y="40"/>
                    <a:pt x="83" y="58"/>
                  </a:cubicBezTo>
                  <a:cubicBezTo>
                    <a:pt x="83" y="79"/>
                    <a:pt x="66" y="96"/>
                    <a:pt x="45" y="96"/>
                  </a:cubicBezTo>
                  <a:cubicBezTo>
                    <a:pt x="24" y="96"/>
                    <a:pt x="6" y="79"/>
                    <a:pt x="6" y="58"/>
                  </a:cubicBezTo>
                  <a:cubicBezTo>
                    <a:pt x="6" y="40"/>
                    <a:pt x="19" y="25"/>
                    <a:pt x="35" y="20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15" y="18"/>
                    <a:pt x="0" y="36"/>
                    <a:pt x="0" y="58"/>
                  </a:cubicBezTo>
                  <a:cubicBezTo>
                    <a:pt x="0" y="82"/>
                    <a:pt x="20" y="102"/>
                    <a:pt x="45" y="102"/>
                  </a:cubicBezTo>
                  <a:cubicBezTo>
                    <a:pt x="70" y="102"/>
                    <a:pt x="90" y="82"/>
                    <a:pt x="90" y="58"/>
                  </a:cubicBezTo>
                  <a:cubicBezTo>
                    <a:pt x="90" y="36"/>
                    <a:pt x="75" y="18"/>
                    <a:pt x="54" y="14"/>
                  </a:cubicBezTo>
                  <a:close/>
                  <a:moveTo>
                    <a:pt x="48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48" y="32"/>
                    <a:pt x="48" y="32"/>
                    <a:pt x="48" y="32"/>
                  </a:cubicBezTo>
                  <a:lnTo>
                    <a:pt x="48" y="0"/>
                  </a:lnTo>
                  <a:close/>
                  <a:moveTo>
                    <a:pt x="48" y="0"/>
                  </a:moveTo>
                  <a:cubicBezTo>
                    <a:pt x="48" y="0"/>
                    <a:pt x="48" y="0"/>
                    <a:pt x="48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ïšḻïďê-Freeform: Shape 34"/>
            <p:cNvSpPr>
              <a:spLocks noChangeAspect="1"/>
            </p:cNvSpPr>
            <p:nvPr/>
          </p:nvSpPr>
          <p:spPr bwMode="auto">
            <a:xfrm>
              <a:off x="8423956" y="3561110"/>
              <a:ext cx="381053" cy="381053"/>
            </a:xfrm>
            <a:custGeom>
              <a:avLst/>
              <a:gdLst>
                <a:gd name="connsiteX0" fmla="*/ 254601 w 508000"/>
                <a:gd name="connsiteY0" fmla="*/ 80867 h 508000"/>
                <a:gd name="connsiteX1" fmla="*/ 312067 w 508000"/>
                <a:gd name="connsiteY1" fmla="*/ 138378 h 508000"/>
                <a:gd name="connsiteX2" fmla="*/ 312067 w 508000"/>
                <a:gd name="connsiteY2" fmla="*/ 369267 h 508000"/>
                <a:gd name="connsiteX3" fmla="*/ 254601 w 508000"/>
                <a:gd name="connsiteY3" fmla="*/ 426777 h 508000"/>
                <a:gd name="connsiteX4" fmla="*/ 196289 w 508000"/>
                <a:gd name="connsiteY4" fmla="*/ 369267 h 508000"/>
                <a:gd name="connsiteX5" fmla="*/ 196289 w 508000"/>
                <a:gd name="connsiteY5" fmla="*/ 138378 h 508000"/>
                <a:gd name="connsiteX6" fmla="*/ 254601 w 508000"/>
                <a:gd name="connsiteY6" fmla="*/ 80867 h 508000"/>
                <a:gd name="connsiteX7" fmla="*/ 254423 w 508000"/>
                <a:gd name="connsiteY7" fmla="*/ 40572 h 508000"/>
                <a:gd name="connsiteX8" fmla="*/ 40572 w 508000"/>
                <a:gd name="connsiteY8" fmla="*/ 254423 h 508000"/>
                <a:gd name="connsiteX9" fmla="*/ 254423 w 508000"/>
                <a:gd name="connsiteY9" fmla="*/ 467428 h 508000"/>
                <a:gd name="connsiteX10" fmla="*/ 467428 w 508000"/>
                <a:gd name="connsiteY10" fmla="*/ 254423 h 508000"/>
                <a:gd name="connsiteX11" fmla="*/ 254423 w 508000"/>
                <a:gd name="connsiteY11" fmla="*/ 40572 h 508000"/>
                <a:gd name="connsiteX12" fmla="*/ 254423 w 508000"/>
                <a:gd name="connsiteY12" fmla="*/ 0 h 508000"/>
                <a:gd name="connsiteX13" fmla="*/ 508000 w 508000"/>
                <a:gd name="connsiteY13" fmla="*/ 254423 h 508000"/>
                <a:gd name="connsiteX14" fmla="*/ 254423 w 508000"/>
                <a:gd name="connsiteY14" fmla="*/ 508000 h 508000"/>
                <a:gd name="connsiteX15" fmla="*/ 0 w 508000"/>
                <a:gd name="connsiteY15" fmla="*/ 254423 h 508000"/>
                <a:gd name="connsiteX16" fmla="*/ 254423 w 508000"/>
                <a:gd name="connsiteY16" fmla="*/ 0 h 5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08000" h="508000">
                  <a:moveTo>
                    <a:pt x="254601" y="80867"/>
                  </a:moveTo>
                  <a:cubicBezTo>
                    <a:pt x="286714" y="80867"/>
                    <a:pt x="312067" y="106240"/>
                    <a:pt x="312067" y="138378"/>
                  </a:cubicBezTo>
                  <a:cubicBezTo>
                    <a:pt x="312067" y="138378"/>
                    <a:pt x="312067" y="138378"/>
                    <a:pt x="312067" y="369267"/>
                  </a:cubicBezTo>
                  <a:cubicBezTo>
                    <a:pt x="312067" y="401405"/>
                    <a:pt x="286714" y="426777"/>
                    <a:pt x="254601" y="426777"/>
                  </a:cubicBezTo>
                  <a:cubicBezTo>
                    <a:pt x="222487" y="426777"/>
                    <a:pt x="196289" y="401405"/>
                    <a:pt x="196289" y="369267"/>
                  </a:cubicBezTo>
                  <a:cubicBezTo>
                    <a:pt x="196289" y="369267"/>
                    <a:pt x="196289" y="369267"/>
                    <a:pt x="196289" y="138378"/>
                  </a:cubicBezTo>
                  <a:cubicBezTo>
                    <a:pt x="196289" y="106240"/>
                    <a:pt x="222487" y="80867"/>
                    <a:pt x="254601" y="80867"/>
                  </a:cubicBezTo>
                  <a:close/>
                  <a:moveTo>
                    <a:pt x="254423" y="40572"/>
                  </a:moveTo>
                  <a:cubicBezTo>
                    <a:pt x="136086" y="40572"/>
                    <a:pt x="40572" y="136087"/>
                    <a:pt x="40572" y="254423"/>
                  </a:cubicBezTo>
                  <a:cubicBezTo>
                    <a:pt x="40572" y="371914"/>
                    <a:pt x="136086" y="467428"/>
                    <a:pt x="254423" y="467428"/>
                  </a:cubicBezTo>
                  <a:cubicBezTo>
                    <a:pt x="371914" y="467428"/>
                    <a:pt x="467428" y="371914"/>
                    <a:pt x="467428" y="254423"/>
                  </a:cubicBezTo>
                  <a:cubicBezTo>
                    <a:pt x="467428" y="136087"/>
                    <a:pt x="371914" y="40572"/>
                    <a:pt x="254423" y="40572"/>
                  </a:cubicBezTo>
                  <a:close/>
                  <a:moveTo>
                    <a:pt x="254423" y="0"/>
                  </a:moveTo>
                  <a:cubicBezTo>
                    <a:pt x="393890" y="0"/>
                    <a:pt x="508000" y="114110"/>
                    <a:pt x="508000" y="254423"/>
                  </a:cubicBezTo>
                  <a:cubicBezTo>
                    <a:pt x="508000" y="393890"/>
                    <a:pt x="393890" y="508000"/>
                    <a:pt x="254423" y="508000"/>
                  </a:cubicBezTo>
                  <a:cubicBezTo>
                    <a:pt x="114110" y="508000"/>
                    <a:pt x="0" y="393890"/>
                    <a:pt x="0" y="254423"/>
                  </a:cubicBezTo>
                  <a:cubicBezTo>
                    <a:pt x="0" y="114110"/>
                    <a:pt x="114110" y="0"/>
                    <a:pt x="2544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ïšḻïďê-Freeform: Shape 35"/>
            <p:cNvSpPr>
              <a:spLocks noChangeAspect="1"/>
            </p:cNvSpPr>
            <p:nvPr/>
          </p:nvSpPr>
          <p:spPr bwMode="auto">
            <a:xfrm>
              <a:off x="8042903" y="4173885"/>
              <a:ext cx="381053" cy="381053"/>
            </a:xfrm>
            <a:custGeom>
              <a:avLst/>
              <a:gdLst>
                <a:gd name="T0" fmla="*/ 42 w 64"/>
                <a:gd name="T1" fmla="*/ 21 h 64"/>
                <a:gd name="T2" fmla="*/ 47 w 64"/>
                <a:gd name="T3" fmla="*/ 25 h 64"/>
                <a:gd name="T4" fmla="*/ 29 w 64"/>
                <a:gd name="T5" fmla="*/ 43 h 64"/>
                <a:gd name="T6" fmla="*/ 17 w 64"/>
                <a:gd name="T7" fmla="*/ 32 h 64"/>
                <a:gd name="T8" fmla="*/ 22 w 64"/>
                <a:gd name="T9" fmla="*/ 27 h 64"/>
                <a:gd name="T10" fmla="*/ 29 w 64"/>
                <a:gd name="T11" fmla="*/ 34 h 64"/>
                <a:gd name="T12" fmla="*/ 42 w 64"/>
                <a:gd name="T13" fmla="*/ 21 h 64"/>
                <a:gd name="T14" fmla="*/ 64 w 64"/>
                <a:gd name="T15" fmla="*/ 13 h 64"/>
                <a:gd name="T16" fmla="*/ 64 w 64"/>
                <a:gd name="T17" fmla="*/ 51 h 64"/>
                <a:gd name="T18" fmla="*/ 51 w 64"/>
                <a:gd name="T19" fmla="*/ 64 h 64"/>
                <a:gd name="T20" fmla="*/ 13 w 64"/>
                <a:gd name="T21" fmla="*/ 64 h 64"/>
                <a:gd name="T22" fmla="*/ 0 w 64"/>
                <a:gd name="T23" fmla="*/ 51 h 64"/>
                <a:gd name="T24" fmla="*/ 0 w 64"/>
                <a:gd name="T25" fmla="*/ 13 h 64"/>
                <a:gd name="T26" fmla="*/ 13 w 64"/>
                <a:gd name="T27" fmla="*/ 0 h 64"/>
                <a:gd name="T28" fmla="*/ 51 w 64"/>
                <a:gd name="T29" fmla="*/ 0 h 64"/>
                <a:gd name="T30" fmla="*/ 64 w 64"/>
                <a:gd name="T31" fmla="*/ 13 h 64"/>
                <a:gd name="T32" fmla="*/ 56 w 64"/>
                <a:gd name="T33" fmla="*/ 32 h 64"/>
                <a:gd name="T34" fmla="*/ 32 w 64"/>
                <a:gd name="T35" fmla="*/ 8 h 64"/>
                <a:gd name="T36" fmla="*/ 8 w 64"/>
                <a:gd name="T37" fmla="*/ 32 h 64"/>
                <a:gd name="T38" fmla="*/ 32 w 64"/>
                <a:gd name="T39" fmla="*/ 56 h 64"/>
                <a:gd name="T40" fmla="*/ 56 w 64"/>
                <a:gd name="T41" fmla="*/ 32 h 64"/>
                <a:gd name="T42" fmla="*/ 56 w 64"/>
                <a:gd name="T43" fmla="*/ 32 h 64"/>
                <a:gd name="T44" fmla="*/ 56 w 64"/>
                <a:gd name="T45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" h="64">
                  <a:moveTo>
                    <a:pt x="42" y="21"/>
                  </a:moveTo>
                  <a:cubicBezTo>
                    <a:pt x="47" y="25"/>
                    <a:pt x="47" y="25"/>
                    <a:pt x="47" y="25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9" y="34"/>
                    <a:pt x="29" y="34"/>
                    <a:pt x="29" y="34"/>
                  </a:cubicBezTo>
                  <a:lnTo>
                    <a:pt x="42" y="21"/>
                  </a:lnTo>
                  <a:close/>
                  <a:moveTo>
                    <a:pt x="64" y="13"/>
                  </a:moveTo>
                  <a:cubicBezTo>
                    <a:pt x="64" y="51"/>
                    <a:pt x="64" y="51"/>
                    <a:pt x="64" y="51"/>
                  </a:cubicBezTo>
                  <a:cubicBezTo>
                    <a:pt x="64" y="58"/>
                    <a:pt x="58" y="64"/>
                    <a:pt x="51" y="64"/>
                  </a:cubicBezTo>
                  <a:cubicBezTo>
                    <a:pt x="13" y="64"/>
                    <a:pt x="13" y="64"/>
                    <a:pt x="13" y="64"/>
                  </a:cubicBezTo>
                  <a:cubicBezTo>
                    <a:pt x="6" y="64"/>
                    <a:pt x="0" y="58"/>
                    <a:pt x="0" y="5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8" y="0"/>
                    <a:pt x="64" y="6"/>
                    <a:pt x="64" y="13"/>
                  </a:cubicBezTo>
                  <a:close/>
                  <a:moveTo>
                    <a:pt x="56" y="32"/>
                  </a:moveTo>
                  <a:cubicBezTo>
                    <a:pt x="56" y="19"/>
                    <a:pt x="45" y="8"/>
                    <a:pt x="32" y="8"/>
                  </a:cubicBezTo>
                  <a:cubicBezTo>
                    <a:pt x="19" y="8"/>
                    <a:pt x="8" y="19"/>
                    <a:pt x="8" y="32"/>
                  </a:cubicBezTo>
                  <a:cubicBezTo>
                    <a:pt x="8" y="45"/>
                    <a:pt x="19" y="56"/>
                    <a:pt x="32" y="56"/>
                  </a:cubicBezTo>
                  <a:cubicBezTo>
                    <a:pt x="45" y="56"/>
                    <a:pt x="56" y="45"/>
                    <a:pt x="56" y="32"/>
                  </a:cubicBezTo>
                  <a:close/>
                  <a:moveTo>
                    <a:pt x="56" y="32"/>
                  </a:moveTo>
                  <a:cubicBezTo>
                    <a:pt x="56" y="32"/>
                    <a:pt x="56" y="32"/>
                    <a:pt x="56" y="3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2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组合 84"/>
          <p:cNvGrpSpPr/>
          <p:nvPr/>
        </p:nvGrpSpPr>
        <p:grpSpPr>
          <a:xfrm>
            <a:off x="4540206" y="2838351"/>
            <a:ext cx="1271075" cy="1256888"/>
            <a:chOff x="4540206" y="2838351"/>
            <a:chExt cx="1271075" cy="1256888"/>
          </a:xfrm>
        </p:grpSpPr>
        <p:sp>
          <p:nvSpPr>
            <p:cNvPr id="10" name="矩形: 圆角 9"/>
            <p:cNvSpPr/>
            <p:nvPr/>
          </p:nvSpPr>
          <p:spPr>
            <a:xfrm>
              <a:off x="4554393" y="2838351"/>
              <a:ext cx="1256888" cy="1256888"/>
            </a:xfrm>
            <a:prstGeom prst="roundRect">
              <a:avLst>
                <a:gd name="adj" fmla="val 5067"/>
              </a:avLst>
            </a:prstGeom>
            <a:solidFill>
              <a:schemeClr val="accent4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矩形: 圆角 10"/>
            <p:cNvSpPr/>
            <p:nvPr/>
          </p:nvSpPr>
          <p:spPr>
            <a:xfrm>
              <a:off x="4554393" y="2838351"/>
              <a:ext cx="939521" cy="939521"/>
            </a:xfrm>
            <a:prstGeom prst="roundRect">
              <a:avLst>
                <a:gd name="adj" fmla="val 5067"/>
              </a:avLst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文本框 26"/>
            <p:cNvSpPr txBox="1"/>
            <p:nvPr/>
          </p:nvSpPr>
          <p:spPr>
            <a:xfrm>
              <a:off x="4540206" y="2840879"/>
              <a:ext cx="435456" cy="30537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050">
                  <a:solidFill>
                    <a:schemeClr val="bg1"/>
                  </a:solidFill>
                  <a:latin typeface="Impact" panose="020B0806030902050204" pitchFamily="34" charset="0"/>
                </a:rPr>
                <a:t>70%</a:t>
              </a: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3347270" y="2838351"/>
            <a:ext cx="1110026" cy="1110026"/>
            <a:chOff x="3347270" y="2838351"/>
            <a:chExt cx="1110026" cy="1110026"/>
          </a:xfrm>
        </p:grpSpPr>
        <p:sp>
          <p:nvSpPr>
            <p:cNvPr id="8" name="矩形: 圆角 7"/>
            <p:cNvSpPr/>
            <p:nvPr/>
          </p:nvSpPr>
          <p:spPr>
            <a:xfrm>
              <a:off x="3347270" y="2838351"/>
              <a:ext cx="1110026" cy="1110026"/>
            </a:xfrm>
            <a:prstGeom prst="roundRect">
              <a:avLst>
                <a:gd name="adj" fmla="val 5067"/>
              </a:avLst>
            </a:pr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矩形: 圆角 8"/>
            <p:cNvSpPr/>
            <p:nvPr/>
          </p:nvSpPr>
          <p:spPr>
            <a:xfrm>
              <a:off x="3716111" y="2838351"/>
              <a:ext cx="741185" cy="741185"/>
            </a:xfrm>
            <a:prstGeom prst="roundRect">
              <a:avLst>
                <a:gd name="adj" fmla="val 5067"/>
              </a:avLst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文本框 28"/>
            <p:cNvSpPr txBox="1"/>
            <p:nvPr/>
          </p:nvSpPr>
          <p:spPr>
            <a:xfrm>
              <a:off x="4021840" y="2840880"/>
              <a:ext cx="435455" cy="30537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en-US" sz="1050">
                  <a:solidFill>
                    <a:schemeClr val="bg1"/>
                  </a:solidFill>
                  <a:latin typeface="Impact" panose="020B0806030902050204" pitchFamily="34" charset="0"/>
                </a:rPr>
                <a:t>60%</a:t>
              </a: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3082373" y="1373371"/>
            <a:ext cx="1374923" cy="1399973"/>
            <a:chOff x="3082373" y="1373371"/>
            <a:chExt cx="1374923" cy="1399973"/>
          </a:xfrm>
        </p:grpSpPr>
        <p:sp>
          <p:nvSpPr>
            <p:cNvPr id="4" name="矩形: 圆角 3"/>
            <p:cNvSpPr/>
            <p:nvPr/>
          </p:nvSpPr>
          <p:spPr>
            <a:xfrm>
              <a:off x="3082373" y="1373371"/>
              <a:ext cx="1374923" cy="1374923"/>
            </a:xfrm>
            <a:prstGeom prst="roundRect">
              <a:avLst>
                <a:gd name="adj" fmla="val 5067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矩形: 圆角 4"/>
            <p:cNvSpPr/>
            <p:nvPr/>
          </p:nvSpPr>
          <p:spPr>
            <a:xfrm>
              <a:off x="3453088" y="1740764"/>
              <a:ext cx="1004207" cy="1004207"/>
            </a:xfrm>
            <a:prstGeom prst="roundRect">
              <a:avLst>
                <a:gd name="adj" fmla="val 5067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文本框 29"/>
            <p:cNvSpPr txBox="1"/>
            <p:nvPr/>
          </p:nvSpPr>
          <p:spPr>
            <a:xfrm>
              <a:off x="4020701" y="2467972"/>
              <a:ext cx="435455" cy="30537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en-US" sz="1050">
                  <a:solidFill>
                    <a:schemeClr val="bg1"/>
                  </a:solidFill>
                  <a:latin typeface="Impact" panose="020B0806030902050204" pitchFamily="34" charset="0"/>
                </a:rPr>
                <a:t>80%</a:t>
              </a:r>
            </a:p>
          </p:txBody>
        </p:sp>
      </p:grpSp>
      <p:sp>
        <p:nvSpPr>
          <p:cNvPr id="16" name="文本框 30"/>
          <p:cNvSpPr txBox="1"/>
          <p:nvPr/>
        </p:nvSpPr>
        <p:spPr>
          <a:xfrm>
            <a:off x="2476182" y="2364098"/>
            <a:ext cx="308979" cy="311624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r>
              <a:rPr lang="en-US" dirty="0">
                <a:solidFill>
                  <a:schemeClr val="dk1">
                    <a:lumMod val="100000"/>
                  </a:schemeClr>
                </a:solidFill>
                <a:latin typeface="Impact" panose="020B0806030902050204" pitchFamily="34" charset="0"/>
              </a:rPr>
              <a:t>20%</a:t>
            </a:r>
          </a:p>
        </p:txBody>
      </p:sp>
      <p:grpSp>
        <p:nvGrpSpPr>
          <p:cNvPr id="88" name="组合 87"/>
          <p:cNvGrpSpPr/>
          <p:nvPr/>
        </p:nvGrpSpPr>
        <p:grpSpPr>
          <a:xfrm>
            <a:off x="4536779" y="1844593"/>
            <a:ext cx="921314" cy="903701"/>
            <a:chOff x="4536779" y="1844593"/>
            <a:chExt cx="921314" cy="903701"/>
          </a:xfrm>
        </p:grpSpPr>
        <p:sp>
          <p:nvSpPr>
            <p:cNvPr id="6" name="矩形: 圆角 5"/>
            <p:cNvSpPr/>
            <p:nvPr/>
          </p:nvSpPr>
          <p:spPr>
            <a:xfrm>
              <a:off x="4554393" y="1844593"/>
              <a:ext cx="903700" cy="903700"/>
            </a:xfrm>
            <a:prstGeom prst="roundRect">
              <a:avLst>
                <a:gd name="adj" fmla="val 5067"/>
              </a:avLst>
            </a:pr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矩形: 圆角 6"/>
            <p:cNvSpPr/>
            <p:nvPr/>
          </p:nvSpPr>
          <p:spPr>
            <a:xfrm>
              <a:off x="4554393" y="2250223"/>
              <a:ext cx="498071" cy="498071"/>
            </a:xfrm>
            <a:prstGeom prst="roundRect">
              <a:avLst>
                <a:gd name="adj" fmla="val 5067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文本框 8"/>
            <p:cNvSpPr txBox="1"/>
            <p:nvPr/>
          </p:nvSpPr>
          <p:spPr>
            <a:xfrm>
              <a:off x="4536779" y="2379115"/>
              <a:ext cx="435456" cy="305372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Impact" panose="020B0806030902050204" pitchFamily="34" charset="0"/>
                </a:rPr>
                <a:t/>
              </a:r>
              <a:br>
                <a:rPr lang="en-US" sz="1000">
                  <a:solidFill>
                    <a:schemeClr val="bg1"/>
                  </a:solidFill>
                  <a:latin typeface="Impact" panose="020B0806030902050204" pitchFamily="34" charset="0"/>
                </a:rPr>
              </a:br>
              <a:r>
                <a:rPr lang="en-US" sz="1000">
                  <a:solidFill>
                    <a:schemeClr val="bg1"/>
                  </a:solidFill>
                  <a:latin typeface="Impact" panose="020B0806030902050204" pitchFamily="34" charset="0"/>
                </a:rPr>
                <a:t>15%</a:t>
              </a:r>
            </a:p>
          </p:txBody>
        </p:sp>
      </p:grpSp>
      <p:sp>
        <p:nvSpPr>
          <p:cNvPr id="17" name="文本框 31"/>
          <p:cNvSpPr txBox="1"/>
          <p:nvPr/>
        </p:nvSpPr>
        <p:spPr>
          <a:xfrm>
            <a:off x="5529866" y="2364098"/>
            <a:ext cx="308979" cy="311624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r>
              <a:rPr lang="en-US" dirty="0">
                <a:solidFill>
                  <a:schemeClr val="dk1">
                    <a:lumMod val="100000"/>
                  </a:schemeClr>
                </a:solidFill>
                <a:latin typeface="Impact" panose="020B0806030902050204" pitchFamily="34" charset="0"/>
              </a:rPr>
              <a:t>85%</a:t>
            </a:r>
          </a:p>
        </p:txBody>
      </p:sp>
      <p:sp>
        <p:nvSpPr>
          <p:cNvPr id="18" name="文本框 32"/>
          <p:cNvSpPr txBox="1"/>
          <p:nvPr/>
        </p:nvSpPr>
        <p:spPr>
          <a:xfrm>
            <a:off x="5883053" y="3714366"/>
            <a:ext cx="308979" cy="311624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r>
              <a:rPr lang="en-US">
                <a:solidFill>
                  <a:schemeClr val="dk1">
                    <a:lumMod val="100000"/>
                  </a:schemeClr>
                </a:solidFill>
                <a:latin typeface="Impact" panose="020B0806030902050204" pitchFamily="34" charset="0"/>
              </a:rPr>
              <a:t>30%</a:t>
            </a:r>
          </a:p>
        </p:txBody>
      </p:sp>
      <p:sp>
        <p:nvSpPr>
          <p:cNvPr id="19" name="文本框 33"/>
          <p:cNvSpPr txBox="1"/>
          <p:nvPr/>
        </p:nvSpPr>
        <p:spPr>
          <a:xfrm>
            <a:off x="2742218" y="3565129"/>
            <a:ext cx="308979" cy="311624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r>
              <a:rPr lang="en-US">
                <a:solidFill>
                  <a:schemeClr val="dk1">
                    <a:lumMod val="100000"/>
                  </a:schemeClr>
                </a:solidFill>
                <a:latin typeface="Impact" panose="020B0806030902050204" pitchFamily="34" charset="0"/>
              </a:rPr>
              <a:t>40%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019310" y="1271277"/>
            <a:ext cx="1367993" cy="843644"/>
            <a:chOff x="952500" y="1676438"/>
            <a:chExt cx="1823991" cy="1124858"/>
          </a:xfrm>
        </p:grpSpPr>
        <p:sp>
          <p:nvSpPr>
            <p:cNvPr id="68" name="任意多边形: 形状 67"/>
            <p:cNvSpPr/>
            <p:nvPr/>
          </p:nvSpPr>
          <p:spPr>
            <a:xfrm>
              <a:off x="952500" y="1676438"/>
              <a:ext cx="554390" cy="690446"/>
            </a:xfrm>
            <a:custGeom>
              <a:avLst/>
              <a:gdLst/>
              <a:ahLst/>
              <a:cxnLst/>
              <a:rect l="l" t="t" r="r" b="b"/>
              <a:pathLst>
                <a:path w="121891" h="151805">
                  <a:moveTo>
                    <a:pt x="54248" y="100459"/>
                  </a:moveTo>
                  <a:lnTo>
                    <a:pt x="60722" y="100459"/>
                  </a:lnTo>
                  <a:lnTo>
                    <a:pt x="82823" y="151805"/>
                  </a:lnTo>
                  <a:lnTo>
                    <a:pt x="76349" y="151805"/>
                  </a:lnTo>
                  <a:close/>
                  <a:moveTo>
                    <a:pt x="46435" y="100459"/>
                  </a:moveTo>
                  <a:lnTo>
                    <a:pt x="52685" y="100459"/>
                  </a:lnTo>
                  <a:lnTo>
                    <a:pt x="52685" y="151805"/>
                  </a:lnTo>
                  <a:lnTo>
                    <a:pt x="46435" y="151805"/>
                  </a:lnTo>
                  <a:close/>
                  <a:moveTo>
                    <a:pt x="37505" y="100459"/>
                  </a:moveTo>
                  <a:lnTo>
                    <a:pt x="44425" y="100459"/>
                  </a:lnTo>
                  <a:lnTo>
                    <a:pt x="18529" y="151805"/>
                  </a:lnTo>
                  <a:lnTo>
                    <a:pt x="11832" y="151805"/>
                  </a:lnTo>
                  <a:close/>
                  <a:moveTo>
                    <a:pt x="121891" y="56481"/>
                  </a:moveTo>
                  <a:lnTo>
                    <a:pt x="114300" y="78358"/>
                  </a:lnTo>
                  <a:lnTo>
                    <a:pt x="121891" y="99120"/>
                  </a:lnTo>
                  <a:lnTo>
                    <a:pt x="86172" y="83939"/>
                  </a:lnTo>
                  <a:lnTo>
                    <a:pt x="86172" y="69652"/>
                  </a:lnTo>
                  <a:close/>
                  <a:moveTo>
                    <a:pt x="53355" y="32147"/>
                  </a:moveTo>
                  <a:cubicBezTo>
                    <a:pt x="52016" y="38398"/>
                    <a:pt x="48965" y="43533"/>
                    <a:pt x="44202" y="47551"/>
                  </a:cubicBezTo>
                  <a:cubicBezTo>
                    <a:pt x="41672" y="49560"/>
                    <a:pt x="38975" y="51067"/>
                    <a:pt x="36110" y="52072"/>
                  </a:cubicBezTo>
                  <a:lnTo>
                    <a:pt x="28360" y="53355"/>
                  </a:lnTo>
                  <a:lnTo>
                    <a:pt x="78135" y="53355"/>
                  </a:lnTo>
                  <a:lnTo>
                    <a:pt x="70433" y="52072"/>
                  </a:lnTo>
                  <a:cubicBezTo>
                    <a:pt x="67605" y="51067"/>
                    <a:pt x="64964" y="49560"/>
                    <a:pt x="62508" y="47551"/>
                  </a:cubicBezTo>
                  <a:cubicBezTo>
                    <a:pt x="57597" y="43533"/>
                    <a:pt x="54546" y="38398"/>
                    <a:pt x="53355" y="32147"/>
                  </a:cubicBezTo>
                  <a:close/>
                  <a:moveTo>
                    <a:pt x="79251" y="19199"/>
                  </a:moveTo>
                  <a:cubicBezTo>
                    <a:pt x="77168" y="19199"/>
                    <a:pt x="75345" y="19906"/>
                    <a:pt x="73782" y="21320"/>
                  </a:cubicBezTo>
                  <a:cubicBezTo>
                    <a:pt x="72219" y="22734"/>
                    <a:pt x="71438" y="24483"/>
                    <a:pt x="71438" y="26566"/>
                  </a:cubicBezTo>
                  <a:cubicBezTo>
                    <a:pt x="71438" y="28650"/>
                    <a:pt x="72219" y="30436"/>
                    <a:pt x="73782" y="31924"/>
                  </a:cubicBezTo>
                  <a:cubicBezTo>
                    <a:pt x="75345" y="33412"/>
                    <a:pt x="77168" y="34156"/>
                    <a:pt x="79251" y="34156"/>
                  </a:cubicBezTo>
                  <a:cubicBezTo>
                    <a:pt x="81484" y="34156"/>
                    <a:pt x="83344" y="33412"/>
                    <a:pt x="84832" y="31924"/>
                  </a:cubicBezTo>
                  <a:cubicBezTo>
                    <a:pt x="86321" y="30436"/>
                    <a:pt x="87065" y="28650"/>
                    <a:pt x="87065" y="26566"/>
                  </a:cubicBezTo>
                  <a:cubicBezTo>
                    <a:pt x="87065" y="24483"/>
                    <a:pt x="86321" y="22734"/>
                    <a:pt x="84832" y="21320"/>
                  </a:cubicBezTo>
                  <a:cubicBezTo>
                    <a:pt x="83344" y="19906"/>
                    <a:pt x="81484" y="19199"/>
                    <a:pt x="79251" y="19199"/>
                  </a:cubicBezTo>
                  <a:close/>
                  <a:moveTo>
                    <a:pt x="26566" y="19199"/>
                  </a:moveTo>
                  <a:cubicBezTo>
                    <a:pt x="24483" y="19199"/>
                    <a:pt x="22659" y="19906"/>
                    <a:pt x="21097" y="21320"/>
                  </a:cubicBezTo>
                  <a:cubicBezTo>
                    <a:pt x="19534" y="22734"/>
                    <a:pt x="18753" y="24483"/>
                    <a:pt x="18753" y="26566"/>
                  </a:cubicBezTo>
                  <a:cubicBezTo>
                    <a:pt x="18753" y="28650"/>
                    <a:pt x="19534" y="30436"/>
                    <a:pt x="21097" y="31924"/>
                  </a:cubicBezTo>
                  <a:cubicBezTo>
                    <a:pt x="22659" y="33412"/>
                    <a:pt x="24483" y="34156"/>
                    <a:pt x="26566" y="34156"/>
                  </a:cubicBezTo>
                  <a:cubicBezTo>
                    <a:pt x="28799" y="34156"/>
                    <a:pt x="30659" y="33412"/>
                    <a:pt x="32147" y="31924"/>
                  </a:cubicBezTo>
                  <a:cubicBezTo>
                    <a:pt x="33635" y="30436"/>
                    <a:pt x="34380" y="28650"/>
                    <a:pt x="34380" y="26566"/>
                  </a:cubicBezTo>
                  <a:cubicBezTo>
                    <a:pt x="34380" y="24483"/>
                    <a:pt x="33635" y="22734"/>
                    <a:pt x="32147" y="21320"/>
                  </a:cubicBezTo>
                  <a:cubicBezTo>
                    <a:pt x="30659" y="19906"/>
                    <a:pt x="28799" y="19199"/>
                    <a:pt x="26566" y="19199"/>
                  </a:cubicBezTo>
                  <a:close/>
                  <a:moveTo>
                    <a:pt x="27013" y="0"/>
                  </a:moveTo>
                  <a:cubicBezTo>
                    <a:pt x="33412" y="0"/>
                    <a:pt x="39142" y="2084"/>
                    <a:pt x="44202" y="6251"/>
                  </a:cubicBezTo>
                  <a:cubicBezTo>
                    <a:pt x="48965" y="10270"/>
                    <a:pt x="52016" y="15330"/>
                    <a:pt x="53355" y="21432"/>
                  </a:cubicBezTo>
                  <a:cubicBezTo>
                    <a:pt x="54546" y="15330"/>
                    <a:pt x="57597" y="10270"/>
                    <a:pt x="62508" y="6251"/>
                  </a:cubicBezTo>
                  <a:cubicBezTo>
                    <a:pt x="67419" y="2084"/>
                    <a:pt x="73075" y="0"/>
                    <a:pt x="79475" y="0"/>
                  </a:cubicBezTo>
                  <a:cubicBezTo>
                    <a:pt x="86916" y="0"/>
                    <a:pt x="93316" y="2679"/>
                    <a:pt x="98673" y="8037"/>
                  </a:cubicBezTo>
                  <a:cubicBezTo>
                    <a:pt x="103882" y="13097"/>
                    <a:pt x="106487" y="19422"/>
                    <a:pt x="106487" y="27013"/>
                  </a:cubicBezTo>
                  <a:cubicBezTo>
                    <a:pt x="106487" y="34305"/>
                    <a:pt x="103882" y="40630"/>
                    <a:pt x="98673" y="45988"/>
                  </a:cubicBezTo>
                  <a:cubicBezTo>
                    <a:pt x="95994" y="48518"/>
                    <a:pt x="93055" y="50416"/>
                    <a:pt x="89855" y="51681"/>
                  </a:cubicBezTo>
                  <a:lnTo>
                    <a:pt x="80696" y="53355"/>
                  </a:lnTo>
                  <a:lnTo>
                    <a:pt x="85949" y="53355"/>
                  </a:lnTo>
                  <a:lnTo>
                    <a:pt x="85949" y="100013"/>
                  </a:lnTo>
                  <a:lnTo>
                    <a:pt x="15404" y="100013"/>
                  </a:lnTo>
                  <a:lnTo>
                    <a:pt x="15404" y="53355"/>
                  </a:lnTo>
                  <a:lnTo>
                    <a:pt x="25785" y="53355"/>
                  </a:lnTo>
                  <a:lnTo>
                    <a:pt x="16576" y="51681"/>
                  </a:lnTo>
                  <a:cubicBezTo>
                    <a:pt x="13413" y="50416"/>
                    <a:pt x="10567" y="48518"/>
                    <a:pt x="8037" y="45988"/>
                  </a:cubicBezTo>
                  <a:cubicBezTo>
                    <a:pt x="2679" y="40630"/>
                    <a:pt x="0" y="34305"/>
                    <a:pt x="0" y="27013"/>
                  </a:cubicBezTo>
                  <a:cubicBezTo>
                    <a:pt x="0" y="19422"/>
                    <a:pt x="2679" y="13097"/>
                    <a:pt x="8037" y="8037"/>
                  </a:cubicBezTo>
                  <a:cubicBezTo>
                    <a:pt x="13097" y="2679"/>
                    <a:pt x="19422" y="0"/>
                    <a:pt x="27013" y="0"/>
                  </a:cubicBez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1055090" y="2504020"/>
              <a:ext cx="1721401" cy="297276"/>
              <a:chOff x="1055090" y="2682713"/>
              <a:chExt cx="1721401" cy="297276"/>
            </a:xfrm>
          </p:grpSpPr>
          <p:sp>
            <p:nvSpPr>
              <p:cNvPr id="73" name="任意多边形: 形状 72"/>
              <p:cNvSpPr/>
              <p:nvPr/>
            </p:nvSpPr>
            <p:spPr bwMode="auto">
              <a:xfrm>
                <a:off x="1055090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4" name="任意多边形: 形状 73"/>
              <p:cNvSpPr/>
              <p:nvPr/>
            </p:nvSpPr>
            <p:spPr bwMode="auto">
              <a:xfrm>
                <a:off x="1232356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任意多边形: 形状 74"/>
              <p:cNvSpPr/>
              <p:nvPr/>
            </p:nvSpPr>
            <p:spPr bwMode="auto">
              <a:xfrm>
                <a:off x="1409622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任意多边形: 形状 75"/>
              <p:cNvSpPr/>
              <p:nvPr/>
            </p:nvSpPr>
            <p:spPr bwMode="auto">
              <a:xfrm>
                <a:off x="1586888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7" name="任意多边形: 形状 76"/>
              <p:cNvSpPr/>
              <p:nvPr/>
            </p:nvSpPr>
            <p:spPr bwMode="auto">
              <a:xfrm>
                <a:off x="1764154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8" name="任意多边形: 形状 77"/>
              <p:cNvSpPr/>
              <p:nvPr/>
            </p:nvSpPr>
            <p:spPr bwMode="auto">
              <a:xfrm>
                <a:off x="1941420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任意多边形: 形状 78"/>
              <p:cNvSpPr/>
              <p:nvPr/>
            </p:nvSpPr>
            <p:spPr bwMode="auto">
              <a:xfrm>
                <a:off x="2118686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0" name="任意多边形: 形状 79"/>
              <p:cNvSpPr/>
              <p:nvPr/>
            </p:nvSpPr>
            <p:spPr bwMode="auto">
              <a:xfrm>
                <a:off x="2295952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1" name="任意多边形: 形状 80"/>
              <p:cNvSpPr/>
              <p:nvPr/>
            </p:nvSpPr>
            <p:spPr bwMode="auto">
              <a:xfrm>
                <a:off x="2473218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2" name="任意多边形: 形状 81"/>
              <p:cNvSpPr/>
              <p:nvPr/>
            </p:nvSpPr>
            <p:spPr bwMode="auto">
              <a:xfrm>
                <a:off x="2650481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71" name="矩形 70"/>
            <p:cNvSpPr/>
            <p:nvPr/>
          </p:nvSpPr>
          <p:spPr>
            <a:xfrm>
              <a:off x="1671372" y="1793691"/>
              <a:ext cx="563745" cy="219173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 lnSpcReduction="10000"/>
            </a:bodyPr>
            <a:lstStyle/>
            <a:p>
              <a:r>
                <a:rPr lang="zh-CN" altLang="en-US" sz="1100" b="1">
                  <a:solidFill>
                    <a:schemeClr val="dk1">
                      <a:lumMod val="100000"/>
                    </a:schemeClr>
                  </a:solidFill>
                  <a:effectLst/>
                </a:rPr>
                <a:t>关键词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019310" y="3527918"/>
            <a:ext cx="1367993" cy="713766"/>
            <a:chOff x="952500" y="5024502"/>
            <a:chExt cx="1823991" cy="951688"/>
          </a:xfrm>
        </p:grpSpPr>
        <p:sp>
          <p:nvSpPr>
            <p:cNvPr id="54" name="任意多边形: 形状 53"/>
            <p:cNvSpPr/>
            <p:nvPr/>
          </p:nvSpPr>
          <p:spPr>
            <a:xfrm>
              <a:off x="952500" y="5505657"/>
              <a:ext cx="718872" cy="470533"/>
            </a:xfrm>
            <a:custGeom>
              <a:avLst/>
              <a:gdLst/>
              <a:ahLst/>
              <a:cxnLst/>
              <a:rect l="l" t="t" r="r" b="b"/>
              <a:pathLst>
                <a:path w="171897" h="112514">
                  <a:moveTo>
                    <a:pt x="54025" y="36835"/>
                  </a:moveTo>
                  <a:cubicBezTo>
                    <a:pt x="60276" y="36835"/>
                    <a:pt x="65559" y="39067"/>
                    <a:pt x="69875" y="43532"/>
                  </a:cubicBezTo>
                  <a:cubicBezTo>
                    <a:pt x="74340" y="47848"/>
                    <a:pt x="76572" y="53281"/>
                    <a:pt x="76572" y="59829"/>
                  </a:cubicBezTo>
                  <a:cubicBezTo>
                    <a:pt x="76572" y="65931"/>
                    <a:pt x="74340" y="71214"/>
                    <a:pt x="69875" y="75679"/>
                  </a:cubicBezTo>
                  <a:cubicBezTo>
                    <a:pt x="65559" y="80144"/>
                    <a:pt x="60276" y="82376"/>
                    <a:pt x="54025" y="82376"/>
                  </a:cubicBezTo>
                  <a:cubicBezTo>
                    <a:pt x="47625" y="82376"/>
                    <a:pt x="42193" y="80144"/>
                    <a:pt x="37728" y="75679"/>
                  </a:cubicBezTo>
                  <a:cubicBezTo>
                    <a:pt x="33263" y="71214"/>
                    <a:pt x="31031" y="65931"/>
                    <a:pt x="31031" y="59829"/>
                  </a:cubicBezTo>
                  <a:cubicBezTo>
                    <a:pt x="31031" y="53281"/>
                    <a:pt x="33263" y="47848"/>
                    <a:pt x="37728" y="43532"/>
                  </a:cubicBezTo>
                  <a:cubicBezTo>
                    <a:pt x="42193" y="39067"/>
                    <a:pt x="47625" y="36835"/>
                    <a:pt x="54025" y="36835"/>
                  </a:cubicBezTo>
                  <a:close/>
                  <a:moveTo>
                    <a:pt x="54025" y="24110"/>
                  </a:moveTo>
                  <a:cubicBezTo>
                    <a:pt x="44202" y="24110"/>
                    <a:pt x="35868" y="27608"/>
                    <a:pt x="29022" y="34603"/>
                  </a:cubicBezTo>
                  <a:cubicBezTo>
                    <a:pt x="22176" y="41449"/>
                    <a:pt x="18753" y="49857"/>
                    <a:pt x="18753" y="59829"/>
                  </a:cubicBezTo>
                  <a:cubicBezTo>
                    <a:pt x="18753" y="69354"/>
                    <a:pt x="22176" y="77540"/>
                    <a:pt x="29022" y="84386"/>
                  </a:cubicBezTo>
                  <a:cubicBezTo>
                    <a:pt x="35868" y="91232"/>
                    <a:pt x="44202" y="94655"/>
                    <a:pt x="54025" y="94655"/>
                  </a:cubicBezTo>
                  <a:cubicBezTo>
                    <a:pt x="63699" y="94655"/>
                    <a:pt x="71959" y="91232"/>
                    <a:pt x="78805" y="84386"/>
                  </a:cubicBezTo>
                  <a:cubicBezTo>
                    <a:pt x="85651" y="77540"/>
                    <a:pt x="89074" y="69354"/>
                    <a:pt x="89074" y="59829"/>
                  </a:cubicBezTo>
                  <a:cubicBezTo>
                    <a:pt x="89074" y="49857"/>
                    <a:pt x="85651" y="41449"/>
                    <a:pt x="78805" y="34603"/>
                  </a:cubicBezTo>
                  <a:cubicBezTo>
                    <a:pt x="71959" y="27608"/>
                    <a:pt x="63699" y="24110"/>
                    <a:pt x="54025" y="24110"/>
                  </a:cubicBezTo>
                  <a:close/>
                  <a:moveTo>
                    <a:pt x="135732" y="23887"/>
                  </a:moveTo>
                  <a:cubicBezTo>
                    <a:pt x="131118" y="23887"/>
                    <a:pt x="127174" y="24557"/>
                    <a:pt x="123900" y="25896"/>
                  </a:cubicBezTo>
                  <a:cubicBezTo>
                    <a:pt x="120477" y="27533"/>
                    <a:pt x="118765" y="29468"/>
                    <a:pt x="118765" y="31700"/>
                  </a:cubicBezTo>
                  <a:cubicBezTo>
                    <a:pt x="118765" y="33635"/>
                    <a:pt x="120477" y="35421"/>
                    <a:pt x="123900" y="37058"/>
                  </a:cubicBezTo>
                  <a:cubicBezTo>
                    <a:pt x="127174" y="38547"/>
                    <a:pt x="131118" y="39291"/>
                    <a:pt x="135732" y="39291"/>
                  </a:cubicBezTo>
                  <a:cubicBezTo>
                    <a:pt x="140345" y="39291"/>
                    <a:pt x="144364" y="38547"/>
                    <a:pt x="147787" y="37058"/>
                  </a:cubicBezTo>
                  <a:cubicBezTo>
                    <a:pt x="151061" y="35421"/>
                    <a:pt x="152698" y="33635"/>
                    <a:pt x="152698" y="31700"/>
                  </a:cubicBezTo>
                  <a:cubicBezTo>
                    <a:pt x="152698" y="29468"/>
                    <a:pt x="151061" y="27533"/>
                    <a:pt x="147787" y="25896"/>
                  </a:cubicBezTo>
                  <a:cubicBezTo>
                    <a:pt x="144364" y="24557"/>
                    <a:pt x="140345" y="23887"/>
                    <a:pt x="135732" y="23887"/>
                  </a:cubicBezTo>
                  <a:close/>
                  <a:moveTo>
                    <a:pt x="135732" y="0"/>
                  </a:moveTo>
                  <a:cubicBezTo>
                    <a:pt x="140345" y="0"/>
                    <a:pt x="144364" y="447"/>
                    <a:pt x="147787" y="1340"/>
                  </a:cubicBezTo>
                  <a:cubicBezTo>
                    <a:pt x="151061" y="2084"/>
                    <a:pt x="152698" y="3051"/>
                    <a:pt x="152698" y="4242"/>
                  </a:cubicBezTo>
                  <a:cubicBezTo>
                    <a:pt x="152698" y="5432"/>
                    <a:pt x="153665" y="6474"/>
                    <a:pt x="155600" y="7367"/>
                  </a:cubicBezTo>
                  <a:cubicBezTo>
                    <a:pt x="157684" y="8111"/>
                    <a:pt x="159916" y="8483"/>
                    <a:pt x="162297" y="8483"/>
                  </a:cubicBezTo>
                  <a:cubicBezTo>
                    <a:pt x="165125" y="8483"/>
                    <a:pt x="167432" y="11385"/>
                    <a:pt x="169218" y="17190"/>
                  </a:cubicBezTo>
                  <a:cubicBezTo>
                    <a:pt x="171004" y="22994"/>
                    <a:pt x="171897" y="30138"/>
                    <a:pt x="171897" y="38621"/>
                  </a:cubicBezTo>
                  <a:lnTo>
                    <a:pt x="171897" y="82376"/>
                  </a:lnTo>
                  <a:cubicBezTo>
                    <a:pt x="171897" y="90562"/>
                    <a:pt x="168995" y="97706"/>
                    <a:pt x="163190" y="103808"/>
                  </a:cubicBezTo>
                  <a:cubicBezTo>
                    <a:pt x="157088" y="109612"/>
                    <a:pt x="150019" y="112514"/>
                    <a:pt x="141982" y="112514"/>
                  </a:cubicBezTo>
                  <a:lnTo>
                    <a:pt x="30138" y="112514"/>
                  </a:lnTo>
                  <a:cubicBezTo>
                    <a:pt x="21952" y="112514"/>
                    <a:pt x="14809" y="109612"/>
                    <a:pt x="8707" y="103808"/>
                  </a:cubicBezTo>
                  <a:cubicBezTo>
                    <a:pt x="2902" y="97706"/>
                    <a:pt x="0" y="90562"/>
                    <a:pt x="0" y="82376"/>
                  </a:cubicBezTo>
                  <a:lnTo>
                    <a:pt x="0" y="38621"/>
                  </a:lnTo>
                  <a:cubicBezTo>
                    <a:pt x="0" y="30138"/>
                    <a:pt x="2902" y="22994"/>
                    <a:pt x="8707" y="17190"/>
                  </a:cubicBezTo>
                  <a:cubicBezTo>
                    <a:pt x="14809" y="11385"/>
                    <a:pt x="21952" y="8483"/>
                    <a:pt x="30138" y="8483"/>
                  </a:cubicBezTo>
                  <a:lnTo>
                    <a:pt x="88627" y="8483"/>
                  </a:lnTo>
                  <a:cubicBezTo>
                    <a:pt x="96962" y="8483"/>
                    <a:pt x="104106" y="8111"/>
                    <a:pt x="110059" y="7367"/>
                  </a:cubicBezTo>
                  <a:cubicBezTo>
                    <a:pt x="115863" y="6474"/>
                    <a:pt x="118765" y="5432"/>
                    <a:pt x="118765" y="4242"/>
                  </a:cubicBezTo>
                  <a:cubicBezTo>
                    <a:pt x="118765" y="3051"/>
                    <a:pt x="120477" y="2084"/>
                    <a:pt x="123900" y="1340"/>
                  </a:cubicBezTo>
                  <a:cubicBezTo>
                    <a:pt x="127174" y="447"/>
                    <a:pt x="131118" y="0"/>
                    <a:pt x="135732" y="0"/>
                  </a:cubicBez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1055090" y="5024502"/>
              <a:ext cx="1721401" cy="297276"/>
              <a:chOff x="1055090" y="4939610"/>
              <a:chExt cx="1721401" cy="297276"/>
            </a:xfrm>
          </p:grpSpPr>
          <p:sp>
            <p:nvSpPr>
              <p:cNvPr id="58" name="任意多边形: 形状 57"/>
              <p:cNvSpPr/>
              <p:nvPr/>
            </p:nvSpPr>
            <p:spPr bwMode="auto">
              <a:xfrm>
                <a:off x="1055090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任意多边形: 形状 58"/>
              <p:cNvSpPr/>
              <p:nvPr/>
            </p:nvSpPr>
            <p:spPr bwMode="auto">
              <a:xfrm>
                <a:off x="1232356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任意多边形: 形状 59"/>
              <p:cNvSpPr/>
              <p:nvPr/>
            </p:nvSpPr>
            <p:spPr bwMode="auto">
              <a:xfrm>
                <a:off x="1409622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任意多边形: 形状 60"/>
              <p:cNvSpPr/>
              <p:nvPr/>
            </p:nvSpPr>
            <p:spPr bwMode="auto">
              <a:xfrm>
                <a:off x="1586888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任意多边形: 形状 61"/>
              <p:cNvSpPr/>
              <p:nvPr/>
            </p:nvSpPr>
            <p:spPr bwMode="auto">
              <a:xfrm>
                <a:off x="1764154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任意多边形: 形状 62"/>
              <p:cNvSpPr/>
              <p:nvPr/>
            </p:nvSpPr>
            <p:spPr bwMode="auto">
              <a:xfrm>
                <a:off x="1941420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任意多边形: 形状 63"/>
              <p:cNvSpPr/>
              <p:nvPr/>
            </p:nvSpPr>
            <p:spPr bwMode="auto">
              <a:xfrm>
                <a:off x="2118686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任意多边形: 形状 64"/>
              <p:cNvSpPr/>
              <p:nvPr/>
            </p:nvSpPr>
            <p:spPr bwMode="auto">
              <a:xfrm>
                <a:off x="2295952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任意多边形: 形状 65"/>
              <p:cNvSpPr/>
              <p:nvPr/>
            </p:nvSpPr>
            <p:spPr bwMode="auto">
              <a:xfrm>
                <a:off x="2473218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任意多边形: 形状 66"/>
              <p:cNvSpPr/>
              <p:nvPr/>
            </p:nvSpPr>
            <p:spPr bwMode="auto">
              <a:xfrm>
                <a:off x="2650481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56" name="矩形 55"/>
            <p:cNvSpPr/>
            <p:nvPr/>
          </p:nvSpPr>
          <p:spPr>
            <a:xfrm>
              <a:off x="1851507" y="5446331"/>
              <a:ext cx="563746" cy="219173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 lnSpcReduction="10000"/>
            </a:bodyPr>
            <a:lstStyle/>
            <a:p>
              <a:r>
                <a:rPr lang="zh-CN" altLang="en-US" sz="1100" b="1">
                  <a:solidFill>
                    <a:schemeClr val="dk1">
                      <a:lumMod val="100000"/>
                    </a:schemeClr>
                  </a:solidFill>
                  <a:effectLst/>
                </a:rPr>
                <a:t>关键词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833642" y="1214098"/>
            <a:ext cx="1291051" cy="900822"/>
            <a:chOff x="9526683" y="1600200"/>
            <a:chExt cx="1721401" cy="1201096"/>
          </a:xfrm>
        </p:grpSpPr>
        <p:sp>
          <p:nvSpPr>
            <p:cNvPr id="39" name="任意多边形: 形状 38"/>
            <p:cNvSpPr/>
            <p:nvPr/>
          </p:nvSpPr>
          <p:spPr>
            <a:xfrm>
              <a:off x="10509724" y="1600200"/>
              <a:ext cx="694944" cy="694944"/>
            </a:xfrm>
            <a:custGeom>
              <a:avLst/>
              <a:gdLst/>
              <a:ahLst/>
              <a:cxnLst/>
              <a:rect l="l" t="t" r="r" b="b"/>
              <a:pathLst>
                <a:path w="146902" h="145220">
                  <a:moveTo>
                    <a:pt x="137410" y="123064"/>
                  </a:moveTo>
                  <a:cubicBezTo>
                    <a:pt x="137707" y="122915"/>
                    <a:pt x="138005" y="122915"/>
                    <a:pt x="138303" y="123064"/>
                  </a:cubicBezTo>
                  <a:lnTo>
                    <a:pt x="138303" y="123510"/>
                  </a:lnTo>
                  <a:cubicBezTo>
                    <a:pt x="138600" y="123510"/>
                    <a:pt x="138823" y="123510"/>
                    <a:pt x="138972" y="123510"/>
                  </a:cubicBezTo>
                  <a:cubicBezTo>
                    <a:pt x="139270" y="123659"/>
                    <a:pt x="139419" y="123808"/>
                    <a:pt x="139419" y="123957"/>
                  </a:cubicBezTo>
                  <a:cubicBezTo>
                    <a:pt x="138675" y="126636"/>
                    <a:pt x="137707" y="128868"/>
                    <a:pt x="136517" y="130654"/>
                  </a:cubicBezTo>
                  <a:cubicBezTo>
                    <a:pt x="134582" y="133035"/>
                    <a:pt x="133466" y="134226"/>
                    <a:pt x="133168" y="134226"/>
                  </a:cubicBezTo>
                  <a:cubicBezTo>
                    <a:pt x="132870" y="134226"/>
                    <a:pt x="132721" y="134003"/>
                    <a:pt x="132721" y="133556"/>
                  </a:cubicBezTo>
                  <a:cubicBezTo>
                    <a:pt x="132721" y="133556"/>
                    <a:pt x="132498" y="133408"/>
                    <a:pt x="132052" y="133110"/>
                  </a:cubicBezTo>
                  <a:cubicBezTo>
                    <a:pt x="131903" y="132812"/>
                    <a:pt x="131754" y="132440"/>
                    <a:pt x="131605" y="131994"/>
                  </a:cubicBezTo>
                  <a:cubicBezTo>
                    <a:pt x="131605" y="131547"/>
                    <a:pt x="131754" y="131026"/>
                    <a:pt x="132052" y="130431"/>
                  </a:cubicBezTo>
                  <a:cubicBezTo>
                    <a:pt x="134284" y="126561"/>
                    <a:pt x="135624" y="124403"/>
                    <a:pt x="136070" y="123957"/>
                  </a:cubicBezTo>
                  <a:cubicBezTo>
                    <a:pt x="136517" y="123362"/>
                    <a:pt x="136963" y="123064"/>
                    <a:pt x="137410" y="123064"/>
                  </a:cubicBezTo>
                  <a:close/>
                  <a:moveTo>
                    <a:pt x="7929" y="123064"/>
                  </a:moveTo>
                  <a:cubicBezTo>
                    <a:pt x="8078" y="122915"/>
                    <a:pt x="8376" y="122915"/>
                    <a:pt x="8822" y="123064"/>
                  </a:cubicBezTo>
                  <a:cubicBezTo>
                    <a:pt x="9269" y="123064"/>
                    <a:pt x="9715" y="123362"/>
                    <a:pt x="10162" y="123957"/>
                  </a:cubicBezTo>
                  <a:cubicBezTo>
                    <a:pt x="10608" y="124403"/>
                    <a:pt x="11947" y="126561"/>
                    <a:pt x="14180" y="130431"/>
                  </a:cubicBezTo>
                  <a:cubicBezTo>
                    <a:pt x="14478" y="131026"/>
                    <a:pt x="14626" y="131547"/>
                    <a:pt x="14626" y="131994"/>
                  </a:cubicBezTo>
                  <a:cubicBezTo>
                    <a:pt x="14329" y="132440"/>
                    <a:pt x="14105" y="132812"/>
                    <a:pt x="13957" y="133110"/>
                  </a:cubicBezTo>
                  <a:cubicBezTo>
                    <a:pt x="13659" y="133408"/>
                    <a:pt x="13510" y="133556"/>
                    <a:pt x="13510" y="133556"/>
                  </a:cubicBezTo>
                  <a:cubicBezTo>
                    <a:pt x="13510" y="134003"/>
                    <a:pt x="13361" y="134226"/>
                    <a:pt x="13064" y="134226"/>
                  </a:cubicBezTo>
                  <a:cubicBezTo>
                    <a:pt x="12766" y="134226"/>
                    <a:pt x="11650" y="133035"/>
                    <a:pt x="9715" y="130654"/>
                  </a:cubicBezTo>
                  <a:cubicBezTo>
                    <a:pt x="8524" y="128868"/>
                    <a:pt x="7557" y="126636"/>
                    <a:pt x="6813" y="123957"/>
                  </a:cubicBezTo>
                  <a:cubicBezTo>
                    <a:pt x="6813" y="123808"/>
                    <a:pt x="6962" y="123659"/>
                    <a:pt x="7259" y="123510"/>
                  </a:cubicBezTo>
                  <a:cubicBezTo>
                    <a:pt x="7408" y="123510"/>
                    <a:pt x="7631" y="123510"/>
                    <a:pt x="7929" y="123510"/>
                  </a:cubicBezTo>
                  <a:close/>
                  <a:moveTo>
                    <a:pt x="125578" y="80425"/>
                  </a:moveTo>
                  <a:cubicBezTo>
                    <a:pt x="127661" y="80127"/>
                    <a:pt x="129001" y="80350"/>
                    <a:pt x="129596" y="81094"/>
                  </a:cubicBezTo>
                  <a:lnTo>
                    <a:pt x="130936" y="82657"/>
                  </a:lnTo>
                  <a:cubicBezTo>
                    <a:pt x="132424" y="82062"/>
                    <a:pt x="133838" y="81913"/>
                    <a:pt x="135177" y="82211"/>
                  </a:cubicBezTo>
                  <a:cubicBezTo>
                    <a:pt x="136517" y="82657"/>
                    <a:pt x="137038" y="83699"/>
                    <a:pt x="136740" y="85336"/>
                  </a:cubicBezTo>
                  <a:cubicBezTo>
                    <a:pt x="131977" y="100814"/>
                    <a:pt x="125355" y="113613"/>
                    <a:pt x="116871" y="123734"/>
                  </a:cubicBezTo>
                  <a:cubicBezTo>
                    <a:pt x="106156" y="136831"/>
                    <a:pt x="99607" y="143379"/>
                    <a:pt x="97226" y="143379"/>
                  </a:cubicBezTo>
                  <a:cubicBezTo>
                    <a:pt x="95589" y="143379"/>
                    <a:pt x="94770" y="142263"/>
                    <a:pt x="94770" y="140030"/>
                  </a:cubicBezTo>
                  <a:cubicBezTo>
                    <a:pt x="94770" y="139286"/>
                    <a:pt x="93729" y="137947"/>
                    <a:pt x="91645" y="136012"/>
                  </a:cubicBezTo>
                  <a:cubicBezTo>
                    <a:pt x="90603" y="134970"/>
                    <a:pt x="90008" y="133408"/>
                    <a:pt x="89859" y="131324"/>
                  </a:cubicBezTo>
                  <a:cubicBezTo>
                    <a:pt x="89561" y="128347"/>
                    <a:pt x="90305" y="125371"/>
                    <a:pt x="92091" y="122394"/>
                  </a:cubicBezTo>
                  <a:cubicBezTo>
                    <a:pt x="106379" y="100070"/>
                    <a:pt x="114937" y="87568"/>
                    <a:pt x="117764" y="84890"/>
                  </a:cubicBezTo>
                  <a:cubicBezTo>
                    <a:pt x="120592" y="82211"/>
                    <a:pt x="123196" y="80722"/>
                    <a:pt x="125578" y="80425"/>
                  </a:cubicBezTo>
                  <a:close/>
                  <a:moveTo>
                    <a:pt x="22217" y="78416"/>
                  </a:moveTo>
                  <a:cubicBezTo>
                    <a:pt x="24747" y="78862"/>
                    <a:pt x="27351" y="80425"/>
                    <a:pt x="30030" y="83104"/>
                  </a:cubicBezTo>
                  <a:cubicBezTo>
                    <a:pt x="32858" y="85931"/>
                    <a:pt x="40597" y="98656"/>
                    <a:pt x="53247" y="121278"/>
                  </a:cubicBezTo>
                  <a:cubicBezTo>
                    <a:pt x="54884" y="124255"/>
                    <a:pt x="55554" y="127231"/>
                    <a:pt x="55256" y="130208"/>
                  </a:cubicBezTo>
                  <a:cubicBezTo>
                    <a:pt x="54959" y="132291"/>
                    <a:pt x="54215" y="133854"/>
                    <a:pt x="53024" y="134896"/>
                  </a:cubicBezTo>
                  <a:cubicBezTo>
                    <a:pt x="50940" y="136831"/>
                    <a:pt x="49899" y="138170"/>
                    <a:pt x="49899" y="138914"/>
                  </a:cubicBezTo>
                  <a:cubicBezTo>
                    <a:pt x="49750" y="141295"/>
                    <a:pt x="48857" y="142486"/>
                    <a:pt x="47220" y="142486"/>
                  </a:cubicBezTo>
                  <a:cubicBezTo>
                    <a:pt x="44838" y="142486"/>
                    <a:pt x="38588" y="135789"/>
                    <a:pt x="28467" y="122394"/>
                  </a:cubicBezTo>
                  <a:cubicBezTo>
                    <a:pt x="20728" y="111976"/>
                    <a:pt x="14924" y="98879"/>
                    <a:pt x="11055" y="83104"/>
                  </a:cubicBezTo>
                  <a:cubicBezTo>
                    <a:pt x="10906" y="81615"/>
                    <a:pt x="11501" y="80648"/>
                    <a:pt x="12840" y="80201"/>
                  </a:cubicBezTo>
                  <a:cubicBezTo>
                    <a:pt x="14180" y="79904"/>
                    <a:pt x="15594" y="80053"/>
                    <a:pt x="17082" y="80648"/>
                  </a:cubicBezTo>
                  <a:lnTo>
                    <a:pt x="17975" y="79085"/>
                  </a:lnTo>
                  <a:cubicBezTo>
                    <a:pt x="18868" y="78341"/>
                    <a:pt x="20282" y="78118"/>
                    <a:pt x="22217" y="78416"/>
                  </a:cubicBezTo>
                  <a:close/>
                  <a:moveTo>
                    <a:pt x="78027" y="58"/>
                  </a:moveTo>
                  <a:cubicBezTo>
                    <a:pt x="109430" y="1099"/>
                    <a:pt x="130340" y="15982"/>
                    <a:pt x="140758" y="44706"/>
                  </a:cubicBezTo>
                  <a:cubicBezTo>
                    <a:pt x="145818" y="59142"/>
                    <a:pt x="147753" y="73579"/>
                    <a:pt x="146563" y="88015"/>
                  </a:cubicBezTo>
                  <a:cubicBezTo>
                    <a:pt x="146265" y="90545"/>
                    <a:pt x="145744" y="92257"/>
                    <a:pt x="145000" y="93150"/>
                  </a:cubicBezTo>
                  <a:lnTo>
                    <a:pt x="143660" y="94266"/>
                  </a:lnTo>
                  <a:cubicBezTo>
                    <a:pt x="145744" y="105130"/>
                    <a:pt x="142693" y="115325"/>
                    <a:pt x="134507" y="124850"/>
                  </a:cubicBezTo>
                  <a:cubicBezTo>
                    <a:pt x="122750" y="138244"/>
                    <a:pt x="114490" y="145016"/>
                    <a:pt x="109728" y="145165"/>
                  </a:cubicBezTo>
                  <a:cubicBezTo>
                    <a:pt x="105560" y="145314"/>
                    <a:pt x="103402" y="145165"/>
                    <a:pt x="103254" y="144718"/>
                  </a:cubicBezTo>
                  <a:cubicBezTo>
                    <a:pt x="115755" y="131026"/>
                    <a:pt x="124238" y="120608"/>
                    <a:pt x="128703" y="113465"/>
                  </a:cubicBezTo>
                  <a:cubicBezTo>
                    <a:pt x="137186" y="98731"/>
                    <a:pt x="140907" y="88461"/>
                    <a:pt x="139865" y="82657"/>
                  </a:cubicBezTo>
                  <a:cubicBezTo>
                    <a:pt x="139865" y="82657"/>
                    <a:pt x="139865" y="81467"/>
                    <a:pt x="139865" y="79085"/>
                  </a:cubicBezTo>
                  <a:cubicBezTo>
                    <a:pt x="140163" y="76555"/>
                    <a:pt x="140088" y="74025"/>
                    <a:pt x="139642" y="71495"/>
                  </a:cubicBezTo>
                  <a:cubicBezTo>
                    <a:pt x="139047" y="63012"/>
                    <a:pt x="137335" y="55124"/>
                    <a:pt x="134507" y="47831"/>
                  </a:cubicBezTo>
                  <a:cubicBezTo>
                    <a:pt x="124982" y="25061"/>
                    <a:pt x="105635" y="13080"/>
                    <a:pt x="76464" y="11889"/>
                  </a:cubicBezTo>
                  <a:cubicBezTo>
                    <a:pt x="47443" y="10699"/>
                    <a:pt x="27128" y="22233"/>
                    <a:pt x="15519" y="46492"/>
                  </a:cubicBezTo>
                  <a:cubicBezTo>
                    <a:pt x="9864" y="58696"/>
                    <a:pt x="7111" y="71049"/>
                    <a:pt x="7259" y="83550"/>
                  </a:cubicBezTo>
                  <a:cubicBezTo>
                    <a:pt x="13361" y="101707"/>
                    <a:pt x="19761" y="115102"/>
                    <a:pt x="26458" y="123734"/>
                  </a:cubicBezTo>
                  <a:cubicBezTo>
                    <a:pt x="33453" y="132515"/>
                    <a:pt x="38588" y="138989"/>
                    <a:pt x="41862" y="143156"/>
                  </a:cubicBezTo>
                  <a:cubicBezTo>
                    <a:pt x="37844" y="145835"/>
                    <a:pt x="33676" y="145760"/>
                    <a:pt x="29360" y="142933"/>
                  </a:cubicBezTo>
                  <a:cubicBezTo>
                    <a:pt x="16859" y="134003"/>
                    <a:pt x="8599" y="123287"/>
                    <a:pt x="4580" y="110786"/>
                  </a:cubicBezTo>
                  <a:cubicBezTo>
                    <a:pt x="1604" y="100665"/>
                    <a:pt x="860" y="94787"/>
                    <a:pt x="2348" y="93150"/>
                  </a:cubicBezTo>
                  <a:cubicBezTo>
                    <a:pt x="1306" y="92108"/>
                    <a:pt x="637" y="89354"/>
                    <a:pt x="339" y="84890"/>
                  </a:cubicBezTo>
                  <a:cubicBezTo>
                    <a:pt x="-1149" y="71346"/>
                    <a:pt x="2274" y="56091"/>
                    <a:pt x="10608" y="39125"/>
                  </a:cubicBezTo>
                  <a:cubicBezTo>
                    <a:pt x="23705" y="12038"/>
                    <a:pt x="46178" y="-984"/>
                    <a:pt x="78027" y="58"/>
                  </a:cubicBez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9526683" y="2504020"/>
              <a:ext cx="1721401" cy="297276"/>
              <a:chOff x="9526683" y="2682713"/>
              <a:chExt cx="1721401" cy="297276"/>
            </a:xfrm>
          </p:grpSpPr>
          <p:sp>
            <p:nvSpPr>
              <p:cNvPr id="44" name="任意多边形: 形状 43"/>
              <p:cNvSpPr/>
              <p:nvPr/>
            </p:nvSpPr>
            <p:spPr bwMode="auto">
              <a:xfrm>
                <a:off x="9526683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任意多边形: 形状 44"/>
              <p:cNvSpPr/>
              <p:nvPr/>
            </p:nvSpPr>
            <p:spPr bwMode="auto">
              <a:xfrm>
                <a:off x="9703949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任意多边形: 形状 45"/>
              <p:cNvSpPr/>
              <p:nvPr/>
            </p:nvSpPr>
            <p:spPr bwMode="auto">
              <a:xfrm>
                <a:off x="9881215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任意多边形: 形状 46"/>
              <p:cNvSpPr/>
              <p:nvPr/>
            </p:nvSpPr>
            <p:spPr bwMode="auto">
              <a:xfrm>
                <a:off x="10058481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任意多边形: 形状 47"/>
              <p:cNvSpPr/>
              <p:nvPr/>
            </p:nvSpPr>
            <p:spPr bwMode="auto">
              <a:xfrm>
                <a:off x="10235747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任意多边形: 形状 48"/>
              <p:cNvSpPr/>
              <p:nvPr/>
            </p:nvSpPr>
            <p:spPr bwMode="auto">
              <a:xfrm>
                <a:off x="10413013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任意多边形: 形状 49"/>
              <p:cNvSpPr/>
              <p:nvPr/>
            </p:nvSpPr>
            <p:spPr bwMode="auto">
              <a:xfrm>
                <a:off x="10590279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任意多边形: 形状 50"/>
              <p:cNvSpPr/>
              <p:nvPr/>
            </p:nvSpPr>
            <p:spPr bwMode="auto">
              <a:xfrm>
                <a:off x="10767545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任意多边形: 形状 51"/>
              <p:cNvSpPr/>
              <p:nvPr/>
            </p:nvSpPr>
            <p:spPr bwMode="auto">
              <a:xfrm>
                <a:off x="10944811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任意多边形: 形状 52"/>
              <p:cNvSpPr/>
              <p:nvPr/>
            </p:nvSpPr>
            <p:spPr bwMode="auto">
              <a:xfrm>
                <a:off x="11122074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2" name="矩形 41"/>
            <p:cNvSpPr/>
            <p:nvPr/>
          </p:nvSpPr>
          <p:spPr>
            <a:xfrm>
              <a:off x="9762902" y="1692751"/>
              <a:ext cx="563747" cy="219173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 lnSpcReduction="10000"/>
            </a:bodyPr>
            <a:lstStyle/>
            <a:p>
              <a:pPr algn="r"/>
              <a:r>
                <a:rPr lang="zh-CN" altLang="en-US" sz="1100" b="1">
                  <a:solidFill>
                    <a:schemeClr val="dk1">
                      <a:lumMod val="100000"/>
                    </a:schemeClr>
                  </a:solidFill>
                  <a:effectLst/>
                </a:rPr>
                <a:t>关键词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750006" y="3527918"/>
            <a:ext cx="1368250" cy="713766"/>
            <a:chOff x="9415167" y="5024502"/>
            <a:chExt cx="1824333" cy="951688"/>
          </a:xfrm>
        </p:grpSpPr>
        <p:sp>
          <p:nvSpPr>
            <p:cNvPr id="24" name="任意多边形: 形状 23"/>
            <p:cNvSpPr/>
            <p:nvPr/>
          </p:nvSpPr>
          <p:spPr>
            <a:xfrm>
              <a:off x="10555698" y="5325443"/>
              <a:ext cx="683802" cy="650747"/>
            </a:xfrm>
            <a:custGeom>
              <a:avLst/>
              <a:gdLst/>
              <a:ahLst/>
              <a:cxnLst/>
              <a:rect l="l" t="t" r="r" b="b"/>
              <a:pathLst>
                <a:path w="114130" h="108613">
                  <a:moveTo>
                    <a:pt x="95409" y="60149"/>
                  </a:moveTo>
                  <a:lnTo>
                    <a:pt x="76199" y="67013"/>
                  </a:lnTo>
                  <a:lnTo>
                    <a:pt x="61334" y="82341"/>
                  </a:lnTo>
                  <a:lnTo>
                    <a:pt x="45554" y="62666"/>
                  </a:lnTo>
                  <a:lnTo>
                    <a:pt x="35034" y="87145"/>
                  </a:lnTo>
                  <a:lnTo>
                    <a:pt x="35034" y="96983"/>
                  </a:lnTo>
                  <a:lnTo>
                    <a:pt x="103643" y="96983"/>
                  </a:lnTo>
                  <a:lnTo>
                    <a:pt x="103643" y="78680"/>
                  </a:lnTo>
                  <a:close/>
                  <a:moveTo>
                    <a:pt x="27280" y="45548"/>
                  </a:moveTo>
                  <a:lnTo>
                    <a:pt x="109798" y="45548"/>
                  </a:lnTo>
                  <a:cubicBezTo>
                    <a:pt x="111076" y="45581"/>
                    <a:pt x="112111" y="46028"/>
                    <a:pt x="112904" y="46888"/>
                  </a:cubicBezTo>
                  <a:cubicBezTo>
                    <a:pt x="113698" y="47748"/>
                    <a:pt x="114106" y="48823"/>
                    <a:pt x="114130" y="50111"/>
                  </a:cubicBezTo>
                  <a:lnTo>
                    <a:pt x="114130" y="104052"/>
                  </a:lnTo>
                  <a:cubicBezTo>
                    <a:pt x="114106" y="105339"/>
                    <a:pt x="113698" y="106413"/>
                    <a:pt x="112904" y="107273"/>
                  </a:cubicBezTo>
                  <a:cubicBezTo>
                    <a:pt x="112111" y="108133"/>
                    <a:pt x="111076" y="108579"/>
                    <a:pt x="109798" y="108613"/>
                  </a:cubicBezTo>
                  <a:lnTo>
                    <a:pt x="27280" y="108613"/>
                  </a:lnTo>
                  <a:cubicBezTo>
                    <a:pt x="26002" y="108579"/>
                    <a:pt x="24966" y="108133"/>
                    <a:pt x="24173" y="107273"/>
                  </a:cubicBezTo>
                  <a:cubicBezTo>
                    <a:pt x="23379" y="106413"/>
                    <a:pt x="22971" y="105339"/>
                    <a:pt x="22947" y="104052"/>
                  </a:cubicBezTo>
                  <a:lnTo>
                    <a:pt x="22947" y="50111"/>
                  </a:lnTo>
                  <a:cubicBezTo>
                    <a:pt x="22971" y="48823"/>
                    <a:pt x="23379" y="47748"/>
                    <a:pt x="24173" y="46888"/>
                  </a:cubicBezTo>
                  <a:cubicBezTo>
                    <a:pt x="24966" y="46028"/>
                    <a:pt x="26002" y="45581"/>
                    <a:pt x="27280" y="45548"/>
                  </a:cubicBezTo>
                  <a:close/>
                  <a:moveTo>
                    <a:pt x="80544" y="285"/>
                  </a:moveTo>
                  <a:cubicBezTo>
                    <a:pt x="81731" y="-144"/>
                    <a:pt x="82845" y="-87"/>
                    <a:pt x="83889" y="456"/>
                  </a:cubicBezTo>
                  <a:cubicBezTo>
                    <a:pt x="84932" y="999"/>
                    <a:pt x="85647" y="1856"/>
                    <a:pt x="86033" y="3028"/>
                  </a:cubicBezTo>
                  <a:lnTo>
                    <a:pt x="97925" y="35261"/>
                  </a:lnTo>
                  <a:lnTo>
                    <a:pt x="86490" y="35261"/>
                  </a:lnTo>
                  <a:lnTo>
                    <a:pt x="72311" y="18116"/>
                  </a:lnTo>
                  <a:lnTo>
                    <a:pt x="47612" y="35261"/>
                  </a:lnTo>
                  <a:lnTo>
                    <a:pt x="27280" y="35261"/>
                  </a:lnTo>
                  <a:cubicBezTo>
                    <a:pt x="23075" y="35366"/>
                    <a:pt x="19611" y="36813"/>
                    <a:pt x="16888" y="39603"/>
                  </a:cubicBezTo>
                  <a:cubicBezTo>
                    <a:pt x="14165" y="42393"/>
                    <a:pt x="12755" y="45895"/>
                    <a:pt x="12660" y="50111"/>
                  </a:cubicBezTo>
                  <a:lnTo>
                    <a:pt x="12660" y="68385"/>
                  </a:lnTo>
                  <a:lnTo>
                    <a:pt x="315" y="34346"/>
                  </a:lnTo>
                  <a:cubicBezTo>
                    <a:pt x="-123" y="33151"/>
                    <a:pt x="-104" y="31998"/>
                    <a:pt x="373" y="30889"/>
                  </a:cubicBezTo>
                  <a:cubicBezTo>
                    <a:pt x="849" y="29779"/>
                    <a:pt x="1668" y="29026"/>
                    <a:pt x="2830" y="28631"/>
                  </a:cubicBez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9415167" y="5024502"/>
              <a:ext cx="1721401" cy="297276"/>
              <a:chOff x="9516102" y="4846790"/>
              <a:chExt cx="1721401" cy="297276"/>
            </a:xfrm>
          </p:grpSpPr>
          <p:sp>
            <p:nvSpPr>
              <p:cNvPr id="29" name="任意多边形: 形状 28"/>
              <p:cNvSpPr/>
              <p:nvPr/>
            </p:nvSpPr>
            <p:spPr bwMode="auto">
              <a:xfrm>
                <a:off x="9516102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任意多边形: 形状 29"/>
              <p:cNvSpPr/>
              <p:nvPr/>
            </p:nvSpPr>
            <p:spPr bwMode="auto">
              <a:xfrm>
                <a:off x="9693368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任意多边形: 形状 30"/>
              <p:cNvSpPr/>
              <p:nvPr/>
            </p:nvSpPr>
            <p:spPr bwMode="auto">
              <a:xfrm>
                <a:off x="9870634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任意多边形: 形状 31"/>
              <p:cNvSpPr/>
              <p:nvPr/>
            </p:nvSpPr>
            <p:spPr bwMode="auto">
              <a:xfrm>
                <a:off x="10047900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任意多边形: 形状 32"/>
              <p:cNvSpPr/>
              <p:nvPr/>
            </p:nvSpPr>
            <p:spPr bwMode="auto">
              <a:xfrm>
                <a:off x="10225166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任意多边形: 形状 33"/>
              <p:cNvSpPr/>
              <p:nvPr/>
            </p:nvSpPr>
            <p:spPr bwMode="auto">
              <a:xfrm>
                <a:off x="10402432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任意多边形: 形状 34"/>
              <p:cNvSpPr/>
              <p:nvPr/>
            </p:nvSpPr>
            <p:spPr bwMode="auto">
              <a:xfrm>
                <a:off x="10579698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任意多边形: 形状 35"/>
              <p:cNvSpPr/>
              <p:nvPr/>
            </p:nvSpPr>
            <p:spPr bwMode="auto">
              <a:xfrm>
                <a:off x="10756964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任意多边形: 形状 36"/>
              <p:cNvSpPr/>
              <p:nvPr/>
            </p:nvSpPr>
            <p:spPr bwMode="auto">
              <a:xfrm>
                <a:off x="10934230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任意多边形: 形状 37"/>
              <p:cNvSpPr/>
              <p:nvPr/>
            </p:nvSpPr>
            <p:spPr bwMode="auto">
              <a:xfrm>
                <a:off x="11111493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7" name="矩形 26"/>
            <p:cNvSpPr/>
            <p:nvPr/>
          </p:nvSpPr>
          <p:spPr>
            <a:xfrm>
              <a:off x="9823535" y="5435191"/>
              <a:ext cx="563747" cy="219173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 lnSpcReduction="10000"/>
            </a:bodyPr>
            <a:lstStyle/>
            <a:p>
              <a:pPr algn="r"/>
              <a:r>
                <a:rPr lang="zh-CN" altLang="en-US" sz="1100" b="1">
                  <a:solidFill>
                    <a:schemeClr val="dk1">
                      <a:lumMod val="100000"/>
                    </a:schemeClr>
                  </a:solidFill>
                  <a:effectLst/>
                </a:rPr>
                <a:t>关键词</a:t>
              </a:r>
            </a:p>
          </p:txBody>
        </p:sp>
      </p:grpSp>
      <p:sp>
        <p:nvSpPr>
          <p:cNvPr id="87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167621" y="3586667"/>
            <a:ext cx="743097" cy="743095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" name="矩形 4"/>
          <p:cNvSpPr/>
          <p:nvPr/>
        </p:nvSpPr>
        <p:spPr>
          <a:xfrm>
            <a:off x="4934285" y="1056378"/>
            <a:ext cx="3014415" cy="276999"/>
          </a:xfrm>
          <a:prstGeom prst="rect">
            <a:avLst/>
          </a:prstGeom>
        </p:spPr>
        <p:txBody>
          <a:bodyPr wrap="none">
            <a:normAutofit fontScale="85000" lnSpcReduction="20000"/>
          </a:bodyPr>
          <a:lstStyle/>
          <a:p>
            <a:r>
              <a:rPr lang="zh-CN" altLang="en-US" b="1">
                <a:solidFill>
                  <a:schemeClr val="accent1"/>
                </a:solidFill>
              </a:rPr>
              <a:t>标题文本预设</a:t>
            </a:r>
          </a:p>
        </p:txBody>
      </p:sp>
      <p:sp>
        <p:nvSpPr>
          <p:cNvPr id="6" name="椭圆 5"/>
          <p:cNvSpPr/>
          <p:nvPr/>
        </p:nvSpPr>
        <p:spPr>
          <a:xfrm>
            <a:off x="4167621" y="2285335"/>
            <a:ext cx="743097" cy="743095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8" name="椭圆 7"/>
          <p:cNvSpPr/>
          <p:nvPr/>
        </p:nvSpPr>
        <p:spPr>
          <a:xfrm>
            <a:off x="4167621" y="1054239"/>
            <a:ext cx="743097" cy="743095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9" name="任意多边形: 形状 8"/>
          <p:cNvSpPr/>
          <p:nvPr/>
        </p:nvSpPr>
        <p:spPr bwMode="auto">
          <a:xfrm>
            <a:off x="4338876" y="2456692"/>
            <a:ext cx="400587" cy="400382"/>
          </a:xfrm>
          <a:custGeom>
            <a:avLst/>
            <a:gdLst>
              <a:gd name="connsiteX0" fmla="*/ 92075 w 329801"/>
              <a:gd name="connsiteY0" fmla="*/ 220095 h 329633"/>
              <a:gd name="connsiteX1" fmla="*/ 92075 w 329801"/>
              <a:gd name="connsiteY1" fmla="*/ 228033 h 329633"/>
              <a:gd name="connsiteX2" fmla="*/ 100013 w 329801"/>
              <a:gd name="connsiteY2" fmla="*/ 228033 h 329633"/>
              <a:gd name="connsiteX3" fmla="*/ 92075 w 329801"/>
              <a:gd name="connsiteY3" fmla="*/ 202632 h 329633"/>
              <a:gd name="connsiteX4" fmla="*/ 92075 w 329801"/>
              <a:gd name="connsiteY4" fmla="*/ 210570 h 329633"/>
              <a:gd name="connsiteX5" fmla="*/ 107950 w 329801"/>
              <a:gd name="connsiteY5" fmla="*/ 228032 h 329633"/>
              <a:gd name="connsiteX6" fmla="*/ 117475 w 329801"/>
              <a:gd name="connsiteY6" fmla="*/ 228032 h 329633"/>
              <a:gd name="connsiteX7" fmla="*/ 92075 w 329801"/>
              <a:gd name="connsiteY7" fmla="*/ 185170 h 329633"/>
              <a:gd name="connsiteX8" fmla="*/ 92075 w 329801"/>
              <a:gd name="connsiteY8" fmla="*/ 194695 h 329633"/>
              <a:gd name="connsiteX9" fmla="*/ 117475 w 329801"/>
              <a:gd name="connsiteY9" fmla="*/ 220095 h 329633"/>
              <a:gd name="connsiteX10" fmla="*/ 117475 w 329801"/>
              <a:gd name="connsiteY10" fmla="*/ 210570 h 329633"/>
              <a:gd name="connsiteX11" fmla="*/ 32288 w 329801"/>
              <a:gd name="connsiteY11" fmla="*/ 177232 h 329633"/>
              <a:gd name="connsiteX12" fmla="*/ 152400 w 329801"/>
              <a:gd name="connsiteY12" fmla="*/ 298635 h 329633"/>
              <a:gd name="connsiteX13" fmla="*/ 149817 w 329801"/>
              <a:gd name="connsiteY13" fmla="*/ 329632 h 329633"/>
              <a:gd name="connsiteX14" fmla="*/ 0 w 329801"/>
              <a:gd name="connsiteY14" fmla="*/ 179815 h 329633"/>
              <a:gd name="connsiteX15" fmla="*/ 32288 w 329801"/>
              <a:gd name="connsiteY15" fmla="*/ 177232 h 329633"/>
              <a:gd name="connsiteX16" fmla="*/ 92075 w 329801"/>
              <a:gd name="connsiteY16" fmla="*/ 167707 h 329633"/>
              <a:gd name="connsiteX17" fmla="*/ 92075 w 329801"/>
              <a:gd name="connsiteY17" fmla="*/ 177232 h 329633"/>
              <a:gd name="connsiteX18" fmla="*/ 117475 w 329801"/>
              <a:gd name="connsiteY18" fmla="*/ 202632 h 329633"/>
              <a:gd name="connsiteX19" fmla="*/ 117475 w 329801"/>
              <a:gd name="connsiteY19" fmla="*/ 194695 h 329633"/>
              <a:gd name="connsiteX20" fmla="*/ 109538 w 329801"/>
              <a:gd name="connsiteY20" fmla="*/ 161357 h 329633"/>
              <a:gd name="connsiteX21" fmla="*/ 117476 w 329801"/>
              <a:gd name="connsiteY21" fmla="*/ 169295 h 329633"/>
              <a:gd name="connsiteX22" fmla="*/ 117476 w 329801"/>
              <a:gd name="connsiteY22" fmla="*/ 161357 h 329633"/>
              <a:gd name="connsiteX23" fmla="*/ 92075 w 329801"/>
              <a:gd name="connsiteY23" fmla="*/ 161357 h 329633"/>
              <a:gd name="connsiteX24" fmla="*/ 117475 w 329801"/>
              <a:gd name="connsiteY24" fmla="*/ 186757 h 329633"/>
              <a:gd name="connsiteX25" fmla="*/ 117475 w 329801"/>
              <a:gd name="connsiteY25" fmla="*/ 177232 h 329633"/>
              <a:gd name="connsiteX26" fmla="*/ 100012 w 329801"/>
              <a:gd name="connsiteY26" fmla="*/ 161357 h 329633"/>
              <a:gd name="connsiteX27" fmla="*/ 86111 w 329801"/>
              <a:gd name="connsiteY27" fmla="*/ 150245 h 329633"/>
              <a:gd name="connsiteX28" fmla="*/ 123439 w 329801"/>
              <a:gd name="connsiteY28" fmla="*/ 150245 h 329633"/>
              <a:gd name="connsiteX29" fmla="*/ 128588 w 329801"/>
              <a:gd name="connsiteY29" fmla="*/ 155381 h 329633"/>
              <a:gd name="connsiteX30" fmla="*/ 128588 w 329801"/>
              <a:gd name="connsiteY30" fmla="*/ 232422 h 329633"/>
              <a:gd name="connsiteX31" fmla="*/ 123439 w 329801"/>
              <a:gd name="connsiteY31" fmla="*/ 237558 h 329633"/>
              <a:gd name="connsiteX32" fmla="*/ 86111 w 329801"/>
              <a:gd name="connsiteY32" fmla="*/ 237558 h 329633"/>
              <a:gd name="connsiteX33" fmla="*/ 80963 w 329801"/>
              <a:gd name="connsiteY33" fmla="*/ 232422 h 329633"/>
              <a:gd name="connsiteX34" fmla="*/ 80963 w 329801"/>
              <a:gd name="connsiteY34" fmla="*/ 155381 h 329633"/>
              <a:gd name="connsiteX35" fmla="*/ 86111 w 329801"/>
              <a:gd name="connsiteY35" fmla="*/ 150245 h 329633"/>
              <a:gd name="connsiteX36" fmla="*/ 327661 w 329801"/>
              <a:gd name="connsiteY36" fmla="*/ 137545 h 329633"/>
              <a:gd name="connsiteX37" fmla="*/ 178802 w 329801"/>
              <a:gd name="connsiteY37" fmla="*/ 329633 h 329633"/>
              <a:gd name="connsiteX38" fmla="*/ 176213 w 329801"/>
              <a:gd name="connsiteY38" fmla="*/ 297404 h 329633"/>
              <a:gd name="connsiteX39" fmla="*/ 269412 w 329801"/>
              <a:gd name="connsiteY39" fmla="*/ 247125 h 329633"/>
              <a:gd name="connsiteX40" fmla="*/ 295300 w 329801"/>
              <a:gd name="connsiteY40" fmla="*/ 143991 h 329633"/>
              <a:gd name="connsiteX41" fmla="*/ 327661 w 329801"/>
              <a:gd name="connsiteY41" fmla="*/ 137545 h 329633"/>
              <a:gd name="connsiteX42" fmla="*/ 211138 w 329801"/>
              <a:gd name="connsiteY42" fmla="*/ 132782 h 329633"/>
              <a:gd name="connsiteX43" fmla="*/ 211138 w 329801"/>
              <a:gd name="connsiteY43" fmla="*/ 228032 h 329633"/>
              <a:gd name="connsiteX44" fmla="*/ 236538 w 329801"/>
              <a:gd name="connsiteY44" fmla="*/ 228032 h 329633"/>
              <a:gd name="connsiteX45" fmla="*/ 236538 w 329801"/>
              <a:gd name="connsiteY45" fmla="*/ 132782 h 329633"/>
              <a:gd name="connsiteX46" fmla="*/ 203587 w 329801"/>
              <a:gd name="connsiteY46" fmla="*/ 121670 h 329633"/>
              <a:gd name="connsiteX47" fmla="*/ 240915 w 329801"/>
              <a:gd name="connsiteY47" fmla="*/ 121670 h 329633"/>
              <a:gd name="connsiteX48" fmla="*/ 246063 w 329801"/>
              <a:gd name="connsiteY48" fmla="*/ 126821 h 329633"/>
              <a:gd name="connsiteX49" fmla="*/ 246063 w 329801"/>
              <a:gd name="connsiteY49" fmla="*/ 232407 h 329633"/>
              <a:gd name="connsiteX50" fmla="*/ 240915 w 329801"/>
              <a:gd name="connsiteY50" fmla="*/ 237558 h 329633"/>
              <a:gd name="connsiteX51" fmla="*/ 203587 w 329801"/>
              <a:gd name="connsiteY51" fmla="*/ 237558 h 329633"/>
              <a:gd name="connsiteX52" fmla="*/ 198438 w 329801"/>
              <a:gd name="connsiteY52" fmla="*/ 232407 h 329633"/>
              <a:gd name="connsiteX53" fmla="*/ 198438 w 329801"/>
              <a:gd name="connsiteY53" fmla="*/ 126821 h 329633"/>
              <a:gd name="connsiteX54" fmla="*/ 203587 w 329801"/>
              <a:gd name="connsiteY54" fmla="*/ 121670 h 329633"/>
              <a:gd name="connsiteX55" fmla="*/ 146403 w 329801"/>
              <a:gd name="connsiteY55" fmla="*/ 78807 h 329633"/>
              <a:gd name="connsiteX56" fmla="*/ 182211 w 329801"/>
              <a:gd name="connsiteY56" fmla="*/ 78807 h 329633"/>
              <a:gd name="connsiteX57" fmla="*/ 187326 w 329801"/>
              <a:gd name="connsiteY57" fmla="*/ 83970 h 329633"/>
              <a:gd name="connsiteX58" fmla="*/ 187326 w 329801"/>
              <a:gd name="connsiteY58" fmla="*/ 232394 h 329633"/>
              <a:gd name="connsiteX59" fmla="*/ 182211 w 329801"/>
              <a:gd name="connsiteY59" fmla="*/ 237557 h 329633"/>
              <a:gd name="connsiteX60" fmla="*/ 146403 w 329801"/>
              <a:gd name="connsiteY60" fmla="*/ 237557 h 329633"/>
              <a:gd name="connsiteX61" fmla="*/ 141288 w 329801"/>
              <a:gd name="connsiteY61" fmla="*/ 232394 h 329633"/>
              <a:gd name="connsiteX62" fmla="*/ 141288 w 329801"/>
              <a:gd name="connsiteY62" fmla="*/ 83970 h 329633"/>
              <a:gd name="connsiteX63" fmla="*/ 146403 w 329801"/>
              <a:gd name="connsiteY63" fmla="*/ 78807 h 329633"/>
              <a:gd name="connsiteX64" fmla="*/ 257930 w 329801"/>
              <a:gd name="connsiteY64" fmla="*/ 31182 h 329633"/>
              <a:gd name="connsiteX65" fmla="*/ 319088 w 329801"/>
              <a:gd name="connsiteY65" fmla="*/ 109775 h 329633"/>
              <a:gd name="connsiteX66" fmla="*/ 287859 w 329801"/>
              <a:gd name="connsiteY66" fmla="*/ 120082 h 329633"/>
              <a:gd name="connsiteX67" fmla="*/ 268340 w 329801"/>
              <a:gd name="connsiteY67" fmla="*/ 85295 h 329633"/>
              <a:gd name="connsiteX68" fmla="*/ 239713 w 329801"/>
              <a:gd name="connsiteY68" fmla="*/ 58238 h 329633"/>
              <a:gd name="connsiteX69" fmla="*/ 257930 w 329801"/>
              <a:gd name="connsiteY69" fmla="*/ 31182 h 329633"/>
              <a:gd name="connsiteX70" fmla="*/ 155199 w 329801"/>
              <a:gd name="connsiteY70" fmla="*/ 194 h 329633"/>
              <a:gd name="connsiteX71" fmla="*/ 233363 w 329801"/>
              <a:gd name="connsiteY71" fmla="*/ 15064 h 329633"/>
              <a:gd name="connsiteX72" fmla="*/ 219181 w 329801"/>
              <a:gd name="connsiteY72" fmla="*/ 46097 h 329633"/>
              <a:gd name="connsiteX73" fmla="*/ 32232 w 329801"/>
              <a:gd name="connsiteY73" fmla="*/ 153420 h 329633"/>
              <a:gd name="connsiteX74" fmla="*/ 0 w 329801"/>
              <a:gd name="connsiteY74" fmla="*/ 150834 h 329633"/>
              <a:gd name="connsiteX75" fmla="*/ 79936 w 329801"/>
              <a:gd name="connsiteY75" fmla="*/ 24115 h 329633"/>
              <a:gd name="connsiteX76" fmla="*/ 155199 w 329801"/>
              <a:gd name="connsiteY76" fmla="*/ 194 h 3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29801" h="329633">
                <a:moveTo>
                  <a:pt x="92075" y="220095"/>
                </a:moveTo>
                <a:lnTo>
                  <a:pt x="92075" y="228033"/>
                </a:lnTo>
                <a:lnTo>
                  <a:pt x="100013" y="228033"/>
                </a:lnTo>
                <a:close/>
                <a:moveTo>
                  <a:pt x="92075" y="202632"/>
                </a:moveTo>
                <a:lnTo>
                  <a:pt x="92075" y="210570"/>
                </a:lnTo>
                <a:lnTo>
                  <a:pt x="107950" y="228032"/>
                </a:lnTo>
                <a:lnTo>
                  <a:pt x="117475" y="228032"/>
                </a:lnTo>
                <a:close/>
                <a:moveTo>
                  <a:pt x="92075" y="185170"/>
                </a:moveTo>
                <a:lnTo>
                  <a:pt x="92075" y="194695"/>
                </a:lnTo>
                <a:lnTo>
                  <a:pt x="117475" y="220095"/>
                </a:lnTo>
                <a:lnTo>
                  <a:pt x="117475" y="210570"/>
                </a:lnTo>
                <a:close/>
                <a:moveTo>
                  <a:pt x="32288" y="177232"/>
                </a:moveTo>
                <a:cubicBezTo>
                  <a:pt x="43912" y="246974"/>
                  <a:pt x="83949" y="287012"/>
                  <a:pt x="152400" y="298635"/>
                </a:cubicBezTo>
                <a:cubicBezTo>
                  <a:pt x="151108" y="308968"/>
                  <a:pt x="151108" y="319300"/>
                  <a:pt x="149817" y="329632"/>
                </a:cubicBezTo>
                <a:cubicBezTo>
                  <a:pt x="61993" y="323174"/>
                  <a:pt x="2583" y="246974"/>
                  <a:pt x="0" y="179815"/>
                </a:cubicBezTo>
                <a:cubicBezTo>
                  <a:pt x="10332" y="179815"/>
                  <a:pt x="21956" y="178524"/>
                  <a:pt x="32288" y="177232"/>
                </a:cubicBezTo>
                <a:close/>
                <a:moveTo>
                  <a:pt x="92075" y="167707"/>
                </a:moveTo>
                <a:lnTo>
                  <a:pt x="92075" y="177232"/>
                </a:lnTo>
                <a:lnTo>
                  <a:pt x="117475" y="202632"/>
                </a:lnTo>
                <a:lnTo>
                  <a:pt x="117475" y="194695"/>
                </a:lnTo>
                <a:close/>
                <a:moveTo>
                  <a:pt x="109538" y="161357"/>
                </a:moveTo>
                <a:lnTo>
                  <a:pt x="117476" y="169295"/>
                </a:lnTo>
                <a:lnTo>
                  <a:pt x="117476" y="161357"/>
                </a:lnTo>
                <a:close/>
                <a:moveTo>
                  <a:pt x="92075" y="161357"/>
                </a:moveTo>
                <a:lnTo>
                  <a:pt x="117475" y="186757"/>
                </a:lnTo>
                <a:lnTo>
                  <a:pt x="117475" y="177232"/>
                </a:lnTo>
                <a:lnTo>
                  <a:pt x="100012" y="161357"/>
                </a:lnTo>
                <a:close/>
                <a:moveTo>
                  <a:pt x="86111" y="150245"/>
                </a:moveTo>
                <a:lnTo>
                  <a:pt x="123439" y="150245"/>
                </a:lnTo>
                <a:cubicBezTo>
                  <a:pt x="126013" y="150245"/>
                  <a:pt x="128588" y="152813"/>
                  <a:pt x="128588" y="155381"/>
                </a:cubicBezTo>
                <a:cubicBezTo>
                  <a:pt x="128588" y="155381"/>
                  <a:pt x="128588" y="155381"/>
                  <a:pt x="128588" y="232422"/>
                </a:cubicBezTo>
                <a:cubicBezTo>
                  <a:pt x="128588" y="236274"/>
                  <a:pt x="126013" y="237558"/>
                  <a:pt x="123439" y="237558"/>
                </a:cubicBezTo>
                <a:cubicBezTo>
                  <a:pt x="123439" y="237558"/>
                  <a:pt x="123439" y="237558"/>
                  <a:pt x="86111" y="237558"/>
                </a:cubicBezTo>
                <a:cubicBezTo>
                  <a:pt x="83537" y="237558"/>
                  <a:pt x="80963" y="236274"/>
                  <a:pt x="80963" y="232422"/>
                </a:cubicBezTo>
                <a:cubicBezTo>
                  <a:pt x="80963" y="232422"/>
                  <a:pt x="80963" y="232422"/>
                  <a:pt x="80963" y="155381"/>
                </a:cubicBezTo>
                <a:cubicBezTo>
                  <a:pt x="80963" y="152813"/>
                  <a:pt x="83537" y="150245"/>
                  <a:pt x="86111" y="150245"/>
                </a:cubicBezTo>
                <a:close/>
                <a:moveTo>
                  <a:pt x="327661" y="137545"/>
                </a:moveTo>
                <a:cubicBezTo>
                  <a:pt x="344488" y="247125"/>
                  <a:pt x="259056" y="327055"/>
                  <a:pt x="178802" y="329633"/>
                </a:cubicBezTo>
                <a:cubicBezTo>
                  <a:pt x="177508" y="319320"/>
                  <a:pt x="177508" y="309006"/>
                  <a:pt x="176213" y="297404"/>
                </a:cubicBezTo>
                <a:cubicBezTo>
                  <a:pt x="213752" y="293536"/>
                  <a:pt x="246112" y="276777"/>
                  <a:pt x="269412" y="247125"/>
                </a:cubicBezTo>
                <a:cubicBezTo>
                  <a:pt x="292711" y="216185"/>
                  <a:pt x="300478" y="181377"/>
                  <a:pt x="295300" y="143991"/>
                </a:cubicBezTo>
                <a:cubicBezTo>
                  <a:pt x="305656" y="141413"/>
                  <a:pt x="316011" y="140123"/>
                  <a:pt x="327661" y="137545"/>
                </a:cubicBezTo>
                <a:close/>
                <a:moveTo>
                  <a:pt x="211138" y="132782"/>
                </a:moveTo>
                <a:lnTo>
                  <a:pt x="211138" y="228032"/>
                </a:lnTo>
                <a:lnTo>
                  <a:pt x="236538" y="228032"/>
                </a:lnTo>
                <a:lnTo>
                  <a:pt x="236538" y="132782"/>
                </a:lnTo>
                <a:close/>
                <a:moveTo>
                  <a:pt x="203587" y="121670"/>
                </a:moveTo>
                <a:lnTo>
                  <a:pt x="240915" y="121670"/>
                </a:lnTo>
                <a:cubicBezTo>
                  <a:pt x="243489" y="121670"/>
                  <a:pt x="246063" y="124245"/>
                  <a:pt x="246063" y="126821"/>
                </a:cubicBezTo>
                <a:cubicBezTo>
                  <a:pt x="246063" y="126821"/>
                  <a:pt x="246063" y="126821"/>
                  <a:pt x="246063" y="232407"/>
                </a:cubicBezTo>
                <a:cubicBezTo>
                  <a:pt x="246063" y="236270"/>
                  <a:pt x="243489" y="237558"/>
                  <a:pt x="240915" y="237558"/>
                </a:cubicBezTo>
                <a:cubicBezTo>
                  <a:pt x="240915" y="237558"/>
                  <a:pt x="240915" y="237558"/>
                  <a:pt x="203587" y="237558"/>
                </a:cubicBezTo>
                <a:cubicBezTo>
                  <a:pt x="201013" y="237558"/>
                  <a:pt x="198438" y="236270"/>
                  <a:pt x="198438" y="232407"/>
                </a:cubicBezTo>
                <a:cubicBezTo>
                  <a:pt x="198438" y="232407"/>
                  <a:pt x="198438" y="232407"/>
                  <a:pt x="198438" y="126821"/>
                </a:cubicBezTo>
                <a:cubicBezTo>
                  <a:pt x="198438" y="124245"/>
                  <a:pt x="201013" y="121670"/>
                  <a:pt x="203587" y="121670"/>
                </a:cubicBezTo>
                <a:close/>
                <a:moveTo>
                  <a:pt x="146403" y="78807"/>
                </a:moveTo>
                <a:lnTo>
                  <a:pt x="182211" y="78807"/>
                </a:lnTo>
                <a:cubicBezTo>
                  <a:pt x="186047" y="78807"/>
                  <a:pt x="187326" y="80098"/>
                  <a:pt x="187326" y="83970"/>
                </a:cubicBezTo>
                <a:cubicBezTo>
                  <a:pt x="187326" y="83970"/>
                  <a:pt x="187326" y="83970"/>
                  <a:pt x="187326" y="232394"/>
                </a:cubicBezTo>
                <a:cubicBezTo>
                  <a:pt x="187326" y="236266"/>
                  <a:pt x="186047" y="237557"/>
                  <a:pt x="182211" y="237557"/>
                </a:cubicBezTo>
                <a:cubicBezTo>
                  <a:pt x="182211" y="237557"/>
                  <a:pt x="182211" y="237557"/>
                  <a:pt x="146403" y="237557"/>
                </a:cubicBezTo>
                <a:cubicBezTo>
                  <a:pt x="142567" y="237557"/>
                  <a:pt x="141288" y="236266"/>
                  <a:pt x="141288" y="232394"/>
                </a:cubicBezTo>
                <a:cubicBezTo>
                  <a:pt x="141288" y="232394"/>
                  <a:pt x="141288" y="232394"/>
                  <a:pt x="141288" y="83970"/>
                </a:cubicBezTo>
                <a:cubicBezTo>
                  <a:pt x="141288" y="80098"/>
                  <a:pt x="142567" y="78807"/>
                  <a:pt x="146403" y="78807"/>
                </a:cubicBezTo>
                <a:close/>
                <a:moveTo>
                  <a:pt x="257930" y="31182"/>
                </a:moveTo>
                <a:cubicBezTo>
                  <a:pt x="286558" y="51796"/>
                  <a:pt x="306076" y="77565"/>
                  <a:pt x="319088" y="109775"/>
                </a:cubicBezTo>
                <a:cubicBezTo>
                  <a:pt x="308678" y="113640"/>
                  <a:pt x="298269" y="117505"/>
                  <a:pt x="287859" y="120082"/>
                </a:cubicBezTo>
                <a:cubicBezTo>
                  <a:pt x="282654" y="107198"/>
                  <a:pt x="276148" y="95602"/>
                  <a:pt x="268340" y="85295"/>
                </a:cubicBezTo>
                <a:cubicBezTo>
                  <a:pt x="259232" y="74988"/>
                  <a:pt x="250123" y="65969"/>
                  <a:pt x="239713" y="58238"/>
                </a:cubicBezTo>
                <a:cubicBezTo>
                  <a:pt x="244918" y="49220"/>
                  <a:pt x="251424" y="40201"/>
                  <a:pt x="257930" y="31182"/>
                </a:cubicBezTo>
                <a:close/>
                <a:moveTo>
                  <a:pt x="155199" y="194"/>
                </a:moveTo>
                <a:cubicBezTo>
                  <a:pt x="180825" y="-1099"/>
                  <a:pt x="206933" y="4073"/>
                  <a:pt x="233363" y="15064"/>
                </a:cubicBezTo>
                <a:cubicBezTo>
                  <a:pt x="228206" y="25408"/>
                  <a:pt x="224338" y="35753"/>
                  <a:pt x="219181" y="46097"/>
                </a:cubicBezTo>
                <a:cubicBezTo>
                  <a:pt x="130219" y="6012"/>
                  <a:pt x="37389" y="69372"/>
                  <a:pt x="32232" y="153420"/>
                </a:cubicBezTo>
                <a:cubicBezTo>
                  <a:pt x="21918" y="153420"/>
                  <a:pt x="10314" y="152127"/>
                  <a:pt x="0" y="150834"/>
                </a:cubicBezTo>
                <a:cubicBezTo>
                  <a:pt x="6446" y="95233"/>
                  <a:pt x="32232" y="52562"/>
                  <a:pt x="79936" y="24115"/>
                </a:cubicBezTo>
                <a:cubicBezTo>
                  <a:pt x="104433" y="9245"/>
                  <a:pt x="129574" y="1487"/>
                  <a:pt x="155199" y="1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0" name="矩形 9"/>
          <p:cNvSpPr/>
          <p:nvPr/>
        </p:nvSpPr>
        <p:spPr>
          <a:xfrm>
            <a:off x="4934285" y="2313169"/>
            <a:ext cx="3014415" cy="276999"/>
          </a:xfrm>
          <a:prstGeom prst="rect">
            <a:avLst/>
          </a:prstGeom>
        </p:spPr>
        <p:txBody>
          <a:bodyPr wrap="none">
            <a:normAutofit fontScale="85000" lnSpcReduction="20000"/>
          </a:bodyPr>
          <a:lstStyle/>
          <a:p>
            <a:r>
              <a:rPr lang="zh-CN" altLang="en-US" b="1">
                <a:solidFill>
                  <a:schemeClr val="accent3"/>
                </a:solidFill>
              </a:rPr>
              <a:t>标题文本预设</a:t>
            </a:r>
          </a:p>
        </p:txBody>
      </p:sp>
      <p:sp>
        <p:nvSpPr>
          <p:cNvPr id="12" name="矩形 11"/>
          <p:cNvSpPr/>
          <p:nvPr/>
        </p:nvSpPr>
        <p:spPr>
          <a:xfrm>
            <a:off x="4934285" y="3651870"/>
            <a:ext cx="3014415" cy="276999"/>
          </a:xfrm>
          <a:prstGeom prst="rect">
            <a:avLst/>
          </a:prstGeom>
        </p:spPr>
        <p:txBody>
          <a:bodyPr wrap="none">
            <a:normAutofit fontScale="85000" lnSpcReduction="20000"/>
          </a:bodyPr>
          <a:lstStyle/>
          <a:p>
            <a:r>
              <a:rPr lang="zh-CN" altLang="en-US" b="1">
                <a:solidFill>
                  <a:schemeClr val="accent2"/>
                </a:solidFill>
              </a:rPr>
              <a:t>标题文本预设</a:t>
            </a:r>
          </a:p>
        </p:txBody>
      </p:sp>
      <p:sp>
        <p:nvSpPr>
          <p:cNvPr id="14" name="椭圆 13"/>
          <p:cNvSpPr/>
          <p:nvPr/>
        </p:nvSpPr>
        <p:spPr>
          <a:xfrm>
            <a:off x="1195301" y="1734747"/>
            <a:ext cx="1844275" cy="1844272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 anchorCtr="1">
            <a:normAutofit/>
          </a:bodyPr>
          <a:lstStyle/>
          <a:p>
            <a:pPr algn="ctr"/>
            <a:r>
              <a:rPr lang="zh-CN" altLang="en-US">
                <a:solidFill>
                  <a:schemeClr val="tx1"/>
                </a:solidFill>
              </a:rPr>
              <a:t>关键词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310786" y="1850232"/>
            <a:ext cx="1613305" cy="1613302"/>
            <a:chOff x="989863" y="2466975"/>
            <a:chExt cx="2151074" cy="2151070"/>
          </a:xfrm>
        </p:grpSpPr>
        <p:sp>
          <p:nvSpPr>
            <p:cNvPr id="21" name="圆: 空心 20"/>
            <p:cNvSpPr/>
            <p:nvPr/>
          </p:nvSpPr>
          <p:spPr>
            <a:xfrm>
              <a:off x="989863" y="2466975"/>
              <a:ext cx="2151074" cy="2151070"/>
            </a:xfrm>
            <a:prstGeom prst="donut">
              <a:avLst>
                <a:gd name="adj" fmla="val 17000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空心弧 21"/>
            <p:cNvSpPr/>
            <p:nvPr/>
          </p:nvSpPr>
          <p:spPr>
            <a:xfrm>
              <a:off x="989863" y="2466975"/>
              <a:ext cx="2151074" cy="2151070"/>
            </a:xfrm>
            <a:prstGeom prst="blockArc">
              <a:avLst>
                <a:gd name="adj1" fmla="val 21117331"/>
                <a:gd name="adj2" fmla="val 9071983"/>
                <a:gd name="adj3" fmla="val 17000"/>
              </a:avLst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空心弧 22"/>
            <p:cNvSpPr/>
            <p:nvPr/>
          </p:nvSpPr>
          <p:spPr>
            <a:xfrm>
              <a:off x="989863" y="2466975"/>
              <a:ext cx="2151074" cy="2151070"/>
            </a:xfrm>
            <a:prstGeom prst="blockArc">
              <a:avLst>
                <a:gd name="adj1" fmla="val 17895101"/>
                <a:gd name="adj2" fmla="val 2443215"/>
                <a:gd name="adj3" fmla="val 17000"/>
              </a:avLst>
            </a:pr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cxnSp>
        <p:nvCxnSpPr>
          <p:cNvPr id="16" name="直接连接符 15"/>
          <p:cNvCxnSpPr>
            <a:stCxn id="6" idx="2"/>
            <a:endCxn id="14" idx="6"/>
          </p:cNvCxnSpPr>
          <p:nvPr/>
        </p:nvCxnSpPr>
        <p:spPr>
          <a:xfrm flipH="1">
            <a:off x="3039576" y="2656883"/>
            <a:ext cx="11280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连接符: 肘形 16"/>
          <p:cNvCxnSpPr>
            <a:stCxn id="8" idx="2"/>
            <a:endCxn id="14" idx="0"/>
          </p:cNvCxnSpPr>
          <p:nvPr/>
        </p:nvCxnSpPr>
        <p:spPr>
          <a:xfrm rot="10800000" flipV="1">
            <a:off x="2117439" y="1425786"/>
            <a:ext cx="2050183" cy="30896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连接符: 肘形 17"/>
          <p:cNvCxnSpPr>
            <a:stCxn id="4" idx="2"/>
            <a:endCxn id="14" idx="4"/>
          </p:cNvCxnSpPr>
          <p:nvPr/>
        </p:nvCxnSpPr>
        <p:spPr>
          <a:xfrm rot="10800000">
            <a:off x="2117439" y="3579019"/>
            <a:ext cx="2050183" cy="37919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任意多边形: 形状 18"/>
          <p:cNvSpPr/>
          <p:nvPr/>
        </p:nvSpPr>
        <p:spPr bwMode="auto">
          <a:xfrm>
            <a:off x="4338876" y="1225596"/>
            <a:ext cx="400587" cy="400382"/>
          </a:xfrm>
          <a:custGeom>
            <a:avLst/>
            <a:gdLst>
              <a:gd name="connsiteX0" fmla="*/ 92075 w 329801"/>
              <a:gd name="connsiteY0" fmla="*/ 220095 h 329633"/>
              <a:gd name="connsiteX1" fmla="*/ 92075 w 329801"/>
              <a:gd name="connsiteY1" fmla="*/ 228033 h 329633"/>
              <a:gd name="connsiteX2" fmla="*/ 100013 w 329801"/>
              <a:gd name="connsiteY2" fmla="*/ 228033 h 329633"/>
              <a:gd name="connsiteX3" fmla="*/ 92075 w 329801"/>
              <a:gd name="connsiteY3" fmla="*/ 202632 h 329633"/>
              <a:gd name="connsiteX4" fmla="*/ 92075 w 329801"/>
              <a:gd name="connsiteY4" fmla="*/ 210570 h 329633"/>
              <a:gd name="connsiteX5" fmla="*/ 107950 w 329801"/>
              <a:gd name="connsiteY5" fmla="*/ 228032 h 329633"/>
              <a:gd name="connsiteX6" fmla="*/ 117475 w 329801"/>
              <a:gd name="connsiteY6" fmla="*/ 228032 h 329633"/>
              <a:gd name="connsiteX7" fmla="*/ 92075 w 329801"/>
              <a:gd name="connsiteY7" fmla="*/ 185170 h 329633"/>
              <a:gd name="connsiteX8" fmla="*/ 92075 w 329801"/>
              <a:gd name="connsiteY8" fmla="*/ 194695 h 329633"/>
              <a:gd name="connsiteX9" fmla="*/ 117475 w 329801"/>
              <a:gd name="connsiteY9" fmla="*/ 220095 h 329633"/>
              <a:gd name="connsiteX10" fmla="*/ 117475 w 329801"/>
              <a:gd name="connsiteY10" fmla="*/ 210570 h 329633"/>
              <a:gd name="connsiteX11" fmla="*/ 32288 w 329801"/>
              <a:gd name="connsiteY11" fmla="*/ 177232 h 329633"/>
              <a:gd name="connsiteX12" fmla="*/ 152400 w 329801"/>
              <a:gd name="connsiteY12" fmla="*/ 298635 h 329633"/>
              <a:gd name="connsiteX13" fmla="*/ 149817 w 329801"/>
              <a:gd name="connsiteY13" fmla="*/ 329632 h 329633"/>
              <a:gd name="connsiteX14" fmla="*/ 0 w 329801"/>
              <a:gd name="connsiteY14" fmla="*/ 179815 h 329633"/>
              <a:gd name="connsiteX15" fmla="*/ 32288 w 329801"/>
              <a:gd name="connsiteY15" fmla="*/ 177232 h 329633"/>
              <a:gd name="connsiteX16" fmla="*/ 92075 w 329801"/>
              <a:gd name="connsiteY16" fmla="*/ 167707 h 329633"/>
              <a:gd name="connsiteX17" fmla="*/ 92075 w 329801"/>
              <a:gd name="connsiteY17" fmla="*/ 177232 h 329633"/>
              <a:gd name="connsiteX18" fmla="*/ 117475 w 329801"/>
              <a:gd name="connsiteY18" fmla="*/ 202632 h 329633"/>
              <a:gd name="connsiteX19" fmla="*/ 117475 w 329801"/>
              <a:gd name="connsiteY19" fmla="*/ 194695 h 329633"/>
              <a:gd name="connsiteX20" fmla="*/ 109538 w 329801"/>
              <a:gd name="connsiteY20" fmla="*/ 161357 h 329633"/>
              <a:gd name="connsiteX21" fmla="*/ 117476 w 329801"/>
              <a:gd name="connsiteY21" fmla="*/ 169295 h 329633"/>
              <a:gd name="connsiteX22" fmla="*/ 117476 w 329801"/>
              <a:gd name="connsiteY22" fmla="*/ 161357 h 329633"/>
              <a:gd name="connsiteX23" fmla="*/ 92075 w 329801"/>
              <a:gd name="connsiteY23" fmla="*/ 161357 h 329633"/>
              <a:gd name="connsiteX24" fmla="*/ 117475 w 329801"/>
              <a:gd name="connsiteY24" fmla="*/ 186757 h 329633"/>
              <a:gd name="connsiteX25" fmla="*/ 117475 w 329801"/>
              <a:gd name="connsiteY25" fmla="*/ 177232 h 329633"/>
              <a:gd name="connsiteX26" fmla="*/ 100012 w 329801"/>
              <a:gd name="connsiteY26" fmla="*/ 161357 h 329633"/>
              <a:gd name="connsiteX27" fmla="*/ 86111 w 329801"/>
              <a:gd name="connsiteY27" fmla="*/ 150245 h 329633"/>
              <a:gd name="connsiteX28" fmla="*/ 123439 w 329801"/>
              <a:gd name="connsiteY28" fmla="*/ 150245 h 329633"/>
              <a:gd name="connsiteX29" fmla="*/ 128588 w 329801"/>
              <a:gd name="connsiteY29" fmla="*/ 155381 h 329633"/>
              <a:gd name="connsiteX30" fmla="*/ 128588 w 329801"/>
              <a:gd name="connsiteY30" fmla="*/ 232422 h 329633"/>
              <a:gd name="connsiteX31" fmla="*/ 123439 w 329801"/>
              <a:gd name="connsiteY31" fmla="*/ 237558 h 329633"/>
              <a:gd name="connsiteX32" fmla="*/ 86111 w 329801"/>
              <a:gd name="connsiteY32" fmla="*/ 237558 h 329633"/>
              <a:gd name="connsiteX33" fmla="*/ 80963 w 329801"/>
              <a:gd name="connsiteY33" fmla="*/ 232422 h 329633"/>
              <a:gd name="connsiteX34" fmla="*/ 80963 w 329801"/>
              <a:gd name="connsiteY34" fmla="*/ 155381 h 329633"/>
              <a:gd name="connsiteX35" fmla="*/ 86111 w 329801"/>
              <a:gd name="connsiteY35" fmla="*/ 150245 h 329633"/>
              <a:gd name="connsiteX36" fmla="*/ 327661 w 329801"/>
              <a:gd name="connsiteY36" fmla="*/ 137545 h 329633"/>
              <a:gd name="connsiteX37" fmla="*/ 178802 w 329801"/>
              <a:gd name="connsiteY37" fmla="*/ 329633 h 329633"/>
              <a:gd name="connsiteX38" fmla="*/ 176213 w 329801"/>
              <a:gd name="connsiteY38" fmla="*/ 297404 h 329633"/>
              <a:gd name="connsiteX39" fmla="*/ 269412 w 329801"/>
              <a:gd name="connsiteY39" fmla="*/ 247125 h 329633"/>
              <a:gd name="connsiteX40" fmla="*/ 295300 w 329801"/>
              <a:gd name="connsiteY40" fmla="*/ 143991 h 329633"/>
              <a:gd name="connsiteX41" fmla="*/ 327661 w 329801"/>
              <a:gd name="connsiteY41" fmla="*/ 137545 h 329633"/>
              <a:gd name="connsiteX42" fmla="*/ 211138 w 329801"/>
              <a:gd name="connsiteY42" fmla="*/ 132782 h 329633"/>
              <a:gd name="connsiteX43" fmla="*/ 211138 w 329801"/>
              <a:gd name="connsiteY43" fmla="*/ 228032 h 329633"/>
              <a:gd name="connsiteX44" fmla="*/ 236538 w 329801"/>
              <a:gd name="connsiteY44" fmla="*/ 228032 h 329633"/>
              <a:gd name="connsiteX45" fmla="*/ 236538 w 329801"/>
              <a:gd name="connsiteY45" fmla="*/ 132782 h 329633"/>
              <a:gd name="connsiteX46" fmla="*/ 203587 w 329801"/>
              <a:gd name="connsiteY46" fmla="*/ 121670 h 329633"/>
              <a:gd name="connsiteX47" fmla="*/ 240915 w 329801"/>
              <a:gd name="connsiteY47" fmla="*/ 121670 h 329633"/>
              <a:gd name="connsiteX48" fmla="*/ 246063 w 329801"/>
              <a:gd name="connsiteY48" fmla="*/ 126821 h 329633"/>
              <a:gd name="connsiteX49" fmla="*/ 246063 w 329801"/>
              <a:gd name="connsiteY49" fmla="*/ 232407 h 329633"/>
              <a:gd name="connsiteX50" fmla="*/ 240915 w 329801"/>
              <a:gd name="connsiteY50" fmla="*/ 237558 h 329633"/>
              <a:gd name="connsiteX51" fmla="*/ 203587 w 329801"/>
              <a:gd name="connsiteY51" fmla="*/ 237558 h 329633"/>
              <a:gd name="connsiteX52" fmla="*/ 198438 w 329801"/>
              <a:gd name="connsiteY52" fmla="*/ 232407 h 329633"/>
              <a:gd name="connsiteX53" fmla="*/ 198438 w 329801"/>
              <a:gd name="connsiteY53" fmla="*/ 126821 h 329633"/>
              <a:gd name="connsiteX54" fmla="*/ 203587 w 329801"/>
              <a:gd name="connsiteY54" fmla="*/ 121670 h 329633"/>
              <a:gd name="connsiteX55" fmla="*/ 146403 w 329801"/>
              <a:gd name="connsiteY55" fmla="*/ 78807 h 329633"/>
              <a:gd name="connsiteX56" fmla="*/ 182211 w 329801"/>
              <a:gd name="connsiteY56" fmla="*/ 78807 h 329633"/>
              <a:gd name="connsiteX57" fmla="*/ 187326 w 329801"/>
              <a:gd name="connsiteY57" fmla="*/ 83970 h 329633"/>
              <a:gd name="connsiteX58" fmla="*/ 187326 w 329801"/>
              <a:gd name="connsiteY58" fmla="*/ 232394 h 329633"/>
              <a:gd name="connsiteX59" fmla="*/ 182211 w 329801"/>
              <a:gd name="connsiteY59" fmla="*/ 237557 h 329633"/>
              <a:gd name="connsiteX60" fmla="*/ 146403 w 329801"/>
              <a:gd name="connsiteY60" fmla="*/ 237557 h 329633"/>
              <a:gd name="connsiteX61" fmla="*/ 141288 w 329801"/>
              <a:gd name="connsiteY61" fmla="*/ 232394 h 329633"/>
              <a:gd name="connsiteX62" fmla="*/ 141288 w 329801"/>
              <a:gd name="connsiteY62" fmla="*/ 83970 h 329633"/>
              <a:gd name="connsiteX63" fmla="*/ 146403 w 329801"/>
              <a:gd name="connsiteY63" fmla="*/ 78807 h 329633"/>
              <a:gd name="connsiteX64" fmla="*/ 257930 w 329801"/>
              <a:gd name="connsiteY64" fmla="*/ 31182 h 329633"/>
              <a:gd name="connsiteX65" fmla="*/ 319088 w 329801"/>
              <a:gd name="connsiteY65" fmla="*/ 109775 h 329633"/>
              <a:gd name="connsiteX66" fmla="*/ 287859 w 329801"/>
              <a:gd name="connsiteY66" fmla="*/ 120082 h 329633"/>
              <a:gd name="connsiteX67" fmla="*/ 268340 w 329801"/>
              <a:gd name="connsiteY67" fmla="*/ 85295 h 329633"/>
              <a:gd name="connsiteX68" fmla="*/ 239713 w 329801"/>
              <a:gd name="connsiteY68" fmla="*/ 58238 h 329633"/>
              <a:gd name="connsiteX69" fmla="*/ 257930 w 329801"/>
              <a:gd name="connsiteY69" fmla="*/ 31182 h 329633"/>
              <a:gd name="connsiteX70" fmla="*/ 155199 w 329801"/>
              <a:gd name="connsiteY70" fmla="*/ 194 h 329633"/>
              <a:gd name="connsiteX71" fmla="*/ 233363 w 329801"/>
              <a:gd name="connsiteY71" fmla="*/ 15064 h 329633"/>
              <a:gd name="connsiteX72" fmla="*/ 219181 w 329801"/>
              <a:gd name="connsiteY72" fmla="*/ 46097 h 329633"/>
              <a:gd name="connsiteX73" fmla="*/ 32232 w 329801"/>
              <a:gd name="connsiteY73" fmla="*/ 153420 h 329633"/>
              <a:gd name="connsiteX74" fmla="*/ 0 w 329801"/>
              <a:gd name="connsiteY74" fmla="*/ 150834 h 329633"/>
              <a:gd name="connsiteX75" fmla="*/ 79936 w 329801"/>
              <a:gd name="connsiteY75" fmla="*/ 24115 h 329633"/>
              <a:gd name="connsiteX76" fmla="*/ 155199 w 329801"/>
              <a:gd name="connsiteY76" fmla="*/ 194 h 3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29801" h="329633">
                <a:moveTo>
                  <a:pt x="92075" y="220095"/>
                </a:moveTo>
                <a:lnTo>
                  <a:pt x="92075" y="228033"/>
                </a:lnTo>
                <a:lnTo>
                  <a:pt x="100013" y="228033"/>
                </a:lnTo>
                <a:close/>
                <a:moveTo>
                  <a:pt x="92075" y="202632"/>
                </a:moveTo>
                <a:lnTo>
                  <a:pt x="92075" y="210570"/>
                </a:lnTo>
                <a:lnTo>
                  <a:pt x="107950" y="228032"/>
                </a:lnTo>
                <a:lnTo>
                  <a:pt x="117475" y="228032"/>
                </a:lnTo>
                <a:close/>
                <a:moveTo>
                  <a:pt x="92075" y="185170"/>
                </a:moveTo>
                <a:lnTo>
                  <a:pt x="92075" y="194695"/>
                </a:lnTo>
                <a:lnTo>
                  <a:pt x="117475" y="220095"/>
                </a:lnTo>
                <a:lnTo>
                  <a:pt x="117475" y="210570"/>
                </a:lnTo>
                <a:close/>
                <a:moveTo>
                  <a:pt x="32288" y="177232"/>
                </a:moveTo>
                <a:cubicBezTo>
                  <a:pt x="43912" y="246974"/>
                  <a:pt x="83949" y="287012"/>
                  <a:pt x="152400" y="298635"/>
                </a:cubicBezTo>
                <a:cubicBezTo>
                  <a:pt x="151108" y="308968"/>
                  <a:pt x="151108" y="319300"/>
                  <a:pt x="149817" y="329632"/>
                </a:cubicBezTo>
                <a:cubicBezTo>
                  <a:pt x="61993" y="323174"/>
                  <a:pt x="2583" y="246974"/>
                  <a:pt x="0" y="179815"/>
                </a:cubicBezTo>
                <a:cubicBezTo>
                  <a:pt x="10332" y="179815"/>
                  <a:pt x="21956" y="178524"/>
                  <a:pt x="32288" y="177232"/>
                </a:cubicBezTo>
                <a:close/>
                <a:moveTo>
                  <a:pt x="92075" y="167707"/>
                </a:moveTo>
                <a:lnTo>
                  <a:pt x="92075" y="177232"/>
                </a:lnTo>
                <a:lnTo>
                  <a:pt x="117475" y="202632"/>
                </a:lnTo>
                <a:lnTo>
                  <a:pt x="117475" y="194695"/>
                </a:lnTo>
                <a:close/>
                <a:moveTo>
                  <a:pt x="109538" y="161357"/>
                </a:moveTo>
                <a:lnTo>
                  <a:pt x="117476" y="169295"/>
                </a:lnTo>
                <a:lnTo>
                  <a:pt x="117476" y="161357"/>
                </a:lnTo>
                <a:close/>
                <a:moveTo>
                  <a:pt x="92075" y="161357"/>
                </a:moveTo>
                <a:lnTo>
                  <a:pt x="117475" y="186757"/>
                </a:lnTo>
                <a:lnTo>
                  <a:pt x="117475" y="177232"/>
                </a:lnTo>
                <a:lnTo>
                  <a:pt x="100012" y="161357"/>
                </a:lnTo>
                <a:close/>
                <a:moveTo>
                  <a:pt x="86111" y="150245"/>
                </a:moveTo>
                <a:lnTo>
                  <a:pt x="123439" y="150245"/>
                </a:lnTo>
                <a:cubicBezTo>
                  <a:pt x="126013" y="150245"/>
                  <a:pt x="128588" y="152813"/>
                  <a:pt x="128588" y="155381"/>
                </a:cubicBezTo>
                <a:cubicBezTo>
                  <a:pt x="128588" y="155381"/>
                  <a:pt x="128588" y="155381"/>
                  <a:pt x="128588" y="232422"/>
                </a:cubicBezTo>
                <a:cubicBezTo>
                  <a:pt x="128588" y="236274"/>
                  <a:pt x="126013" y="237558"/>
                  <a:pt x="123439" y="237558"/>
                </a:cubicBezTo>
                <a:cubicBezTo>
                  <a:pt x="123439" y="237558"/>
                  <a:pt x="123439" y="237558"/>
                  <a:pt x="86111" y="237558"/>
                </a:cubicBezTo>
                <a:cubicBezTo>
                  <a:pt x="83537" y="237558"/>
                  <a:pt x="80963" y="236274"/>
                  <a:pt x="80963" y="232422"/>
                </a:cubicBezTo>
                <a:cubicBezTo>
                  <a:pt x="80963" y="232422"/>
                  <a:pt x="80963" y="232422"/>
                  <a:pt x="80963" y="155381"/>
                </a:cubicBezTo>
                <a:cubicBezTo>
                  <a:pt x="80963" y="152813"/>
                  <a:pt x="83537" y="150245"/>
                  <a:pt x="86111" y="150245"/>
                </a:cubicBezTo>
                <a:close/>
                <a:moveTo>
                  <a:pt x="327661" y="137545"/>
                </a:moveTo>
                <a:cubicBezTo>
                  <a:pt x="344488" y="247125"/>
                  <a:pt x="259056" y="327055"/>
                  <a:pt x="178802" y="329633"/>
                </a:cubicBezTo>
                <a:cubicBezTo>
                  <a:pt x="177508" y="319320"/>
                  <a:pt x="177508" y="309006"/>
                  <a:pt x="176213" y="297404"/>
                </a:cubicBezTo>
                <a:cubicBezTo>
                  <a:pt x="213752" y="293536"/>
                  <a:pt x="246112" y="276777"/>
                  <a:pt x="269412" y="247125"/>
                </a:cubicBezTo>
                <a:cubicBezTo>
                  <a:pt x="292711" y="216185"/>
                  <a:pt x="300478" y="181377"/>
                  <a:pt x="295300" y="143991"/>
                </a:cubicBezTo>
                <a:cubicBezTo>
                  <a:pt x="305656" y="141413"/>
                  <a:pt x="316011" y="140123"/>
                  <a:pt x="327661" y="137545"/>
                </a:cubicBezTo>
                <a:close/>
                <a:moveTo>
                  <a:pt x="211138" y="132782"/>
                </a:moveTo>
                <a:lnTo>
                  <a:pt x="211138" y="228032"/>
                </a:lnTo>
                <a:lnTo>
                  <a:pt x="236538" y="228032"/>
                </a:lnTo>
                <a:lnTo>
                  <a:pt x="236538" y="132782"/>
                </a:lnTo>
                <a:close/>
                <a:moveTo>
                  <a:pt x="203587" y="121670"/>
                </a:moveTo>
                <a:lnTo>
                  <a:pt x="240915" y="121670"/>
                </a:lnTo>
                <a:cubicBezTo>
                  <a:pt x="243489" y="121670"/>
                  <a:pt x="246063" y="124245"/>
                  <a:pt x="246063" y="126821"/>
                </a:cubicBezTo>
                <a:cubicBezTo>
                  <a:pt x="246063" y="126821"/>
                  <a:pt x="246063" y="126821"/>
                  <a:pt x="246063" y="232407"/>
                </a:cubicBezTo>
                <a:cubicBezTo>
                  <a:pt x="246063" y="236270"/>
                  <a:pt x="243489" y="237558"/>
                  <a:pt x="240915" y="237558"/>
                </a:cubicBezTo>
                <a:cubicBezTo>
                  <a:pt x="240915" y="237558"/>
                  <a:pt x="240915" y="237558"/>
                  <a:pt x="203587" y="237558"/>
                </a:cubicBezTo>
                <a:cubicBezTo>
                  <a:pt x="201013" y="237558"/>
                  <a:pt x="198438" y="236270"/>
                  <a:pt x="198438" y="232407"/>
                </a:cubicBezTo>
                <a:cubicBezTo>
                  <a:pt x="198438" y="232407"/>
                  <a:pt x="198438" y="232407"/>
                  <a:pt x="198438" y="126821"/>
                </a:cubicBezTo>
                <a:cubicBezTo>
                  <a:pt x="198438" y="124245"/>
                  <a:pt x="201013" y="121670"/>
                  <a:pt x="203587" y="121670"/>
                </a:cubicBezTo>
                <a:close/>
                <a:moveTo>
                  <a:pt x="146403" y="78807"/>
                </a:moveTo>
                <a:lnTo>
                  <a:pt x="182211" y="78807"/>
                </a:lnTo>
                <a:cubicBezTo>
                  <a:pt x="186047" y="78807"/>
                  <a:pt x="187326" y="80098"/>
                  <a:pt x="187326" y="83970"/>
                </a:cubicBezTo>
                <a:cubicBezTo>
                  <a:pt x="187326" y="83970"/>
                  <a:pt x="187326" y="83970"/>
                  <a:pt x="187326" y="232394"/>
                </a:cubicBezTo>
                <a:cubicBezTo>
                  <a:pt x="187326" y="236266"/>
                  <a:pt x="186047" y="237557"/>
                  <a:pt x="182211" y="237557"/>
                </a:cubicBezTo>
                <a:cubicBezTo>
                  <a:pt x="182211" y="237557"/>
                  <a:pt x="182211" y="237557"/>
                  <a:pt x="146403" y="237557"/>
                </a:cubicBezTo>
                <a:cubicBezTo>
                  <a:pt x="142567" y="237557"/>
                  <a:pt x="141288" y="236266"/>
                  <a:pt x="141288" y="232394"/>
                </a:cubicBezTo>
                <a:cubicBezTo>
                  <a:pt x="141288" y="232394"/>
                  <a:pt x="141288" y="232394"/>
                  <a:pt x="141288" y="83970"/>
                </a:cubicBezTo>
                <a:cubicBezTo>
                  <a:pt x="141288" y="80098"/>
                  <a:pt x="142567" y="78807"/>
                  <a:pt x="146403" y="78807"/>
                </a:cubicBezTo>
                <a:close/>
                <a:moveTo>
                  <a:pt x="257930" y="31182"/>
                </a:moveTo>
                <a:cubicBezTo>
                  <a:pt x="286558" y="51796"/>
                  <a:pt x="306076" y="77565"/>
                  <a:pt x="319088" y="109775"/>
                </a:cubicBezTo>
                <a:cubicBezTo>
                  <a:pt x="308678" y="113640"/>
                  <a:pt x="298269" y="117505"/>
                  <a:pt x="287859" y="120082"/>
                </a:cubicBezTo>
                <a:cubicBezTo>
                  <a:pt x="282654" y="107198"/>
                  <a:pt x="276148" y="95602"/>
                  <a:pt x="268340" y="85295"/>
                </a:cubicBezTo>
                <a:cubicBezTo>
                  <a:pt x="259232" y="74988"/>
                  <a:pt x="250123" y="65969"/>
                  <a:pt x="239713" y="58238"/>
                </a:cubicBezTo>
                <a:cubicBezTo>
                  <a:pt x="244918" y="49220"/>
                  <a:pt x="251424" y="40201"/>
                  <a:pt x="257930" y="31182"/>
                </a:cubicBezTo>
                <a:close/>
                <a:moveTo>
                  <a:pt x="155199" y="194"/>
                </a:moveTo>
                <a:cubicBezTo>
                  <a:pt x="180825" y="-1099"/>
                  <a:pt x="206933" y="4073"/>
                  <a:pt x="233363" y="15064"/>
                </a:cubicBezTo>
                <a:cubicBezTo>
                  <a:pt x="228206" y="25408"/>
                  <a:pt x="224338" y="35753"/>
                  <a:pt x="219181" y="46097"/>
                </a:cubicBezTo>
                <a:cubicBezTo>
                  <a:pt x="130219" y="6012"/>
                  <a:pt x="37389" y="69372"/>
                  <a:pt x="32232" y="153420"/>
                </a:cubicBezTo>
                <a:cubicBezTo>
                  <a:pt x="21918" y="153420"/>
                  <a:pt x="10314" y="152127"/>
                  <a:pt x="0" y="150834"/>
                </a:cubicBezTo>
                <a:cubicBezTo>
                  <a:pt x="6446" y="95233"/>
                  <a:pt x="32232" y="52562"/>
                  <a:pt x="79936" y="24115"/>
                </a:cubicBezTo>
                <a:cubicBezTo>
                  <a:pt x="104433" y="9245"/>
                  <a:pt x="129574" y="1487"/>
                  <a:pt x="155199" y="1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0" name="任意多边形: 形状 19"/>
          <p:cNvSpPr/>
          <p:nvPr/>
        </p:nvSpPr>
        <p:spPr bwMode="auto">
          <a:xfrm>
            <a:off x="4338876" y="3758024"/>
            <a:ext cx="400587" cy="400382"/>
          </a:xfrm>
          <a:custGeom>
            <a:avLst/>
            <a:gdLst>
              <a:gd name="connsiteX0" fmla="*/ 92075 w 329801"/>
              <a:gd name="connsiteY0" fmla="*/ 220095 h 329633"/>
              <a:gd name="connsiteX1" fmla="*/ 92075 w 329801"/>
              <a:gd name="connsiteY1" fmla="*/ 228033 h 329633"/>
              <a:gd name="connsiteX2" fmla="*/ 100013 w 329801"/>
              <a:gd name="connsiteY2" fmla="*/ 228033 h 329633"/>
              <a:gd name="connsiteX3" fmla="*/ 92075 w 329801"/>
              <a:gd name="connsiteY3" fmla="*/ 202632 h 329633"/>
              <a:gd name="connsiteX4" fmla="*/ 92075 w 329801"/>
              <a:gd name="connsiteY4" fmla="*/ 210570 h 329633"/>
              <a:gd name="connsiteX5" fmla="*/ 107950 w 329801"/>
              <a:gd name="connsiteY5" fmla="*/ 228032 h 329633"/>
              <a:gd name="connsiteX6" fmla="*/ 117475 w 329801"/>
              <a:gd name="connsiteY6" fmla="*/ 228032 h 329633"/>
              <a:gd name="connsiteX7" fmla="*/ 92075 w 329801"/>
              <a:gd name="connsiteY7" fmla="*/ 185170 h 329633"/>
              <a:gd name="connsiteX8" fmla="*/ 92075 w 329801"/>
              <a:gd name="connsiteY8" fmla="*/ 194695 h 329633"/>
              <a:gd name="connsiteX9" fmla="*/ 117475 w 329801"/>
              <a:gd name="connsiteY9" fmla="*/ 220095 h 329633"/>
              <a:gd name="connsiteX10" fmla="*/ 117475 w 329801"/>
              <a:gd name="connsiteY10" fmla="*/ 210570 h 329633"/>
              <a:gd name="connsiteX11" fmla="*/ 32288 w 329801"/>
              <a:gd name="connsiteY11" fmla="*/ 177232 h 329633"/>
              <a:gd name="connsiteX12" fmla="*/ 152400 w 329801"/>
              <a:gd name="connsiteY12" fmla="*/ 298635 h 329633"/>
              <a:gd name="connsiteX13" fmla="*/ 149817 w 329801"/>
              <a:gd name="connsiteY13" fmla="*/ 329632 h 329633"/>
              <a:gd name="connsiteX14" fmla="*/ 0 w 329801"/>
              <a:gd name="connsiteY14" fmla="*/ 179815 h 329633"/>
              <a:gd name="connsiteX15" fmla="*/ 32288 w 329801"/>
              <a:gd name="connsiteY15" fmla="*/ 177232 h 329633"/>
              <a:gd name="connsiteX16" fmla="*/ 92075 w 329801"/>
              <a:gd name="connsiteY16" fmla="*/ 167707 h 329633"/>
              <a:gd name="connsiteX17" fmla="*/ 92075 w 329801"/>
              <a:gd name="connsiteY17" fmla="*/ 177232 h 329633"/>
              <a:gd name="connsiteX18" fmla="*/ 117475 w 329801"/>
              <a:gd name="connsiteY18" fmla="*/ 202632 h 329633"/>
              <a:gd name="connsiteX19" fmla="*/ 117475 w 329801"/>
              <a:gd name="connsiteY19" fmla="*/ 194695 h 329633"/>
              <a:gd name="connsiteX20" fmla="*/ 109538 w 329801"/>
              <a:gd name="connsiteY20" fmla="*/ 161357 h 329633"/>
              <a:gd name="connsiteX21" fmla="*/ 117476 w 329801"/>
              <a:gd name="connsiteY21" fmla="*/ 169295 h 329633"/>
              <a:gd name="connsiteX22" fmla="*/ 117476 w 329801"/>
              <a:gd name="connsiteY22" fmla="*/ 161357 h 329633"/>
              <a:gd name="connsiteX23" fmla="*/ 92075 w 329801"/>
              <a:gd name="connsiteY23" fmla="*/ 161357 h 329633"/>
              <a:gd name="connsiteX24" fmla="*/ 117475 w 329801"/>
              <a:gd name="connsiteY24" fmla="*/ 186757 h 329633"/>
              <a:gd name="connsiteX25" fmla="*/ 117475 w 329801"/>
              <a:gd name="connsiteY25" fmla="*/ 177232 h 329633"/>
              <a:gd name="connsiteX26" fmla="*/ 100012 w 329801"/>
              <a:gd name="connsiteY26" fmla="*/ 161357 h 329633"/>
              <a:gd name="connsiteX27" fmla="*/ 86111 w 329801"/>
              <a:gd name="connsiteY27" fmla="*/ 150245 h 329633"/>
              <a:gd name="connsiteX28" fmla="*/ 123439 w 329801"/>
              <a:gd name="connsiteY28" fmla="*/ 150245 h 329633"/>
              <a:gd name="connsiteX29" fmla="*/ 128588 w 329801"/>
              <a:gd name="connsiteY29" fmla="*/ 155381 h 329633"/>
              <a:gd name="connsiteX30" fmla="*/ 128588 w 329801"/>
              <a:gd name="connsiteY30" fmla="*/ 232422 h 329633"/>
              <a:gd name="connsiteX31" fmla="*/ 123439 w 329801"/>
              <a:gd name="connsiteY31" fmla="*/ 237558 h 329633"/>
              <a:gd name="connsiteX32" fmla="*/ 86111 w 329801"/>
              <a:gd name="connsiteY32" fmla="*/ 237558 h 329633"/>
              <a:gd name="connsiteX33" fmla="*/ 80963 w 329801"/>
              <a:gd name="connsiteY33" fmla="*/ 232422 h 329633"/>
              <a:gd name="connsiteX34" fmla="*/ 80963 w 329801"/>
              <a:gd name="connsiteY34" fmla="*/ 155381 h 329633"/>
              <a:gd name="connsiteX35" fmla="*/ 86111 w 329801"/>
              <a:gd name="connsiteY35" fmla="*/ 150245 h 329633"/>
              <a:gd name="connsiteX36" fmla="*/ 327661 w 329801"/>
              <a:gd name="connsiteY36" fmla="*/ 137545 h 329633"/>
              <a:gd name="connsiteX37" fmla="*/ 178802 w 329801"/>
              <a:gd name="connsiteY37" fmla="*/ 329633 h 329633"/>
              <a:gd name="connsiteX38" fmla="*/ 176213 w 329801"/>
              <a:gd name="connsiteY38" fmla="*/ 297404 h 329633"/>
              <a:gd name="connsiteX39" fmla="*/ 269412 w 329801"/>
              <a:gd name="connsiteY39" fmla="*/ 247125 h 329633"/>
              <a:gd name="connsiteX40" fmla="*/ 295300 w 329801"/>
              <a:gd name="connsiteY40" fmla="*/ 143991 h 329633"/>
              <a:gd name="connsiteX41" fmla="*/ 327661 w 329801"/>
              <a:gd name="connsiteY41" fmla="*/ 137545 h 329633"/>
              <a:gd name="connsiteX42" fmla="*/ 211138 w 329801"/>
              <a:gd name="connsiteY42" fmla="*/ 132782 h 329633"/>
              <a:gd name="connsiteX43" fmla="*/ 211138 w 329801"/>
              <a:gd name="connsiteY43" fmla="*/ 228032 h 329633"/>
              <a:gd name="connsiteX44" fmla="*/ 236538 w 329801"/>
              <a:gd name="connsiteY44" fmla="*/ 228032 h 329633"/>
              <a:gd name="connsiteX45" fmla="*/ 236538 w 329801"/>
              <a:gd name="connsiteY45" fmla="*/ 132782 h 329633"/>
              <a:gd name="connsiteX46" fmla="*/ 203587 w 329801"/>
              <a:gd name="connsiteY46" fmla="*/ 121670 h 329633"/>
              <a:gd name="connsiteX47" fmla="*/ 240915 w 329801"/>
              <a:gd name="connsiteY47" fmla="*/ 121670 h 329633"/>
              <a:gd name="connsiteX48" fmla="*/ 246063 w 329801"/>
              <a:gd name="connsiteY48" fmla="*/ 126821 h 329633"/>
              <a:gd name="connsiteX49" fmla="*/ 246063 w 329801"/>
              <a:gd name="connsiteY49" fmla="*/ 232407 h 329633"/>
              <a:gd name="connsiteX50" fmla="*/ 240915 w 329801"/>
              <a:gd name="connsiteY50" fmla="*/ 237558 h 329633"/>
              <a:gd name="connsiteX51" fmla="*/ 203587 w 329801"/>
              <a:gd name="connsiteY51" fmla="*/ 237558 h 329633"/>
              <a:gd name="connsiteX52" fmla="*/ 198438 w 329801"/>
              <a:gd name="connsiteY52" fmla="*/ 232407 h 329633"/>
              <a:gd name="connsiteX53" fmla="*/ 198438 w 329801"/>
              <a:gd name="connsiteY53" fmla="*/ 126821 h 329633"/>
              <a:gd name="connsiteX54" fmla="*/ 203587 w 329801"/>
              <a:gd name="connsiteY54" fmla="*/ 121670 h 329633"/>
              <a:gd name="connsiteX55" fmla="*/ 146403 w 329801"/>
              <a:gd name="connsiteY55" fmla="*/ 78807 h 329633"/>
              <a:gd name="connsiteX56" fmla="*/ 182211 w 329801"/>
              <a:gd name="connsiteY56" fmla="*/ 78807 h 329633"/>
              <a:gd name="connsiteX57" fmla="*/ 187326 w 329801"/>
              <a:gd name="connsiteY57" fmla="*/ 83970 h 329633"/>
              <a:gd name="connsiteX58" fmla="*/ 187326 w 329801"/>
              <a:gd name="connsiteY58" fmla="*/ 232394 h 329633"/>
              <a:gd name="connsiteX59" fmla="*/ 182211 w 329801"/>
              <a:gd name="connsiteY59" fmla="*/ 237557 h 329633"/>
              <a:gd name="connsiteX60" fmla="*/ 146403 w 329801"/>
              <a:gd name="connsiteY60" fmla="*/ 237557 h 329633"/>
              <a:gd name="connsiteX61" fmla="*/ 141288 w 329801"/>
              <a:gd name="connsiteY61" fmla="*/ 232394 h 329633"/>
              <a:gd name="connsiteX62" fmla="*/ 141288 w 329801"/>
              <a:gd name="connsiteY62" fmla="*/ 83970 h 329633"/>
              <a:gd name="connsiteX63" fmla="*/ 146403 w 329801"/>
              <a:gd name="connsiteY63" fmla="*/ 78807 h 329633"/>
              <a:gd name="connsiteX64" fmla="*/ 257930 w 329801"/>
              <a:gd name="connsiteY64" fmla="*/ 31182 h 329633"/>
              <a:gd name="connsiteX65" fmla="*/ 319088 w 329801"/>
              <a:gd name="connsiteY65" fmla="*/ 109775 h 329633"/>
              <a:gd name="connsiteX66" fmla="*/ 287859 w 329801"/>
              <a:gd name="connsiteY66" fmla="*/ 120082 h 329633"/>
              <a:gd name="connsiteX67" fmla="*/ 268340 w 329801"/>
              <a:gd name="connsiteY67" fmla="*/ 85295 h 329633"/>
              <a:gd name="connsiteX68" fmla="*/ 239713 w 329801"/>
              <a:gd name="connsiteY68" fmla="*/ 58238 h 329633"/>
              <a:gd name="connsiteX69" fmla="*/ 257930 w 329801"/>
              <a:gd name="connsiteY69" fmla="*/ 31182 h 329633"/>
              <a:gd name="connsiteX70" fmla="*/ 155199 w 329801"/>
              <a:gd name="connsiteY70" fmla="*/ 194 h 329633"/>
              <a:gd name="connsiteX71" fmla="*/ 233363 w 329801"/>
              <a:gd name="connsiteY71" fmla="*/ 15064 h 329633"/>
              <a:gd name="connsiteX72" fmla="*/ 219181 w 329801"/>
              <a:gd name="connsiteY72" fmla="*/ 46097 h 329633"/>
              <a:gd name="connsiteX73" fmla="*/ 32232 w 329801"/>
              <a:gd name="connsiteY73" fmla="*/ 153420 h 329633"/>
              <a:gd name="connsiteX74" fmla="*/ 0 w 329801"/>
              <a:gd name="connsiteY74" fmla="*/ 150834 h 329633"/>
              <a:gd name="connsiteX75" fmla="*/ 79936 w 329801"/>
              <a:gd name="connsiteY75" fmla="*/ 24115 h 329633"/>
              <a:gd name="connsiteX76" fmla="*/ 155199 w 329801"/>
              <a:gd name="connsiteY76" fmla="*/ 194 h 3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29801" h="329633">
                <a:moveTo>
                  <a:pt x="92075" y="220095"/>
                </a:moveTo>
                <a:lnTo>
                  <a:pt x="92075" y="228033"/>
                </a:lnTo>
                <a:lnTo>
                  <a:pt x="100013" y="228033"/>
                </a:lnTo>
                <a:close/>
                <a:moveTo>
                  <a:pt x="92075" y="202632"/>
                </a:moveTo>
                <a:lnTo>
                  <a:pt x="92075" y="210570"/>
                </a:lnTo>
                <a:lnTo>
                  <a:pt x="107950" y="228032"/>
                </a:lnTo>
                <a:lnTo>
                  <a:pt x="117475" y="228032"/>
                </a:lnTo>
                <a:close/>
                <a:moveTo>
                  <a:pt x="92075" y="185170"/>
                </a:moveTo>
                <a:lnTo>
                  <a:pt x="92075" y="194695"/>
                </a:lnTo>
                <a:lnTo>
                  <a:pt x="117475" y="220095"/>
                </a:lnTo>
                <a:lnTo>
                  <a:pt x="117475" y="210570"/>
                </a:lnTo>
                <a:close/>
                <a:moveTo>
                  <a:pt x="32288" y="177232"/>
                </a:moveTo>
                <a:cubicBezTo>
                  <a:pt x="43912" y="246974"/>
                  <a:pt x="83949" y="287012"/>
                  <a:pt x="152400" y="298635"/>
                </a:cubicBezTo>
                <a:cubicBezTo>
                  <a:pt x="151108" y="308968"/>
                  <a:pt x="151108" y="319300"/>
                  <a:pt x="149817" y="329632"/>
                </a:cubicBezTo>
                <a:cubicBezTo>
                  <a:pt x="61993" y="323174"/>
                  <a:pt x="2583" y="246974"/>
                  <a:pt x="0" y="179815"/>
                </a:cubicBezTo>
                <a:cubicBezTo>
                  <a:pt x="10332" y="179815"/>
                  <a:pt x="21956" y="178524"/>
                  <a:pt x="32288" y="177232"/>
                </a:cubicBezTo>
                <a:close/>
                <a:moveTo>
                  <a:pt x="92075" y="167707"/>
                </a:moveTo>
                <a:lnTo>
                  <a:pt x="92075" y="177232"/>
                </a:lnTo>
                <a:lnTo>
                  <a:pt x="117475" y="202632"/>
                </a:lnTo>
                <a:lnTo>
                  <a:pt x="117475" y="194695"/>
                </a:lnTo>
                <a:close/>
                <a:moveTo>
                  <a:pt x="109538" y="161357"/>
                </a:moveTo>
                <a:lnTo>
                  <a:pt x="117476" y="169295"/>
                </a:lnTo>
                <a:lnTo>
                  <a:pt x="117476" y="161357"/>
                </a:lnTo>
                <a:close/>
                <a:moveTo>
                  <a:pt x="92075" y="161357"/>
                </a:moveTo>
                <a:lnTo>
                  <a:pt x="117475" y="186757"/>
                </a:lnTo>
                <a:lnTo>
                  <a:pt x="117475" y="177232"/>
                </a:lnTo>
                <a:lnTo>
                  <a:pt x="100012" y="161357"/>
                </a:lnTo>
                <a:close/>
                <a:moveTo>
                  <a:pt x="86111" y="150245"/>
                </a:moveTo>
                <a:lnTo>
                  <a:pt x="123439" y="150245"/>
                </a:lnTo>
                <a:cubicBezTo>
                  <a:pt x="126013" y="150245"/>
                  <a:pt x="128588" y="152813"/>
                  <a:pt x="128588" y="155381"/>
                </a:cubicBezTo>
                <a:cubicBezTo>
                  <a:pt x="128588" y="155381"/>
                  <a:pt x="128588" y="155381"/>
                  <a:pt x="128588" y="232422"/>
                </a:cubicBezTo>
                <a:cubicBezTo>
                  <a:pt x="128588" y="236274"/>
                  <a:pt x="126013" y="237558"/>
                  <a:pt x="123439" y="237558"/>
                </a:cubicBezTo>
                <a:cubicBezTo>
                  <a:pt x="123439" y="237558"/>
                  <a:pt x="123439" y="237558"/>
                  <a:pt x="86111" y="237558"/>
                </a:cubicBezTo>
                <a:cubicBezTo>
                  <a:pt x="83537" y="237558"/>
                  <a:pt x="80963" y="236274"/>
                  <a:pt x="80963" y="232422"/>
                </a:cubicBezTo>
                <a:cubicBezTo>
                  <a:pt x="80963" y="232422"/>
                  <a:pt x="80963" y="232422"/>
                  <a:pt x="80963" y="155381"/>
                </a:cubicBezTo>
                <a:cubicBezTo>
                  <a:pt x="80963" y="152813"/>
                  <a:pt x="83537" y="150245"/>
                  <a:pt x="86111" y="150245"/>
                </a:cubicBezTo>
                <a:close/>
                <a:moveTo>
                  <a:pt x="327661" y="137545"/>
                </a:moveTo>
                <a:cubicBezTo>
                  <a:pt x="344488" y="247125"/>
                  <a:pt x="259056" y="327055"/>
                  <a:pt x="178802" y="329633"/>
                </a:cubicBezTo>
                <a:cubicBezTo>
                  <a:pt x="177508" y="319320"/>
                  <a:pt x="177508" y="309006"/>
                  <a:pt x="176213" y="297404"/>
                </a:cubicBezTo>
                <a:cubicBezTo>
                  <a:pt x="213752" y="293536"/>
                  <a:pt x="246112" y="276777"/>
                  <a:pt x="269412" y="247125"/>
                </a:cubicBezTo>
                <a:cubicBezTo>
                  <a:pt x="292711" y="216185"/>
                  <a:pt x="300478" y="181377"/>
                  <a:pt x="295300" y="143991"/>
                </a:cubicBezTo>
                <a:cubicBezTo>
                  <a:pt x="305656" y="141413"/>
                  <a:pt x="316011" y="140123"/>
                  <a:pt x="327661" y="137545"/>
                </a:cubicBezTo>
                <a:close/>
                <a:moveTo>
                  <a:pt x="211138" y="132782"/>
                </a:moveTo>
                <a:lnTo>
                  <a:pt x="211138" y="228032"/>
                </a:lnTo>
                <a:lnTo>
                  <a:pt x="236538" y="228032"/>
                </a:lnTo>
                <a:lnTo>
                  <a:pt x="236538" y="132782"/>
                </a:lnTo>
                <a:close/>
                <a:moveTo>
                  <a:pt x="203587" y="121670"/>
                </a:moveTo>
                <a:lnTo>
                  <a:pt x="240915" y="121670"/>
                </a:lnTo>
                <a:cubicBezTo>
                  <a:pt x="243489" y="121670"/>
                  <a:pt x="246063" y="124245"/>
                  <a:pt x="246063" y="126821"/>
                </a:cubicBezTo>
                <a:cubicBezTo>
                  <a:pt x="246063" y="126821"/>
                  <a:pt x="246063" y="126821"/>
                  <a:pt x="246063" y="232407"/>
                </a:cubicBezTo>
                <a:cubicBezTo>
                  <a:pt x="246063" y="236270"/>
                  <a:pt x="243489" y="237558"/>
                  <a:pt x="240915" y="237558"/>
                </a:cubicBezTo>
                <a:cubicBezTo>
                  <a:pt x="240915" y="237558"/>
                  <a:pt x="240915" y="237558"/>
                  <a:pt x="203587" y="237558"/>
                </a:cubicBezTo>
                <a:cubicBezTo>
                  <a:pt x="201013" y="237558"/>
                  <a:pt x="198438" y="236270"/>
                  <a:pt x="198438" y="232407"/>
                </a:cubicBezTo>
                <a:cubicBezTo>
                  <a:pt x="198438" y="232407"/>
                  <a:pt x="198438" y="232407"/>
                  <a:pt x="198438" y="126821"/>
                </a:cubicBezTo>
                <a:cubicBezTo>
                  <a:pt x="198438" y="124245"/>
                  <a:pt x="201013" y="121670"/>
                  <a:pt x="203587" y="121670"/>
                </a:cubicBezTo>
                <a:close/>
                <a:moveTo>
                  <a:pt x="146403" y="78807"/>
                </a:moveTo>
                <a:lnTo>
                  <a:pt x="182211" y="78807"/>
                </a:lnTo>
                <a:cubicBezTo>
                  <a:pt x="186047" y="78807"/>
                  <a:pt x="187326" y="80098"/>
                  <a:pt x="187326" y="83970"/>
                </a:cubicBezTo>
                <a:cubicBezTo>
                  <a:pt x="187326" y="83970"/>
                  <a:pt x="187326" y="83970"/>
                  <a:pt x="187326" y="232394"/>
                </a:cubicBezTo>
                <a:cubicBezTo>
                  <a:pt x="187326" y="236266"/>
                  <a:pt x="186047" y="237557"/>
                  <a:pt x="182211" y="237557"/>
                </a:cubicBezTo>
                <a:cubicBezTo>
                  <a:pt x="182211" y="237557"/>
                  <a:pt x="182211" y="237557"/>
                  <a:pt x="146403" y="237557"/>
                </a:cubicBezTo>
                <a:cubicBezTo>
                  <a:pt x="142567" y="237557"/>
                  <a:pt x="141288" y="236266"/>
                  <a:pt x="141288" y="232394"/>
                </a:cubicBezTo>
                <a:cubicBezTo>
                  <a:pt x="141288" y="232394"/>
                  <a:pt x="141288" y="232394"/>
                  <a:pt x="141288" y="83970"/>
                </a:cubicBezTo>
                <a:cubicBezTo>
                  <a:pt x="141288" y="80098"/>
                  <a:pt x="142567" y="78807"/>
                  <a:pt x="146403" y="78807"/>
                </a:cubicBezTo>
                <a:close/>
                <a:moveTo>
                  <a:pt x="257930" y="31182"/>
                </a:moveTo>
                <a:cubicBezTo>
                  <a:pt x="286558" y="51796"/>
                  <a:pt x="306076" y="77565"/>
                  <a:pt x="319088" y="109775"/>
                </a:cubicBezTo>
                <a:cubicBezTo>
                  <a:pt x="308678" y="113640"/>
                  <a:pt x="298269" y="117505"/>
                  <a:pt x="287859" y="120082"/>
                </a:cubicBezTo>
                <a:cubicBezTo>
                  <a:pt x="282654" y="107198"/>
                  <a:pt x="276148" y="95602"/>
                  <a:pt x="268340" y="85295"/>
                </a:cubicBezTo>
                <a:cubicBezTo>
                  <a:pt x="259232" y="74988"/>
                  <a:pt x="250123" y="65969"/>
                  <a:pt x="239713" y="58238"/>
                </a:cubicBezTo>
                <a:cubicBezTo>
                  <a:pt x="244918" y="49220"/>
                  <a:pt x="251424" y="40201"/>
                  <a:pt x="257930" y="31182"/>
                </a:cubicBezTo>
                <a:close/>
                <a:moveTo>
                  <a:pt x="155199" y="194"/>
                </a:moveTo>
                <a:cubicBezTo>
                  <a:pt x="180825" y="-1099"/>
                  <a:pt x="206933" y="4073"/>
                  <a:pt x="233363" y="15064"/>
                </a:cubicBezTo>
                <a:cubicBezTo>
                  <a:pt x="228206" y="25408"/>
                  <a:pt x="224338" y="35753"/>
                  <a:pt x="219181" y="46097"/>
                </a:cubicBezTo>
                <a:cubicBezTo>
                  <a:pt x="130219" y="6012"/>
                  <a:pt x="37389" y="69372"/>
                  <a:pt x="32232" y="153420"/>
                </a:cubicBezTo>
                <a:cubicBezTo>
                  <a:pt x="21918" y="153420"/>
                  <a:pt x="10314" y="152127"/>
                  <a:pt x="0" y="150834"/>
                </a:cubicBezTo>
                <a:cubicBezTo>
                  <a:pt x="6446" y="95233"/>
                  <a:pt x="32232" y="52562"/>
                  <a:pt x="79936" y="24115"/>
                </a:cubicBezTo>
                <a:cubicBezTo>
                  <a:pt x="104433" y="9245"/>
                  <a:pt x="129574" y="1487"/>
                  <a:pt x="155199" y="1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8" grpId="0" animBg="1"/>
      <p:bldP spid="9" grpId="0" animBg="1"/>
      <p:bldP spid="10" grpId="0"/>
      <p:bldP spid="12" grpId="0"/>
      <p:bldP spid="14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39352" y="2112697"/>
            <a:ext cx="8065293" cy="1884402"/>
            <a:chOff x="608717" y="2008441"/>
            <a:chExt cx="10972096" cy="2563559"/>
          </a:xfrm>
        </p:grpSpPr>
        <p:sp>
          <p:nvSpPr>
            <p:cNvPr id="11" name="矩形 10"/>
            <p:cNvSpPr/>
            <p:nvPr/>
          </p:nvSpPr>
          <p:spPr>
            <a:xfrm>
              <a:off x="608717" y="2008441"/>
              <a:ext cx="2197559" cy="3866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/>
                <a:t>6</a:t>
              </a:r>
              <a:r>
                <a:rPr lang="zh-CN" altLang="en-US" sz="1600"/>
                <a:t>月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2806275" y="2008441"/>
              <a:ext cx="2197559" cy="386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/>
                <a:t>7</a:t>
              </a:r>
              <a:r>
                <a:rPr lang="zh-CN" altLang="en-US" sz="1600"/>
                <a:t>月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4988137" y="2008441"/>
              <a:ext cx="2197559" cy="3866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/>
                <a:t>8</a:t>
              </a:r>
              <a:r>
                <a:rPr lang="zh-CN" altLang="en-US" sz="1600"/>
                <a:t>月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7185695" y="2008441"/>
              <a:ext cx="2197559" cy="386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/>
                <a:t>9</a:t>
              </a:r>
              <a:r>
                <a:rPr lang="zh-CN" altLang="en-US" sz="1600"/>
                <a:t>月</a:t>
              </a:r>
            </a:p>
          </p:txBody>
        </p:sp>
        <p:sp>
          <p:nvSpPr>
            <p:cNvPr id="15" name="箭头: 五边形 14"/>
            <p:cNvSpPr/>
            <p:nvPr/>
          </p:nvSpPr>
          <p:spPr>
            <a:xfrm>
              <a:off x="9383254" y="2008441"/>
              <a:ext cx="2197559" cy="386636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/>
                <a:t>10</a:t>
              </a:r>
              <a:r>
                <a:rPr lang="zh-CN" altLang="en-US" sz="1600"/>
                <a:t>月</a:t>
              </a:r>
            </a:p>
          </p:txBody>
        </p:sp>
        <p:sp>
          <p:nvSpPr>
            <p:cNvPr id="16" name="椭圆 15"/>
            <p:cNvSpPr/>
            <p:nvPr/>
          </p:nvSpPr>
          <p:spPr bwMode="gray">
            <a:xfrm>
              <a:off x="1075560" y="2334326"/>
              <a:ext cx="109878" cy="10715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椭圆 16"/>
            <p:cNvSpPr/>
            <p:nvPr/>
          </p:nvSpPr>
          <p:spPr bwMode="gray">
            <a:xfrm>
              <a:off x="3059676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椭圆 17"/>
            <p:cNvSpPr/>
            <p:nvPr/>
          </p:nvSpPr>
          <p:spPr bwMode="gray">
            <a:xfrm>
              <a:off x="5144965" y="2334326"/>
              <a:ext cx="109878" cy="10715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椭圆 18"/>
            <p:cNvSpPr/>
            <p:nvPr/>
          </p:nvSpPr>
          <p:spPr bwMode="gray">
            <a:xfrm>
              <a:off x="6350453" y="2334326"/>
              <a:ext cx="109878" cy="10715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椭圆 19"/>
            <p:cNvSpPr/>
            <p:nvPr/>
          </p:nvSpPr>
          <p:spPr bwMode="gray">
            <a:xfrm>
              <a:off x="6863069" y="2334326"/>
              <a:ext cx="109878" cy="10715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椭圆 20"/>
            <p:cNvSpPr/>
            <p:nvPr/>
          </p:nvSpPr>
          <p:spPr bwMode="gray">
            <a:xfrm>
              <a:off x="4401391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椭圆 21"/>
            <p:cNvSpPr/>
            <p:nvPr/>
          </p:nvSpPr>
          <p:spPr bwMode="gray">
            <a:xfrm>
              <a:off x="8119255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椭圆 22"/>
            <p:cNvSpPr/>
            <p:nvPr/>
          </p:nvSpPr>
          <p:spPr bwMode="gray">
            <a:xfrm>
              <a:off x="8391523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椭圆 23"/>
            <p:cNvSpPr/>
            <p:nvPr/>
          </p:nvSpPr>
          <p:spPr bwMode="gray">
            <a:xfrm>
              <a:off x="8665669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直接连接符 24"/>
            <p:cNvSpPr/>
            <p:nvPr/>
          </p:nvSpPr>
          <p:spPr bwMode="gray">
            <a:xfrm flipV="1">
              <a:off x="8720608" y="2402131"/>
              <a:ext cx="0" cy="249326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直接连接符 25"/>
            <p:cNvSpPr/>
            <p:nvPr/>
          </p:nvSpPr>
          <p:spPr bwMode="gray">
            <a:xfrm flipV="1">
              <a:off x="8446462" y="2402131"/>
              <a:ext cx="0" cy="84771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直接连接符 26"/>
            <p:cNvSpPr/>
            <p:nvPr/>
          </p:nvSpPr>
          <p:spPr bwMode="gray">
            <a:xfrm flipV="1">
              <a:off x="8174194" y="2402131"/>
              <a:ext cx="0" cy="1595689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直接连接符 27"/>
            <p:cNvSpPr/>
            <p:nvPr/>
          </p:nvSpPr>
          <p:spPr bwMode="gray">
            <a:xfrm flipV="1">
              <a:off x="4456330" y="2402131"/>
              <a:ext cx="0" cy="1595689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直接连接符 28"/>
            <p:cNvSpPr/>
            <p:nvPr/>
          </p:nvSpPr>
          <p:spPr bwMode="gray">
            <a:xfrm flipV="1">
              <a:off x="3114615" y="2402131"/>
              <a:ext cx="0" cy="249326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直接连接符 29"/>
            <p:cNvSpPr/>
            <p:nvPr/>
          </p:nvSpPr>
          <p:spPr bwMode="gray">
            <a:xfrm flipV="1">
              <a:off x="6918008" y="2425693"/>
              <a:ext cx="0" cy="23946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直接连接符 30"/>
            <p:cNvSpPr/>
            <p:nvPr/>
          </p:nvSpPr>
          <p:spPr bwMode="gray">
            <a:xfrm flipV="1">
              <a:off x="6405392" y="2425692"/>
              <a:ext cx="0" cy="1532595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直接连接符 31"/>
            <p:cNvSpPr/>
            <p:nvPr/>
          </p:nvSpPr>
          <p:spPr bwMode="gray">
            <a:xfrm flipV="1">
              <a:off x="5199904" y="2425693"/>
              <a:ext cx="0" cy="23946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直接连接符 32"/>
            <p:cNvSpPr/>
            <p:nvPr/>
          </p:nvSpPr>
          <p:spPr bwMode="gray">
            <a:xfrm flipV="1">
              <a:off x="1130499" y="2425693"/>
              <a:ext cx="0" cy="23946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文本框 24"/>
            <p:cNvSpPr txBox="1"/>
            <p:nvPr/>
          </p:nvSpPr>
          <p:spPr>
            <a:xfrm>
              <a:off x="1092282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1"/>
                  </a:solidFill>
                </a:rPr>
                <a:t>关键词</a:t>
              </a:r>
            </a:p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</a:rPr>
                <a:t>添加文本内容</a:t>
              </a:r>
            </a:p>
          </p:txBody>
        </p:sp>
        <p:sp>
          <p:nvSpPr>
            <p:cNvPr id="35" name="文本框 25"/>
            <p:cNvSpPr txBox="1"/>
            <p:nvPr/>
          </p:nvSpPr>
          <p:spPr>
            <a:xfrm>
              <a:off x="3086414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chemeClr val="accent3"/>
                  </a:solidFill>
                </a:rPr>
                <a:t>关键词</a:t>
              </a:r>
            </a:p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rgbClr val="000000"/>
                  </a:solidFill>
                </a:rPr>
                <a:t>添加文本内容</a:t>
              </a:r>
            </a:p>
          </p:txBody>
        </p:sp>
        <p:sp>
          <p:nvSpPr>
            <p:cNvPr id="36" name="文本框 26"/>
            <p:cNvSpPr txBox="1"/>
            <p:nvPr/>
          </p:nvSpPr>
          <p:spPr>
            <a:xfrm>
              <a:off x="5147381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chemeClr val="accent1"/>
                  </a:solidFill>
                </a:rPr>
                <a:t>关键词</a:t>
              </a:r>
            </a:p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rgbClr val="000000"/>
                  </a:solidFill>
                </a:rPr>
                <a:t>添加文本内容</a:t>
              </a:r>
            </a:p>
          </p:txBody>
        </p:sp>
        <p:sp>
          <p:nvSpPr>
            <p:cNvPr id="37" name="文本框 27"/>
            <p:cNvSpPr txBox="1"/>
            <p:nvPr/>
          </p:nvSpPr>
          <p:spPr>
            <a:xfrm>
              <a:off x="6877935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chemeClr val="accent1"/>
                  </a:solidFill>
                </a:rPr>
                <a:t>关键词</a:t>
              </a:r>
            </a:p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rgbClr val="000000"/>
                  </a:solidFill>
                </a:rPr>
                <a:t>添加文本内容</a:t>
              </a:r>
            </a:p>
          </p:txBody>
        </p:sp>
        <p:sp>
          <p:nvSpPr>
            <p:cNvPr id="38" name="文本框 28"/>
            <p:cNvSpPr txBox="1"/>
            <p:nvPr/>
          </p:nvSpPr>
          <p:spPr>
            <a:xfrm>
              <a:off x="8703058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chemeClr val="accent3"/>
                  </a:solidFill>
                </a:rPr>
                <a:t>关键词</a:t>
              </a:r>
            </a:p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rgbClr val="000000"/>
                  </a:solidFill>
                </a:rPr>
                <a:t>添加文本内容</a:t>
              </a:r>
            </a:p>
          </p:txBody>
        </p:sp>
        <p:sp>
          <p:nvSpPr>
            <p:cNvPr id="39" name="文本框 29"/>
            <p:cNvSpPr txBox="1"/>
            <p:nvPr/>
          </p:nvSpPr>
          <p:spPr>
            <a:xfrm>
              <a:off x="4404948" y="4043921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chemeClr val="accent3"/>
                  </a:solidFill>
                </a:rPr>
                <a:t>关键词</a:t>
              </a:r>
            </a:p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rgbClr val="000000"/>
                  </a:solidFill>
                </a:rPr>
                <a:t>添加文本内容</a:t>
              </a:r>
            </a:p>
          </p:txBody>
        </p:sp>
        <p:sp>
          <p:nvSpPr>
            <p:cNvPr id="40" name="文本框 30"/>
            <p:cNvSpPr txBox="1"/>
            <p:nvPr/>
          </p:nvSpPr>
          <p:spPr>
            <a:xfrm>
              <a:off x="6374465" y="4043921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chemeClr val="accent1"/>
                  </a:solidFill>
                </a:rPr>
                <a:t>关键词</a:t>
              </a:r>
            </a:p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rgbClr val="000000"/>
                  </a:solidFill>
                </a:rPr>
                <a:t>添加文本内容</a:t>
              </a:r>
            </a:p>
          </p:txBody>
        </p:sp>
        <p:sp>
          <p:nvSpPr>
            <p:cNvPr id="41" name="文本框 31"/>
            <p:cNvSpPr txBox="1"/>
            <p:nvPr/>
          </p:nvSpPr>
          <p:spPr>
            <a:xfrm>
              <a:off x="8144456" y="4043921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chemeClr val="accent3"/>
                  </a:solidFill>
                </a:rPr>
                <a:t>关键词</a:t>
              </a:r>
            </a:p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rgbClr val="000000"/>
                  </a:solidFill>
                </a:rPr>
                <a:t>添加文本内容</a:t>
              </a:r>
            </a:p>
          </p:txBody>
        </p:sp>
        <p:sp>
          <p:nvSpPr>
            <p:cNvPr id="42" name="文本框 32"/>
            <p:cNvSpPr txBox="1"/>
            <p:nvPr/>
          </p:nvSpPr>
          <p:spPr>
            <a:xfrm>
              <a:off x="8426998" y="3281428"/>
              <a:ext cx="1428413" cy="53335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chemeClr val="accent3"/>
                  </a:solidFill>
                </a:rPr>
                <a:t>关键词</a:t>
              </a:r>
            </a:p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rgbClr val="000000"/>
                  </a:solidFill>
                </a:rPr>
                <a:t>添加文本内容</a:t>
              </a:r>
            </a:p>
          </p:txBody>
        </p:sp>
      </p:grpSp>
      <p:sp>
        <p:nvSpPr>
          <p:cNvPr id="5" name="任意多边形: 形状 4"/>
          <p:cNvSpPr/>
          <p:nvPr/>
        </p:nvSpPr>
        <p:spPr>
          <a:xfrm>
            <a:off x="1150582" y="1504157"/>
            <a:ext cx="392906" cy="391016"/>
          </a:xfrm>
          <a:custGeom>
            <a:avLst/>
            <a:gdLst>
              <a:gd name="connsiteX0" fmla="*/ 21907 w 330201"/>
              <a:gd name="connsiteY0" fmla="*/ 269875 h 328613"/>
              <a:gd name="connsiteX1" fmla="*/ 87630 w 330201"/>
              <a:gd name="connsiteY1" fmla="*/ 269875 h 328613"/>
              <a:gd name="connsiteX2" fmla="*/ 96651 w 330201"/>
              <a:gd name="connsiteY2" fmla="*/ 272486 h 328613"/>
              <a:gd name="connsiteX3" fmla="*/ 109538 w 330201"/>
              <a:gd name="connsiteY3" fmla="*/ 286844 h 328613"/>
              <a:gd name="connsiteX4" fmla="*/ 131445 w 330201"/>
              <a:gd name="connsiteY4" fmla="*/ 269875 h 328613"/>
              <a:gd name="connsiteX5" fmla="*/ 197168 w 330201"/>
              <a:gd name="connsiteY5" fmla="*/ 269875 h 328613"/>
              <a:gd name="connsiteX6" fmla="*/ 206188 w 330201"/>
              <a:gd name="connsiteY6" fmla="*/ 272486 h 328613"/>
              <a:gd name="connsiteX7" fmla="*/ 219075 w 330201"/>
              <a:gd name="connsiteY7" fmla="*/ 286844 h 328613"/>
              <a:gd name="connsiteX8" fmla="*/ 240983 w 330201"/>
              <a:gd name="connsiteY8" fmla="*/ 269875 h 328613"/>
              <a:gd name="connsiteX9" fmla="*/ 306706 w 330201"/>
              <a:gd name="connsiteY9" fmla="*/ 269875 h 328613"/>
              <a:gd name="connsiteX10" fmla="*/ 328613 w 330201"/>
              <a:gd name="connsiteY10" fmla="*/ 293370 h 328613"/>
              <a:gd name="connsiteX11" fmla="*/ 328613 w 330201"/>
              <a:gd name="connsiteY11" fmla="*/ 328613 h 328613"/>
              <a:gd name="connsiteX12" fmla="*/ 0 w 330201"/>
              <a:gd name="connsiteY12" fmla="*/ 328613 h 328613"/>
              <a:gd name="connsiteX13" fmla="*/ 0 w 330201"/>
              <a:gd name="connsiteY13" fmla="*/ 293370 h 328613"/>
              <a:gd name="connsiteX14" fmla="*/ 21907 w 330201"/>
              <a:gd name="connsiteY14" fmla="*/ 269875 h 328613"/>
              <a:gd name="connsiteX15" fmla="*/ 209550 w 330201"/>
              <a:gd name="connsiteY15" fmla="*/ 204788 h 328613"/>
              <a:gd name="connsiteX16" fmla="*/ 230188 w 330201"/>
              <a:gd name="connsiteY16" fmla="*/ 204788 h 328613"/>
              <a:gd name="connsiteX17" fmla="*/ 225028 w 330201"/>
              <a:gd name="connsiteY17" fmla="*/ 225706 h 328613"/>
              <a:gd name="connsiteX18" fmla="*/ 225028 w 330201"/>
              <a:gd name="connsiteY18" fmla="*/ 227013 h 328613"/>
              <a:gd name="connsiteX19" fmla="*/ 213420 w 330201"/>
              <a:gd name="connsiteY19" fmla="*/ 227013 h 328613"/>
              <a:gd name="connsiteX20" fmla="*/ 213420 w 330201"/>
              <a:gd name="connsiteY20" fmla="*/ 225706 h 328613"/>
              <a:gd name="connsiteX21" fmla="*/ 209550 w 330201"/>
              <a:gd name="connsiteY21" fmla="*/ 204788 h 328613"/>
              <a:gd name="connsiteX22" fmla="*/ 98425 w 330201"/>
              <a:gd name="connsiteY22" fmla="*/ 204788 h 328613"/>
              <a:gd name="connsiteX23" fmla="*/ 119063 w 330201"/>
              <a:gd name="connsiteY23" fmla="*/ 204788 h 328613"/>
              <a:gd name="connsiteX24" fmla="*/ 115193 w 330201"/>
              <a:gd name="connsiteY24" fmla="*/ 225706 h 328613"/>
              <a:gd name="connsiteX25" fmla="*/ 115193 w 330201"/>
              <a:gd name="connsiteY25" fmla="*/ 227013 h 328613"/>
              <a:gd name="connsiteX26" fmla="*/ 103584 w 330201"/>
              <a:gd name="connsiteY26" fmla="*/ 227013 h 328613"/>
              <a:gd name="connsiteX27" fmla="*/ 103584 w 330201"/>
              <a:gd name="connsiteY27" fmla="*/ 225706 h 328613"/>
              <a:gd name="connsiteX28" fmla="*/ 98425 w 330201"/>
              <a:gd name="connsiteY28" fmla="*/ 204788 h 328613"/>
              <a:gd name="connsiteX29" fmla="*/ 274638 w 330201"/>
              <a:gd name="connsiteY29" fmla="*/ 193675 h 328613"/>
              <a:gd name="connsiteX30" fmla="*/ 306388 w 330201"/>
              <a:gd name="connsiteY30" fmla="*/ 225425 h 328613"/>
              <a:gd name="connsiteX31" fmla="*/ 274638 w 330201"/>
              <a:gd name="connsiteY31" fmla="*/ 257175 h 328613"/>
              <a:gd name="connsiteX32" fmla="*/ 242888 w 330201"/>
              <a:gd name="connsiteY32" fmla="*/ 225425 h 328613"/>
              <a:gd name="connsiteX33" fmla="*/ 274638 w 330201"/>
              <a:gd name="connsiteY33" fmla="*/ 193675 h 328613"/>
              <a:gd name="connsiteX34" fmla="*/ 164307 w 330201"/>
              <a:gd name="connsiteY34" fmla="*/ 193675 h 328613"/>
              <a:gd name="connsiteX35" fmla="*/ 195264 w 330201"/>
              <a:gd name="connsiteY35" fmla="*/ 225425 h 328613"/>
              <a:gd name="connsiteX36" fmla="*/ 164307 w 330201"/>
              <a:gd name="connsiteY36" fmla="*/ 257175 h 328613"/>
              <a:gd name="connsiteX37" fmla="*/ 133350 w 330201"/>
              <a:gd name="connsiteY37" fmla="*/ 225425 h 328613"/>
              <a:gd name="connsiteX38" fmla="*/ 164307 w 330201"/>
              <a:gd name="connsiteY38" fmla="*/ 193675 h 328613"/>
              <a:gd name="connsiteX39" fmla="*/ 53975 w 330201"/>
              <a:gd name="connsiteY39" fmla="*/ 193675 h 328613"/>
              <a:gd name="connsiteX40" fmla="*/ 85725 w 330201"/>
              <a:gd name="connsiteY40" fmla="*/ 225425 h 328613"/>
              <a:gd name="connsiteX41" fmla="*/ 53975 w 330201"/>
              <a:gd name="connsiteY41" fmla="*/ 257175 h 328613"/>
              <a:gd name="connsiteX42" fmla="*/ 22225 w 330201"/>
              <a:gd name="connsiteY42" fmla="*/ 225425 h 328613"/>
              <a:gd name="connsiteX43" fmla="*/ 53975 w 330201"/>
              <a:gd name="connsiteY43" fmla="*/ 193675 h 328613"/>
              <a:gd name="connsiteX44" fmla="*/ 155575 w 330201"/>
              <a:gd name="connsiteY44" fmla="*/ 80963 h 328613"/>
              <a:gd name="connsiteX45" fmla="*/ 168275 w 330201"/>
              <a:gd name="connsiteY45" fmla="*/ 80963 h 328613"/>
              <a:gd name="connsiteX46" fmla="*/ 168275 w 330201"/>
              <a:gd name="connsiteY46" fmla="*/ 107950 h 328613"/>
              <a:gd name="connsiteX47" fmla="*/ 195263 w 330201"/>
              <a:gd name="connsiteY47" fmla="*/ 107950 h 328613"/>
              <a:gd name="connsiteX48" fmla="*/ 195263 w 330201"/>
              <a:gd name="connsiteY48" fmla="*/ 119063 h 328613"/>
              <a:gd name="connsiteX49" fmla="*/ 168275 w 330201"/>
              <a:gd name="connsiteY49" fmla="*/ 119063 h 328613"/>
              <a:gd name="connsiteX50" fmla="*/ 168275 w 330201"/>
              <a:gd name="connsiteY50" fmla="*/ 147638 h 328613"/>
              <a:gd name="connsiteX51" fmla="*/ 155575 w 330201"/>
              <a:gd name="connsiteY51" fmla="*/ 147638 h 328613"/>
              <a:gd name="connsiteX52" fmla="*/ 155575 w 330201"/>
              <a:gd name="connsiteY52" fmla="*/ 119063 h 328613"/>
              <a:gd name="connsiteX53" fmla="*/ 130175 w 330201"/>
              <a:gd name="connsiteY53" fmla="*/ 119063 h 328613"/>
              <a:gd name="connsiteX54" fmla="*/ 130175 w 330201"/>
              <a:gd name="connsiteY54" fmla="*/ 107950 h 328613"/>
              <a:gd name="connsiteX55" fmla="*/ 155575 w 330201"/>
              <a:gd name="connsiteY55" fmla="*/ 107950 h 328613"/>
              <a:gd name="connsiteX56" fmla="*/ 104775 w 330201"/>
              <a:gd name="connsiteY56" fmla="*/ 66675 h 328613"/>
              <a:gd name="connsiteX57" fmla="*/ 119063 w 330201"/>
              <a:gd name="connsiteY57" fmla="*/ 66675 h 328613"/>
              <a:gd name="connsiteX58" fmla="*/ 119063 w 330201"/>
              <a:gd name="connsiteY58" fmla="*/ 147638 h 328613"/>
              <a:gd name="connsiteX59" fmla="*/ 101600 w 330201"/>
              <a:gd name="connsiteY59" fmla="*/ 147638 h 328613"/>
              <a:gd name="connsiteX60" fmla="*/ 101600 w 330201"/>
              <a:gd name="connsiteY60" fmla="*/ 84137 h 328613"/>
              <a:gd name="connsiteX61" fmla="*/ 100013 w 330201"/>
              <a:gd name="connsiteY61" fmla="*/ 84137 h 328613"/>
              <a:gd name="connsiteX62" fmla="*/ 84137 w 330201"/>
              <a:gd name="connsiteY62" fmla="*/ 90487 h 328613"/>
              <a:gd name="connsiteX63" fmla="*/ 84137 w 330201"/>
              <a:gd name="connsiteY63" fmla="*/ 80962 h 328613"/>
              <a:gd name="connsiteX64" fmla="*/ 82550 w 330201"/>
              <a:gd name="connsiteY64" fmla="*/ 76200 h 328613"/>
              <a:gd name="connsiteX65" fmla="*/ 222539 w 330201"/>
              <a:gd name="connsiteY65" fmla="*/ 63500 h 328613"/>
              <a:gd name="connsiteX66" fmla="*/ 251114 w 330201"/>
              <a:gd name="connsiteY66" fmla="*/ 89793 h 328613"/>
              <a:gd name="connsiteX67" fmla="*/ 229033 w 330201"/>
              <a:gd name="connsiteY67" fmla="*/ 125289 h 328613"/>
              <a:gd name="connsiteX68" fmla="*/ 221240 w 330201"/>
              <a:gd name="connsiteY68" fmla="*/ 131862 h 328613"/>
              <a:gd name="connsiteX69" fmla="*/ 252413 w 330201"/>
              <a:gd name="connsiteY69" fmla="*/ 131862 h 328613"/>
              <a:gd name="connsiteX70" fmla="*/ 252413 w 330201"/>
              <a:gd name="connsiteY70" fmla="*/ 147638 h 328613"/>
              <a:gd name="connsiteX71" fmla="*/ 195263 w 330201"/>
              <a:gd name="connsiteY71" fmla="*/ 147638 h 328613"/>
              <a:gd name="connsiteX72" fmla="*/ 195263 w 330201"/>
              <a:gd name="connsiteY72" fmla="*/ 135806 h 328613"/>
              <a:gd name="connsiteX73" fmla="*/ 205654 w 330201"/>
              <a:gd name="connsiteY73" fmla="*/ 126603 h 328613"/>
              <a:gd name="connsiteX74" fmla="*/ 231631 w 330201"/>
              <a:gd name="connsiteY74" fmla="*/ 91108 h 328613"/>
              <a:gd name="connsiteX75" fmla="*/ 218642 w 330201"/>
              <a:gd name="connsiteY75" fmla="*/ 79276 h 328613"/>
              <a:gd name="connsiteX76" fmla="*/ 201757 w 330201"/>
              <a:gd name="connsiteY76" fmla="*/ 85849 h 328613"/>
              <a:gd name="connsiteX77" fmla="*/ 200458 w 330201"/>
              <a:gd name="connsiteY77" fmla="*/ 85849 h 328613"/>
              <a:gd name="connsiteX78" fmla="*/ 195263 w 330201"/>
              <a:gd name="connsiteY78" fmla="*/ 72702 h 328613"/>
              <a:gd name="connsiteX79" fmla="*/ 222539 w 330201"/>
              <a:gd name="connsiteY79" fmla="*/ 63500 h 328613"/>
              <a:gd name="connsiteX80" fmla="*/ 22740 w 330201"/>
              <a:gd name="connsiteY80" fmla="*/ 0 h 328613"/>
              <a:gd name="connsiteX81" fmla="*/ 318574 w 330201"/>
              <a:gd name="connsiteY81" fmla="*/ 0 h 328613"/>
              <a:gd name="connsiteX82" fmla="*/ 330201 w 330201"/>
              <a:gd name="connsiteY82" fmla="*/ 11608 h 328613"/>
              <a:gd name="connsiteX83" fmla="*/ 330201 w 330201"/>
              <a:gd name="connsiteY83" fmla="*/ 215405 h 328613"/>
              <a:gd name="connsiteX84" fmla="*/ 322450 w 330201"/>
              <a:gd name="connsiteY84" fmla="*/ 227013 h 328613"/>
              <a:gd name="connsiteX85" fmla="*/ 322450 w 330201"/>
              <a:gd name="connsiteY85" fmla="*/ 225723 h 328613"/>
              <a:gd name="connsiteX86" fmla="*/ 306948 w 330201"/>
              <a:gd name="connsiteY86" fmla="*/ 188317 h 328613"/>
              <a:gd name="connsiteX87" fmla="*/ 306948 w 330201"/>
              <a:gd name="connsiteY87" fmla="*/ 21927 h 328613"/>
              <a:gd name="connsiteX88" fmla="*/ 34366 w 330201"/>
              <a:gd name="connsiteY88" fmla="*/ 21927 h 328613"/>
              <a:gd name="connsiteX89" fmla="*/ 34366 w 330201"/>
              <a:gd name="connsiteY89" fmla="*/ 180578 h 328613"/>
              <a:gd name="connsiteX90" fmla="*/ 11113 w 330201"/>
              <a:gd name="connsiteY90" fmla="*/ 202506 h 328613"/>
              <a:gd name="connsiteX91" fmla="*/ 11113 w 330201"/>
              <a:gd name="connsiteY91" fmla="*/ 11608 h 328613"/>
              <a:gd name="connsiteX92" fmla="*/ 22740 w 330201"/>
              <a:gd name="connsiteY92" fmla="*/ 0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330201" h="328613">
                <a:moveTo>
                  <a:pt x="21907" y="269875"/>
                </a:moveTo>
                <a:cubicBezTo>
                  <a:pt x="21907" y="269875"/>
                  <a:pt x="21907" y="269875"/>
                  <a:pt x="87630" y="269875"/>
                </a:cubicBezTo>
                <a:cubicBezTo>
                  <a:pt x="91496" y="269875"/>
                  <a:pt x="94073" y="271181"/>
                  <a:pt x="96651" y="272486"/>
                </a:cubicBezTo>
                <a:cubicBezTo>
                  <a:pt x="103094" y="275096"/>
                  <a:pt x="108249" y="280318"/>
                  <a:pt x="109538" y="286844"/>
                </a:cubicBezTo>
                <a:cubicBezTo>
                  <a:pt x="112115" y="277707"/>
                  <a:pt x="121136" y="269875"/>
                  <a:pt x="131445" y="269875"/>
                </a:cubicBezTo>
                <a:cubicBezTo>
                  <a:pt x="131445" y="269875"/>
                  <a:pt x="131445" y="269875"/>
                  <a:pt x="197168" y="269875"/>
                </a:cubicBezTo>
                <a:cubicBezTo>
                  <a:pt x="201034" y="269875"/>
                  <a:pt x="203611" y="271181"/>
                  <a:pt x="206188" y="272486"/>
                </a:cubicBezTo>
                <a:cubicBezTo>
                  <a:pt x="212632" y="275096"/>
                  <a:pt x="216498" y="280318"/>
                  <a:pt x="219075" y="286844"/>
                </a:cubicBezTo>
                <a:cubicBezTo>
                  <a:pt x="221653" y="277707"/>
                  <a:pt x="230673" y="269875"/>
                  <a:pt x="240983" y="269875"/>
                </a:cubicBezTo>
                <a:cubicBezTo>
                  <a:pt x="240983" y="269875"/>
                  <a:pt x="240983" y="269875"/>
                  <a:pt x="306706" y="269875"/>
                </a:cubicBezTo>
                <a:cubicBezTo>
                  <a:pt x="319592" y="269875"/>
                  <a:pt x="328613" y="280318"/>
                  <a:pt x="328613" y="293370"/>
                </a:cubicBezTo>
                <a:cubicBezTo>
                  <a:pt x="328613" y="293370"/>
                  <a:pt x="328613" y="293370"/>
                  <a:pt x="328613" y="328613"/>
                </a:cubicBezTo>
                <a:cubicBezTo>
                  <a:pt x="328613" y="328613"/>
                  <a:pt x="328613" y="328613"/>
                  <a:pt x="0" y="328613"/>
                </a:cubicBezTo>
                <a:cubicBezTo>
                  <a:pt x="0" y="328613"/>
                  <a:pt x="0" y="328613"/>
                  <a:pt x="0" y="293370"/>
                </a:cubicBezTo>
                <a:cubicBezTo>
                  <a:pt x="0" y="280318"/>
                  <a:pt x="9021" y="269875"/>
                  <a:pt x="21907" y="269875"/>
                </a:cubicBezTo>
                <a:close/>
                <a:moveTo>
                  <a:pt x="209550" y="204788"/>
                </a:moveTo>
                <a:lnTo>
                  <a:pt x="230188" y="204788"/>
                </a:lnTo>
                <a:cubicBezTo>
                  <a:pt x="227608" y="211325"/>
                  <a:pt x="225028" y="217862"/>
                  <a:pt x="225028" y="225706"/>
                </a:cubicBezTo>
                <a:cubicBezTo>
                  <a:pt x="225028" y="225706"/>
                  <a:pt x="225028" y="227013"/>
                  <a:pt x="225028" y="227013"/>
                </a:cubicBezTo>
                <a:cubicBezTo>
                  <a:pt x="225028" y="227013"/>
                  <a:pt x="225028" y="227013"/>
                  <a:pt x="213420" y="227013"/>
                </a:cubicBezTo>
                <a:cubicBezTo>
                  <a:pt x="213420" y="227013"/>
                  <a:pt x="213420" y="225706"/>
                  <a:pt x="213420" y="225706"/>
                </a:cubicBezTo>
                <a:cubicBezTo>
                  <a:pt x="213420" y="217862"/>
                  <a:pt x="212130" y="211325"/>
                  <a:pt x="209550" y="204788"/>
                </a:cubicBezTo>
                <a:close/>
                <a:moveTo>
                  <a:pt x="98425" y="204788"/>
                </a:moveTo>
                <a:lnTo>
                  <a:pt x="119063" y="204788"/>
                </a:lnTo>
                <a:cubicBezTo>
                  <a:pt x="116483" y="211325"/>
                  <a:pt x="115193" y="217862"/>
                  <a:pt x="115193" y="225706"/>
                </a:cubicBezTo>
                <a:cubicBezTo>
                  <a:pt x="115193" y="225706"/>
                  <a:pt x="115193" y="227013"/>
                  <a:pt x="115193" y="227013"/>
                </a:cubicBezTo>
                <a:cubicBezTo>
                  <a:pt x="115193" y="227013"/>
                  <a:pt x="115193" y="227013"/>
                  <a:pt x="103584" y="227013"/>
                </a:cubicBezTo>
                <a:cubicBezTo>
                  <a:pt x="103584" y="227013"/>
                  <a:pt x="103584" y="225706"/>
                  <a:pt x="103584" y="225706"/>
                </a:cubicBezTo>
                <a:cubicBezTo>
                  <a:pt x="103584" y="217862"/>
                  <a:pt x="101005" y="211325"/>
                  <a:pt x="98425" y="204788"/>
                </a:cubicBezTo>
                <a:close/>
                <a:moveTo>
                  <a:pt x="274638" y="193675"/>
                </a:moveTo>
                <a:cubicBezTo>
                  <a:pt x="292173" y="193675"/>
                  <a:pt x="306388" y="207890"/>
                  <a:pt x="306388" y="225425"/>
                </a:cubicBezTo>
                <a:cubicBezTo>
                  <a:pt x="306388" y="242960"/>
                  <a:pt x="292173" y="257175"/>
                  <a:pt x="274638" y="257175"/>
                </a:cubicBezTo>
                <a:cubicBezTo>
                  <a:pt x="257103" y="257175"/>
                  <a:pt x="242888" y="242960"/>
                  <a:pt x="242888" y="225425"/>
                </a:cubicBezTo>
                <a:cubicBezTo>
                  <a:pt x="242888" y="207890"/>
                  <a:pt x="257103" y="193675"/>
                  <a:pt x="274638" y="193675"/>
                </a:cubicBezTo>
                <a:close/>
                <a:moveTo>
                  <a:pt x="164307" y="193675"/>
                </a:moveTo>
                <a:cubicBezTo>
                  <a:pt x="181404" y="193675"/>
                  <a:pt x="195264" y="207890"/>
                  <a:pt x="195264" y="225425"/>
                </a:cubicBezTo>
                <a:cubicBezTo>
                  <a:pt x="195264" y="242960"/>
                  <a:pt x="181404" y="257175"/>
                  <a:pt x="164307" y="257175"/>
                </a:cubicBezTo>
                <a:cubicBezTo>
                  <a:pt x="147210" y="257175"/>
                  <a:pt x="133350" y="242960"/>
                  <a:pt x="133350" y="225425"/>
                </a:cubicBezTo>
                <a:cubicBezTo>
                  <a:pt x="133350" y="207890"/>
                  <a:pt x="147210" y="193675"/>
                  <a:pt x="164307" y="193675"/>
                </a:cubicBezTo>
                <a:close/>
                <a:moveTo>
                  <a:pt x="53975" y="193675"/>
                </a:moveTo>
                <a:cubicBezTo>
                  <a:pt x="71510" y="193675"/>
                  <a:pt x="85725" y="207890"/>
                  <a:pt x="85725" y="225425"/>
                </a:cubicBezTo>
                <a:cubicBezTo>
                  <a:pt x="85725" y="242960"/>
                  <a:pt x="71510" y="257175"/>
                  <a:pt x="53975" y="257175"/>
                </a:cubicBezTo>
                <a:cubicBezTo>
                  <a:pt x="36440" y="257175"/>
                  <a:pt x="22225" y="242960"/>
                  <a:pt x="22225" y="225425"/>
                </a:cubicBezTo>
                <a:cubicBezTo>
                  <a:pt x="22225" y="207890"/>
                  <a:pt x="36440" y="193675"/>
                  <a:pt x="53975" y="193675"/>
                </a:cubicBezTo>
                <a:close/>
                <a:moveTo>
                  <a:pt x="155575" y="80963"/>
                </a:moveTo>
                <a:lnTo>
                  <a:pt x="168275" y="80963"/>
                </a:lnTo>
                <a:lnTo>
                  <a:pt x="168275" y="107950"/>
                </a:lnTo>
                <a:lnTo>
                  <a:pt x="195263" y="107950"/>
                </a:lnTo>
                <a:lnTo>
                  <a:pt x="195263" y="119063"/>
                </a:lnTo>
                <a:lnTo>
                  <a:pt x="168275" y="119063"/>
                </a:lnTo>
                <a:lnTo>
                  <a:pt x="168275" y="147638"/>
                </a:lnTo>
                <a:lnTo>
                  <a:pt x="155575" y="147638"/>
                </a:lnTo>
                <a:lnTo>
                  <a:pt x="155575" y="119063"/>
                </a:lnTo>
                <a:lnTo>
                  <a:pt x="130175" y="119063"/>
                </a:lnTo>
                <a:lnTo>
                  <a:pt x="130175" y="107950"/>
                </a:lnTo>
                <a:lnTo>
                  <a:pt x="155575" y="107950"/>
                </a:lnTo>
                <a:close/>
                <a:moveTo>
                  <a:pt x="104775" y="66675"/>
                </a:moveTo>
                <a:lnTo>
                  <a:pt x="119063" y="66675"/>
                </a:lnTo>
                <a:lnTo>
                  <a:pt x="119063" y="147638"/>
                </a:lnTo>
                <a:lnTo>
                  <a:pt x="101600" y="147638"/>
                </a:lnTo>
                <a:lnTo>
                  <a:pt x="101600" y="84137"/>
                </a:lnTo>
                <a:lnTo>
                  <a:pt x="100013" y="84137"/>
                </a:lnTo>
                <a:lnTo>
                  <a:pt x="84137" y="90487"/>
                </a:lnTo>
                <a:lnTo>
                  <a:pt x="84137" y="80962"/>
                </a:lnTo>
                <a:lnTo>
                  <a:pt x="82550" y="76200"/>
                </a:lnTo>
                <a:close/>
                <a:moveTo>
                  <a:pt x="222539" y="63500"/>
                </a:moveTo>
                <a:cubicBezTo>
                  <a:pt x="240723" y="63500"/>
                  <a:pt x="251114" y="75332"/>
                  <a:pt x="251114" y="89793"/>
                </a:cubicBezTo>
                <a:cubicBezTo>
                  <a:pt x="251114" y="102939"/>
                  <a:pt x="240723" y="114771"/>
                  <a:pt x="229033" y="125289"/>
                </a:cubicBezTo>
                <a:cubicBezTo>
                  <a:pt x="229033" y="125289"/>
                  <a:pt x="229033" y="125289"/>
                  <a:pt x="221240" y="131862"/>
                </a:cubicBezTo>
                <a:cubicBezTo>
                  <a:pt x="221240" y="131862"/>
                  <a:pt x="221240" y="131862"/>
                  <a:pt x="252413" y="131862"/>
                </a:cubicBezTo>
                <a:cubicBezTo>
                  <a:pt x="252413" y="131862"/>
                  <a:pt x="252413" y="131862"/>
                  <a:pt x="252413" y="147638"/>
                </a:cubicBezTo>
                <a:cubicBezTo>
                  <a:pt x="252413" y="147638"/>
                  <a:pt x="252413" y="147638"/>
                  <a:pt x="195263" y="147638"/>
                </a:cubicBezTo>
                <a:cubicBezTo>
                  <a:pt x="195263" y="147638"/>
                  <a:pt x="195263" y="147638"/>
                  <a:pt x="195263" y="135806"/>
                </a:cubicBezTo>
                <a:cubicBezTo>
                  <a:pt x="195263" y="135806"/>
                  <a:pt x="195263" y="135806"/>
                  <a:pt x="205654" y="126603"/>
                </a:cubicBezTo>
                <a:cubicBezTo>
                  <a:pt x="222539" y="110827"/>
                  <a:pt x="231631" y="101625"/>
                  <a:pt x="231631" y="91108"/>
                </a:cubicBezTo>
                <a:cubicBezTo>
                  <a:pt x="231631" y="84534"/>
                  <a:pt x="227735" y="79276"/>
                  <a:pt x="218642" y="79276"/>
                </a:cubicBezTo>
                <a:cubicBezTo>
                  <a:pt x="210849" y="79276"/>
                  <a:pt x="205654" y="83220"/>
                  <a:pt x="201757" y="85849"/>
                </a:cubicBezTo>
                <a:cubicBezTo>
                  <a:pt x="201757" y="85849"/>
                  <a:pt x="201757" y="85849"/>
                  <a:pt x="200458" y="85849"/>
                </a:cubicBezTo>
                <a:cubicBezTo>
                  <a:pt x="200458" y="85849"/>
                  <a:pt x="200458" y="85849"/>
                  <a:pt x="195263" y="72702"/>
                </a:cubicBezTo>
                <a:cubicBezTo>
                  <a:pt x="201757" y="67444"/>
                  <a:pt x="210849" y="63500"/>
                  <a:pt x="222539" y="63500"/>
                </a:cubicBezTo>
                <a:close/>
                <a:moveTo>
                  <a:pt x="22740" y="0"/>
                </a:moveTo>
                <a:cubicBezTo>
                  <a:pt x="22740" y="0"/>
                  <a:pt x="22740" y="0"/>
                  <a:pt x="318574" y="0"/>
                </a:cubicBezTo>
                <a:cubicBezTo>
                  <a:pt x="325034" y="0"/>
                  <a:pt x="330201" y="5159"/>
                  <a:pt x="330201" y="11608"/>
                </a:cubicBezTo>
                <a:cubicBezTo>
                  <a:pt x="330201" y="11608"/>
                  <a:pt x="330201" y="11608"/>
                  <a:pt x="330201" y="215405"/>
                </a:cubicBezTo>
                <a:cubicBezTo>
                  <a:pt x="330201" y="220564"/>
                  <a:pt x="327617" y="224434"/>
                  <a:pt x="322450" y="227013"/>
                </a:cubicBezTo>
                <a:cubicBezTo>
                  <a:pt x="322450" y="225723"/>
                  <a:pt x="322450" y="225723"/>
                  <a:pt x="322450" y="225723"/>
                </a:cubicBezTo>
                <a:cubicBezTo>
                  <a:pt x="322450" y="210245"/>
                  <a:pt x="315991" y="197347"/>
                  <a:pt x="306948" y="188317"/>
                </a:cubicBezTo>
                <a:cubicBezTo>
                  <a:pt x="306948" y="188317"/>
                  <a:pt x="306948" y="188317"/>
                  <a:pt x="306948" y="21927"/>
                </a:cubicBezTo>
                <a:cubicBezTo>
                  <a:pt x="306948" y="21927"/>
                  <a:pt x="306948" y="21927"/>
                  <a:pt x="34366" y="21927"/>
                </a:cubicBezTo>
                <a:cubicBezTo>
                  <a:pt x="34366" y="21927"/>
                  <a:pt x="34366" y="21927"/>
                  <a:pt x="34366" y="180578"/>
                </a:cubicBezTo>
                <a:cubicBezTo>
                  <a:pt x="24031" y="185738"/>
                  <a:pt x="16280" y="193477"/>
                  <a:pt x="11113" y="202506"/>
                </a:cubicBezTo>
                <a:cubicBezTo>
                  <a:pt x="11113" y="202506"/>
                  <a:pt x="11113" y="202506"/>
                  <a:pt x="11113" y="11608"/>
                </a:cubicBezTo>
                <a:cubicBezTo>
                  <a:pt x="11113" y="5159"/>
                  <a:pt x="16280" y="0"/>
                  <a:pt x="2274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44" name="任意多边形: 形状 43"/>
          <p:cNvSpPr/>
          <p:nvPr/>
        </p:nvSpPr>
        <p:spPr>
          <a:xfrm>
            <a:off x="2787262" y="1503212"/>
            <a:ext cx="350278" cy="392906"/>
          </a:xfrm>
          <a:custGeom>
            <a:avLst/>
            <a:gdLst>
              <a:gd name="connsiteX0" fmla="*/ 199932 w 300038"/>
              <a:gd name="connsiteY0" fmla="*/ 273051 h 336551"/>
              <a:gd name="connsiteX1" fmla="*/ 192088 w 300038"/>
              <a:gd name="connsiteY1" fmla="*/ 280989 h 336551"/>
              <a:gd name="connsiteX2" fmla="*/ 192088 w 300038"/>
              <a:gd name="connsiteY2" fmla="*/ 306124 h 336551"/>
              <a:gd name="connsiteX3" fmla="*/ 199932 w 300038"/>
              <a:gd name="connsiteY3" fmla="*/ 312739 h 336551"/>
              <a:gd name="connsiteX4" fmla="*/ 250919 w 300038"/>
              <a:gd name="connsiteY4" fmla="*/ 312739 h 336551"/>
              <a:gd name="connsiteX5" fmla="*/ 258763 w 300038"/>
              <a:gd name="connsiteY5" fmla="*/ 306124 h 336551"/>
              <a:gd name="connsiteX6" fmla="*/ 258763 w 300038"/>
              <a:gd name="connsiteY6" fmla="*/ 280989 h 336551"/>
              <a:gd name="connsiteX7" fmla="*/ 250919 w 300038"/>
              <a:gd name="connsiteY7" fmla="*/ 273051 h 336551"/>
              <a:gd name="connsiteX8" fmla="*/ 199932 w 300038"/>
              <a:gd name="connsiteY8" fmla="*/ 273051 h 336551"/>
              <a:gd name="connsiteX9" fmla="*/ 101328 w 300038"/>
              <a:gd name="connsiteY9" fmla="*/ 196851 h 336551"/>
              <a:gd name="connsiteX10" fmla="*/ 107908 w 300038"/>
              <a:gd name="connsiteY10" fmla="*/ 196851 h 336551"/>
              <a:gd name="connsiteX11" fmla="*/ 111856 w 300038"/>
              <a:gd name="connsiteY11" fmla="*/ 202123 h 336551"/>
              <a:gd name="connsiteX12" fmla="*/ 128964 w 300038"/>
              <a:gd name="connsiteY12" fmla="*/ 248250 h 336551"/>
              <a:gd name="connsiteX13" fmla="*/ 131595 w 300038"/>
              <a:gd name="connsiteY13" fmla="*/ 239025 h 336551"/>
              <a:gd name="connsiteX14" fmla="*/ 126332 w 300038"/>
              <a:gd name="connsiteY14" fmla="*/ 225845 h 336551"/>
              <a:gd name="connsiteX15" fmla="*/ 127648 w 300038"/>
              <a:gd name="connsiteY15" fmla="*/ 217938 h 336551"/>
              <a:gd name="connsiteX16" fmla="*/ 132911 w 300038"/>
              <a:gd name="connsiteY16" fmla="*/ 215302 h 336551"/>
              <a:gd name="connsiteX17" fmla="*/ 167126 w 300038"/>
              <a:gd name="connsiteY17" fmla="*/ 215302 h 336551"/>
              <a:gd name="connsiteX18" fmla="*/ 172390 w 300038"/>
              <a:gd name="connsiteY18" fmla="*/ 217938 h 336551"/>
              <a:gd name="connsiteX19" fmla="*/ 173706 w 300038"/>
              <a:gd name="connsiteY19" fmla="*/ 225845 h 336551"/>
              <a:gd name="connsiteX20" fmla="*/ 168442 w 300038"/>
              <a:gd name="connsiteY20" fmla="*/ 239025 h 336551"/>
              <a:gd name="connsiteX21" fmla="*/ 171074 w 300038"/>
              <a:gd name="connsiteY21" fmla="*/ 248250 h 336551"/>
              <a:gd name="connsiteX22" fmla="*/ 188182 w 300038"/>
              <a:gd name="connsiteY22" fmla="*/ 202123 h 336551"/>
              <a:gd name="connsiteX23" fmla="*/ 192130 w 300038"/>
              <a:gd name="connsiteY23" fmla="*/ 196851 h 336551"/>
              <a:gd name="connsiteX24" fmla="*/ 198710 w 300038"/>
              <a:gd name="connsiteY24" fmla="*/ 196851 h 336551"/>
              <a:gd name="connsiteX25" fmla="*/ 265823 w 300038"/>
              <a:gd name="connsiteY25" fmla="*/ 224527 h 336551"/>
              <a:gd name="connsiteX26" fmla="*/ 300038 w 300038"/>
              <a:gd name="connsiteY26" fmla="*/ 274609 h 336551"/>
              <a:gd name="connsiteX27" fmla="*/ 300038 w 300038"/>
              <a:gd name="connsiteY27" fmla="*/ 328643 h 336551"/>
              <a:gd name="connsiteX28" fmla="*/ 292142 w 300038"/>
              <a:gd name="connsiteY28" fmla="*/ 336551 h 336551"/>
              <a:gd name="connsiteX29" fmla="*/ 7896 w 300038"/>
              <a:gd name="connsiteY29" fmla="*/ 336551 h 336551"/>
              <a:gd name="connsiteX30" fmla="*/ 0 w 300038"/>
              <a:gd name="connsiteY30" fmla="*/ 328643 h 336551"/>
              <a:gd name="connsiteX31" fmla="*/ 0 w 300038"/>
              <a:gd name="connsiteY31" fmla="*/ 274609 h 336551"/>
              <a:gd name="connsiteX32" fmla="*/ 34215 w 300038"/>
              <a:gd name="connsiteY32" fmla="*/ 224527 h 336551"/>
              <a:gd name="connsiteX33" fmla="*/ 101328 w 300038"/>
              <a:gd name="connsiteY33" fmla="*/ 196851 h 336551"/>
              <a:gd name="connsiteX34" fmla="*/ 155328 w 300038"/>
              <a:gd name="connsiteY34" fmla="*/ 0 h 336551"/>
              <a:gd name="connsiteX35" fmla="*/ 201775 w 300038"/>
              <a:gd name="connsiteY35" fmla="*/ 15854 h 336551"/>
              <a:gd name="connsiteX36" fmla="*/ 223008 w 300038"/>
              <a:gd name="connsiteY36" fmla="*/ 79268 h 336551"/>
              <a:gd name="connsiteX37" fmla="*/ 224335 w 300038"/>
              <a:gd name="connsiteY37" fmla="*/ 93801 h 336551"/>
              <a:gd name="connsiteX38" fmla="*/ 229643 w 300038"/>
              <a:gd name="connsiteY38" fmla="*/ 100407 h 336551"/>
              <a:gd name="connsiteX39" fmla="*/ 232297 w 300038"/>
              <a:gd name="connsiteY39" fmla="*/ 125508 h 336551"/>
              <a:gd name="connsiteX40" fmla="*/ 208410 w 300038"/>
              <a:gd name="connsiteY40" fmla="*/ 151931 h 336551"/>
              <a:gd name="connsiteX41" fmla="*/ 185850 w 300038"/>
              <a:gd name="connsiteY41" fmla="*/ 183639 h 336551"/>
              <a:gd name="connsiteX42" fmla="*/ 172579 w 300038"/>
              <a:gd name="connsiteY42" fmla="*/ 192887 h 336551"/>
              <a:gd name="connsiteX43" fmla="*/ 150019 w 300038"/>
              <a:gd name="connsiteY43" fmla="*/ 196850 h 336551"/>
              <a:gd name="connsiteX44" fmla="*/ 127459 w 300038"/>
              <a:gd name="connsiteY44" fmla="*/ 192887 h 336551"/>
              <a:gd name="connsiteX45" fmla="*/ 114189 w 300038"/>
              <a:gd name="connsiteY45" fmla="*/ 183639 h 336551"/>
              <a:gd name="connsiteX46" fmla="*/ 91629 w 300038"/>
              <a:gd name="connsiteY46" fmla="*/ 151931 h 336551"/>
              <a:gd name="connsiteX47" fmla="*/ 67742 w 300038"/>
              <a:gd name="connsiteY47" fmla="*/ 125508 h 336551"/>
              <a:gd name="connsiteX48" fmla="*/ 70396 w 300038"/>
              <a:gd name="connsiteY48" fmla="*/ 100407 h 336551"/>
              <a:gd name="connsiteX49" fmla="*/ 75704 w 300038"/>
              <a:gd name="connsiteY49" fmla="*/ 93801 h 336551"/>
              <a:gd name="connsiteX50" fmla="*/ 77031 w 300038"/>
              <a:gd name="connsiteY50" fmla="*/ 85874 h 336551"/>
              <a:gd name="connsiteX51" fmla="*/ 74377 w 300038"/>
              <a:gd name="connsiteY51" fmla="*/ 50203 h 336551"/>
              <a:gd name="connsiteX52" fmla="*/ 103572 w 300038"/>
              <a:gd name="connsiteY52" fmla="*/ 27744 h 336551"/>
              <a:gd name="connsiteX53" fmla="*/ 119497 w 300038"/>
              <a:gd name="connsiteY53" fmla="*/ 10569 h 336551"/>
              <a:gd name="connsiteX54" fmla="*/ 155328 w 300038"/>
              <a:gd name="connsiteY54" fmla="*/ 0 h 33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00038" h="336551">
                <a:moveTo>
                  <a:pt x="199932" y="273051"/>
                </a:moveTo>
                <a:cubicBezTo>
                  <a:pt x="194703" y="273051"/>
                  <a:pt x="192088" y="277020"/>
                  <a:pt x="192088" y="280989"/>
                </a:cubicBezTo>
                <a:cubicBezTo>
                  <a:pt x="192088" y="306124"/>
                  <a:pt x="192088" y="306124"/>
                  <a:pt x="192088" y="306124"/>
                </a:cubicBezTo>
                <a:cubicBezTo>
                  <a:pt x="192088" y="310093"/>
                  <a:pt x="194703" y="312739"/>
                  <a:pt x="199932" y="312739"/>
                </a:cubicBezTo>
                <a:cubicBezTo>
                  <a:pt x="250919" y="312739"/>
                  <a:pt x="250919" y="312739"/>
                  <a:pt x="250919" y="312739"/>
                </a:cubicBezTo>
                <a:cubicBezTo>
                  <a:pt x="254841" y="312739"/>
                  <a:pt x="258763" y="310093"/>
                  <a:pt x="258763" y="306124"/>
                </a:cubicBezTo>
                <a:lnTo>
                  <a:pt x="258763" y="280989"/>
                </a:lnTo>
                <a:cubicBezTo>
                  <a:pt x="258763" y="277020"/>
                  <a:pt x="254841" y="273051"/>
                  <a:pt x="250919" y="273051"/>
                </a:cubicBezTo>
                <a:cubicBezTo>
                  <a:pt x="199932" y="273051"/>
                  <a:pt x="199932" y="273051"/>
                  <a:pt x="199932" y="273051"/>
                </a:cubicBezTo>
                <a:close/>
                <a:moveTo>
                  <a:pt x="101328" y="196851"/>
                </a:moveTo>
                <a:cubicBezTo>
                  <a:pt x="103960" y="196851"/>
                  <a:pt x="105276" y="196851"/>
                  <a:pt x="107908" y="196851"/>
                </a:cubicBezTo>
                <a:cubicBezTo>
                  <a:pt x="109224" y="198169"/>
                  <a:pt x="110540" y="199487"/>
                  <a:pt x="111856" y="202123"/>
                </a:cubicBezTo>
                <a:cubicBezTo>
                  <a:pt x="128964" y="248250"/>
                  <a:pt x="128964" y="248250"/>
                  <a:pt x="128964" y="248250"/>
                </a:cubicBezTo>
                <a:cubicBezTo>
                  <a:pt x="131595" y="239025"/>
                  <a:pt x="131595" y="239025"/>
                  <a:pt x="131595" y="239025"/>
                </a:cubicBezTo>
                <a:cubicBezTo>
                  <a:pt x="126332" y="225845"/>
                  <a:pt x="126332" y="225845"/>
                  <a:pt x="126332" y="225845"/>
                </a:cubicBezTo>
                <a:cubicBezTo>
                  <a:pt x="125016" y="223209"/>
                  <a:pt x="126332" y="220574"/>
                  <a:pt x="127648" y="217938"/>
                </a:cubicBezTo>
                <a:cubicBezTo>
                  <a:pt x="128964" y="216620"/>
                  <a:pt x="131595" y="215302"/>
                  <a:pt x="132911" y="215302"/>
                </a:cubicBezTo>
                <a:cubicBezTo>
                  <a:pt x="167126" y="215302"/>
                  <a:pt x="167126" y="215302"/>
                  <a:pt x="167126" y="215302"/>
                </a:cubicBezTo>
                <a:cubicBezTo>
                  <a:pt x="168442" y="215302"/>
                  <a:pt x="171074" y="216620"/>
                  <a:pt x="172390" y="217938"/>
                </a:cubicBezTo>
                <a:cubicBezTo>
                  <a:pt x="173706" y="220574"/>
                  <a:pt x="175022" y="223209"/>
                  <a:pt x="173706" y="225845"/>
                </a:cubicBezTo>
                <a:cubicBezTo>
                  <a:pt x="168442" y="239025"/>
                  <a:pt x="168442" y="239025"/>
                  <a:pt x="168442" y="239025"/>
                </a:cubicBezTo>
                <a:cubicBezTo>
                  <a:pt x="171074" y="248250"/>
                  <a:pt x="171074" y="248250"/>
                  <a:pt x="171074" y="248250"/>
                </a:cubicBezTo>
                <a:cubicBezTo>
                  <a:pt x="188182" y="202123"/>
                  <a:pt x="188182" y="202123"/>
                  <a:pt x="188182" y="202123"/>
                </a:cubicBezTo>
                <a:cubicBezTo>
                  <a:pt x="189498" y="199487"/>
                  <a:pt x="190814" y="198169"/>
                  <a:pt x="192130" y="196851"/>
                </a:cubicBezTo>
                <a:cubicBezTo>
                  <a:pt x="194762" y="196851"/>
                  <a:pt x="196078" y="196851"/>
                  <a:pt x="198710" y="196851"/>
                </a:cubicBezTo>
                <a:cubicBezTo>
                  <a:pt x="265823" y="224527"/>
                  <a:pt x="265823" y="224527"/>
                  <a:pt x="265823" y="224527"/>
                </a:cubicBezTo>
                <a:cubicBezTo>
                  <a:pt x="286879" y="232435"/>
                  <a:pt x="300038" y="252204"/>
                  <a:pt x="300038" y="274609"/>
                </a:cubicBezTo>
                <a:cubicBezTo>
                  <a:pt x="300038" y="328643"/>
                  <a:pt x="300038" y="328643"/>
                  <a:pt x="300038" y="328643"/>
                </a:cubicBezTo>
                <a:cubicBezTo>
                  <a:pt x="300038" y="332597"/>
                  <a:pt x="296090" y="336551"/>
                  <a:pt x="292142" y="336551"/>
                </a:cubicBezTo>
                <a:cubicBezTo>
                  <a:pt x="7896" y="336551"/>
                  <a:pt x="7896" y="336551"/>
                  <a:pt x="7896" y="336551"/>
                </a:cubicBezTo>
                <a:cubicBezTo>
                  <a:pt x="3948" y="336551"/>
                  <a:pt x="0" y="332597"/>
                  <a:pt x="0" y="328643"/>
                </a:cubicBezTo>
                <a:cubicBezTo>
                  <a:pt x="0" y="274609"/>
                  <a:pt x="0" y="274609"/>
                  <a:pt x="0" y="274609"/>
                </a:cubicBezTo>
                <a:cubicBezTo>
                  <a:pt x="0" y="252204"/>
                  <a:pt x="13159" y="232435"/>
                  <a:pt x="34215" y="224527"/>
                </a:cubicBezTo>
                <a:cubicBezTo>
                  <a:pt x="101328" y="196851"/>
                  <a:pt x="101328" y="196851"/>
                  <a:pt x="101328" y="196851"/>
                </a:cubicBezTo>
                <a:close/>
                <a:moveTo>
                  <a:pt x="155328" y="0"/>
                </a:moveTo>
                <a:cubicBezTo>
                  <a:pt x="171252" y="0"/>
                  <a:pt x="187177" y="5285"/>
                  <a:pt x="201775" y="15854"/>
                </a:cubicBezTo>
                <a:cubicBezTo>
                  <a:pt x="225662" y="34350"/>
                  <a:pt x="223008" y="72663"/>
                  <a:pt x="223008" y="79268"/>
                </a:cubicBezTo>
                <a:cubicBezTo>
                  <a:pt x="223008" y="84553"/>
                  <a:pt x="224335" y="89838"/>
                  <a:pt x="224335" y="93801"/>
                </a:cubicBezTo>
                <a:cubicBezTo>
                  <a:pt x="225662" y="95122"/>
                  <a:pt x="228316" y="96443"/>
                  <a:pt x="229643" y="100407"/>
                </a:cubicBezTo>
                <a:cubicBezTo>
                  <a:pt x="234951" y="107012"/>
                  <a:pt x="234951" y="114939"/>
                  <a:pt x="232297" y="125508"/>
                </a:cubicBezTo>
                <a:cubicBezTo>
                  <a:pt x="226989" y="146647"/>
                  <a:pt x="215045" y="150610"/>
                  <a:pt x="208410" y="151931"/>
                </a:cubicBezTo>
                <a:cubicBezTo>
                  <a:pt x="204429" y="159858"/>
                  <a:pt x="195139" y="175712"/>
                  <a:pt x="185850" y="183639"/>
                </a:cubicBezTo>
                <a:cubicBezTo>
                  <a:pt x="183196" y="187602"/>
                  <a:pt x="177888" y="190244"/>
                  <a:pt x="172579" y="192887"/>
                </a:cubicBezTo>
                <a:cubicBezTo>
                  <a:pt x="164617" y="195529"/>
                  <a:pt x="157982" y="196850"/>
                  <a:pt x="150019" y="196850"/>
                </a:cubicBezTo>
                <a:cubicBezTo>
                  <a:pt x="142057" y="196850"/>
                  <a:pt x="135422" y="195529"/>
                  <a:pt x="127459" y="192887"/>
                </a:cubicBezTo>
                <a:cubicBezTo>
                  <a:pt x="122151" y="190244"/>
                  <a:pt x="116843" y="187602"/>
                  <a:pt x="114189" y="183639"/>
                </a:cubicBezTo>
                <a:cubicBezTo>
                  <a:pt x="104900" y="175712"/>
                  <a:pt x="95610" y="159858"/>
                  <a:pt x="91629" y="151931"/>
                </a:cubicBezTo>
                <a:cubicBezTo>
                  <a:pt x="84994" y="150610"/>
                  <a:pt x="73050" y="146647"/>
                  <a:pt x="67742" y="125508"/>
                </a:cubicBezTo>
                <a:cubicBezTo>
                  <a:pt x="65088" y="114939"/>
                  <a:pt x="65088" y="107012"/>
                  <a:pt x="70396" y="100407"/>
                </a:cubicBezTo>
                <a:cubicBezTo>
                  <a:pt x="71723" y="96443"/>
                  <a:pt x="74377" y="95122"/>
                  <a:pt x="75704" y="93801"/>
                </a:cubicBezTo>
                <a:cubicBezTo>
                  <a:pt x="75704" y="91159"/>
                  <a:pt x="75704" y="88516"/>
                  <a:pt x="77031" y="85874"/>
                </a:cubicBezTo>
                <a:cubicBezTo>
                  <a:pt x="73050" y="80590"/>
                  <a:pt x="67742" y="68699"/>
                  <a:pt x="74377" y="50203"/>
                </a:cubicBezTo>
                <a:cubicBezTo>
                  <a:pt x="81013" y="30386"/>
                  <a:pt x="95610" y="27744"/>
                  <a:pt x="103572" y="27744"/>
                </a:cubicBezTo>
                <a:cubicBezTo>
                  <a:pt x="106227" y="22459"/>
                  <a:pt x="111535" y="17175"/>
                  <a:pt x="119497" y="10569"/>
                </a:cubicBezTo>
                <a:cubicBezTo>
                  <a:pt x="128786" y="3963"/>
                  <a:pt x="142057" y="0"/>
                  <a:pt x="15532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  <p:sp>
        <p:nvSpPr>
          <p:cNvPr id="45" name="任意多边形: 形状 44"/>
          <p:cNvSpPr/>
          <p:nvPr/>
        </p:nvSpPr>
        <p:spPr>
          <a:xfrm>
            <a:off x="4414381" y="1503212"/>
            <a:ext cx="326773" cy="392906"/>
          </a:xfrm>
          <a:custGeom>
            <a:avLst/>
            <a:gdLst>
              <a:gd name="connsiteX0" fmla="*/ 55289 w 268288"/>
              <a:gd name="connsiteY0" fmla="*/ 122559 h 322584"/>
              <a:gd name="connsiteX1" fmla="*/ 214313 w 268288"/>
              <a:gd name="connsiteY1" fmla="*/ 122559 h 322584"/>
              <a:gd name="connsiteX2" fmla="*/ 214313 w 268288"/>
              <a:gd name="connsiteY2" fmla="*/ 235731 h 322584"/>
              <a:gd name="connsiteX3" fmla="*/ 188028 w 268288"/>
              <a:gd name="connsiteY3" fmla="*/ 268630 h 322584"/>
              <a:gd name="connsiteX4" fmla="*/ 188028 w 268288"/>
              <a:gd name="connsiteY4" fmla="*/ 309425 h 322584"/>
              <a:gd name="connsiteX5" fmla="*/ 168314 w 268288"/>
              <a:gd name="connsiteY5" fmla="*/ 322584 h 322584"/>
              <a:gd name="connsiteX6" fmla="*/ 148601 w 268288"/>
              <a:gd name="connsiteY6" fmla="*/ 309425 h 322584"/>
              <a:gd name="connsiteX7" fmla="*/ 148601 w 268288"/>
              <a:gd name="connsiteY7" fmla="*/ 268630 h 322584"/>
              <a:gd name="connsiteX8" fmla="*/ 119687 w 268288"/>
              <a:gd name="connsiteY8" fmla="*/ 268630 h 322584"/>
              <a:gd name="connsiteX9" fmla="*/ 119687 w 268288"/>
              <a:gd name="connsiteY9" fmla="*/ 309425 h 322584"/>
              <a:gd name="connsiteX10" fmla="*/ 99974 w 268288"/>
              <a:gd name="connsiteY10" fmla="*/ 322584 h 322584"/>
              <a:gd name="connsiteX11" fmla="*/ 81574 w 268288"/>
              <a:gd name="connsiteY11" fmla="*/ 309425 h 322584"/>
              <a:gd name="connsiteX12" fmla="*/ 81574 w 268288"/>
              <a:gd name="connsiteY12" fmla="*/ 268630 h 322584"/>
              <a:gd name="connsiteX13" fmla="*/ 53975 w 268288"/>
              <a:gd name="connsiteY13" fmla="*/ 235731 h 322584"/>
              <a:gd name="connsiteX14" fmla="*/ 55289 w 268288"/>
              <a:gd name="connsiteY14" fmla="*/ 122559 h 322584"/>
              <a:gd name="connsiteX15" fmla="*/ 248444 w 268288"/>
              <a:gd name="connsiteY15" fmla="*/ 108272 h 322584"/>
              <a:gd name="connsiteX16" fmla="*/ 268288 w 268288"/>
              <a:gd name="connsiteY16" fmla="*/ 121403 h 322584"/>
              <a:gd name="connsiteX17" fmla="*/ 268288 w 268288"/>
              <a:gd name="connsiteY17" fmla="*/ 201504 h 322584"/>
              <a:gd name="connsiteX18" fmla="*/ 248444 w 268288"/>
              <a:gd name="connsiteY18" fmla="*/ 214635 h 322584"/>
              <a:gd name="connsiteX19" fmla="*/ 228600 w 268288"/>
              <a:gd name="connsiteY19" fmla="*/ 201504 h 322584"/>
              <a:gd name="connsiteX20" fmla="*/ 228600 w 268288"/>
              <a:gd name="connsiteY20" fmla="*/ 121403 h 322584"/>
              <a:gd name="connsiteX21" fmla="*/ 248444 w 268288"/>
              <a:gd name="connsiteY21" fmla="*/ 108272 h 322584"/>
              <a:gd name="connsiteX22" fmla="*/ 19844 w 268288"/>
              <a:gd name="connsiteY22" fmla="*/ 108272 h 322584"/>
              <a:gd name="connsiteX23" fmla="*/ 39688 w 268288"/>
              <a:gd name="connsiteY23" fmla="*/ 121437 h 322584"/>
              <a:gd name="connsiteX24" fmla="*/ 39688 w 268288"/>
              <a:gd name="connsiteY24" fmla="*/ 201741 h 322584"/>
              <a:gd name="connsiteX25" fmla="*/ 19844 w 268288"/>
              <a:gd name="connsiteY25" fmla="*/ 216222 h 322584"/>
              <a:gd name="connsiteX26" fmla="*/ 0 w 268288"/>
              <a:gd name="connsiteY26" fmla="*/ 201741 h 322584"/>
              <a:gd name="connsiteX27" fmla="*/ 0 w 268288"/>
              <a:gd name="connsiteY27" fmla="*/ 121437 h 322584"/>
              <a:gd name="connsiteX28" fmla="*/ 19844 w 268288"/>
              <a:gd name="connsiteY28" fmla="*/ 108272 h 322584"/>
              <a:gd name="connsiteX29" fmla="*/ 167482 w 268288"/>
              <a:gd name="connsiteY29" fmla="*/ 65409 h 322584"/>
              <a:gd name="connsiteX30" fmla="*/ 157163 w 268288"/>
              <a:gd name="connsiteY30" fmla="*/ 75728 h 322584"/>
              <a:gd name="connsiteX31" fmla="*/ 167482 w 268288"/>
              <a:gd name="connsiteY31" fmla="*/ 86047 h 322584"/>
              <a:gd name="connsiteX32" fmla="*/ 177801 w 268288"/>
              <a:gd name="connsiteY32" fmla="*/ 75728 h 322584"/>
              <a:gd name="connsiteX33" fmla="*/ 167482 w 268288"/>
              <a:gd name="connsiteY33" fmla="*/ 65409 h 322584"/>
              <a:gd name="connsiteX34" fmla="*/ 100807 w 268288"/>
              <a:gd name="connsiteY34" fmla="*/ 65409 h 322584"/>
              <a:gd name="connsiteX35" fmla="*/ 90488 w 268288"/>
              <a:gd name="connsiteY35" fmla="*/ 75728 h 322584"/>
              <a:gd name="connsiteX36" fmla="*/ 100807 w 268288"/>
              <a:gd name="connsiteY36" fmla="*/ 86047 h 322584"/>
              <a:gd name="connsiteX37" fmla="*/ 111126 w 268288"/>
              <a:gd name="connsiteY37" fmla="*/ 75728 h 322584"/>
              <a:gd name="connsiteX38" fmla="*/ 100807 w 268288"/>
              <a:gd name="connsiteY38" fmla="*/ 65409 h 322584"/>
              <a:gd name="connsiteX39" fmla="*/ 71089 w 268288"/>
              <a:gd name="connsiteY39" fmla="*/ 1373 h 322584"/>
              <a:gd name="connsiteX40" fmla="*/ 81621 w 268288"/>
              <a:gd name="connsiteY40" fmla="*/ 4013 h 322584"/>
              <a:gd name="connsiteX41" fmla="*/ 106633 w 268288"/>
              <a:gd name="connsiteY41" fmla="*/ 43605 h 322584"/>
              <a:gd name="connsiteX42" fmla="*/ 106633 w 268288"/>
              <a:gd name="connsiteY42" fmla="*/ 44924 h 322584"/>
              <a:gd name="connsiteX43" fmla="*/ 134279 w 268288"/>
              <a:gd name="connsiteY43" fmla="*/ 40965 h 322584"/>
              <a:gd name="connsiteX44" fmla="*/ 161925 w 268288"/>
              <a:gd name="connsiteY44" fmla="*/ 44924 h 322584"/>
              <a:gd name="connsiteX45" fmla="*/ 163242 w 268288"/>
              <a:gd name="connsiteY45" fmla="*/ 43605 h 322584"/>
              <a:gd name="connsiteX46" fmla="*/ 188254 w 268288"/>
              <a:gd name="connsiteY46" fmla="*/ 4013 h 322584"/>
              <a:gd name="connsiteX47" fmla="*/ 197470 w 268288"/>
              <a:gd name="connsiteY47" fmla="*/ 1373 h 322584"/>
              <a:gd name="connsiteX48" fmla="*/ 201419 w 268288"/>
              <a:gd name="connsiteY48" fmla="*/ 10611 h 322584"/>
              <a:gd name="connsiteX49" fmla="*/ 175090 w 268288"/>
              <a:gd name="connsiteY49" fmla="*/ 50203 h 322584"/>
              <a:gd name="connsiteX50" fmla="*/ 175090 w 268288"/>
              <a:gd name="connsiteY50" fmla="*/ 51523 h 322584"/>
              <a:gd name="connsiteX51" fmla="*/ 215900 w 268288"/>
              <a:gd name="connsiteY51" fmla="*/ 108272 h 322584"/>
              <a:gd name="connsiteX52" fmla="*/ 53975 w 268288"/>
              <a:gd name="connsiteY52" fmla="*/ 108272 h 322584"/>
              <a:gd name="connsiteX53" fmla="*/ 94785 w 268288"/>
              <a:gd name="connsiteY53" fmla="*/ 51523 h 322584"/>
              <a:gd name="connsiteX54" fmla="*/ 93469 w 268288"/>
              <a:gd name="connsiteY54" fmla="*/ 50203 h 322584"/>
              <a:gd name="connsiteX55" fmla="*/ 68456 w 268288"/>
              <a:gd name="connsiteY55" fmla="*/ 10611 h 322584"/>
              <a:gd name="connsiteX56" fmla="*/ 71089 w 268288"/>
              <a:gd name="connsiteY56" fmla="*/ 1373 h 32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68288" h="322584">
                <a:moveTo>
                  <a:pt x="55289" y="122559"/>
                </a:moveTo>
                <a:cubicBezTo>
                  <a:pt x="55289" y="122559"/>
                  <a:pt x="55289" y="122559"/>
                  <a:pt x="214313" y="122559"/>
                </a:cubicBezTo>
                <a:cubicBezTo>
                  <a:pt x="214313" y="122559"/>
                  <a:pt x="214313" y="122559"/>
                  <a:pt x="214313" y="235731"/>
                </a:cubicBezTo>
                <a:cubicBezTo>
                  <a:pt x="214313" y="255471"/>
                  <a:pt x="206428" y="265998"/>
                  <a:pt x="188028" y="268630"/>
                </a:cubicBezTo>
                <a:cubicBezTo>
                  <a:pt x="188028" y="268630"/>
                  <a:pt x="188028" y="268630"/>
                  <a:pt x="188028" y="309425"/>
                </a:cubicBezTo>
                <a:cubicBezTo>
                  <a:pt x="188028" y="316004"/>
                  <a:pt x="178828" y="322584"/>
                  <a:pt x="168314" y="322584"/>
                </a:cubicBezTo>
                <a:cubicBezTo>
                  <a:pt x="157800" y="322584"/>
                  <a:pt x="148601" y="316004"/>
                  <a:pt x="148601" y="309425"/>
                </a:cubicBezTo>
                <a:cubicBezTo>
                  <a:pt x="148601" y="309425"/>
                  <a:pt x="148601" y="309425"/>
                  <a:pt x="148601" y="268630"/>
                </a:cubicBezTo>
                <a:cubicBezTo>
                  <a:pt x="139401" y="268630"/>
                  <a:pt x="128887" y="268630"/>
                  <a:pt x="119687" y="268630"/>
                </a:cubicBezTo>
                <a:cubicBezTo>
                  <a:pt x="119687" y="268630"/>
                  <a:pt x="119687" y="268630"/>
                  <a:pt x="119687" y="309425"/>
                </a:cubicBezTo>
                <a:cubicBezTo>
                  <a:pt x="119687" y="316004"/>
                  <a:pt x="111802" y="322584"/>
                  <a:pt x="99974" y="322584"/>
                </a:cubicBezTo>
                <a:cubicBezTo>
                  <a:pt x="89460" y="322584"/>
                  <a:pt x="81574" y="316004"/>
                  <a:pt x="81574" y="309425"/>
                </a:cubicBezTo>
                <a:cubicBezTo>
                  <a:pt x="81574" y="309425"/>
                  <a:pt x="81574" y="309425"/>
                  <a:pt x="81574" y="268630"/>
                </a:cubicBezTo>
                <a:cubicBezTo>
                  <a:pt x="63175" y="265998"/>
                  <a:pt x="53975" y="255471"/>
                  <a:pt x="53975" y="235731"/>
                </a:cubicBezTo>
                <a:cubicBezTo>
                  <a:pt x="53975" y="212044"/>
                  <a:pt x="55289" y="122559"/>
                  <a:pt x="55289" y="122559"/>
                </a:cubicBezTo>
                <a:close/>
                <a:moveTo>
                  <a:pt x="248444" y="108272"/>
                </a:moveTo>
                <a:cubicBezTo>
                  <a:pt x="259028" y="108272"/>
                  <a:pt x="268288" y="114838"/>
                  <a:pt x="268288" y="121403"/>
                </a:cubicBezTo>
                <a:cubicBezTo>
                  <a:pt x="268288" y="121403"/>
                  <a:pt x="268288" y="121403"/>
                  <a:pt x="268288" y="201504"/>
                </a:cubicBezTo>
                <a:cubicBezTo>
                  <a:pt x="268288" y="208070"/>
                  <a:pt x="259028" y="214635"/>
                  <a:pt x="248444" y="214635"/>
                </a:cubicBezTo>
                <a:cubicBezTo>
                  <a:pt x="237861" y="214635"/>
                  <a:pt x="228600" y="208070"/>
                  <a:pt x="228600" y="201504"/>
                </a:cubicBezTo>
                <a:cubicBezTo>
                  <a:pt x="228600" y="201504"/>
                  <a:pt x="228600" y="201504"/>
                  <a:pt x="228600" y="121403"/>
                </a:cubicBezTo>
                <a:cubicBezTo>
                  <a:pt x="228600" y="114838"/>
                  <a:pt x="237861" y="108272"/>
                  <a:pt x="248444" y="108272"/>
                </a:cubicBezTo>
                <a:close/>
                <a:moveTo>
                  <a:pt x="19844" y="108272"/>
                </a:moveTo>
                <a:cubicBezTo>
                  <a:pt x="30427" y="108272"/>
                  <a:pt x="39688" y="113538"/>
                  <a:pt x="39688" y="121437"/>
                </a:cubicBezTo>
                <a:cubicBezTo>
                  <a:pt x="39688" y="121437"/>
                  <a:pt x="39688" y="121437"/>
                  <a:pt x="39688" y="201741"/>
                </a:cubicBezTo>
                <a:cubicBezTo>
                  <a:pt x="39688" y="209640"/>
                  <a:pt x="30427" y="216222"/>
                  <a:pt x="19844" y="216222"/>
                </a:cubicBezTo>
                <a:cubicBezTo>
                  <a:pt x="9260" y="216222"/>
                  <a:pt x="0" y="209640"/>
                  <a:pt x="0" y="201741"/>
                </a:cubicBezTo>
                <a:cubicBezTo>
                  <a:pt x="0" y="201741"/>
                  <a:pt x="0" y="201741"/>
                  <a:pt x="0" y="121437"/>
                </a:cubicBezTo>
                <a:cubicBezTo>
                  <a:pt x="0" y="113538"/>
                  <a:pt x="9260" y="108272"/>
                  <a:pt x="19844" y="108272"/>
                </a:cubicBezTo>
                <a:close/>
                <a:moveTo>
                  <a:pt x="167482" y="65409"/>
                </a:moveTo>
                <a:cubicBezTo>
                  <a:pt x="161783" y="65409"/>
                  <a:pt x="157163" y="70029"/>
                  <a:pt x="157163" y="75728"/>
                </a:cubicBezTo>
                <a:cubicBezTo>
                  <a:pt x="157163" y="81427"/>
                  <a:pt x="161783" y="86047"/>
                  <a:pt x="167482" y="86047"/>
                </a:cubicBezTo>
                <a:cubicBezTo>
                  <a:pt x="173181" y="86047"/>
                  <a:pt x="177801" y="81427"/>
                  <a:pt x="177801" y="75728"/>
                </a:cubicBezTo>
                <a:cubicBezTo>
                  <a:pt x="177801" y="70029"/>
                  <a:pt x="173181" y="65409"/>
                  <a:pt x="167482" y="65409"/>
                </a:cubicBezTo>
                <a:close/>
                <a:moveTo>
                  <a:pt x="100807" y="65409"/>
                </a:moveTo>
                <a:cubicBezTo>
                  <a:pt x="95108" y="65409"/>
                  <a:pt x="90488" y="70029"/>
                  <a:pt x="90488" y="75728"/>
                </a:cubicBezTo>
                <a:cubicBezTo>
                  <a:pt x="90488" y="81427"/>
                  <a:pt x="95108" y="86047"/>
                  <a:pt x="100807" y="86047"/>
                </a:cubicBezTo>
                <a:cubicBezTo>
                  <a:pt x="106506" y="86047"/>
                  <a:pt x="111126" y="81427"/>
                  <a:pt x="111126" y="75728"/>
                </a:cubicBezTo>
                <a:cubicBezTo>
                  <a:pt x="111126" y="70029"/>
                  <a:pt x="106506" y="65409"/>
                  <a:pt x="100807" y="65409"/>
                </a:cubicBezTo>
                <a:close/>
                <a:moveTo>
                  <a:pt x="71089" y="1373"/>
                </a:moveTo>
                <a:cubicBezTo>
                  <a:pt x="75038" y="-1266"/>
                  <a:pt x="78988" y="53"/>
                  <a:pt x="81621" y="4013"/>
                </a:cubicBezTo>
                <a:cubicBezTo>
                  <a:pt x="81621" y="4013"/>
                  <a:pt x="81621" y="4013"/>
                  <a:pt x="106633" y="43605"/>
                </a:cubicBezTo>
                <a:cubicBezTo>
                  <a:pt x="106633" y="43605"/>
                  <a:pt x="106633" y="44924"/>
                  <a:pt x="106633" y="44924"/>
                </a:cubicBezTo>
                <a:cubicBezTo>
                  <a:pt x="115849" y="42285"/>
                  <a:pt x="125064" y="40965"/>
                  <a:pt x="134279" y="40965"/>
                </a:cubicBezTo>
                <a:cubicBezTo>
                  <a:pt x="144811" y="40965"/>
                  <a:pt x="154026" y="42285"/>
                  <a:pt x="161925" y="44924"/>
                </a:cubicBezTo>
                <a:cubicBezTo>
                  <a:pt x="161925" y="44924"/>
                  <a:pt x="161925" y="43605"/>
                  <a:pt x="163242" y="43605"/>
                </a:cubicBezTo>
                <a:cubicBezTo>
                  <a:pt x="163242" y="43605"/>
                  <a:pt x="163242" y="43605"/>
                  <a:pt x="188254" y="4013"/>
                </a:cubicBezTo>
                <a:cubicBezTo>
                  <a:pt x="189571" y="53"/>
                  <a:pt x="194837" y="-1266"/>
                  <a:pt x="197470" y="1373"/>
                </a:cubicBezTo>
                <a:cubicBezTo>
                  <a:pt x="201419" y="2693"/>
                  <a:pt x="202735" y="6652"/>
                  <a:pt x="201419" y="10611"/>
                </a:cubicBezTo>
                <a:cubicBezTo>
                  <a:pt x="201419" y="10611"/>
                  <a:pt x="201419" y="10611"/>
                  <a:pt x="175090" y="50203"/>
                </a:cubicBezTo>
                <a:cubicBezTo>
                  <a:pt x="175090" y="50203"/>
                  <a:pt x="175090" y="50203"/>
                  <a:pt x="175090" y="51523"/>
                </a:cubicBezTo>
                <a:cubicBezTo>
                  <a:pt x="196153" y="63401"/>
                  <a:pt x="211951" y="83197"/>
                  <a:pt x="215900" y="108272"/>
                </a:cubicBezTo>
                <a:cubicBezTo>
                  <a:pt x="215900" y="108272"/>
                  <a:pt x="215900" y="108272"/>
                  <a:pt x="53975" y="108272"/>
                </a:cubicBezTo>
                <a:cubicBezTo>
                  <a:pt x="57924" y="83197"/>
                  <a:pt x="73722" y="63401"/>
                  <a:pt x="94785" y="51523"/>
                </a:cubicBezTo>
                <a:cubicBezTo>
                  <a:pt x="94785" y="51523"/>
                  <a:pt x="93469" y="50203"/>
                  <a:pt x="93469" y="50203"/>
                </a:cubicBezTo>
                <a:cubicBezTo>
                  <a:pt x="93469" y="50203"/>
                  <a:pt x="93469" y="50203"/>
                  <a:pt x="68456" y="10611"/>
                </a:cubicBezTo>
                <a:cubicBezTo>
                  <a:pt x="65823" y="6652"/>
                  <a:pt x="67140" y="2693"/>
                  <a:pt x="71089" y="1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  <p:sp>
        <p:nvSpPr>
          <p:cNvPr id="46" name="任意多边形: 形状 45"/>
          <p:cNvSpPr/>
          <p:nvPr/>
        </p:nvSpPr>
        <p:spPr>
          <a:xfrm>
            <a:off x="6028639" y="1503212"/>
            <a:ext cx="328988" cy="392906"/>
          </a:xfrm>
          <a:custGeom>
            <a:avLst/>
            <a:gdLst>
              <a:gd name="connsiteX0" fmla="*/ 132196 w 277813"/>
              <a:gd name="connsiteY0" fmla="*/ 133350 h 331788"/>
              <a:gd name="connsiteX1" fmla="*/ 132196 w 277813"/>
              <a:gd name="connsiteY1" fmla="*/ 152673 h 331788"/>
              <a:gd name="connsiteX2" fmla="*/ 99724 w 277813"/>
              <a:gd name="connsiteY2" fmla="*/ 186167 h 331788"/>
              <a:gd name="connsiteX3" fmla="*/ 134793 w 277813"/>
              <a:gd name="connsiteY3" fmla="*/ 220949 h 331788"/>
              <a:gd name="connsiteX4" fmla="*/ 154276 w 277813"/>
              <a:gd name="connsiteY4" fmla="*/ 237696 h 331788"/>
              <a:gd name="connsiteX5" fmla="*/ 136092 w 277813"/>
              <a:gd name="connsiteY5" fmla="*/ 249290 h 331788"/>
              <a:gd name="connsiteX6" fmla="*/ 104920 w 277813"/>
              <a:gd name="connsiteY6" fmla="*/ 241561 h 331788"/>
              <a:gd name="connsiteX7" fmla="*/ 98425 w 277813"/>
              <a:gd name="connsiteY7" fmla="*/ 263460 h 331788"/>
              <a:gd name="connsiteX8" fmla="*/ 130897 w 277813"/>
              <a:gd name="connsiteY8" fmla="*/ 272478 h 331788"/>
              <a:gd name="connsiteX9" fmla="*/ 130897 w 277813"/>
              <a:gd name="connsiteY9" fmla="*/ 290513 h 331788"/>
              <a:gd name="connsiteX10" fmla="*/ 150380 w 277813"/>
              <a:gd name="connsiteY10" fmla="*/ 290513 h 331788"/>
              <a:gd name="connsiteX11" fmla="*/ 150380 w 277813"/>
              <a:gd name="connsiteY11" fmla="*/ 271190 h 331788"/>
              <a:gd name="connsiteX12" fmla="*/ 184150 w 277813"/>
              <a:gd name="connsiteY12" fmla="*/ 235120 h 331788"/>
              <a:gd name="connsiteX13" fmla="*/ 152978 w 277813"/>
              <a:gd name="connsiteY13" fmla="*/ 199049 h 331788"/>
              <a:gd name="connsiteX14" fmla="*/ 129598 w 277813"/>
              <a:gd name="connsiteY14" fmla="*/ 182303 h 331788"/>
              <a:gd name="connsiteX15" fmla="*/ 146483 w 277813"/>
              <a:gd name="connsiteY15" fmla="*/ 171997 h 331788"/>
              <a:gd name="connsiteX16" fmla="*/ 173759 w 277813"/>
              <a:gd name="connsiteY16" fmla="*/ 178438 h 331788"/>
              <a:gd name="connsiteX17" fmla="*/ 178955 w 277813"/>
              <a:gd name="connsiteY17" fmla="*/ 156538 h 331788"/>
              <a:gd name="connsiteX18" fmla="*/ 151679 w 277813"/>
              <a:gd name="connsiteY18" fmla="*/ 151385 h 331788"/>
              <a:gd name="connsiteX19" fmla="*/ 151679 w 277813"/>
              <a:gd name="connsiteY19" fmla="*/ 133350 h 331788"/>
              <a:gd name="connsiteX20" fmla="*/ 132196 w 277813"/>
              <a:gd name="connsiteY20" fmla="*/ 133350 h 331788"/>
              <a:gd name="connsiteX21" fmla="*/ 136310 w 277813"/>
              <a:gd name="connsiteY21" fmla="*/ 0 h 331788"/>
              <a:gd name="connsiteX22" fmla="*/ 167467 w 277813"/>
              <a:gd name="connsiteY22" fmla="*/ 3888 h 331788"/>
              <a:gd name="connsiteX23" fmla="*/ 158380 w 277813"/>
              <a:gd name="connsiteY23" fmla="*/ 25921 h 331788"/>
              <a:gd name="connsiteX24" fmla="*/ 184343 w 277813"/>
              <a:gd name="connsiteY24" fmla="*/ 6480 h 331788"/>
              <a:gd name="connsiteX25" fmla="*/ 214202 w 277813"/>
              <a:gd name="connsiteY25" fmla="*/ 9072 h 331788"/>
              <a:gd name="connsiteX26" fmla="*/ 188238 w 277813"/>
              <a:gd name="connsiteY26" fmla="*/ 62210 h 331788"/>
              <a:gd name="connsiteX27" fmla="*/ 215500 w 277813"/>
              <a:gd name="connsiteY27" fmla="*/ 62210 h 331788"/>
              <a:gd name="connsiteX28" fmla="*/ 215500 w 277813"/>
              <a:gd name="connsiteY28" fmla="*/ 81651 h 331788"/>
              <a:gd name="connsiteX29" fmla="*/ 183045 w 277813"/>
              <a:gd name="connsiteY29" fmla="*/ 81651 h 331788"/>
              <a:gd name="connsiteX30" fmla="*/ 277813 w 277813"/>
              <a:gd name="connsiteY30" fmla="*/ 243657 h 331788"/>
              <a:gd name="connsiteX31" fmla="*/ 138907 w 277813"/>
              <a:gd name="connsiteY31" fmla="*/ 331788 h 331788"/>
              <a:gd name="connsiteX32" fmla="*/ 0 w 277813"/>
              <a:gd name="connsiteY32" fmla="*/ 243657 h 331788"/>
              <a:gd name="connsiteX33" fmla="*/ 94768 w 277813"/>
              <a:gd name="connsiteY33" fmla="*/ 81651 h 331788"/>
              <a:gd name="connsiteX34" fmla="*/ 68804 w 277813"/>
              <a:gd name="connsiteY34" fmla="*/ 81651 h 331788"/>
              <a:gd name="connsiteX35" fmla="*/ 68804 w 277813"/>
              <a:gd name="connsiteY35" fmla="*/ 60914 h 331788"/>
              <a:gd name="connsiteX36" fmla="*/ 96066 w 277813"/>
              <a:gd name="connsiteY36" fmla="*/ 62210 h 331788"/>
              <a:gd name="connsiteX37" fmla="*/ 66208 w 277813"/>
              <a:gd name="connsiteY37" fmla="*/ 5184 h 331788"/>
              <a:gd name="connsiteX38" fmla="*/ 110347 w 277813"/>
              <a:gd name="connsiteY38" fmla="*/ 6480 h 331788"/>
              <a:gd name="connsiteX39" fmla="*/ 127223 w 277813"/>
              <a:gd name="connsiteY39" fmla="*/ 28513 h 331788"/>
              <a:gd name="connsiteX40" fmla="*/ 136310 w 277813"/>
              <a:gd name="connsiteY40" fmla="*/ 0 h 33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77813" h="331788">
                <a:moveTo>
                  <a:pt x="132196" y="133350"/>
                </a:moveTo>
                <a:cubicBezTo>
                  <a:pt x="132196" y="133350"/>
                  <a:pt x="132196" y="133350"/>
                  <a:pt x="132196" y="152673"/>
                </a:cubicBezTo>
                <a:cubicBezTo>
                  <a:pt x="111414" y="156538"/>
                  <a:pt x="99724" y="169420"/>
                  <a:pt x="99724" y="186167"/>
                </a:cubicBezTo>
                <a:cubicBezTo>
                  <a:pt x="99724" y="204202"/>
                  <a:pt x="114012" y="214508"/>
                  <a:pt x="134793" y="220949"/>
                </a:cubicBezTo>
                <a:cubicBezTo>
                  <a:pt x="149081" y="226102"/>
                  <a:pt x="154276" y="231255"/>
                  <a:pt x="154276" y="237696"/>
                </a:cubicBezTo>
                <a:cubicBezTo>
                  <a:pt x="154276" y="245425"/>
                  <a:pt x="147782" y="249290"/>
                  <a:pt x="136092" y="249290"/>
                </a:cubicBezTo>
                <a:cubicBezTo>
                  <a:pt x="124403" y="249290"/>
                  <a:pt x="112713" y="245425"/>
                  <a:pt x="104920" y="241561"/>
                </a:cubicBezTo>
                <a:cubicBezTo>
                  <a:pt x="104920" y="241561"/>
                  <a:pt x="104920" y="241561"/>
                  <a:pt x="98425" y="263460"/>
                </a:cubicBezTo>
                <a:cubicBezTo>
                  <a:pt x="106218" y="267325"/>
                  <a:pt x="117908" y="271190"/>
                  <a:pt x="130897" y="272478"/>
                </a:cubicBezTo>
                <a:cubicBezTo>
                  <a:pt x="130897" y="272478"/>
                  <a:pt x="130897" y="272478"/>
                  <a:pt x="130897" y="290513"/>
                </a:cubicBezTo>
                <a:cubicBezTo>
                  <a:pt x="130897" y="290513"/>
                  <a:pt x="130897" y="290513"/>
                  <a:pt x="150380" y="290513"/>
                </a:cubicBezTo>
                <a:cubicBezTo>
                  <a:pt x="150380" y="290513"/>
                  <a:pt x="150380" y="290513"/>
                  <a:pt x="150380" y="271190"/>
                </a:cubicBezTo>
                <a:cubicBezTo>
                  <a:pt x="172460" y="267325"/>
                  <a:pt x="184150" y="251866"/>
                  <a:pt x="184150" y="235120"/>
                </a:cubicBezTo>
                <a:cubicBezTo>
                  <a:pt x="184150" y="218373"/>
                  <a:pt x="175058" y="208067"/>
                  <a:pt x="152978" y="199049"/>
                </a:cubicBezTo>
                <a:cubicBezTo>
                  <a:pt x="136092" y="193897"/>
                  <a:pt x="129598" y="188744"/>
                  <a:pt x="129598" y="182303"/>
                </a:cubicBezTo>
                <a:cubicBezTo>
                  <a:pt x="129598" y="177150"/>
                  <a:pt x="133495" y="171997"/>
                  <a:pt x="146483" y="171997"/>
                </a:cubicBezTo>
                <a:cubicBezTo>
                  <a:pt x="159472" y="171997"/>
                  <a:pt x="168564" y="177150"/>
                  <a:pt x="173759" y="178438"/>
                </a:cubicBezTo>
                <a:cubicBezTo>
                  <a:pt x="173759" y="178438"/>
                  <a:pt x="173759" y="178438"/>
                  <a:pt x="178955" y="156538"/>
                </a:cubicBezTo>
                <a:cubicBezTo>
                  <a:pt x="172460" y="153962"/>
                  <a:pt x="164667" y="151385"/>
                  <a:pt x="151679" y="151385"/>
                </a:cubicBezTo>
                <a:cubicBezTo>
                  <a:pt x="151679" y="151385"/>
                  <a:pt x="151679" y="151385"/>
                  <a:pt x="151679" y="133350"/>
                </a:cubicBezTo>
                <a:cubicBezTo>
                  <a:pt x="151679" y="133350"/>
                  <a:pt x="151679" y="133350"/>
                  <a:pt x="132196" y="133350"/>
                </a:cubicBezTo>
                <a:close/>
                <a:moveTo>
                  <a:pt x="136310" y="0"/>
                </a:moveTo>
                <a:cubicBezTo>
                  <a:pt x="136310" y="0"/>
                  <a:pt x="136310" y="0"/>
                  <a:pt x="167467" y="3888"/>
                </a:cubicBezTo>
                <a:cubicBezTo>
                  <a:pt x="167467" y="3888"/>
                  <a:pt x="167467" y="3888"/>
                  <a:pt x="158380" y="25921"/>
                </a:cubicBezTo>
                <a:cubicBezTo>
                  <a:pt x="158380" y="25921"/>
                  <a:pt x="158380" y="25921"/>
                  <a:pt x="184343" y="6480"/>
                </a:cubicBezTo>
                <a:cubicBezTo>
                  <a:pt x="184343" y="6480"/>
                  <a:pt x="184343" y="6480"/>
                  <a:pt x="214202" y="9072"/>
                </a:cubicBezTo>
                <a:cubicBezTo>
                  <a:pt x="214202" y="9072"/>
                  <a:pt x="214202" y="9072"/>
                  <a:pt x="188238" y="62210"/>
                </a:cubicBezTo>
                <a:cubicBezTo>
                  <a:pt x="188238" y="62210"/>
                  <a:pt x="188238" y="62210"/>
                  <a:pt x="215500" y="62210"/>
                </a:cubicBezTo>
                <a:cubicBezTo>
                  <a:pt x="215500" y="62210"/>
                  <a:pt x="215500" y="62210"/>
                  <a:pt x="215500" y="81651"/>
                </a:cubicBezTo>
                <a:cubicBezTo>
                  <a:pt x="215500" y="81651"/>
                  <a:pt x="215500" y="81651"/>
                  <a:pt x="183045" y="81651"/>
                </a:cubicBezTo>
                <a:cubicBezTo>
                  <a:pt x="237569" y="114052"/>
                  <a:pt x="277813" y="198295"/>
                  <a:pt x="277813" y="243657"/>
                </a:cubicBezTo>
                <a:cubicBezTo>
                  <a:pt x="277813" y="299387"/>
                  <a:pt x="215500" y="331788"/>
                  <a:pt x="138907" y="331788"/>
                </a:cubicBezTo>
                <a:cubicBezTo>
                  <a:pt x="62313" y="331788"/>
                  <a:pt x="0" y="299387"/>
                  <a:pt x="0" y="243657"/>
                </a:cubicBezTo>
                <a:cubicBezTo>
                  <a:pt x="0" y="198295"/>
                  <a:pt x="40244" y="114052"/>
                  <a:pt x="94768" y="81651"/>
                </a:cubicBezTo>
                <a:cubicBezTo>
                  <a:pt x="94768" y="81651"/>
                  <a:pt x="94768" y="81651"/>
                  <a:pt x="68804" y="81651"/>
                </a:cubicBezTo>
                <a:cubicBezTo>
                  <a:pt x="68804" y="81651"/>
                  <a:pt x="68804" y="81651"/>
                  <a:pt x="68804" y="60914"/>
                </a:cubicBezTo>
                <a:cubicBezTo>
                  <a:pt x="68804" y="60914"/>
                  <a:pt x="68804" y="60914"/>
                  <a:pt x="96066" y="62210"/>
                </a:cubicBezTo>
                <a:cubicBezTo>
                  <a:pt x="96066" y="62210"/>
                  <a:pt x="96066" y="62210"/>
                  <a:pt x="66208" y="5184"/>
                </a:cubicBezTo>
                <a:cubicBezTo>
                  <a:pt x="66208" y="5184"/>
                  <a:pt x="66208" y="5184"/>
                  <a:pt x="110347" y="6480"/>
                </a:cubicBezTo>
                <a:cubicBezTo>
                  <a:pt x="110347" y="6480"/>
                  <a:pt x="110347" y="6480"/>
                  <a:pt x="127223" y="28513"/>
                </a:cubicBezTo>
                <a:cubicBezTo>
                  <a:pt x="127223" y="28513"/>
                  <a:pt x="127223" y="28513"/>
                  <a:pt x="13631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  <p:sp>
        <p:nvSpPr>
          <p:cNvPr id="47" name="任意多边形: 形状 46"/>
          <p:cNvSpPr/>
          <p:nvPr/>
        </p:nvSpPr>
        <p:spPr>
          <a:xfrm>
            <a:off x="7637892" y="1503212"/>
            <a:ext cx="341211" cy="392906"/>
          </a:xfrm>
          <a:custGeom>
            <a:avLst/>
            <a:gdLst>
              <a:gd name="connsiteX0" fmla="*/ 184010 w 292270"/>
              <a:gd name="connsiteY0" fmla="*/ 131763 h 336550"/>
              <a:gd name="connsiteX1" fmla="*/ 178567 w 292270"/>
              <a:gd name="connsiteY1" fmla="*/ 141923 h 336550"/>
              <a:gd name="connsiteX2" fmla="*/ 184010 w 292270"/>
              <a:gd name="connsiteY2" fmla="*/ 150813 h 336550"/>
              <a:gd name="connsiteX3" fmla="*/ 188092 w 292270"/>
              <a:gd name="connsiteY3" fmla="*/ 141923 h 336550"/>
              <a:gd name="connsiteX4" fmla="*/ 184010 w 292270"/>
              <a:gd name="connsiteY4" fmla="*/ 131763 h 336550"/>
              <a:gd name="connsiteX5" fmla="*/ 141147 w 292270"/>
              <a:gd name="connsiteY5" fmla="*/ 131763 h 336550"/>
              <a:gd name="connsiteX6" fmla="*/ 135704 w 292270"/>
              <a:gd name="connsiteY6" fmla="*/ 141923 h 336550"/>
              <a:gd name="connsiteX7" fmla="*/ 141147 w 292270"/>
              <a:gd name="connsiteY7" fmla="*/ 150813 h 336550"/>
              <a:gd name="connsiteX8" fmla="*/ 145229 w 292270"/>
              <a:gd name="connsiteY8" fmla="*/ 141923 h 336550"/>
              <a:gd name="connsiteX9" fmla="*/ 141147 w 292270"/>
              <a:gd name="connsiteY9" fmla="*/ 131763 h 336550"/>
              <a:gd name="connsiteX10" fmla="*/ 96811 w 292270"/>
              <a:gd name="connsiteY10" fmla="*/ 131763 h 336550"/>
              <a:gd name="connsiteX11" fmla="*/ 92842 w 292270"/>
              <a:gd name="connsiteY11" fmla="*/ 134938 h 336550"/>
              <a:gd name="connsiteX12" fmla="*/ 100780 w 292270"/>
              <a:gd name="connsiteY12" fmla="*/ 134938 h 336550"/>
              <a:gd name="connsiteX13" fmla="*/ 96811 w 292270"/>
              <a:gd name="connsiteY13" fmla="*/ 131763 h 336550"/>
              <a:gd name="connsiteX14" fmla="*/ 225310 w 292270"/>
              <a:gd name="connsiteY14" fmla="*/ 127000 h 336550"/>
              <a:gd name="connsiteX15" fmla="*/ 226721 w 292270"/>
              <a:gd name="connsiteY15" fmla="*/ 127000 h 336550"/>
              <a:gd name="connsiteX16" fmla="*/ 229543 w 292270"/>
              <a:gd name="connsiteY16" fmla="*/ 127000 h 336550"/>
              <a:gd name="connsiteX17" fmla="*/ 230954 w 292270"/>
              <a:gd name="connsiteY17" fmla="*/ 127000 h 336550"/>
              <a:gd name="connsiteX18" fmla="*/ 230954 w 292270"/>
              <a:gd name="connsiteY18" fmla="*/ 155792 h 336550"/>
              <a:gd name="connsiteX19" fmla="*/ 229543 w 292270"/>
              <a:gd name="connsiteY19" fmla="*/ 157163 h 336550"/>
              <a:gd name="connsiteX20" fmla="*/ 225310 w 292270"/>
              <a:gd name="connsiteY20" fmla="*/ 157163 h 336550"/>
              <a:gd name="connsiteX21" fmla="*/ 225310 w 292270"/>
              <a:gd name="connsiteY21" fmla="*/ 155792 h 336550"/>
              <a:gd name="connsiteX22" fmla="*/ 225310 w 292270"/>
              <a:gd name="connsiteY22" fmla="*/ 132484 h 336550"/>
              <a:gd name="connsiteX23" fmla="*/ 221076 w 292270"/>
              <a:gd name="connsiteY23" fmla="*/ 133855 h 336550"/>
              <a:gd name="connsiteX24" fmla="*/ 221076 w 292270"/>
              <a:gd name="connsiteY24" fmla="*/ 135227 h 336550"/>
              <a:gd name="connsiteX25" fmla="*/ 219665 w 292270"/>
              <a:gd name="connsiteY25" fmla="*/ 133855 h 336550"/>
              <a:gd name="connsiteX26" fmla="*/ 219665 w 292270"/>
              <a:gd name="connsiteY26" fmla="*/ 131113 h 336550"/>
              <a:gd name="connsiteX27" fmla="*/ 219665 w 292270"/>
              <a:gd name="connsiteY27" fmla="*/ 129742 h 336550"/>
              <a:gd name="connsiteX28" fmla="*/ 225310 w 292270"/>
              <a:gd name="connsiteY28" fmla="*/ 127000 h 336550"/>
              <a:gd name="connsiteX29" fmla="*/ 203791 w 292270"/>
              <a:gd name="connsiteY29" fmla="*/ 127000 h 336550"/>
              <a:gd name="connsiteX30" fmla="*/ 207495 w 292270"/>
              <a:gd name="connsiteY30" fmla="*/ 127000 h 336550"/>
              <a:gd name="connsiteX31" fmla="*/ 208730 w 292270"/>
              <a:gd name="connsiteY31" fmla="*/ 127000 h 336550"/>
              <a:gd name="connsiteX32" fmla="*/ 208730 w 292270"/>
              <a:gd name="connsiteY32" fmla="*/ 155792 h 336550"/>
              <a:gd name="connsiteX33" fmla="*/ 207495 w 292270"/>
              <a:gd name="connsiteY33" fmla="*/ 157163 h 336550"/>
              <a:gd name="connsiteX34" fmla="*/ 203791 w 292270"/>
              <a:gd name="connsiteY34" fmla="*/ 157163 h 336550"/>
              <a:gd name="connsiteX35" fmla="*/ 202556 w 292270"/>
              <a:gd name="connsiteY35" fmla="*/ 155792 h 336550"/>
              <a:gd name="connsiteX36" fmla="*/ 202556 w 292270"/>
              <a:gd name="connsiteY36" fmla="*/ 132484 h 336550"/>
              <a:gd name="connsiteX37" fmla="*/ 200086 w 292270"/>
              <a:gd name="connsiteY37" fmla="*/ 133855 h 336550"/>
              <a:gd name="connsiteX38" fmla="*/ 198852 w 292270"/>
              <a:gd name="connsiteY38" fmla="*/ 135227 h 336550"/>
              <a:gd name="connsiteX39" fmla="*/ 198852 w 292270"/>
              <a:gd name="connsiteY39" fmla="*/ 133855 h 336550"/>
              <a:gd name="connsiteX40" fmla="*/ 197617 w 292270"/>
              <a:gd name="connsiteY40" fmla="*/ 131113 h 336550"/>
              <a:gd name="connsiteX41" fmla="*/ 198852 w 292270"/>
              <a:gd name="connsiteY41" fmla="*/ 129742 h 336550"/>
              <a:gd name="connsiteX42" fmla="*/ 203791 w 292270"/>
              <a:gd name="connsiteY42" fmla="*/ 127000 h 336550"/>
              <a:gd name="connsiteX43" fmla="*/ 183964 w 292270"/>
              <a:gd name="connsiteY43" fmla="*/ 127000 h 336550"/>
              <a:gd name="connsiteX44" fmla="*/ 192854 w 292270"/>
              <a:gd name="connsiteY44" fmla="*/ 141426 h 336550"/>
              <a:gd name="connsiteX45" fmla="*/ 182694 w 292270"/>
              <a:gd name="connsiteY45" fmla="*/ 157163 h 336550"/>
              <a:gd name="connsiteX46" fmla="*/ 173804 w 292270"/>
              <a:gd name="connsiteY46" fmla="*/ 142737 h 336550"/>
              <a:gd name="connsiteX47" fmla="*/ 183964 w 292270"/>
              <a:gd name="connsiteY47" fmla="*/ 127000 h 336550"/>
              <a:gd name="connsiteX48" fmla="*/ 161699 w 292270"/>
              <a:gd name="connsiteY48" fmla="*/ 127000 h 336550"/>
              <a:gd name="connsiteX49" fmla="*/ 164478 w 292270"/>
              <a:gd name="connsiteY49" fmla="*/ 127000 h 336550"/>
              <a:gd name="connsiteX50" fmla="*/ 165867 w 292270"/>
              <a:gd name="connsiteY50" fmla="*/ 127000 h 336550"/>
              <a:gd name="connsiteX51" fmla="*/ 165867 w 292270"/>
              <a:gd name="connsiteY51" fmla="*/ 155792 h 336550"/>
              <a:gd name="connsiteX52" fmla="*/ 164478 w 292270"/>
              <a:gd name="connsiteY52" fmla="*/ 157163 h 336550"/>
              <a:gd name="connsiteX53" fmla="*/ 161699 w 292270"/>
              <a:gd name="connsiteY53" fmla="*/ 157163 h 336550"/>
              <a:gd name="connsiteX54" fmla="*/ 160310 w 292270"/>
              <a:gd name="connsiteY54" fmla="*/ 155792 h 336550"/>
              <a:gd name="connsiteX55" fmla="*/ 160310 w 292270"/>
              <a:gd name="connsiteY55" fmla="*/ 132484 h 336550"/>
              <a:gd name="connsiteX56" fmla="*/ 156143 w 292270"/>
              <a:gd name="connsiteY56" fmla="*/ 133855 h 336550"/>
              <a:gd name="connsiteX57" fmla="*/ 156143 w 292270"/>
              <a:gd name="connsiteY57" fmla="*/ 135227 h 336550"/>
              <a:gd name="connsiteX58" fmla="*/ 154754 w 292270"/>
              <a:gd name="connsiteY58" fmla="*/ 133855 h 336550"/>
              <a:gd name="connsiteX59" fmla="*/ 154754 w 292270"/>
              <a:gd name="connsiteY59" fmla="*/ 131113 h 336550"/>
              <a:gd name="connsiteX60" fmla="*/ 154754 w 292270"/>
              <a:gd name="connsiteY60" fmla="*/ 129742 h 336550"/>
              <a:gd name="connsiteX61" fmla="*/ 161699 w 292270"/>
              <a:gd name="connsiteY61" fmla="*/ 127000 h 336550"/>
              <a:gd name="connsiteX62" fmla="*/ 141261 w 292270"/>
              <a:gd name="connsiteY62" fmla="*/ 127000 h 336550"/>
              <a:gd name="connsiteX63" fmla="*/ 151580 w 292270"/>
              <a:gd name="connsiteY63" fmla="*/ 141426 h 336550"/>
              <a:gd name="connsiteX64" fmla="*/ 141261 w 292270"/>
              <a:gd name="connsiteY64" fmla="*/ 157163 h 336550"/>
              <a:gd name="connsiteX65" fmla="*/ 130942 w 292270"/>
              <a:gd name="connsiteY65" fmla="*/ 142737 h 336550"/>
              <a:gd name="connsiteX66" fmla="*/ 141261 w 292270"/>
              <a:gd name="connsiteY66" fmla="*/ 127000 h 336550"/>
              <a:gd name="connsiteX67" fmla="*/ 247736 w 292270"/>
              <a:gd name="connsiteY67" fmla="*/ 80963 h 336550"/>
              <a:gd name="connsiteX68" fmla="*/ 243654 w 292270"/>
              <a:gd name="connsiteY68" fmla="*/ 91970 h 336550"/>
              <a:gd name="connsiteX69" fmla="*/ 247736 w 292270"/>
              <a:gd name="connsiteY69" fmla="*/ 101601 h 336550"/>
              <a:gd name="connsiteX70" fmla="*/ 253179 w 292270"/>
              <a:gd name="connsiteY70" fmla="*/ 90594 h 336550"/>
              <a:gd name="connsiteX71" fmla="*/ 247736 w 292270"/>
              <a:gd name="connsiteY71" fmla="*/ 80963 h 336550"/>
              <a:gd name="connsiteX72" fmla="*/ 205328 w 292270"/>
              <a:gd name="connsiteY72" fmla="*/ 80963 h 336550"/>
              <a:gd name="connsiteX73" fmla="*/ 200792 w 292270"/>
              <a:gd name="connsiteY73" fmla="*/ 91970 h 336550"/>
              <a:gd name="connsiteX74" fmla="*/ 205328 w 292270"/>
              <a:gd name="connsiteY74" fmla="*/ 101601 h 336550"/>
              <a:gd name="connsiteX75" fmla="*/ 208730 w 292270"/>
              <a:gd name="connsiteY75" fmla="*/ 90594 h 336550"/>
              <a:gd name="connsiteX76" fmla="*/ 205328 w 292270"/>
              <a:gd name="connsiteY76" fmla="*/ 80963 h 336550"/>
              <a:gd name="connsiteX77" fmla="*/ 184010 w 292270"/>
              <a:gd name="connsiteY77" fmla="*/ 80963 h 336550"/>
              <a:gd name="connsiteX78" fmla="*/ 178567 w 292270"/>
              <a:gd name="connsiteY78" fmla="*/ 91970 h 336550"/>
              <a:gd name="connsiteX79" fmla="*/ 184010 w 292270"/>
              <a:gd name="connsiteY79" fmla="*/ 101601 h 336550"/>
              <a:gd name="connsiteX80" fmla="*/ 188092 w 292270"/>
              <a:gd name="connsiteY80" fmla="*/ 90594 h 336550"/>
              <a:gd name="connsiteX81" fmla="*/ 184010 w 292270"/>
              <a:gd name="connsiteY81" fmla="*/ 80963 h 336550"/>
              <a:gd name="connsiteX82" fmla="*/ 162011 w 292270"/>
              <a:gd name="connsiteY82" fmla="*/ 80963 h 336550"/>
              <a:gd name="connsiteX83" fmla="*/ 157929 w 292270"/>
              <a:gd name="connsiteY83" fmla="*/ 91970 h 336550"/>
              <a:gd name="connsiteX84" fmla="*/ 162011 w 292270"/>
              <a:gd name="connsiteY84" fmla="*/ 101601 h 336550"/>
              <a:gd name="connsiteX85" fmla="*/ 167454 w 292270"/>
              <a:gd name="connsiteY85" fmla="*/ 90594 h 336550"/>
              <a:gd name="connsiteX86" fmla="*/ 162011 w 292270"/>
              <a:gd name="connsiteY86" fmla="*/ 80963 h 336550"/>
              <a:gd name="connsiteX87" fmla="*/ 76173 w 292270"/>
              <a:gd name="connsiteY87" fmla="*/ 80963 h 336550"/>
              <a:gd name="connsiteX88" fmla="*/ 72204 w 292270"/>
              <a:gd name="connsiteY88" fmla="*/ 91970 h 336550"/>
              <a:gd name="connsiteX89" fmla="*/ 76173 w 292270"/>
              <a:gd name="connsiteY89" fmla="*/ 101601 h 336550"/>
              <a:gd name="connsiteX90" fmla="*/ 80142 w 292270"/>
              <a:gd name="connsiteY90" fmla="*/ 90594 h 336550"/>
              <a:gd name="connsiteX91" fmla="*/ 76173 w 292270"/>
              <a:gd name="connsiteY91" fmla="*/ 80963 h 336550"/>
              <a:gd name="connsiteX92" fmla="*/ 225310 w 292270"/>
              <a:gd name="connsiteY92" fmla="*/ 76200 h 336550"/>
              <a:gd name="connsiteX93" fmla="*/ 226721 w 292270"/>
              <a:gd name="connsiteY93" fmla="*/ 76200 h 336550"/>
              <a:gd name="connsiteX94" fmla="*/ 229543 w 292270"/>
              <a:gd name="connsiteY94" fmla="*/ 76200 h 336550"/>
              <a:gd name="connsiteX95" fmla="*/ 230954 w 292270"/>
              <a:gd name="connsiteY95" fmla="*/ 77511 h 336550"/>
              <a:gd name="connsiteX96" fmla="*/ 230954 w 292270"/>
              <a:gd name="connsiteY96" fmla="*/ 105052 h 336550"/>
              <a:gd name="connsiteX97" fmla="*/ 229543 w 292270"/>
              <a:gd name="connsiteY97" fmla="*/ 106363 h 336550"/>
              <a:gd name="connsiteX98" fmla="*/ 225310 w 292270"/>
              <a:gd name="connsiteY98" fmla="*/ 106363 h 336550"/>
              <a:gd name="connsiteX99" fmla="*/ 225310 w 292270"/>
              <a:gd name="connsiteY99" fmla="*/ 105052 h 336550"/>
              <a:gd name="connsiteX100" fmla="*/ 225310 w 292270"/>
              <a:gd name="connsiteY100" fmla="*/ 82757 h 336550"/>
              <a:gd name="connsiteX101" fmla="*/ 221076 w 292270"/>
              <a:gd name="connsiteY101" fmla="*/ 84069 h 336550"/>
              <a:gd name="connsiteX102" fmla="*/ 219665 w 292270"/>
              <a:gd name="connsiteY102" fmla="*/ 84069 h 336550"/>
              <a:gd name="connsiteX103" fmla="*/ 219665 w 292270"/>
              <a:gd name="connsiteY103" fmla="*/ 81446 h 336550"/>
              <a:gd name="connsiteX104" fmla="*/ 219665 w 292270"/>
              <a:gd name="connsiteY104" fmla="*/ 80134 h 336550"/>
              <a:gd name="connsiteX105" fmla="*/ 225310 w 292270"/>
              <a:gd name="connsiteY105" fmla="*/ 76200 h 336550"/>
              <a:gd name="connsiteX106" fmla="*/ 205555 w 292270"/>
              <a:gd name="connsiteY106" fmla="*/ 76200 h 336550"/>
              <a:gd name="connsiteX107" fmla="*/ 216667 w 292270"/>
              <a:gd name="connsiteY107" fmla="*/ 90626 h 336550"/>
              <a:gd name="connsiteX108" fmla="*/ 205555 w 292270"/>
              <a:gd name="connsiteY108" fmla="*/ 106363 h 336550"/>
              <a:gd name="connsiteX109" fmla="*/ 194442 w 292270"/>
              <a:gd name="connsiteY109" fmla="*/ 91937 h 336550"/>
              <a:gd name="connsiteX110" fmla="*/ 205555 w 292270"/>
              <a:gd name="connsiteY110" fmla="*/ 76200 h 336550"/>
              <a:gd name="connsiteX111" fmla="*/ 183964 w 292270"/>
              <a:gd name="connsiteY111" fmla="*/ 76200 h 336550"/>
              <a:gd name="connsiteX112" fmla="*/ 192854 w 292270"/>
              <a:gd name="connsiteY112" fmla="*/ 90626 h 336550"/>
              <a:gd name="connsiteX113" fmla="*/ 182694 w 292270"/>
              <a:gd name="connsiteY113" fmla="*/ 106363 h 336550"/>
              <a:gd name="connsiteX114" fmla="*/ 173804 w 292270"/>
              <a:gd name="connsiteY114" fmla="*/ 91937 h 336550"/>
              <a:gd name="connsiteX115" fmla="*/ 183964 w 292270"/>
              <a:gd name="connsiteY115" fmla="*/ 76200 h 336550"/>
              <a:gd name="connsiteX116" fmla="*/ 161898 w 292270"/>
              <a:gd name="connsiteY116" fmla="*/ 76200 h 336550"/>
              <a:gd name="connsiteX117" fmla="*/ 172217 w 292270"/>
              <a:gd name="connsiteY117" fmla="*/ 90626 h 336550"/>
              <a:gd name="connsiteX118" fmla="*/ 161898 w 292270"/>
              <a:gd name="connsiteY118" fmla="*/ 106363 h 336550"/>
              <a:gd name="connsiteX119" fmla="*/ 151579 w 292270"/>
              <a:gd name="connsiteY119" fmla="*/ 91937 h 336550"/>
              <a:gd name="connsiteX120" fmla="*/ 161898 w 292270"/>
              <a:gd name="connsiteY120" fmla="*/ 76200 h 336550"/>
              <a:gd name="connsiteX121" fmla="*/ 139584 w 292270"/>
              <a:gd name="connsiteY121" fmla="*/ 76200 h 336550"/>
              <a:gd name="connsiteX122" fmla="*/ 140996 w 292270"/>
              <a:gd name="connsiteY122" fmla="*/ 76200 h 336550"/>
              <a:gd name="connsiteX123" fmla="*/ 143818 w 292270"/>
              <a:gd name="connsiteY123" fmla="*/ 76200 h 336550"/>
              <a:gd name="connsiteX124" fmla="*/ 145229 w 292270"/>
              <a:gd name="connsiteY124" fmla="*/ 77511 h 336550"/>
              <a:gd name="connsiteX125" fmla="*/ 145229 w 292270"/>
              <a:gd name="connsiteY125" fmla="*/ 105052 h 336550"/>
              <a:gd name="connsiteX126" fmla="*/ 143818 w 292270"/>
              <a:gd name="connsiteY126" fmla="*/ 106363 h 336550"/>
              <a:gd name="connsiteX127" fmla="*/ 139584 w 292270"/>
              <a:gd name="connsiteY127" fmla="*/ 106363 h 336550"/>
              <a:gd name="connsiteX128" fmla="*/ 139584 w 292270"/>
              <a:gd name="connsiteY128" fmla="*/ 105052 h 336550"/>
              <a:gd name="connsiteX129" fmla="*/ 139584 w 292270"/>
              <a:gd name="connsiteY129" fmla="*/ 82757 h 336550"/>
              <a:gd name="connsiteX130" fmla="*/ 135351 w 292270"/>
              <a:gd name="connsiteY130" fmla="*/ 84069 h 336550"/>
              <a:gd name="connsiteX131" fmla="*/ 133940 w 292270"/>
              <a:gd name="connsiteY131" fmla="*/ 84069 h 336550"/>
              <a:gd name="connsiteX132" fmla="*/ 132529 w 292270"/>
              <a:gd name="connsiteY132" fmla="*/ 81446 h 336550"/>
              <a:gd name="connsiteX133" fmla="*/ 133940 w 292270"/>
              <a:gd name="connsiteY133" fmla="*/ 80134 h 336550"/>
              <a:gd name="connsiteX134" fmla="*/ 139584 w 292270"/>
              <a:gd name="connsiteY134" fmla="*/ 76200 h 336550"/>
              <a:gd name="connsiteX135" fmla="*/ 118837 w 292270"/>
              <a:gd name="connsiteY135" fmla="*/ 76200 h 336550"/>
              <a:gd name="connsiteX136" fmla="*/ 123005 w 292270"/>
              <a:gd name="connsiteY136" fmla="*/ 76200 h 336550"/>
              <a:gd name="connsiteX137" fmla="*/ 123005 w 292270"/>
              <a:gd name="connsiteY137" fmla="*/ 77511 h 336550"/>
              <a:gd name="connsiteX138" fmla="*/ 123005 w 292270"/>
              <a:gd name="connsiteY138" fmla="*/ 105052 h 336550"/>
              <a:gd name="connsiteX139" fmla="*/ 123005 w 292270"/>
              <a:gd name="connsiteY139" fmla="*/ 106363 h 336550"/>
              <a:gd name="connsiteX140" fmla="*/ 118837 w 292270"/>
              <a:gd name="connsiteY140" fmla="*/ 106363 h 336550"/>
              <a:gd name="connsiteX141" fmla="*/ 117448 w 292270"/>
              <a:gd name="connsiteY141" fmla="*/ 105052 h 336550"/>
              <a:gd name="connsiteX142" fmla="*/ 117448 w 292270"/>
              <a:gd name="connsiteY142" fmla="*/ 82757 h 336550"/>
              <a:gd name="connsiteX143" fmla="*/ 114670 w 292270"/>
              <a:gd name="connsiteY143" fmla="*/ 84069 h 336550"/>
              <a:gd name="connsiteX144" fmla="*/ 113281 w 292270"/>
              <a:gd name="connsiteY144" fmla="*/ 84069 h 336550"/>
              <a:gd name="connsiteX145" fmla="*/ 111892 w 292270"/>
              <a:gd name="connsiteY145" fmla="*/ 81446 h 336550"/>
              <a:gd name="connsiteX146" fmla="*/ 111892 w 292270"/>
              <a:gd name="connsiteY146" fmla="*/ 80134 h 336550"/>
              <a:gd name="connsiteX147" fmla="*/ 118837 w 292270"/>
              <a:gd name="connsiteY147" fmla="*/ 76200 h 336550"/>
              <a:gd name="connsiteX148" fmla="*/ 97207 w 292270"/>
              <a:gd name="connsiteY148" fmla="*/ 76200 h 336550"/>
              <a:gd name="connsiteX149" fmla="*/ 99588 w 292270"/>
              <a:gd name="connsiteY149" fmla="*/ 76200 h 336550"/>
              <a:gd name="connsiteX150" fmla="*/ 100779 w 292270"/>
              <a:gd name="connsiteY150" fmla="*/ 77511 h 336550"/>
              <a:gd name="connsiteX151" fmla="*/ 100779 w 292270"/>
              <a:gd name="connsiteY151" fmla="*/ 105052 h 336550"/>
              <a:gd name="connsiteX152" fmla="*/ 99588 w 292270"/>
              <a:gd name="connsiteY152" fmla="*/ 106363 h 336550"/>
              <a:gd name="connsiteX153" fmla="*/ 97207 w 292270"/>
              <a:gd name="connsiteY153" fmla="*/ 106363 h 336550"/>
              <a:gd name="connsiteX154" fmla="*/ 96016 w 292270"/>
              <a:gd name="connsiteY154" fmla="*/ 105052 h 336550"/>
              <a:gd name="connsiteX155" fmla="*/ 96016 w 292270"/>
              <a:gd name="connsiteY155" fmla="*/ 82757 h 336550"/>
              <a:gd name="connsiteX156" fmla="*/ 92444 w 292270"/>
              <a:gd name="connsiteY156" fmla="*/ 84069 h 336550"/>
              <a:gd name="connsiteX157" fmla="*/ 91254 w 292270"/>
              <a:gd name="connsiteY157" fmla="*/ 84069 h 336550"/>
              <a:gd name="connsiteX158" fmla="*/ 91254 w 292270"/>
              <a:gd name="connsiteY158" fmla="*/ 81446 h 336550"/>
              <a:gd name="connsiteX159" fmla="*/ 91254 w 292270"/>
              <a:gd name="connsiteY159" fmla="*/ 80134 h 336550"/>
              <a:gd name="connsiteX160" fmla="*/ 97207 w 292270"/>
              <a:gd name="connsiteY160" fmla="*/ 76200 h 336550"/>
              <a:gd name="connsiteX161" fmla="*/ 201926 w 292270"/>
              <a:gd name="connsiteY161" fmla="*/ 36513 h 336550"/>
              <a:gd name="connsiteX162" fmla="*/ 200792 w 292270"/>
              <a:gd name="connsiteY162" fmla="*/ 40409 h 336550"/>
              <a:gd name="connsiteX163" fmla="*/ 205328 w 292270"/>
              <a:gd name="connsiteY163" fmla="*/ 50801 h 336550"/>
              <a:gd name="connsiteX164" fmla="*/ 208730 w 292270"/>
              <a:gd name="connsiteY164" fmla="*/ 40409 h 336550"/>
              <a:gd name="connsiteX165" fmla="*/ 208730 w 292270"/>
              <a:gd name="connsiteY165" fmla="*/ 39111 h 336550"/>
              <a:gd name="connsiteX166" fmla="*/ 201926 w 292270"/>
              <a:gd name="connsiteY166" fmla="*/ 36513 h 336550"/>
              <a:gd name="connsiteX167" fmla="*/ 123005 w 292270"/>
              <a:gd name="connsiteY167" fmla="*/ 34925 h 336550"/>
              <a:gd name="connsiteX168" fmla="*/ 116201 w 292270"/>
              <a:gd name="connsiteY168" fmla="*/ 37571 h 336550"/>
              <a:gd name="connsiteX169" fmla="*/ 115067 w 292270"/>
              <a:gd name="connsiteY169" fmla="*/ 38894 h 336550"/>
              <a:gd name="connsiteX170" fmla="*/ 115067 w 292270"/>
              <a:gd name="connsiteY170" fmla="*/ 40216 h 336550"/>
              <a:gd name="connsiteX171" fmla="*/ 119603 w 292270"/>
              <a:gd name="connsiteY171" fmla="*/ 50800 h 336550"/>
              <a:gd name="connsiteX172" fmla="*/ 123005 w 292270"/>
              <a:gd name="connsiteY172" fmla="*/ 40216 h 336550"/>
              <a:gd name="connsiteX173" fmla="*/ 123005 w 292270"/>
              <a:gd name="connsiteY173" fmla="*/ 34925 h 336550"/>
              <a:gd name="connsiteX174" fmla="*/ 162011 w 292270"/>
              <a:gd name="connsiteY174" fmla="*/ 31750 h 336550"/>
              <a:gd name="connsiteX175" fmla="*/ 157929 w 292270"/>
              <a:gd name="connsiteY175" fmla="*/ 40640 h 336550"/>
              <a:gd name="connsiteX176" fmla="*/ 162011 w 292270"/>
              <a:gd name="connsiteY176" fmla="*/ 50800 h 336550"/>
              <a:gd name="connsiteX177" fmla="*/ 167454 w 292270"/>
              <a:gd name="connsiteY177" fmla="*/ 40640 h 336550"/>
              <a:gd name="connsiteX178" fmla="*/ 162011 w 292270"/>
              <a:gd name="connsiteY178" fmla="*/ 31750 h 336550"/>
              <a:gd name="connsiteX179" fmla="*/ 144703 w 292270"/>
              <a:gd name="connsiteY179" fmla="*/ 28575 h 336550"/>
              <a:gd name="connsiteX180" fmla="*/ 144703 w 292270"/>
              <a:gd name="connsiteY180" fmla="*/ 55075 h 336550"/>
              <a:gd name="connsiteX181" fmla="*/ 143389 w 292270"/>
              <a:gd name="connsiteY181" fmla="*/ 55075 h 336550"/>
              <a:gd name="connsiteX182" fmla="*/ 139447 w 292270"/>
              <a:gd name="connsiteY182" fmla="*/ 55075 h 336550"/>
              <a:gd name="connsiteX183" fmla="*/ 139447 w 292270"/>
              <a:gd name="connsiteY183" fmla="*/ 32550 h 336550"/>
              <a:gd name="connsiteX184" fmla="*/ 135504 w 292270"/>
              <a:gd name="connsiteY184" fmla="*/ 33875 h 336550"/>
              <a:gd name="connsiteX185" fmla="*/ 134190 w 292270"/>
              <a:gd name="connsiteY185" fmla="*/ 33875 h 336550"/>
              <a:gd name="connsiteX186" fmla="*/ 132876 w 292270"/>
              <a:gd name="connsiteY186" fmla="*/ 31225 h 336550"/>
              <a:gd name="connsiteX187" fmla="*/ 127619 w 292270"/>
              <a:gd name="connsiteY187" fmla="*/ 32550 h 336550"/>
              <a:gd name="connsiteX188" fmla="*/ 128934 w 292270"/>
              <a:gd name="connsiteY188" fmla="*/ 40500 h 336550"/>
              <a:gd name="connsiteX189" fmla="*/ 118420 w 292270"/>
              <a:gd name="connsiteY189" fmla="*/ 56400 h 336550"/>
              <a:gd name="connsiteX190" fmla="*/ 109221 w 292270"/>
              <a:gd name="connsiteY190" fmla="*/ 41825 h 336550"/>
              <a:gd name="connsiteX191" fmla="*/ 101336 w 292270"/>
              <a:gd name="connsiteY191" fmla="*/ 47125 h 336550"/>
              <a:gd name="connsiteX192" fmla="*/ 101336 w 292270"/>
              <a:gd name="connsiteY192" fmla="*/ 55075 h 336550"/>
              <a:gd name="connsiteX193" fmla="*/ 100022 w 292270"/>
              <a:gd name="connsiteY193" fmla="*/ 55075 h 336550"/>
              <a:gd name="connsiteX194" fmla="*/ 97394 w 292270"/>
              <a:gd name="connsiteY194" fmla="*/ 55075 h 336550"/>
              <a:gd name="connsiteX195" fmla="*/ 96080 w 292270"/>
              <a:gd name="connsiteY195" fmla="*/ 55075 h 336550"/>
              <a:gd name="connsiteX196" fmla="*/ 96080 w 292270"/>
              <a:gd name="connsiteY196" fmla="*/ 49775 h 336550"/>
              <a:gd name="connsiteX197" fmla="*/ 72425 w 292270"/>
              <a:gd name="connsiteY197" fmla="*/ 77600 h 336550"/>
              <a:gd name="connsiteX198" fmla="*/ 76367 w 292270"/>
              <a:gd name="connsiteY198" fmla="*/ 76275 h 336550"/>
              <a:gd name="connsiteX199" fmla="*/ 86880 w 292270"/>
              <a:gd name="connsiteY199" fmla="*/ 90850 h 336550"/>
              <a:gd name="connsiteX200" fmla="*/ 76367 w 292270"/>
              <a:gd name="connsiteY200" fmla="*/ 106750 h 336550"/>
              <a:gd name="connsiteX201" fmla="*/ 67168 w 292270"/>
              <a:gd name="connsiteY201" fmla="*/ 97475 h 336550"/>
              <a:gd name="connsiteX202" fmla="*/ 75053 w 292270"/>
              <a:gd name="connsiteY202" fmla="*/ 127950 h 336550"/>
              <a:gd name="connsiteX203" fmla="*/ 76367 w 292270"/>
              <a:gd name="connsiteY203" fmla="*/ 127950 h 336550"/>
              <a:gd name="connsiteX204" fmla="*/ 78995 w 292270"/>
              <a:gd name="connsiteY204" fmla="*/ 127950 h 336550"/>
              <a:gd name="connsiteX205" fmla="*/ 80310 w 292270"/>
              <a:gd name="connsiteY205" fmla="*/ 127950 h 336550"/>
              <a:gd name="connsiteX206" fmla="*/ 80310 w 292270"/>
              <a:gd name="connsiteY206" fmla="*/ 133250 h 336550"/>
              <a:gd name="connsiteX207" fmla="*/ 88195 w 292270"/>
              <a:gd name="connsiteY207" fmla="*/ 135900 h 336550"/>
              <a:gd name="connsiteX208" fmla="*/ 97394 w 292270"/>
              <a:gd name="connsiteY208" fmla="*/ 126625 h 336550"/>
              <a:gd name="connsiteX209" fmla="*/ 107907 w 292270"/>
              <a:gd name="connsiteY209" fmla="*/ 135900 h 336550"/>
              <a:gd name="connsiteX210" fmla="*/ 114478 w 292270"/>
              <a:gd name="connsiteY210" fmla="*/ 145175 h 336550"/>
              <a:gd name="connsiteX211" fmla="*/ 117106 w 292270"/>
              <a:gd name="connsiteY211" fmla="*/ 151800 h 336550"/>
              <a:gd name="connsiteX212" fmla="*/ 117106 w 292270"/>
              <a:gd name="connsiteY212" fmla="*/ 133250 h 336550"/>
              <a:gd name="connsiteX213" fmla="*/ 114478 w 292270"/>
              <a:gd name="connsiteY213" fmla="*/ 134575 h 336550"/>
              <a:gd name="connsiteX214" fmla="*/ 113164 w 292270"/>
              <a:gd name="connsiteY214" fmla="*/ 135900 h 336550"/>
              <a:gd name="connsiteX215" fmla="*/ 113164 w 292270"/>
              <a:gd name="connsiteY215" fmla="*/ 134575 h 336550"/>
              <a:gd name="connsiteX216" fmla="*/ 111849 w 292270"/>
              <a:gd name="connsiteY216" fmla="*/ 131925 h 336550"/>
              <a:gd name="connsiteX217" fmla="*/ 111849 w 292270"/>
              <a:gd name="connsiteY217" fmla="*/ 130600 h 336550"/>
              <a:gd name="connsiteX218" fmla="*/ 118420 w 292270"/>
              <a:gd name="connsiteY218" fmla="*/ 127950 h 336550"/>
              <a:gd name="connsiteX219" fmla="*/ 122363 w 292270"/>
              <a:gd name="connsiteY219" fmla="*/ 127950 h 336550"/>
              <a:gd name="connsiteX220" fmla="*/ 122363 w 292270"/>
              <a:gd name="connsiteY220" fmla="*/ 155775 h 336550"/>
              <a:gd name="connsiteX221" fmla="*/ 122363 w 292270"/>
              <a:gd name="connsiteY221" fmla="*/ 157100 h 336550"/>
              <a:gd name="connsiteX222" fmla="*/ 121049 w 292270"/>
              <a:gd name="connsiteY222" fmla="*/ 157100 h 336550"/>
              <a:gd name="connsiteX223" fmla="*/ 135504 w 292270"/>
              <a:gd name="connsiteY223" fmla="*/ 162400 h 336550"/>
              <a:gd name="connsiteX224" fmla="*/ 161787 w 292270"/>
              <a:gd name="connsiteY224" fmla="*/ 159750 h 336550"/>
              <a:gd name="connsiteX225" fmla="*/ 181500 w 292270"/>
              <a:gd name="connsiteY225" fmla="*/ 191550 h 336550"/>
              <a:gd name="connsiteX226" fmla="*/ 181500 w 292270"/>
              <a:gd name="connsiteY226" fmla="*/ 183600 h 336550"/>
              <a:gd name="connsiteX227" fmla="*/ 178872 w 292270"/>
              <a:gd name="connsiteY227" fmla="*/ 186250 h 336550"/>
              <a:gd name="connsiteX228" fmla="*/ 177557 w 292270"/>
              <a:gd name="connsiteY228" fmla="*/ 186250 h 336550"/>
              <a:gd name="connsiteX229" fmla="*/ 176243 w 292270"/>
              <a:gd name="connsiteY229" fmla="*/ 184925 h 336550"/>
              <a:gd name="connsiteX230" fmla="*/ 176243 w 292270"/>
              <a:gd name="connsiteY230" fmla="*/ 182275 h 336550"/>
              <a:gd name="connsiteX231" fmla="*/ 176243 w 292270"/>
              <a:gd name="connsiteY231" fmla="*/ 180950 h 336550"/>
              <a:gd name="connsiteX232" fmla="*/ 182814 w 292270"/>
              <a:gd name="connsiteY232" fmla="*/ 178300 h 336550"/>
              <a:gd name="connsiteX233" fmla="*/ 186756 w 292270"/>
              <a:gd name="connsiteY233" fmla="*/ 178300 h 336550"/>
              <a:gd name="connsiteX234" fmla="*/ 186756 w 292270"/>
              <a:gd name="connsiteY234" fmla="*/ 194200 h 336550"/>
              <a:gd name="connsiteX235" fmla="*/ 199898 w 292270"/>
              <a:gd name="connsiteY235" fmla="*/ 186250 h 336550"/>
              <a:gd name="connsiteX236" fmla="*/ 198584 w 292270"/>
              <a:gd name="connsiteY236" fmla="*/ 186250 h 336550"/>
              <a:gd name="connsiteX237" fmla="*/ 198584 w 292270"/>
              <a:gd name="connsiteY237" fmla="*/ 184925 h 336550"/>
              <a:gd name="connsiteX238" fmla="*/ 197270 w 292270"/>
              <a:gd name="connsiteY238" fmla="*/ 182275 h 336550"/>
              <a:gd name="connsiteX239" fmla="*/ 198584 w 292270"/>
              <a:gd name="connsiteY239" fmla="*/ 180950 h 336550"/>
              <a:gd name="connsiteX240" fmla="*/ 199898 w 292270"/>
              <a:gd name="connsiteY240" fmla="*/ 180950 h 336550"/>
              <a:gd name="connsiteX241" fmla="*/ 199898 w 292270"/>
              <a:gd name="connsiteY241" fmla="*/ 166375 h 336550"/>
              <a:gd name="connsiteX242" fmla="*/ 234066 w 292270"/>
              <a:gd name="connsiteY242" fmla="*/ 161075 h 336550"/>
              <a:gd name="connsiteX243" fmla="*/ 241951 w 292270"/>
              <a:gd name="connsiteY243" fmla="*/ 146500 h 336550"/>
              <a:gd name="connsiteX244" fmla="*/ 245894 w 292270"/>
              <a:gd name="connsiteY244" fmla="*/ 143850 h 336550"/>
              <a:gd name="connsiteX245" fmla="*/ 245894 w 292270"/>
              <a:gd name="connsiteY245" fmla="*/ 133250 h 336550"/>
              <a:gd name="connsiteX246" fmla="*/ 241951 w 292270"/>
              <a:gd name="connsiteY246" fmla="*/ 134575 h 336550"/>
              <a:gd name="connsiteX247" fmla="*/ 241951 w 292270"/>
              <a:gd name="connsiteY247" fmla="*/ 135900 h 336550"/>
              <a:gd name="connsiteX248" fmla="*/ 240637 w 292270"/>
              <a:gd name="connsiteY248" fmla="*/ 134575 h 336550"/>
              <a:gd name="connsiteX249" fmla="*/ 240637 w 292270"/>
              <a:gd name="connsiteY249" fmla="*/ 131925 h 336550"/>
              <a:gd name="connsiteX250" fmla="*/ 240637 w 292270"/>
              <a:gd name="connsiteY250" fmla="*/ 130600 h 336550"/>
              <a:gd name="connsiteX251" fmla="*/ 247208 w 292270"/>
              <a:gd name="connsiteY251" fmla="*/ 127950 h 336550"/>
              <a:gd name="connsiteX252" fmla="*/ 249836 w 292270"/>
              <a:gd name="connsiteY252" fmla="*/ 127950 h 336550"/>
              <a:gd name="connsiteX253" fmla="*/ 251151 w 292270"/>
              <a:gd name="connsiteY253" fmla="*/ 127950 h 336550"/>
              <a:gd name="connsiteX254" fmla="*/ 251151 w 292270"/>
              <a:gd name="connsiteY254" fmla="*/ 143850 h 336550"/>
              <a:gd name="connsiteX255" fmla="*/ 252465 w 292270"/>
              <a:gd name="connsiteY255" fmla="*/ 143850 h 336550"/>
              <a:gd name="connsiteX256" fmla="*/ 257721 w 292270"/>
              <a:gd name="connsiteY256" fmla="*/ 94825 h 336550"/>
              <a:gd name="connsiteX257" fmla="*/ 247208 w 292270"/>
              <a:gd name="connsiteY257" fmla="*/ 106750 h 336550"/>
              <a:gd name="connsiteX258" fmla="*/ 238009 w 292270"/>
              <a:gd name="connsiteY258" fmla="*/ 92175 h 336550"/>
              <a:gd name="connsiteX259" fmla="*/ 248522 w 292270"/>
              <a:gd name="connsiteY259" fmla="*/ 76275 h 336550"/>
              <a:gd name="connsiteX260" fmla="*/ 249836 w 292270"/>
              <a:gd name="connsiteY260" fmla="*/ 76275 h 336550"/>
              <a:gd name="connsiteX261" fmla="*/ 230124 w 292270"/>
              <a:gd name="connsiteY261" fmla="*/ 52425 h 336550"/>
              <a:gd name="connsiteX262" fmla="*/ 230124 w 292270"/>
              <a:gd name="connsiteY262" fmla="*/ 55075 h 336550"/>
              <a:gd name="connsiteX263" fmla="*/ 228810 w 292270"/>
              <a:gd name="connsiteY263" fmla="*/ 55075 h 336550"/>
              <a:gd name="connsiteX264" fmla="*/ 224867 w 292270"/>
              <a:gd name="connsiteY264" fmla="*/ 55075 h 336550"/>
              <a:gd name="connsiteX265" fmla="*/ 224867 w 292270"/>
              <a:gd name="connsiteY265" fmla="*/ 48450 h 336550"/>
              <a:gd name="connsiteX266" fmla="*/ 215668 w 292270"/>
              <a:gd name="connsiteY266" fmla="*/ 43150 h 336550"/>
              <a:gd name="connsiteX267" fmla="*/ 205155 w 292270"/>
              <a:gd name="connsiteY267" fmla="*/ 56400 h 336550"/>
              <a:gd name="connsiteX268" fmla="*/ 194641 w 292270"/>
              <a:gd name="connsiteY268" fmla="*/ 40500 h 336550"/>
              <a:gd name="connsiteX269" fmla="*/ 195956 w 292270"/>
              <a:gd name="connsiteY269" fmla="*/ 33875 h 336550"/>
              <a:gd name="connsiteX270" fmla="*/ 186756 w 292270"/>
              <a:gd name="connsiteY270" fmla="*/ 31225 h 336550"/>
              <a:gd name="connsiteX271" fmla="*/ 186756 w 292270"/>
              <a:gd name="connsiteY271" fmla="*/ 55075 h 336550"/>
              <a:gd name="connsiteX272" fmla="*/ 182814 w 292270"/>
              <a:gd name="connsiteY272" fmla="*/ 55075 h 336550"/>
              <a:gd name="connsiteX273" fmla="*/ 181500 w 292270"/>
              <a:gd name="connsiteY273" fmla="*/ 55075 h 336550"/>
              <a:gd name="connsiteX274" fmla="*/ 181500 w 292270"/>
              <a:gd name="connsiteY274" fmla="*/ 32550 h 336550"/>
              <a:gd name="connsiteX275" fmla="*/ 178872 w 292270"/>
              <a:gd name="connsiteY275" fmla="*/ 33875 h 336550"/>
              <a:gd name="connsiteX276" fmla="*/ 177557 w 292270"/>
              <a:gd name="connsiteY276" fmla="*/ 33875 h 336550"/>
              <a:gd name="connsiteX277" fmla="*/ 176243 w 292270"/>
              <a:gd name="connsiteY277" fmla="*/ 33875 h 336550"/>
              <a:gd name="connsiteX278" fmla="*/ 176243 w 292270"/>
              <a:gd name="connsiteY278" fmla="*/ 31225 h 336550"/>
              <a:gd name="connsiteX279" fmla="*/ 176243 w 292270"/>
              <a:gd name="connsiteY279" fmla="*/ 29900 h 336550"/>
              <a:gd name="connsiteX280" fmla="*/ 177557 w 292270"/>
              <a:gd name="connsiteY280" fmla="*/ 29900 h 336550"/>
              <a:gd name="connsiteX281" fmla="*/ 168358 w 292270"/>
              <a:gd name="connsiteY281" fmla="*/ 28575 h 336550"/>
              <a:gd name="connsiteX282" fmla="*/ 172301 w 292270"/>
              <a:gd name="connsiteY282" fmla="*/ 40500 h 336550"/>
              <a:gd name="connsiteX283" fmla="*/ 161787 w 292270"/>
              <a:gd name="connsiteY283" fmla="*/ 56400 h 336550"/>
              <a:gd name="connsiteX284" fmla="*/ 151274 w 292270"/>
              <a:gd name="connsiteY284" fmla="*/ 40500 h 336550"/>
              <a:gd name="connsiteX285" fmla="*/ 156531 w 292270"/>
              <a:gd name="connsiteY285" fmla="*/ 28575 h 336550"/>
              <a:gd name="connsiteX286" fmla="*/ 144703 w 292270"/>
              <a:gd name="connsiteY286" fmla="*/ 28575 h 336550"/>
              <a:gd name="connsiteX287" fmla="*/ 164533 w 292270"/>
              <a:gd name="connsiteY287" fmla="*/ 0 h 336550"/>
              <a:gd name="connsiteX288" fmla="*/ 266895 w 292270"/>
              <a:gd name="connsiteY288" fmla="*/ 48642 h 336550"/>
              <a:gd name="connsiteX289" fmla="*/ 291829 w 292270"/>
              <a:gd name="connsiteY289" fmla="*/ 130150 h 336550"/>
              <a:gd name="connsiteX290" fmla="*/ 269520 w 292270"/>
              <a:gd name="connsiteY290" fmla="*/ 206400 h 336550"/>
              <a:gd name="connsiteX291" fmla="*/ 257709 w 292270"/>
              <a:gd name="connsiteY291" fmla="*/ 324718 h 336550"/>
              <a:gd name="connsiteX292" fmla="*/ 256396 w 292270"/>
              <a:gd name="connsiteY292" fmla="*/ 332606 h 336550"/>
              <a:gd name="connsiteX293" fmla="*/ 249835 w 292270"/>
              <a:gd name="connsiteY293" fmla="*/ 336550 h 336550"/>
              <a:gd name="connsiteX294" fmla="*/ 105478 w 292270"/>
              <a:gd name="connsiteY294" fmla="*/ 336550 h 336550"/>
              <a:gd name="connsiteX295" fmla="*/ 97604 w 292270"/>
              <a:gd name="connsiteY295" fmla="*/ 331292 h 336550"/>
              <a:gd name="connsiteX296" fmla="*/ 96292 w 292270"/>
              <a:gd name="connsiteY296" fmla="*/ 315516 h 336550"/>
              <a:gd name="connsiteX297" fmla="*/ 96292 w 292270"/>
              <a:gd name="connsiteY297" fmla="*/ 312887 h 336550"/>
              <a:gd name="connsiteX298" fmla="*/ 71357 w 292270"/>
              <a:gd name="connsiteY298" fmla="*/ 294481 h 336550"/>
              <a:gd name="connsiteX299" fmla="*/ 31987 w 292270"/>
              <a:gd name="connsiteY299" fmla="*/ 278706 h 336550"/>
              <a:gd name="connsiteX300" fmla="*/ 25426 w 292270"/>
              <a:gd name="connsiteY300" fmla="*/ 236637 h 336550"/>
              <a:gd name="connsiteX301" fmla="*/ 21489 w 292270"/>
              <a:gd name="connsiteY301" fmla="*/ 209029 h 336550"/>
              <a:gd name="connsiteX302" fmla="*/ 16239 w 292270"/>
              <a:gd name="connsiteY302" fmla="*/ 205085 h 336550"/>
              <a:gd name="connsiteX303" fmla="*/ 491 w 292270"/>
              <a:gd name="connsiteY303" fmla="*/ 191939 h 336550"/>
              <a:gd name="connsiteX304" fmla="*/ 4428 w 292270"/>
              <a:gd name="connsiteY304" fmla="*/ 177478 h 336550"/>
              <a:gd name="connsiteX305" fmla="*/ 24113 w 292270"/>
              <a:gd name="connsiteY305" fmla="*/ 126206 h 336550"/>
              <a:gd name="connsiteX306" fmla="*/ 29363 w 292270"/>
              <a:gd name="connsiteY306" fmla="*/ 97284 h 336550"/>
              <a:gd name="connsiteX307" fmla="*/ 81856 w 292270"/>
              <a:gd name="connsiteY307" fmla="*/ 26293 h 336550"/>
              <a:gd name="connsiteX308" fmla="*/ 164533 w 292270"/>
              <a:gd name="connsiteY308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</a:cxnLst>
            <a:rect l="l" t="t" r="r" b="b"/>
            <a:pathLst>
              <a:path w="292270" h="336550">
                <a:moveTo>
                  <a:pt x="184010" y="131763"/>
                </a:moveTo>
                <a:cubicBezTo>
                  <a:pt x="179928" y="131763"/>
                  <a:pt x="178567" y="135573"/>
                  <a:pt x="178567" y="141923"/>
                </a:cubicBezTo>
                <a:cubicBezTo>
                  <a:pt x="178567" y="147003"/>
                  <a:pt x="179928" y="150813"/>
                  <a:pt x="184010" y="150813"/>
                </a:cubicBezTo>
                <a:cubicBezTo>
                  <a:pt x="188092" y="150813"/>
                  <a:pt x="188092" y="144463"/>
                  <a:pt x="188092" y="141923"/>
                </a:cubicBezTo>
                <a:cubicBezTo>
                  <a:pt x="188092" y="138113"/>
                  <a:pt x="188092" y="131763"/>
                  <a:pt x="184010" y="131763"/>
                </a:cubicBezTo>
                <a:close/>
                <a:moveTo>
                  <a:pt x="141147" y="131763"/>
                </a:moveTo>
                <a:cubicBezTo>
                  <a:pt x="138425" y="131763"/>
                  <a:pt x="135704" y="135573"/>
                  <a:pt x="135704" y="141923"/>
                </a:cubicBezTo>
                <a:cubicBezTo>
                  <a:pt x="135704" y="147003"/>
                  <a:pt x="138425" y="150813"/>
                  <a:pt x="141147" y="150813"/>
                </a:cubicBezTo>
                <a:cubicBezTo>
                  <a:pt x="145229" y="150813"/>
                  <a:pt x="145229" y="144463"/>
                  <a:pt x="145229" y="141923"/>
                </a:cubicBezTo>
                <a:cubicBezTo>
                  <a:pt x="145229" y="138113"/>
                  <a:pt x="145229" y="131763"/>
                  <a:pt x="141147" y="131763"/>
                </a:cubicBezTo>
                <a:close/>
                <a:moveTo>
                  <a:pt x="96811" y="131763"/>
                </a:moveTo>
                <a:cubicBezTo>
                  <a:pt x="95488" y="131763"/>
                  <a:pt x="94165" y="132822"/>
                  <a:pt x="92842" y="134938"/>
                </a:cubicBezTo>
                <a:cubicBezTo>
                  <a:pt x="95488" y="134938"/>
                  <a:pt x="98134" y="134938"/>
                  <a:pt x="100780" y="134938"/>
                </a:cubicBezTo>
                <a:cubicBezTo>
                  <a:pt x="100780" y="132822"/>
                  <a:pt x="99457" y="131763"/>
                  <a:pt x="96811" y="131763"/>
                </a:cubicBezTo>
                <a:close/>
                <a:moveTo>
                  <a:pt x="225310" y="127000"/>
                </a:moveTo>
                <a:cubicBezTo>
                  <a:pt x="226721" y="127000"/>
                  <a:pt x="226721" y="127000"/>
                  <a:pt x="226721" y="127000"/>
                </a:cubicBezTo>
                <a:cubicBezTo>
                  <a:pt x="226721" y="127000"/>
                  <a:pt x="226721" y="127000"/>
                  <a:pt x="229543" y="127000"/>
                </a:cubicBezTo>
                <a:cubicBezTo>
                  <a:pt x="230954" y="127000"/>
                  <a:pt x="230954" y="127000"/>
                  <a:pt x="230954" y="127000"/>
                </a:cubicBezTo>
                <a:cubicBezTo>
                  <a:pt x="230954" y="127000"/>
                  <a:pt x="230954" y="127000"/>
                  <a:pt x="230954" y="155792"/>
                </a:cubicBezTo>
                <a:cubicBezTo>
                  <a:pt x="230954" y="155792"/>
                  <a:pt x="230954" y="157163"/>
                  <a:pt x="229543" y="157163"/>
                </a:cubicBezTo>
                <a:cubicBezTo>
                  <a:pt x="229543" y="157163"/>
                  <a:pt x="229543" y="157163"/>
                  <a:pt x="225310" y="157163"/>
                </a:cubicBezTo>
                <a:cubicBezTo>
                  <a:pt x="225310" y="157163"/>
                  <a:pt x="225310" y="155792"/>
                  <a:pt x="225310" y="155792"/>
                </a:cubicBezTo>
                <a:cubicBezTo>
                  <a:pt x="225310" y="155792"/>
                  <a:pt x="225310" y="155792"/>
                  <a:pt x="225310" y="132484"/>
                </a:cubicBezTo>
                <a:cubicBezTo>
                  <a:pt x="225310" y="132484"/>
                  <a:pt x="225310" y="132484"/>
                  <a:pt x="221076" y="133855"/>
                </a:cubicBezTo>
                <a:cubicBezTo>
                  <a:pt x="221076" y="135227"/>
                  <a:pt x="221076" y="135227"/>
                  <a:pt x="221076" y="135227"/>
                </a:cubicBezTo>
                <a:cubicBezTo>
                  <a:pt x="219665" y="133855"/>
                  <a:pt x="219665" y="133855"/>
                  <a:pt x="219665" y="133855"/>
                </a:cubicBezTo>
                <a:cubicBezTo>
                  <a:pt x="219665" y="133855"/>
                  <a:pt x="219665" y="133855"/>
                  <a:pt x="219665" y="131113"/>
                </a:cubicBezTo>
                <a:cubicBezTo>
                  <a:pt x="218254" y="131113"/>
                  <a:pt x="219665" y="129742"/>
                  <a:pt x="219665" y="129742"/>
                </a:cubicBezTo>
                <a:cubicBezTo>
                  <a:pt x="219665" y="129742"/>
                  <a:pt x="219665" y="129742"/>
                  <a:pt x="225310" y="127000"/>
                </a:cubicBezTo>
                <a:close/>
                <a:moveTo>
                  <a:pt x="203791" y="127000"/>
                </a:moveTo>
                <a:cubicBezTo>
                  <a:pt x="203791" y="127000"/>
                  <a:pt x="203791" y="127000"/>
                  <a:pt x="207495" y="127000"/>
                </a:cubicBezTo>
                <a:cubicBezTo>
                  <a:pt x="207495" y="127000"/>
                  <a:pt x="208730" y="127000"/>
                  <a:pt x="208730" y="127000"/>
                </a:cubicBezTo>
                <a:cubicBezTo>
                  <a:pt x="208730" y="127000"/>
                  <a:pt x="208730" y="127000"/>
                  <a:pt x="208730" y="155792"/>
                </a:cubicBezTo>
                <a:cubicBezTo>
                  <a:pt x="208730" y="155792"/>
                  <a:pt x="207495" y="157163"/>
                  <a:pt x="207495" y="157163"/>
                </a:cubicBezTo>
                <a:cubicBezTo>
                  <a:pt x="207495" y="157163"/>
                  <a:pt x="207495" y="157163"/>
                  <a:pt x="203791" y="157163"/>
                </a:cubicBezTo>
                <a:cubicBezTo>
                  <a:pt x="203791" y="157163"/>
                  <a:pt x="202556" y="155792"/>
                  <a:pt x="202556" y="155792"/>
                </a:cubicBezTo>
                <a:cubicBezTo>
                  <a:pt x="202556" y="155792"/>
                  <a:pt x="202556" y="155792"/>
                  <a:pt x="202556" y="132484"/>
                </a:cubicBezTo>
                <a:cubicBezTo>
                  <a:pt x="202556" y="132484"/>
                  <a:pt x="202556" y="132484"/>
                  <a:pt x="200086" y="133855"/>
                </a:cubicBezTo>
                <a:cubicBezTo>
                  <a:pt x="200086" y="135227"/>
                  <a:pt x="198852" y="135227"/>
                  <a:pt x="198852" y="135227"/>
                </a:cubicBezTo>
                <a:cubicBezTo>
                  <a:pt x="198852" y="133855"/>
                  <a:pt x="198852" y="133855"/>
                  <a:pt x="198852" y="133855"/>
                </a:cubicBezTo>
                <a:cubicBezTo>
                  <a:pt x="198852" y="133855"/>
                  <a:pt x="198852" y="133855"/>
                  <a:pt x="197617" y="131113"/>
                </a:cubicBezTo>
                <a:cubicBezTo>
                  <a:pt x="197617" y="131113"/>
                  <a:pt x="197617" y="129742"/>
                  <a:pt x="198852" y="129742"/>
                </a:cubicBezTo>
                <a:cubicBezTo>
                  <a:pt x="198852" y="129742"/>
                  <a:pt x="198852" y="129742"/>
                  <a:pt x="203791" y="127000"/>
                </a:cubicBezTo>
                <a:close/>
                <a:moveTo>
                  <a:pt x="183964" y="127000"/>
                </a:moveTo>
                <a:cubicBezTo>
                  <a:pt x="189044" y="127000"/>
                  <a:pt x="192854" y="132246"/>
                  <a:pt x="192854" y="141426"/>
                </a:cubicBezTo>
                <a:cubicBezTo>
                  <a:pt x="192854" y="151918"/>
                  <a:pt x="189044" y="157163"/>
                  <a:pt x="182694" y="157163"/>
                </a:cubicBezTo>
                <a:cubicBezTo>
                  <a:pt x="177614" y="157163"/>
                  <a:pt x="173804" y="151918"/>
                  <a:pt x="173804" y="142737"/>
                </a:cubicBezTo>
                <a:cubicBezTo>
                  <a:pt x="173804" y="133557"/>
                  <a:pt x="177614" y="127000"/>
                  <a:pt x="183964" y="127000"/>
                </a:cubicBezTo>
                <a:close/>
                <a:moveTo>
                  <a:pt x="161699" y="127000"/>
                </a:moveTo>
                <a:cubicBezTo>
                  <a:pt x="161699" y="127000"/>
                  <a:pt x="161699" y="127000"/>
                  <a:pt x="164478" y="127000"/>
                </a:cubicBezTo>
                <a:cubicBezTo>
                  <a:pt x="165867" y="127000"/>
                  <a:pt x="165867" y="127000"/>
                  <a:pt x="165867" y="127000"/>
                </a:cubicBezTo>
                <a:cubicBezTo>
                  <a:pt x="165867" y="127000"/>
                  <a:pt x="165867" y="127000"/>
                  <a:pt x="165867" y="155792"/>
                </a:cubicBezTo>
                <a:cubicBezTo>
                  <a:pt x="165867" y="155792"/>
                  <a:pt x="165867" y="157163"/>
                  <a:pt x="164478" y="157163"/>
                </a:cubicBezTo>
                <a:cubicBezTo>
                  <a:pt x="164478" y="157163"/>
                  <a:pt x="164478" y="157163"/>
                  <a:pt x="161699" y="157163"/>
                </a:cubicBezTo>
                <a:cubicBezTo>
                  <a:pt x="160310" y="157163"/>
                  <a:pt x="160310" y="155792"/>
                  <a:pt x="160310" y="155792"/>
                </a:cubicBezTo>
                <a:cubicBezTo>
                  <a:pt x="160310" y="155792"/>
                  <a:pt x="160310" y="155792"/>
                  <a:pt x="160310" y="132484"/>
                </a:cubicBezTo>
                <a:cubicBezTo>
                  <a:pt x="160310" y="132484"/>
                  <a:pt x="160310" y="132484"/>
                  <a:pt x="156143" y="133855"/>
                </a:cubicBezTo>
                <a:cubicBezTo>
                  <a:pt x="156143" y="135227"/>
                  <a:pt x="156143" y="135227"/>
                  <a:pt x="156143" y="135227"/>
                </a:cubicBezTo>
                <a:cubicBezTo>
                  <a:pt x="154754" y="133855"/>
                  <a:pt x="154754" y="133855"/>
                  <a:pt x="154754" y="133855"/>
                </a:cubicBezTo>
                <a:cubicBezTo>
                  <a:pt x="154754" y="133855"/>
                  <a:pt x="154754" y="133855"/>
                  <a:pt x="154754" y="131113"/>
                </a:cubicBezTo>
                <a:cubicBezTo>
                  <a:pt x="154754" y="131113"/>
                  <a:pt x="154754" y="129742"/>
                  <a:pt x="154754" y="129742"/>
                </a:cubicBezTo>
                <a:cubicBezTo>
                  <a:pt x="154754" y="129742"/>
                  <a:pt x="154754" y="129742"/>
                  <a:pt x="161699" y="127000"/>
                </a:cubicBezTo>
                <a:close/>
                <a:moveTo>
                  <a:pt x="141261" y="127000"/>
                </a:moveTo>
                <a:cubicBezTo>
                  <a:pt x="147710" y="127000"/>
                  <a:pt x="151580" y="132246"/>
                  <a:pt x="151580" y="141426"/>
                </a:cubicBezTo>
                <a:cubicBezTo>
                  <a:pt x="151580" y="151918"/>
                  <a:pt x="147710" y="157163"/>
                  <a:pt x="141261" y="157163"/>
                </a:cubicBezTo>
                <a:cubicBezTo>
                  <a:pt x="134811" y="157163"/>
                  <a:pt x="130942" y="151918"/>
                  <a:pt x="130942" y="142737"/>
                </a:cubicBezTo>
                <a:cubicBezTo>
                  <a:pt x="130942" y="133557"/>
                  <a:pt x="134811" y="127000"/>
                  <a:pt x="141261" y="127000"/>
                </a:cubicBezTo>
                <a:close/>
                <a:moveTo>
                  <a:pt x="247736" y="80963"/>
                </a:moveTo>
                <a:cubicBezTo>
                  <a:pt x="245015" y="80963"/>
                  <a:pt x="243654" y="85091"/>
                  <a:pt x="243654" y="91970"/>
                </a:cubicBezTo>
                <a:cubicBezTo>
                  <a:pt x="243654" y="97474"/>
                  <a:pt x="245015" y="101601"/>
                  <a:pt x="247736" y="101601"/>
                </a:cubicBezTo>
                <a:cubicBezTo>
                  <a:pt x="251818" y="101601"/>
                  <a:pt x="253179" y="94722"/>
                  <a:pt x="253179" y="90594"/>
                </a:cubicBezTo>
                <a:cubicBezTo>
                  <a:pt x="253179" y="87843"/>
                  <a:pt x="251818" y="80963"/>
                  <a:pt x="247736" y="80963"/>
                </a:cubicBezTo>
                <a:close/>
                <a:moveTo>
                  <a:pt x="205328" y="80963"/>
                </a:moveTo>
                <a:cubicBezTo>
                  <a:pt x="203060" y="80963"/>
                  <a:pt x="200792" y="85091"/>
                  <a:pt x="200792" y="91970"/>
                </a:cubicBezTo>
                <a:cubicBezTo>
                  <a:pt x="200792" y="97474"/>
                  <a:pt x="203060" y="101601"/>
                  <a:pt x="205328" y="101601"/>
                </a:cubicBezTo>
                <a:cubicBezTo>
                  <a:pt x="208730" y="101601"/>
                  <a:pt x="208730" y="94722"/>
                  <a:pt x="208730" y="90594"/>
                </a:cubicBezTo>
                <a:cubicBezTo>
                  <a:pt x="208730" y="87843"/>
                  <a:pt x="208730" y="80963"/>
                  <a:pt x="205328" y="80963"/>
                </a:cubicBezTo>
                <a:close/>
                <a:moveTo>
                  <a:pt x="184010" y="80963"/>
                </a:moveTo>
                <a:cubicBezTo>
                  <a:pt x="179928" y="80963"/>
                  <a:pt x="178567" y="85091"/>
                  <a:pt x="178567" y="91970"/>
                </a:cubicBezTo>
                <a:cubicBezTo>
                  <a:pt x="178567" y="97474"/>
                  <a:pt x="179928" y="101601"/>
                  <a:pt x="184010" y="101601"/>
                </a:cubicBezTo>
                <a:cubicBezTo>
                  <a:pt x="188092" y="101601"/>
                  <a:pt x="188092" y="94722"/>
                  <a:pt x="188092" y="90594"/>
                </a:cubicBezTo>
                <a:cubicBezTo>
                  <a:pt x="188092" y="87843"/>
                  <a:pt x="188092" y="80963"/>
                  <a:pt x="184010" y="80963"/>
                </a:cubicBezTo>
                <a:close/>
                <a:moveTo>
                  <a:pt x="162011" y="80963"/>
                </a:moveTo>
                <a:cubicBezTo>
                  <a:pt x="159290" y="80963"/>
                  <a:pt x="157929" y="85091"/>
                  <a:pt x="157929" y="91970"/>
                </a:cubicBezTo>
                <a:cubicBezTo>
                  <a:pt x="157929" y="97474"/>
                  <a:pt x="159290" y="101601"/>
                  <a:pt x="162011" y="101601"/>
                </a:cubicBezTo>
                <a:cubicBezTo>
                  <a:pt x="166093" y="101601"/>
                  <a:pt x="167454" y="94722"/>
                  <a:pt x="167454" y="90594"/>
                </a:cubicBezTo>
                <a:cubicBezTo>
                  <a:pt x="167454" y="87843"/>
                  <a:pt x="166093" y="80963"/>
                  <a:pt x="162011" y="80963"/>
                </a:cubicBezTo>
                <a:close/>
                <a:moveTo>
                  <a:pt x="76173" y="80963"/>
                </a:moveTo>
                <a:cubicBezTo>
                  <a:pt x="73527" y="80963"/>
                  <a:pt x="72204" y="85091"/>
                  <a:pt x="72204" y="91970"/>
                </a:cubicBezTo>
                <a:cubicBezTo>
                  <a:pt x="72204" y="97474"/>
                  <a:pt x="73527" y="101601"/>
                  <a:pt x="76173" y="101601"/>
                </a:cubicBezTo>
                <a:cubicBezTo>
                  <a:pt x="80142" y="101601"/>
                  <a:pt x="80142" y="94722"/>
                  <a:pt x="80142" y="90594"/>
                </a:cubicBezTo>
                <a:cubicBezTo>
                  <a:pt x="80142" y="87843"/>
                  <a:pt x="80142" y="80963"/>
                  <a:pt x="76173" y="80963"/>
                </a:cubicBezTo>
                <a:close/>
                <a:moveTo>
                  <a:pt x="225310" y="76200"/>
                </a:moveTo>
                <a:cubicBezTo>
                  <a:pt x="226721" y="76200"/>
                  <a:pt x="226721" y="76200"/>
                  <a:pt x="226721" y="76200"/>
                </a:cubicBezTo>
                <a:cubicBezTo>
                  <a:pt x="226721" y="76200"/>
                  <a:pt x="226721" y="76200"/>
                  <a:pt x="229543" y="76200"/>
                </a:cubicBezTo>
                <a:cubicBezTo>
                  <a:pt x="230954" y="76200"/>
                  <a:pt x="230954" y="77511"/>
                  <a:pt x="230954" y="77511"/>
                </a:cubicBezTo>
                <a:cubicBezTo>
                  <a:pt x="230954" y="77511"/>
                  <a:pt x="230954" y="77511"/>
                  <a:pt x="230954" y="105052"/>
                </a:cubicBezTo>
                <a:cubicBezTo>
                  <a:pt x="230954" y="105052"/>
                  <a:pt x="230954" y="106363"/>
                  <a:pt x="229543" y="106363"/>
                </a:cubicBezTo>
                <a:cubicBezTo>
                  <a:pt x="229543" y="106363"/>
                  <a:pt x="229543" y="106363"/>
                  <a:pt x="225310" y="106363"/>
                </a:cubicBezTo>
                <a:cubicBezTo>
                  <a:pt x="225310" y="106363"/>
                  <a:pt x="225310" y="105052"/>
                  <a:pt x="225310" y="105052"/>
                </a:cubicBezTo>
                <a:cubicBezTo>
                  <a:pt x="225310" y="105052"/>
                  <a:pt x="225310" y="105052"/>
                  <a:pt x="225310" y="82757"/>
                </a:cubicBezTo>
                <a:cubicBezTo>
                  <a:pt x="225310" y="82757"/>
                  <a:pt x="225310" y="82757"/>
                  <a:pt x="221076" y="84069"/>
                </a:cubicBezTo>
                <a:cubicBezTo>
                  <a:pt x="219665" y="84069"/>
                  <a:pt x="219665" y="84069"/>
                  <a:pt x="219665" y="84069"/>
                </a:cubicBezTo>
                <a:cubicBezTo>
                  <a:pt x="219665" y="84069"/>
                  <a:pt x="219665" y="84069"/>
                  <a:pt x="219665" y="81446"/>
                </a:cubicBezTo>
                <a:cubicBezTo>
                  <a:pt x="218254" y="80134"/>
                  <a:pt x="219665" y="80134"/>
                  <a:pt x="219665" y="80134"/>
                </a:cubicBezTo>
                <a:cubicBezTo>
                  <a:pt x="219665" y="80134"/>
                  <a:pt x="219665" y="80134"/>
                  <a:pt x="225310" y="76200"/>
                </a:cubicBezTo>
                <a:close/>
                <a:moveTo>
                  <a:pt x="205555" y="76200"/>
                </a:moveTo>
                <a:cubicBezTo>
                  <a:pt x="212500" y="76200"/>
                  <a:pt x="216667" y="81446"/>
                  <a:pt x="216667" y="90626"/>
                </a:cubicBezTo>
                <a:cubicBezTo>
                  <a:pt x="216667" y="101118"/>
                  <a:pt x="212500" y="106363"/>
                  <a:pt x="205555" y="106363"/>
                </a:cubicBezTo>
                <a:cubicBezTo>
                  <a:pt x="198609" y="106363"/>
                  <a:pt x="194442" y="101118"/>
                  <a:pt x="194442" y="91937"/>
                </a:cubicBezTo>
                <a:cubicBezTo>
                  <a:pt x="194442" y="81446"/>
                  <a:pt x="198609" y="76200"/>
                  <a:pt x="205555" y="76200"/>
                </a:cubicBezTo>
                <a:close/>
                <a:moveTo>
                  <a:pt x="183964" y="76200"/>
                </a:moveTo>
                <a:cubicBezTo>
                  <a:pt x="189044" y="76200"/>
                  <a:pt x="192854" y="81446"/>
                  <a:pt x="192854" y="90626"/>
                </a:cubicBezTo>
                <a:cubicBezTo>
                  <a:pt x="192854" y="101118"/>
                  <a:pt x="189044" y="106363"/>
                  <a:pt x="182694" y="106363"/>
                </a:cubicBezTo>
                <a:cubicBezTo>
                  <a:pt x="177614" y="106363"/>
                  <a:pt x="173804" y="101118"/>
                  <a:pt x="173804" y="91937"/>
                </a:cubicBezTo>
                <a:cubicBezTo>
                  <a:pt x="173804" y="81446"/>
                  <a:pt x="177614" y="76200"/>
                  <a:pt x="183964" y="76200"/>
                </a:cubicBezTo>
                <a:close/>
                <a:moveTo>
                  <a:pt x="161898" y="76200"/>
                </a:moveTo>
                <a:cubicBezTo>
                  <a:pt x="168347" y="76200"/>
                  <a:pt x="172217" y="81446"/>
                  <a:pt x="172217" y="90626"/>
                </a:cubicBezTo>
                <a:cubicBezTo>
                  <a:pt x="172217" y="101118"/>
                  <a:pt x="168347" y="106363"/>
                  <a:pt x="161898" y="106363"/>
                </a:cubicBezTo>
                <a:cubicBezTo>
                  <a:pt x="155448" y="106363"/>
                  <a:pt x="152869" y="101118"/>
                  <a:pt x="151579" y="91937"/>
                </a:cubicBezTo>
                <a:cubicBezTo>
                  <a:pt x="151579" y="81446"/>
                  <a:pt x="156738" y="76200"/>
                  <a:pt x="161898" y="76200"/>
                </a:cubicBezTo>
                <a:close/>
                <a:moveTo>
                  <a:pt x="139584" y="76200"/>
                </a:moveTo>
                <a:cubicBezTo>
                  <a:pt x="139584" y="76200"/>
                  <a:pt x="139584" y="76200"/>
                  <a:pt x="140996" y="76200"/>
                </a:cubicBezTo>
                <a:cubicBezTo>
                  <a:pt x="140996" y="76200"/>
                  <a:pt x="140996" y="76200"/>
                  <a:pt x="143818" y="76200"/>
                </a:cubicBezTo>
                <a:cubicBezTo>
                  <a:pt x="143818" y="76200"/>
                  <a:pt x="145229" y="77511"/>
                  <a:pt x="145229" y="77511"/>
                </a:cubicBezTo>
                <a:cubicBezTo>
                  <a:pt x="145229" y="77511"/>
                  <a:pt x="145229" y="77511"/>
                  <a:pt x="145229" y="105052"/>
                </a:cubicBezTo>
                <a:cubicBezTo>
                  <a:pt x="145229" y="105052"/>
                  <a:pt x="143818" y="106363"/>
                  <a:pt x="143818" y="106363"/>
                </a:cubicBezTo>
                <a:cubicBezTo>
                  <a:pt x="143818" y="106363"/>
                  <a:pt x="143818" y="106363"/>
                  <a:pt x="139584" y="106363"/>
                </a:cubicBezTo>
                <a:cubicBezTo>
                  <a:pt x="139584" y="106363"/>
                  <a:pt x="139584" y="105052"/>
                  <a:pt x="139584" y="105052"/>
                </a:cubicBezTo>
                <a:cubicBezTo>
                  <a:pt x="139584" y="105052"/>
                  <a:pt x="139584" y="105052"/>
                  <a:pt x="139584" y="82757"/>
                </a:cubicBezTo>
                <a:cubicBezTo>
                  <a:pt x="139584" y="82757"/>
                  <a:pt x="139584" y="82757"/>
                  <a:pt x="135351" y="84069"/>
                </a:cubicBezTo>
                <a:cubicBezTo>
                  <a:pt x="135351" y="84069"/>
                  <a:pt x="135351" y="84069"/>
                  <a:pt x="133940" y="84069"/>
                </a:cubicBezTo>
                <a:lnTo>
                  <a:pt x="132529" y="81446"/>
                </a:lnTo>
                <a:cubicBezTo>
                  <a:pt x="132529" y="80134"/>
                  <a:pt x="132529" y="80134"/>
                  <a:pt x="133940" y="80134"/>
                </a:cubicBezTo>
                <a:cubicBezTo>
                  <a:pt x="133940" y="80134"/>
                  <a:pt x="133940" y="80134"/>
                  <a:pt x="139584" y="76200"/>
                </a:cubicBezTo>
                <a:close/>
                <a:moveTo>
                  <a:pt x="118837" y="76200"/>
                </a:moveTo>
                <a:cubicBezTo>
                  <a:pt x="118837" y="76200"/>
                  <a:pt x="118837" y="76200"/>
                  <a:pt x="123005" y="76200"/>
                </a:cubicBezTo>
                <a:cubicBezTo>
                  <a:pt x="123005" y="76200"/>
                  <a:pt x="123005" y="77511"/>
                  <a:pt x="123005" y="77511"/>
                </a:cubicBezTo>
                <a:cubicBezTo>
                  <a:pt x="123005" y="77511"/>
                  <a:pt x="123005" y="77511"/>
                  <a:pt x="123005" y="105052"/>
                </a:cubicBezTo>
                <a:cubicBezTo>
                  <a:pt x="123005" y="105052"/>
                  <a:pt x="123005" y="106363"/>
                  <a:pt x="123005" y="106363"/>
                </a:cubicBezTo>
                <a:cubicBezTo>
                  <a:pt x="123005" y="106363"/>
                  <a:pt x="123005" y="106363"/>
                  <a:pt x="118837" y="106363"/>
                </a:cubicBezTo>
                <a:cubicBezTo>
                  <a:pt x="118837" y="106363"/>
                  <a:pt x="117448" y="105052"/>
                  <a:pt x="117448" y="105052"/>
                </a:cubicBezTo>
                <a:cubicBezTo>
                  <a:pt x="117448" y="105052"/>
                  <a:pt x="117448" y="105052"/>
                  <a:pt x="117448" y="82757"/>
                </a:cubicBezTo>
                <a:cubicBezTo>
                  <a:pt x="117448" y="82757"/>
                  <a:pt x="117448" y="82757"/>
                  <a:pt x="114670" y="84069"/>
                </a:cubicBezTo>
                <a:cubicBezTo>
                  <a:pt x="113281" y="84069"/>
                  <a:pt x="113281" y="84069"/>
                  <a:pt x="113281" y="84069"/>
                </a:cubicBezTo>
                <a:cubicBezTo>
                  <a:pt x="113281" y="84069"/>
                  <a:pt x="113281" y="84069"/>
                  <a:pt x="111892" y="81446"/>
                </a:cubicBezTo>
                <a:cubicBezTo>
                  <a:pt x="111892" y="80134"/>
                  <a:pt x="111892" y="80134"/>
                  <a:pt x="111892" y="80134"/>
                </a:cubicBezTo>
                <a:cubicBezTo>
                  <a:pt x="111892" y="80134"/>
                  <a:pt x="111892" y="80134"/>
                  <a:pt x="118837" y="76200"/>
                </a:cubicBezTo>
                <a:close/>
                <a:moveTo>
                  <a:pt x="97207" y="76200"/>
                </a:moveTo>
                <a:cubicBezTo>
                  <a:pt x="97207" y="76200"/>
                  <a:pt x="97207" y="76200"/>
                  <a:pt x="99588" y="76200"/>
                </a:cubicBezTo>
                <a:cubicBezTo>
                  <a:pt x="100779" y="76200"/>
                  <a:pt x="100779" y="77511"/>
                  <a:pt x="100779" y="77511"/>
                </a:cubicBezTo>
                <a:cubicBezTo>
                  <a:pt x="100779" y="77511"/>
                  <a:pt x="100779" y="77511"/>
                  <a:pt x="100779" y="105052"/>
                </a:cubicBezTo>
                <a:cubicBezTo>
                  <a:pt x="100779" y="105052"/>
                  <a:pt x="100779" y="106363"/>
                  <a:pt x="99588" y="106363"/>
                </a:cubicBezTo>
                <a:cubicBezTo>
                  <a:pt x="99588" y="106363"/>
                  <a:pt x="99588" y="106363"/>
                  <a:pt x="97207" y="106363"/>
                </a:cubicBezTo>
                <a:cubicBezTo>
                  <a:pt x="96016" y="106363"/>
                  <a:pt x="96016" y="105052"/>
                  <a:pt x="96016" y="105052"/>
                </a:cubicBezTo>
                <a:cubicBezTo>
                  <a:pt x="96016" y="105052"/>
                  <a:pt x="96016" y="105052"/>
                  <a:pt x="96016" y="82757"/>
                </a:cubicBezTo>
                <a:cubicBezTo>
                  <a:pt x="96016" y="82757"/>
                  <a:pt x="96016" y="82757"/>
                  <a:pt x="92444" y="84069"/>
                </a:cubicBezTo>
                <a:cubicBezTo>
                  <a:pt x="91254" y="84069"/>
                  <a:pt x="91254" y="84069"/>
                  <a:pt x="91254" y="84069"/>
                </a:cubicBezTo>
                <a:cubicBezTo>
                  <a:pt x="91254" y="84069"/>
                  <a:pt x="91254" y="84069"/>
                  <a:pt x="91254" y="81446"/>
                </a:cubicBezTo>
                <a:cubicBezTo>
                  <a:pt x="91254" y="80134"/>
                  <a:pt x="91254" y="80134"/>
                  <a:pt x="91254" y="80134"/>
                </a:cubicBezTo>
                <a:cubicBezTo>
                  <a:pt x="91254" y="80134"/>
                  <a:pt x="91254" y="80134"/>
                  <a:pt x="97207" y="76200"/>
                </a:cubicBezTo>
                <a:close/>
                <a:moveTo>
                  <a:pt x="201926" y="36513"/>
                </a:moveTo>
                <a:cubicBezTo>
                  <a:pt x="200792" y="37812"/>
                  <a:pt x="200792" y="39111"/>
                  <a:pt x="200792" y="40409"/>
                </a:cubicBezTo>
                <a:cubicBezTo>
                  <a:pt x="200792" y="46904"/>
                  <a:pt x="203060" y="50801"/>
                  <a:pt x="205328" y="50801"/>
                </a:cubicBezTo>
                <a:cubicBezTo>
                  <a:pt x="208730" y="50801"/>
                  <a:pt x="208730" y="44306"/>
                  <a:pt x="208730" y="40409"/>
                </a:cubicBezTo>
                <a:cubicBezTo>
                  <a:pt x="208730" y="40409"/>
                  <a:pt x="208730" y="40409"/>
                  <a:pt x="208730" y="39111"/>
                </a:cubicBezTo>
                <a:cubicBezTo>
                  <a:pt x="206462" y="37812"/>
                  <a:pt x="204194" y="36513"/>
                  <a:pt x="201926" y="36513"/>
                </a:cubicBezTo>
                <a:close/>
                <a:moveTo>
                  <a:pt x="123005" y="34925"/>
                </a:moveTo>
                <a:cubicBezTo>
                  <a:pt x="120737" y="34925"/>
                  <a:pt x="118469" y="36248"/>
                  <a:pt x="116201" y="37571"/>
                </a:cubicBezTo>
                <a:cubicBezTo>
                  <a:pt x="116201" y="38894"/>
                  <a:pt x="115067" y="38894"/>
                  <a:pt x="115067" y="38894"/>
                </a:cubicBezTo>
                <a:cubicBezTo>
                  <a:pt x="115067" y="38894"/>
                  <a:pt x="115067" y="40216"/>
                  <a:pt x="115067" y="40216"/>
                </a:cubicBezTo>
                <a:cubicBezTo>
                  <a:pt x="115067" y="46831"/>
                  <a:pt x="116201" y="50800"/>
                  <a:pt x="119603" y="50800"/>
                </a:cubicBezTo>
                <a:cubicBezTo>
                  <a:pt x="123005" y="50800"/>
                  <a:pt x="123005" y="44185"/>
                  <a:pt x="123005" y="40216"/>
                </a:cubicBezTo>
                <a:cubicBezTo>
                  <a:pt x="123005" y="38894"/>
                  <a:pt x="123005" y="36248"/>
                  <a:pt x="123005" y="34925"/>
                </a:cubicBezTo>
                <a:close/>
                <a:moveTo>
                  <a:pt x="162011" y="31750"/>
                </a:moveTo>
                <a:cubicBezTo>
                  <a:pt x="159290" y="31750"/>
                  <a:pt x="157929" y="35560"/>
                  <a:pt x="157929" y="40640"/>
                </a:cubicBezTo>
                <a:cubicBezTo>
                  <a:pt x="157929" y="46990"/>
                  <a:pt x="159290" y="50800"/>
                  <a:pt x="162011" y="50800"/>
                </a:cubicBezTo>
                <a:cubicBezTo>
                  <a:pt x="166093" y="50800"/>
                  <a:pt x="167454" y="44450"/>
                  <a:pt x="167454" y="40640"/>
                </a:cubicBezTo>
                <a:cubicBezTo>
                  <a:pt x="167454" y="36830"/>
                  <a:pt x="166093" y="31750"/>
                  <a:pt x="162011" y="31750"/>
                </a:cubicBezTo>
                <a:close/>
                <a:moveTo>
                  <a:pt x="144703" y="28575"/>
                </a:moveTo>
                <a:cubicBezTo>
                  <a:pt x="144703" y="28575"/>
                  <a:pt x="144703" y="28575"/>
                  <a:pt x="144703" y="55075"/>
                </a:cubicBezTo>
                <a:cubicBezTo>
                  <a:pt x="144703" y="55075"/>
                  <a:pt x="143389" y="55075"/>
                  <a:pt x="143389" y="55075"/>
                </a:cubicBezTo>
                <a:cubicBezTo>
                  <a:pt x="143389" y="55075"/>
                  <a:pt x="143389" y="55075"/>
                  <a:pt x="139447" y="55075"/>
                </a:cubicBezTo>
                <a:cubicBezTo>
                  <a:pt x="139447" y="55075"/>
                  <a:pt x="139447" y="55075"/>
                  <a:pt x="139447" y="32550"/>
                </a:cubicBezTo>
                <a:cubicBezTo>
                  <a:pt x="139447" y="32550"/>
                  <a:pt x="139447" y="32550"/>
                  <a:pt x="135504" y="33875"/>
                </a:cubicBezTo>
                <a:cubicBezTo>
                  <a:pt x="135504" y="33875"/>
                  <a:pt x="135504" y="33875"/>
                  <a:pt x="134190" y="33875"/>
                </a:cubicBezTo>
                <a:cubicBezTo>
                  <a:pt x="134190" y="33875"/>
                  <a:pt x="134190" y="33875"/>
                  <a:pt x="132876" y="31225"/>
                </a:cubicBezTo>
                <a:cubicBezTo>
                  <a:pt x="131562" y="31225"/>
                  <a:pt x="130248" y="32550"/>
                  <a:pt x="127619" y="32550"/>
                </a:cubicBezTo>
                <a:cubicBezTo>
                  <a:pt x="128934" y="35200"/>
                  <a:pt x="128934" y="37850"/>
                  <a:pt x="128934" y="40500"/>
                </a:cubicBezTo>
                <a:cubicBezTo>
                  <a:pt x="128934" y="51100"/>
                  <a:pt x="124991" y="56400"/>
                  <a:pt x="118420" y="56400"/>
                </a:cubicBezTo>
                <a:cubicBezTo>
                  <a:pt x="113164" y="56400"/>
                  <a:pt x="109221" y="51100"/>
                  <a:pt x="109221" y="41825"/>
                </a:cubicBezTo>
                <a:cubicBezTo>
                  <a:pt x="106593" y="43150"/>
                  <a:pt x="103964" y="44475"/>
                  <a:pt x="101336" y="47125"/>
                </a:cubicBezTo>
                <a:cubicBezTo>
                  <a:pt x="101336" y="47125"/>
                  <a:pt x="101336" y="47125"/>
                  <a:pt x="101336" y="55075"/>
                </a:cubicBezTo>
                <a:cubicBezTo>
                  <a:pt x="101336" y="55075"/>
                  <a:pt x="101336" y="55075"/>
                  <a:pt x="100022" y="55075"/>
                </a:cubicBezTo>
                <a:cubicBezTo>
                  <a:pt x="100022" y="55075"/>
                  <a:pt x="100022" y="55075"/>
                  <a:pt x="97394" y="55075"/>
                </a:cubicBezTo>
                <a:cubicBezTo>
                  <a:pt x="96080" y="55075"/>
                  <a:pt x="96080" y="55075"/>
                  <a:pt x="96080" y="55075"/>
                </a:cubicBezTo>
                <a:cubicBezTo>
                  <a:pt x="96080" y="55075"/>
                  <a:pt x="96080" y="55075"/>
                  <a:pt x="96080" y="49775"/>
                </a:cubicBezTo>
                <a:cubicBezTo>
                  <a:pt x="85566" y="57725"/>
                  <a:pt x="77681" y="65675"/>
                  <a:pt x="72425" y="77600"/>
                </a:cubicBezTo>
                <a:cubicBezTo>
                  <a:pt x="73739" y="76275"/>
                  <a:pt x="75053" y="76275"/>
                  <a:pt x="76367" y="76275"/>
                </a:cubicBezTo>
                <a:cubicBezTo>
                  <a:pt x="82938" y="76275"/>
                  <a:pt x="86880" y="81575"/>
                  <a:pt x="86880" y="90850"/>
                </a:cubicBezTo>
                <a:cubicBezTo>
                  <a:pt x="86880" y="101450"/>
                  <a:pt x="82938" y="106750"/>
                  <a:pt x="76367" y="106750"/>
                </a:cubicBezTo>
                <a:cubicBezTo>
                  <a:pt x="71111" y="106750"/>
                  <a:pt x="68482" y="102775"/>
                  <a:pt x="67168" y="97475"/>
                </a:cubicBezTo>
                <a:cubicBezTo>
                  <a:pt x="65854" y="106750"/>
                  <a:pt x="69796" y="120000"/>
                  <a:pt x="75053" y="127950"/>
                </a:cubicBezTo>
                <a:cubicBezTo>
                  <a:pt x="75053" y="127950"/>
                  <a:pt x="76367" y="127950"/>
                  <a:pt x="76367" y="127950"/>
                </a:cubicBezTo>
                <a:cubicBezTo>
                  <a:pt x="76367" y="127950"/>
                  <a:pt x="76367" y="127950"/>
                  <a:pt x="78995" y="127950"/>
                </a:cubicBezTo>
                <a:cubicBezTo>
                  <a:pt x="78995" y="127950"/>
                  <a:pt x="80310" y="127950"/>
                  <a:pt x="80310" y="127950"/>
                </a:cubicBezTo>
                <a:cubicBezTo>
                  <a:pt x="80310" y="127950"/>
                  <a:pt x="80310" y="127950"/>
                  <a:pt x="80310" y="133250"/>
                </a:cubicBezTo>
                <a:cubicBezTo>
                  <a:pt x="82938" y="134575"/>
                  <a:pt x="85566" y="135900"/>
                  <a:pt x="88195" y="135900"/>
                </a:cubicBezTo>
                <a:cubicBezTo>
                  <a:pt x="89509" y="130600"/>
                  <a:pt x="93451" y="126625"/>
                  <a:pt x="97394" y="126625"/>
                </a:cubicBezTo>
                <a:cubicBezTo>
                  <a:pt x="102650" y="126625"/>
                  <a:pt x="106593" y="130600"/>
                  <a:pt x="107907" y="135900"/>
                </a:cubicBezTo>
                <a:cubicBezTo>
                  <a:pt x="110535" y="137225"/>
                  <a:pt x="113164" y="138550"/>
                  <a:pt x="114478" y="145175"/>
                </a:cubicBezTo>
                <a:cubicBezTo>
                  <a:pt x="115792" y="147825"/>
                  <a:pt x="115792" y="150475"/>
                  <a:pt x="117106" y="151800"/>
                </a:cubicBezTo>
                <a:cubicBezTo>
                  <a:pt x="117106" y="151800"/>
                  <a:pt x="117106" y="151800"/>
                  <a:pt x="117106" y="133250"/>
                </a:cubicBezTo>
                <a:cubicBezTo>
                  <a:pt x="117106" y="133250"/>
                  <a:pt x="117106" y="133250"/>
                  <a:pt x="114478" y="134575"/>
                </a:cubicBezTo>
                <a:cubicBezTo>
                  <a:pt x="113164" y="135900"/>
                  <a:pt x="113164" y="135900"/>
                  <a:pt x="113164" y="135900"/>
                </a:cubicBezTo>
                <a:cubicBezTo>
                  <a:pt x="113164" y="134575"/>
                  <a:pt x="113164" y="134575"/>
                  <a:pt x="113164" y="134575"/>
                </a:cubicBezTo>
                <a:cubicBezTo>
                  <a:pt x="113164" y="134575"/>
                  <a:pt x="113164" y="134575"/>
                  <a:pt x="111849" y="131925"/>
                </a:cubicBezTo>
                <a:cubicBezTo>
                  <a:pt x="111849" y="131925"/>
                  <a:pt x="111849" y="130600"/>
                  <a:pt x="111849" y="130600"/>
                </a:cubicBezTo>
                <a:cubicBezTo>
                  <a:pt x="111849" y="130600"/>
                  <a:pt x="111849" y="130600"/>
                  <a:pt x="118420" y="127950"/>
                </a:cubicBezTo>
                <a:cubicBezTo>
                  <a:pt x="118420" y="127950"/>
                  <a:pt x="118420" y="127950"/>
                  <a:pt x="122363" y="127950"/>
                </a:cubicBezTo>
                <a:cubicBezTo>
                  <a:pt x="122363" y="127950"/>
                  <a:pt x="122363" y="127950"/>
                  <a:pt x="122363" y="155775"/>
                </a:cubicBezTo>
                <a:cubicBezTo>
                  <a:pt x="122363" y="155775"/>
                  <a:pt x="122363" y="157100"/>
                  <a:pt x="122363" y="157100"/>
                </a:cubicBezTo>
                <a:cubicBezTo>
                  <a:pt x="122363" y="157100"/>
                  <a:pt x="122363" y="157100"/>
                  <a:pt x="121049" y="157100"/>
                </a:cubicBezTo>
                <a:cubicBezTo>
                  <a:pt x="123677" y="159750"/>
                  <a:pt x="128934" y="161075"/>
                  <a:pt x="135504" y="162400"/>
                </a:cubicBezTo>
                <a:cubicBezTo>
                  <a:pt x="144703" y="165050"/>
                  <a:pt x="159159" y="151800"/>
                  <a:pt x="161787" y="159750"/>
                </a:cubicBezTo>
                <a:cubicBezTo>
                  <a:pt x="164416" y="175650"/>
                  <a:pt x="173615" y="186250"/>
                  <a:pt x="181500" y="191550"/>
                </a:cubicBezTo>
                <a:cubicBezTo>
                  <a:pt x="181500" y="191550"/>
                  <a:pt x="181500" y="191550"/>
                  <a:pt x="181500" y="183600"/>
                </a:cubicBezTo>
                <a:cubicBezTo>
                  <a:pt x="181500" y="183600"/>
                  <a:pt x="181500" y="183600"/>
                  <a:pt x="178872" y="186250"/>
                </a:cubicBezTo>
                <a:cubicBezTo>
                  <a:pt x="177557" y="186250"/>
                  <a:pt x="177557" y="186250"/>
                  <a:pt x="177557" y="186250"/>
                </a:cubicBezTo>
                <a:cubicBezTo>
                  <a:pt x="177557" y="186250"/>
                  <a:pt x="177557" y="184925"/>
                  <a:pt x="176243" y="184925"/>
                </a:cubicBezTo>
                <a:cubicBezTo>
                  <a:pt x="176243" y="184925"/>
                  <a:pt x="176243" y="184925"/>
                  <a:pt x="176243" y="182275"/>
                </a:cubicBezTo>
                <a:cubicBezTo>
                  <a:pt x="176243" y="182275"/>
                  <a:pt x="176243" y="180950"/>
                  <a:pt x="176243" y="180950"/>
                </a:cubicBezTo>
                <a:cubicBezTo>
                  <a:pt x="176243" y="180950"/>
                  <a:pt x="176243" y="180950"/>
                  <a:pt x="182814" y="178300"/>
                </a:cubicBezTo>
                <a:cubicBezTo>
                  <a:pt x="182814" y="178300"/>
                  <a:pt x="182814" y="178300"/>
                  <a:pt x="186756" y="178300"/>
                </a:cubicBezTo>
                <a:cubicBezTo>
                  <a:pt x="186756" y="178300"/>
                  <a:pt x="186756" y="178300"/>
                  <a:pt x="186756" y="194200"/>
                </a:cubicBezTo>
                <a:cubicBezTo>
                  <a:pt x="194641" y="196850"/>
                  <a:pt x="201213" y="194200"/>
                  <a:pt x="199898" y="186250"/>
                </a:cubicBezTo>
                <a:cubicBezTo>
                  <a:pt x="199898" y="186250"/>
                  <a:pt x="198584" y="186250"/>
                  <a:pt x="198584" y="186250"/>
                </a:cubicBezTo>
                <a:cubicBezTo>
                  <a:pt x="198584" y="186250"/>
                  <a:pt x="198584" y="184925"/>
                  <a:pt x="198584" y="184925"/>
                </a:cubicBezTo>
                <a:cubicBezTo>
                  <a:pt x="198584" y="184925"/>
                  <a:pt x="198584" y="184925"/>
                  <a:pt x="197270" y="182275"/>
                </a:cubicBezTo>
                <a:cubicBezTo>
                  <a:pt x="197270" y="182275"/>
                  <a:pt x="197270" y="180950"/>
                  <a:pt x="198584" y="180950"/>
                </a:cubicBezTo>
                <a:cubicBezTo>
                  <a:pt x="198584" y="180950"/>
                  <a:pt x="198584" y="180950"/>
                  <a:pt x="199898" y="180950"/>
                </a:cubicBezTo>
                <a:cubicBezTo>
                  <a:pt x="198584" y="167700"/>
                  <a:pt x="199898" y="166375"/>
                  <a:pt x="199898" y="166375"/>
                </a:cubicBezTo>
                <a:cubicBezTo>
                  <a:pt x="199898" y="166375"/>
                  <a:pt x="226182" y="169025"/>
                  <a:pt x="234066" y="161075"/>
                </a:cubicBezTo>
                <a:cubicBezTo>
                  <a:pt x="238009" y="157100"/>
                  <a:pt x="240637" y="151800"/>
                  <a:pt x="241951" y="146500"/>
                </a:cubicBezTo>
                <a:cubicBezTo>
                  <a:pt x="243266" y="145175"/>
                  <a:pt x="244580" y="143850"/>
                  <a:pt x="245894" y="143850"/>
                </a:cubicBezTo>
                <a:cubicBezTo>
                  <a:pt x="245894" y="143850"/>
                  <a:pt x="245894" y="143850"/>
                  <a:pt x="245894" y="133250"/>
                </a:cubicBezTo>
                <a:cubicBezTo>
                  <a:pt x="245894" y="133250"/>
                  <a:pt x="245894" y="133250"/>
                  <a:pt x="241951" y="134575"/>
                </a:cubicBezTo>
                <a:cubicBezTo>
                  <a:pt x="241951" y="135900"/>
                  <a:pt x="241951" y="135900"/>
                  <a:pt x="241951" y="135900"/>
                </a:cubicBezTo>
                <a:cubicBezTo>
                  <a:pt x="241951" y="134575"/>
                  <a:pt x="240637" y="134575"/>
                  <a:pt x="240637" y="134575"/>
                </a:cubicBezTo>
                <a:cubicBezTo>
                  <a:pt x="240637" y="134575"/>
                  <a:pt x="240637" y="134575"/>
                  <a:pt x="240637" y="131925"/>
                </a:cubicBezTo>
                <a:cubicBezTo>
                  <a:pt x="240637" y="131925"/>
                  <a:pt x="240637" y="130600"/>
                  <a:pt x="240637" y="130600"/>
                </a:cubicBezTo>
                <a:cubicBezTo>
                  <a:pt x="240637" y="130600"/>
                  <a:pt x="240637" y="130600"/>
                  <a:pt x="247208" y="127950"/>
                </a:cubicBezTo>
                <a:cubicBezTo>
                  <a:pt x="247208" y="127950"/>
                  <a:pt x="247208" y="127950"/>
                  <a:pt x="249836" y="127950"/>
                </a:cubicBezTo>
                <a:cubicBezTo>
                  <a:pt x="251151" y="127950"/>
                  <a:pt x="251151" y="127950"/>
                  <a:pt x="251151" y="127950"/>
                </a:cubicBezTo>
                <a:cubicBezTo>
                  <a:pt x="251151" y="127950"/>
                  <a:pt x="251151" y="127950"/>
                  <a:pt x="251151" y="143850"/>
                </a:cubicBezTo>
                <a:cubicBezTo>
                  <a:pt x="251151" y="143850"/>
                  <a:pt x="252465" y="143850"/>
                  <a:pt x="252465" y="143850"/>
                </a:cubicBezTo>
                <a:cubicBezTo>
                  <a:pt x="264292" y="137225"/>
                  <a:pt x="262978" y="113375"/>
                  <a:pt x="257721" y="94825"/>
                </a:cubicBezTo>
                <a:cubicBezTo>
                  <a:pt x="256407" y="102775"/>
                  <a:pt x="253779" y="106750"/>
                  <a:pt x="247208" y="106750"/>
                </a:cubicBezTo>
                <a:cubicBezTo>
                  <a:pt x="241951" y="106750"/>
                  <a:pt x="238009" y="101450"/>
                  <a:pt x="238009" y="92175"/>
                </a:cubicBezTo>
                <a:cubicBezTo>
                  <a:pt x="238009" y="81575"/>
                  <a:pt x="241951" y="76275"/>
                  <a:pt x="248522" y="76275"/>
                </a:cubicBezTo>
                <a:cubicBezTo>
                  <a:pt x="248522" y="76275"/>
                  <a:pt x="249836" y="76275"/>
                  <a:pt x="249836" y="76275"/>
                </a:cubicBezTo>
                <a:cubicBezTo>
                  <a:pt x="244580" y="67000"/>
                  <a:pt x="238009" y="59050"/>
                  <a:pt x="230124" y="52425"/>
                </a:cubicBezTo>
                <a:cubicBezTo>
                  <a:pt x="230124" y="52425"/>
                  <a:pt x="230124" y="52425"/>
                  <a:pt x="230124" y="55075"/>
                </a:cubicBezTo>
                <a:cubicBezTo>
                  <a:pt x="230124" y="55075"/>
                  <a:pt x="230124" y="55075"/>
                  <a:pt x="228810" y="55075"/>
                </a:cubicBezTo>
                <a:cubicBezTo>
                  <a:pt x="228810" y="55075"/>
                  <a:pt x="228810" y="55075"/>
                  <a:pt x="224867" y="55075"/>
                </a:cubicBezTo>
                <a:cubicBezTo>
                  <a:pt x="224867" y="55075"/>
                  <a:pt x="224867" y="55075"/>
                  <a:pt x="224867" y="48450"/>
                </a:cubicBezTo>
                <a:cubicBezTo>
                  <a:pt x="220925" y="47125"/>
                  <a:pt x="218297" y="44475"/>
                  <a:pt x="215668" y="43150"/>
                </a:cubicBezTo>
                <a:cubicBezTo>
                  <a:pt x="214354" y="51100"/>
                  <a:pt x="210412" y="56400"/>
                  <a:pt x="205155" y="56400"/>
                </a:cubicBezTo>
                <a:cubicBezTo>
                  <a:pt x="198584" y="56400"/>
                  <a:pt x="194641" y="49775"/>
                  <a:pt x="194641" y="40500"/>
                </a:cubicBezTo>
                <a:cubicBezTo>
                  <a:pt x="194641" y="37850"/>
                  <a:pt x="194641" y="36525"/>
                  <a:pt x="195956" y="33875"/>
                </a:cubicBezTo>
                <a:cubicBezTo>
                  <a:pt x="193327" y="32550"/>
                  <a:pt x="189385" y="32550"/>
                  <a:pt x="186756" y="31225"/>
                </a:cubicBezTo>
                <a:cubicBezTo>
                  <a:pt x="186756" y="31225"/>
                  <a:pt x="186756" y="31225"/>
                  <a:pt x="186756" y="55075"/>
                </a:cubicBezTo>
                <a:cubicBezTo>
                  <a:pt x="186756" y="55075"/>
                  <a:pt x="186756" y="55075"/>
                  <a:pt x="182814" y="55075"/>
                </a:cubicBezTo>
                <a:cubicBezTo>
                  <a:pt x="181500" y="55075"/>
                  <a:pt x="181500" y="55075"/>
                  <a:pt x="181500" y="55075"/>
                </a:cubicBezTo>
                <a:cubicBezTo>
                  <a:pt x="181500" y="55075"/>
                  <a:pt x="181500" y="55075"/>
                  <a:pt x="181500" y="32550"/>
                </a:cubicBezTo>
                <a:cubicBezTo>
                  <a:pt x="181500" y="32550"/>
                  <a:pt x="181500" y="32550"/>
                  <a:pt x="178872" y="33875"/>
                </a:cubicBezTo>
                <a:cubicBezTo>
                  <a:pt x="177557" y="33875"/>
                  <a:pt x="177557" y="33875"/>
                  <a:pt x="177557" y="33875"/>
                </a:cubicBezTo>
                <a:cubicBezTo>
                  <a:pt x="177557" y="33875"/>
                  <a:pt x="177557" y="33875"/>
                  <a:pt x="176243" y="33875"/>
                </a:cubicBezTo>
                <a:cubicBezTo>
                  <a:pt x="176243" y="33875"/>
                  <a:pt x="176243" y="33875"/>
                  <a:pt x="176243" y="31225"/>
                </a:cubicBezTo>
                <a:cubicBezTo>
                  <a:pt x="176243" y="29900"/>
                  <a:pt x="176243" y="29900"/>
                  <a:pt x="176243" y="29900"/>
                </a:cubicBezTo>
                <a:cubicBezTo>
                  <a:pt x="176243" y="29900"/>
                  <a:pt x="176243" y="29900"/>
                  <a:pt x="177557" y="29900"/>
                </a:cubicBezTo>
                <a:cubicBezTo>
                  <a:pt x="173615" y="28575"/>
                  <a:pt x="170987" y="28575"/>
                  <a:pt x="168358" y="28575"/>
                </a:cubicBezTo>
                <a:cubicBezTo>
                  <a:pt x="170987" y="31225"/>
                  <a:pt x="172301" y="35200"/>
                  <a:pt x="172301" y="40500"/>
                </a:cubicBezTo>
                <a:cubicBezTo>
                  <a:pt x="172301" y="51100"/>
                  <a:pt x="168358" y="56400"/>
                  <a:pt x="161787" y="56400"/>
                </a:cubicBezTo>
                <a:cubicBezTo>
                  <a:pt x="155217" y="56400"/>
                  <a:pt x="152588" y="49775"/>
                  <a:pt x="151274" y="40500"/>
                </a:cubicBezTo>
                <a:cubicBezTo>
                  <a:pt x="151274" y="35200"/>
                  <a:pt x="153903" y="29900"/>
                  <a:pt x="156531" y="28575"/>
                </a:cubicBezTo>
                <a:cubicBezTo>
                  <a:pt x="152588" y="28575"/>
                  <a:pt x="148646" y="28575"/>
                  <a:pt x="144703" y="28575"/>
                </a:cubicBezTo>
                <a:close/>
                <a:moveTo>
                  <a:pt x="164533" y="0"/>
                </a:moveTo>
                <a:cubicBezTo>
                  <a:pt x="205215" y="0"/>
                  <a:pt x="240648" y="17090"/>
                  <a:pt x="266895" y="48642"/>
                </a:cubicBezTo>
                <a:cubicBezTo>
                  <a:pt x="285268" y="72305"/>
                  <a:pt x="294454" y="99914"/>
                  <a:pt x="291829" y="130150"/>
                </a:cubicBezTo>
                <a:cubicBezTo>
                  <a:pt x="289205" y="155129"/>
                  <a:pt x="278706" y="181422"/>
                  <a:pt x="269520" y="206400"/>
                </a:cubicBezTo>
                <a:cubicBezTo>
                  <a:pt x="253772" y="247154"/>
                  <a:pt x="239336" y="286594"/>
                  <a:pt x="257709" y="324718"/>
                </a:cubicBezTo>
                <a:cubicBezTo>
                  <a:pt x="257709" y="327348"/>
                  <a:pt x="257709" y="329977"/>
                  <a:pt x="256396" y="332606"/>
                </a:cubicBezTo>
                <a:cubicBezTo>
                  <a:pt x="255084" y="335236"/>
                  <a:pt x="252459" y="336550"/>
                  <a:pt x="249835" y="336550"/>
                </a:cubicBezTo>
                <a:cubicBezTo>
                  <a:pt x="249835" y="336550"/>
                  <a:pt x="249835" y="336550"/>
                  <a:pt x="105478" y="336550"/>
                </a:cubicBezTo>
                <a:cubicBezTo>
                  <a:pt x="101541" y="336550"/>
                  <a:pt x="98916" y="333921"/>
                  <a:pt x="97604" y="331292"/>
                </a:cubicBezTo>
                <a:cubicBezTo>
                  <a:pt x="96292" y="328662"/>
                  <a:pt x="96292" y="327348"/>
                  <a:pt x="96292" y="315516"/>
                </a:cubicBezTo>
                <a:cubicBezTo>
                  <a:pt x="96292" y="314201"/>
                  <a:pt x="96292" y="312887"/>
                  <a:pt x="96292" y="312887"/>
                </a:cubicBezTo>
                <a:cubicBezTo>
                  <a:pt x="94979" y="294481"/>
                  <a:pt x="87105" y="294481"/>
                  <a:pt x="71357" y="294481"/>
                </a:cubicBezTo>
                <a:cubicBezTo>
                  <a:pt x="58234" y="294481"/>
                  <a:pt x="42486" y="294481"/>
                  <a:pt x="31987" y="278706"/>
                </a:cubicBezTo>
                <a:cubicBezTo>
                  <a:pt x="24113" y="266874"/>
                  <a:pt x="24113" y="251098"/>
                  <a:pt x="25426" y="236637"/>
                </a:cubicBezTo>
                <a:cubicBezTo>
                  <a:pt x="25426" y="224805"/>
                  <a:pt x="25426" y="212973"/>
                  <a:pt x="21489" y="209029"/>
                </a:cubicBezTo>
                <a:cubicBezTo>
                  <a:pt x="21489" y="207715"/>
                  <a:pt x="17552" y="206400"/>
                  <a:pt x="16239" y="205085"/>
                </a:cubicBezTo>
                <a:cubicBezTo>
                  <a:pt x="10990" y="202456"/>
                  <a:pt x="3116" y="199827"/>
                  <a:pt x="491" y="191939"/>
                </a:cubicBezTo>
                <a:cubicBezTo>
                  <a:pt x="-821" y="187995"/>
                  <a:pt x="491" y="182736"/>
                  <a:pt x="4428" y="177478"/>
                </a:cubicBezTo>
                <a:cubicBezTo>
                  <a:pt x="17552" y="156443"/>
                  <a:pt x="20176" y="144612"/>
                  <a:pt x="24113" y="126206"/>
                </a:cubicBezTo>
                <a:cubicBezTo>
                  <a:pt x="25426" y="118319"/>
                  <a:pt x="26738" y="109116"/>
                  <a:pt x="29363" y="97284"/>
                </a:cubicBezTo>
                <a:cubicBezTo>
                  <a:pt x="38549" y="68361"/>
                  <a:pt x="55609" y="43383"/>
                  <a:pt x="81856" y="26293"/>
                </a:cubicBezTo>
                <a:cubicBezTo>
                  <a:pt x="105478" y="9202"/>
                  <a:pt x="135662" y="0"/>
                  <a:pt x="16453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  <p:sp>
        <p:nvSpPr>
          <p:cNvPr id="4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7"/>
          <p:cNvGrpSpPr/>
          <p:nvPr/>
        </p:nvGrpSpPr>
        <p:grpSpPr>
          <a:xfrm>
            <a:off x="3707633" y="895016"/>
            <a:ext cx="1728735" cy="4248484"/>
            <a:chOff x="1669143" y="1193355"/>
            <a:chExt cx="2304980" cy="5664645"/>
          </a:xfrm>
        </p:grpSpPr>
        <p:sp>
          <p:nvSpPr>
            <p:cNvPr id="32" name="Freeform: Shape 58"/>
            <p:cNvSpPr/>
            <p:nvPr/>
          </p:nvSpPr>
          <p:spPr>
            <a:xfrm rot="2503140">
              <a:off x="3627463" y="4508311"/>
              <a:ext cx="215412" cy="735030"/>
            </a:xfrm>
            <a:custGeom>
              <a:avLst/>
              <a:gdLst>
                <a:gd name="connsiteX0" fmla="*/ 0 w 215412"/>
                <a:gd name="connsiteY0" fmla="*/ 0 h 735030"/>
                <a:gd name="connsiteX1" fmla="*/ 215412 w 215412"/>
                <a:gd name="connsiteY1" fmla="*/ 367515 h 735030"/>
                <a:gd name="connsiteX2" fmla="*/ 0 w 215412"/>
                <a:gd name="connsiteY2" fmla="*/ 735030 h 735030"/>
                <a:gd name="connsiteX3" fmla="*/ 0 w 215412"/>
                <a:gd name="connsiteY3" fmla="*/ 0 h 73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412" h="735030">
                  <a:moveTo>
                    <a:pt x="0" y="0"/>
                  </a:moveTo>
                  <a:cubicBezTo>
                    <a:pt x="118969" y="0"/>
                    <a:pt x="215412" y="164542"/>
                    <a:pt x="215412" y="367515"/>
                  </a:cubicBezTo>
                  <a:cubicBezTo>
                    <a:pt x="215412" y="570488"/>
                    <a:pt x="118969" y="735030"/>
                    <a:pt x="0" y="7350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Freeform: Shape 59"/>
            <p:cNvSpPr/>
            <p:nvPr/>
          </p:nvSpPr>
          <p:spPr>
            <a:xfrm rot="2503140">
              <a:off x="3627463" y="3583323"/>
              <a:ext cx="215412" cy="735030"/>
            </a:xfrm>
            <a:custGeom>
              <a:avLst/>
              <a:gdLst>
                <a:gd name="connsiteX0" fmla="*/ 0 w 215412"/>
                <a:gd name="connsiteY0" fmla="*/ 0 h 735030"/>
                <a:gd name="connsiteX1" fmla="*/ 215412 w 215412"/>
                <a:gd name="connsiteY1" fmla="*/ 367515 h 735030"/>
                <a:gd name="connsiteX2" fmla="*/ 0 w 215412"/>
                <a:gd name="connsiteY2" fmla="*/ 735030 h 735030"/>
                <a:gd name="connsiteX3" fmla="*/ 0 w 215412"/>
                <a:gd name="connsiteY3" fmla="*/ 0 h 73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412" h="735030">
                  <a:moveTo>
                    <a:pt x="0" y="0"/>
                  </a:moveTo>
                  <a:cubicBezTo>
                    <a:pt x="118969" y="0"/>
                    <a:pt x="215412" y="164542"/>
                    <a:pt x="215412" y="367515"/>
                  </a:cubicBezTo>
                  <a:cubicBezTo>
                    <a:pt x="215412" y="570488"/>
                    <a:pt x="118969" y="735030"/>
                    <a:pt x="0" y="7350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Freeform: Shape 60"/>
            <p:cNvSpPr/>
            <p:nvPr/>
          </p:nvSpPr>
          <p:spPr>
            <a:xfrm rot="2503140">
              <a:off x="3627464" y="1719767"/>
              <a:ext cx="215412" cy="735030"/>
            </a:xfrm>
            <a:custGeom>
              <a:avLst/>
              <a:gdLst>
                <a:gd name="connsiteX0" fmla="*/ 0 w 215412"/>
                <a:gd name="connsiteY0" fmla="*/ 0 h 735030"/>
                <a:gd name="connsiteX1" fmla="*/ 215412 w 215412"/>
                <a:gd name="connsiteY1" fmla="*/ 367515 h 735030"/>
                <a:gd name="connsiteX2" fmla="*/ 0 w 215412"/>
                <a:gd name="connsiteY2" fmla="*/ 735030 h 735030"/>
                <a:gd name="connsiteX3" fmla="*/ 0 w 215412"/>
                <a:gd name="connsiteY3" fmla="*/ 0 h 73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412" h="735030">
                  <a:moveTo>
                    <a:pt x="0" y="0"/>
                  </a:moveTo>
                  <a:cubicBezTo>
                    <a:pt x="118969" y="0"/>
                    <a:pt x="215412" y="164542"/>
                    <a:pt x="215412" y="367515"/>
                  </a:cubicBezTo>
                  <a:cubicBezTo>
                    <a:pt x="215412" y="570488"/>
                    <a:pt x="118969" y="735030"/>
                    <a:pt x="0" y="7350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Rectangle: Rounded Corners 61"/>
            <p:cNvSpPr/>
            <p:nvPr/>
          </p:nvSpPr>
          <p:spPr>
            <a:xfrm>
              <a:off x="1669143" y="1193355"/>
              <a:ext cx="1451428" cy="4252686"/>
            </a:xfrm>
            <a:prstGeom prst="roundRect">
              <a:avLst>
                <a:gd name="adj" fmla="val 25667"/>
              </a:avLst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Rectangle 62"/>
            <p:cNvSpPr/>
            <p:nvPr/>
          </p:nvSpPr>
          <p:spPr>
            <a:xfrm>
              <a:off x="2220685" y="5443621"/>
              <a:ext cx="348343" cy="141437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Oval 63"/>
            <p:cNvSpPr/>
            <p:nvPr/>
          </p:nvSpPr>
          <p:spPr>
            <a:xfrm>
              <a:off x="2039256" y="1548955"/>
              <a:ext cx="711200" cy="711200"/>
            </a:xfrm>
            <a:prstGeom prst="ellipse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Oval 64"/>
            <p:cNvSpPr/>
            <p:nvPr/>
          </p:nvSpPr>
          <p:spPr>
            <a:xfrm>
              <a:off x="2039256" y="2522622"/>
              <a:ext cx="711200" cy="711200"/>
            </a:xfrm>
            <a:prstGeom prst="ellipse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Oval 65"/>
            <p:cNvSpPr/>
            <p:nvPr/>
          </p:nvSpPr>
          <p:spPr>
            <a:xfrm>
              <a:off x="2039256" y="3496289"/>
              <a:ext cx="711200" cy="711200"/>
            </a:xfrm>
            <a:prstGeom prst="ellipse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Oval 66"/>
            <p:cNvSpPr/>
            <p:nvPr/>
          </p:nvSpPr>
          <p:spPr>
            <a:xfrm>
              <a:off x="2039256" y="4469955"/>
              <a:ext cx="711200" cy="711200"/>
            </a:xfrm>
            <a:prstGeom prst="ellipse">
              <a:avLst/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3226916" y="1548955"/>
              <a:ext cx="747207" cy="3632198"/>
              <a:chOff x="3226916" y="2097314"/>
              <a:chExt cx="874485" cy="3795487"/>
            </a:xfrm>
            <a:solidFill>
              <a:schemeClr val="bg1">
                <a:lumMod val="50000"/>
              </a:schemeClr>
            </a:solidFill>
          </p:grpSpPr>
          <p:sp>
            <p:nvSpPr>
              <p:cNvPr id="47" name="Freeform: Shape 73"/>
              <p:cNvSpPr/>
              <p:nvPr/>
            </p:nvSpPr>
            <p:spPr>
              <a:xfrm flipV="1">
                <a:off x="3226916" y="2097314"/>
                <a:ext cx="874485" cy="874486"/>
              </a:xfrm>
              <a:custGeom>
                <a:avLst/>
                <a:gdLst>
                  <a:gd name="connsiteX0" fmla="*/ 0 w 1474689"/>
                  <a:gd name="connsiteY0" fmla="*/ 0 h 1474690"/>
                  <a:gd name="connsiteX1" fmla="*/ 210178 w 1474689"/>
                  <a:gd name="connsiteY1" fmla="*/ 0 h 1474690"/>
                  <a:gd name="connsiteX2" fmla="*/ 1474689 w 1474689"/>
                  <a:gd name="connsiteY2" fmla="*/ 1264512 h 1474690"/>
                  <a:gd name="connsiteX3" fmla="*/ 1474689 w 1474689"/>
                  <a:gd name="connsiteY3" fmla="*/ 1474690 h 1474690"/>
                  <a:gd name="connsiteX4" fmla="*/ 0 w 1474689"/>
                  <a:gd name="connsiteY4" fmla="*/ 1474690 h 1474690"/>
                  <a:gd name="connsiteX5" fmla="*/ 0 w 1474689"/>
                  <a:gd name="connsiteY5" fmla="*/ 0 h 14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689" h="1474690">
                    <a:moveTo>
                      <a:pt x="0" y="0"/>
                    </a:moveTo>
                    <a:lnTo>
                      <a:pt x="210178" y="0"/>
                    </a:lnTo>
                    <a:lnTo>
                      <a:pt x="1474689" y="1264512"/>
                    </a:lnTo>
                    <a:lnTo>
                      <a:pt x="1474689" y="1474690"/>
                    </a:lnTo>
                    <a:lnTo>
                      <a:pt x="0" y="14746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Freeform: Shape 74"/>
              <p:cNvSpPr/>
              <p:nvPr/>
            </p:nvSpPr>
            <p:spPr>
              <a:xfrm flipV="1">
                <a:off x="3226916" y="3070981"/>
                <a:ext cx="874485" cy="874486"/>
              </a:xfrm>
              <a:custGeom>
                <a:avLst/>
                <a:gdLst>
                  <a:gd name="connsiteX0" fmla="*/ 0 w 1474689"/>
                  <a:gd name="connsiteY0" fmla="*/ 0 h 1474690"/>
                  <a:gd name="connsiteX1" fmla="*/ 210178 w 1474689"/>
                  <a:gd name="connsiteY1" fmla="*/ 0 h 1474690"/>
                  <a:gd name="connsiteX2" fmla="*/ 1474689 w 1474689"/>
                  <a:gd name="connsiteY2" fmla="*/ 1264512 h 1474690"/>
                  <a:gd name="connsiteX3" fmla="*/ 1474689 w 1474689"/>
                  <a:gd name="connsiteY3" fmla="*/ 1474690 h 1474690"/>
                  <a:gd name="connsiteX4" fmla="*/ 0 w 1474689"/>
                  <a:gd name="connsiteY4" fmla="*/ 1474690 h 1474690"/>
                  <a:gd name="connsiteX5" fmla="*/ 0 w 1474689"/>
                  <a:gd name="connsiteY5" fmla="*/ 0 h 14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689" h="1474690">
                    <a:moveTo>
                      <a:pt x="0" y="0"/>
                    </a:moveTo>
                    <a:lnTo>
                      <a:pt x="210178" y="0"/>
                    </a:lnTo>
                    <a:lnTo>
                      <a:pt x="1474689" y="1264512"/>
                    </a:lnTo>
                    <a:lnTo>
                      <a:pt x="1474689" y="1474690"/>
                    </a:lnTo>
                    <a:lnTo>
                      <a:pt x="0" y="14746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Freeform: Shape 75"/>
              <p:cNvSpPr/>
              <p:nvPr/>
            </p:nvSpPr>
            <p:spPr>
              <a:xfrm flipV="1">
                <a:off x="3226916" y="4044648"/>
                <a:ext cx="874485" cy="874486"/>
              </a:xfrm>
              <a:custGeom>
                <a:avLst/>
                <a:gdLst>
                  <a:gd name="connsiteX0" fmla="*/ 0 w 1474689"/>
                  <a:gd name="connsiteY0" fmla="*/ 0 h 1474690"/>
                  <a:gd name="connsiteX1" fmla="*/ 210178 w 1474689"/>
                  <a:gd name="connsiteY1" fmla="*/ 0 h 1474690"/>
                  <a:gd name="connsiteX2" fmla="*/ 1474689 w 1474689"/>
                  <a:gd name="connsiteY2" fmla="*/ 1264512 h 1474690"/>
                  <a:gd name="connsiteX3" fmla="*/ 1474689 w 1474689"/>
                  <a:gd name="connsiteY3" fmla="*/ 1474690 h 1474690"/>
                  <a:gd name="connsiteX4" fmla="*/ 0 w 1474689"/>
                  <a:gd name="connsiteY4" fmla="*/ 1474690 h 1474690"/>
                  <a:gd name="connsiteX5" fmla="*/ 0 w 1474689"/>
                  <a:gd name="connsiteY5" fmla="*/ 0 h 14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689" h="1474690">
                    <a:moveTo>
                      <a:pt x="0" y="0"/>
                    </a:moveTo>
                    <a:lnTo>
                      <a:pt x="210178" y="0"/>
                    </a:lnTo>
                    <a:lnTo>
                      <a:pt x="1474689" y="1264512"/>
                    </a:lnTo>
                    <a:lnTo>
                      <a:pt x="1474689" y="1474690"/>
                    </a:lnTo>
                    <a:lnTo>
                      <a:pt x="0" y="14746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Freeform: Shape 76"/>
              <p:cNvSpPr/>
              <p:nvPr/>
            </p:nvSpPr>
            <p:spPr>
              <a:xfrm flipV="1">
                <a:off x="3226916" y="5018315"/>
                <a:ext cx="874485" cy="874486"/>
              </a:xfrm>
              <a:custGeom>
                <a:avLst/>
                <a:gdLst>
                  <a:gd name="connsiteX0" fmla="*/ 0 w 1474689"/>
                  <a:gd name="connsiteY0" fmla="*/ 0 h 1474690"/>
                  <a:gd name="connsiteX1" fmla="*/ 210178 w 1474689"/>
                  <a:gd name="connsiteY1" fmla="*/ 0 h 1474690"/>
                  <a:gd name="connsiteX2" fmla="*/ 1474689 w 1474689"/>
                  <a:gd name="connsiteY2" fmla="*/ 1264512 h 1474690"/>
                  <a:gd name="connsiteX3" fmla="*/ 1474689 w 1474689"/>
                  <a:gd name="connsiteY3" fmla="*/ 1474690 h 1474690"/>
                  <a:gd name="connsiteX4" fmla="*/ 0 w 1474689"/>
                  <a:gd name="connsiteY4" fmla="*/ 1474690 h 1474690"/>
                  <a:gd name="connsiteX5" fmla="*/ 0 w 1474689"/>
                  <a:gd name="connsiteY5" fmla="*/ 0 h 14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689" h="1474690">
                    <a:moveTo>
                      <a:pt x="0" y="0"/>
                    </a:moveTo>
                    <a:lnTo>
                      <a:pt x="210178" y="0"/>
                    </a:lnTo>
                    <a:lnTo>
                      <a:pt x="1474689" y="1264512"/>
                    </a:lnTo>
                    <a:lnTo>
                      <a:pt x="1474689" y="1474690"/>
                    </a:lnTo>
                    <a:lnTo>
                      <a:pt x="0" y="14746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2" name="Freeform: Shape 68"/>
            <p:cNvSpPr/>
            <p:nvPr/>
          </p:nvSpPr>
          <p:spPr>
            <a:xfrm rot="2503140">
              <a:off x="3627464" y="2651544"/>
              <a:ext cx="215412" cy="735030"/>
            </a:xfrm>
            <a:custGeom>
              <a:avLst/>
              <a:gdLst>
                <a:gd name="connsiteX0" fmla="*/ 0 w 215412"/>
                <a:gd name="connsiteY0" fmla="*/ 0 h 735030"/>
                <a:gd name="connsiteX1" fmla="*/ 215412 w 215412"/>
                <a:gd name="connsiteY1" fmla="*/ 367515 h 735030"/>
                <a:gd name="connsiteX2" fmla="*/ 0 w 215412"/>
                <a:gd name="connsiteY2" fmla="*/ 735030 h 735030"/>
                <a:gd name="connsiteX3" fmla="*/ 0 w 215412"/>
                <a:gd name="connsiteY3" fmla="*/ 0 h 73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412" h="735030">
                  <a:moveTo>
                    <a:pt x="0" y="0"/>
                  </a:moveTo>
                  <a:cubicBezTo>
                    <a:pt x="118969" y="0"/>
                    <a:pt x="215412" y="164542"/>
                    <a:pt x="215412" y="367515"/>
                  </a:cubicBezTo>
                  <a:cubicBezTo>
                    <a:pt x="215412" y="570488"/>
                    <a:pt x="118969" y="735030"/>
                    <a:pt x="0" y="7350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Freeform: Shape 69"/>
            <p:cNvSpPr/>
            <p:nvPr/>
          </p:nvSpPr>
          <p:spPr>
            <a:xfrm>
              <a:off x="2257249" y="1675141"/>
              <a:ext cx="368354" cy="45882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Freeform: Shape 70"/>
            <p:cNvSpPr/>
            <p:nvPr/>
          </p:nvSpPr>
          <p:spPr>
            <a:xfrm>
              <a:off x="2257249" y="2648808"/>
              <a:ext cx="368354" cy="45882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Freeform: Shape 71"/>
            <p:cNvSpPr/>
            <p:nvPr/>
          </p:nvSpPr>
          <p:spPr>
            <a:xfrm>
              <a:off x="2257249" y="3622475"/>
              <a:ext cx="368354" cy="45882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Freeform: Shape 72"/>
            <p:cNvSpPr/>
            <p:nvPr/>
          </p:nvSpPr>
          <p:spPr>
            <a:xfrm>
              <a:off x="2257249" y="4596141"/>
              <a:ext cx="368354" cy="45882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6128111" y="1485148"/>
            <a:ext cx="2062292" cy="2216695"/>
            <a:chOff x="8170814" y="1912116"/>
            <a:chExt cx="2749722" cy="2955593"/>
          </a:xfrm>
        </p:grpSpPr>
        <p:grpSp>
          <p:nvGrpSpPr>
            <p:cNvPr id="20" name="Group 23"/>
            <p:cNvGrpSpPr/>
            <p:nvPr/>
          </p:nvGrpSpPr>
          <p:grpSpPr>
            <a:xfrm>
              <a:off x="8170814" y="1912116"/>
              <a:ext cx="2611177" cy="2955593"/>
              <a:chOff x="1193500" y="1491637"/>
              <a:chExt cx="3761195" cy="2955593"/>
            </a:xfrm>
          </p:grpSpPr>
          <p:sp>
            <p:nvSpPr>
              <p:cNvPr id="31" name="Rectangle 38"/>
              <p:cNvSpPr/>
              <p:nvPr/>
            </p:nvSpPr>
            <p:spPr>
              <a:xfrm>
                <a:off x="1193500" y="1491637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pPr algn="r"/>
                <a:r>
                  <a:rPr lang="zh-CN" altLang="en-US" sz="1600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  <p:sp>
            <p:nvSpPr>
              <p:cNvPr id="29" name="Rectangle 36"/>
              <p:cNvSpPr/>
              <p:nvPr/>
            </p:nvSpPr>
            <p:spPr>
              <a:xfrm>
                <a:off x="1193500" y="2815545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  <p:sp>
            <p:nvSpPr>
              <p:cNvPr id="27" name="Rectangle 34"/>
              <p:cNvSpPr/>
              <p:nvPr/>
            </p:nvSpPr>
            <p:spPr>
              <a:xfrm>
                <a:off x="1193500" y="4139453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pPr algn="r"/>
                <a:r>
                  <a:rPr lang="zh-CN" altLang="en-US" sz="1600" b="1">
                    <a:solidFill>
                      <a:schemeClr val="accent5"/>
                    </a:solidFill>
                  </a:rPr>
                  <a:t>标题文本预设</a:t>
                </a:r>
              </a:p>
            </p:txBody>
          </p:sp>
        </p:grpSp>
        <p:cxnSp>
          <p:nvCxnSpPr>
            <p:cNvPr id="21" name="Straight Connector 24"/>
            <p:cNvCxnSpPr/>
            <p:nvPr/>
          </p:nvCxnSpPr>
          <p:spPr>
            <a:xfrm>
              <a:off x="8472264" y="2924944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6"/>
            <p:cNvCxnSpPr/>
            <p:nvPr/>
          </p:nvCxnSpPr>
          <p:spPr>
            <a:xfrm>
              <a:off x="8472264" y="4263691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9"/>
          <p:cNvGrpSpPr/>
          <p:nvPr/>
        </p:nvGrpSpPr>
        <p:grpSpPr>
          <a:xfrm>
            <a:off x="980601" y="1485148"/>
            <a:ext cx="2035289" cy="2216695"/>
            <a:chOff x="1307468" y="1697288"/>
            <a:chExt cx="2713719" cy="2955593"/>
          </a:xfrm>
        </p:grpSpPr>
        <p:grpSp>
          <p:nvGrpSpPr>
            <p:cNvPr id="7" name="Group 40"/>
            <p:cNvGrpSpPr/>
            <p:nvPr/>
          </p:nvGrpSpPr>
          <p:grpSpPr>
            <a:xfrm>
              <a:off x="1410010" y="1697288"/>
              <a:ext cx="2611177" cy="2955593"/>
              <a:chOff x="1193500" y="1491637"/>
              <a:chExt cx="3761195" cy="2955593"/>
            </a:xfrm>
          </p:grpSpPr>
          <p:sp>
            <p:nvSpPr>
              <p:cNvPr id="19" name="Rectangle 52"/>
              <p:cNvSpPr/>
              <p:nvPr/>
            </p:nvSpPr>
            <p:spPr>
              <a:xfrm>
                <a:off x="1193500" y="1491637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r>
                  <a:rPr lang="zh-CN" altLang="en-US" sz="1600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  <p:sp>
            <p:nvSpPr>
              <p:cNvPr id="17" name="Rectangle 50"/>
              <p:cNvSpPr/>
              <p:nvPr/>
            </p:nvSpPr>
            <p:spPr>
              <a:xfrm>
                <a:off x="1193500" y="2815545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r>
                  <a:rPr lang="zh-CN" altLang="en-US" sz="1600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  <p:sp>
            <p:nvSpPr>
              <p:cNvPr id="15" name="Rectangle 48"/>
              <p:cNvSpPr/>
              <p:nvPr/>
            </p:nvSpPr>
            <p:spPr>
              <a:xfrm>
                <a:off x="1193500" y="4139453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r>
                  <a:rPr lang="zh-CN" altLang="en-US" sz="1600" b="1">
                    <a:solidFill>
                      <a:schemeClr val="accent5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8" name="Group 41"/>
            <p:cNvGrpSpPr/>
            <p:nvPr/>
          </p:nvGrpSpPr>
          <p:grpSpPr>
            <a:xfrm>
              <a:off x="1307468" y="2710116"/>
              <a:ext cx="2448272" cy="1338747"/>
              <a:chOff x="1307468" y="2924944"/>
              <a:chExt cx="2448272" cy="1338747"/>
            </a:xfrm>
          </p:grpSpPr>
          <p:cxnSp>
            <p:nvCxnSpPr>
              <p:cNvPr id="9" name="Straight Connector 42"/>
              <p:cNvCxnSpPr/>
              <p:nvPr/>
            </p:nvCxnSpPr>
            <p:spPr>
              <a:xfrm>
                <a:off x="1307468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43"/>
              <p:cNvCxnSpPr/>
              <p:nvPr/>
            </p:nvCxnSpPr>
            <p:spPr>
              <a:xfrm>
                <a:off x="1307468" y="4263691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520" y="2571750"/>
            <a:ext cx="8640960" cy="2304256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TextBox 48"/>
          <p:cNvSpPr txBox="1"/>
          <p:nvPr/>
        </p:nvSpPr>
        <p:spPr>
          <a:xfrm>
            <a:off x="4236737" y="1504272"/>
            <a:ext cx="20634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明年工作计划</a:t>
            </a:r>
            <a:endParaRPr lang="en-GB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TextBox 49"/>
          <p:cNvSpPr txBox="1"/>
          <p:nvPr/>
        </p:nvSpPr>
        <p:spPr>
          <a:xfrm>
            <a:off x="4236736" y="1930289"/>
            <a:ext cx="278013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</a:t>
            </a:r>
          </a:p>
        </p:txBody>
      </p:sp>
      <p:sp>
        <p:nvSpPr>
          <p:cNvPr id="10" name="矩形 9"/>
          <p:cNvSpPr/>
          <p:nvPr/>
        </p:nvSpPr>
        <p:spPr>
          <a:xfrm>
            <a:off x="3045600" y="2100793"/>
            <a:ext cx="14652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  <a:cs typeface="+mn-ea"/>
                <a:sym typeface="+mn-lt"/>
              </a:rPr>
              <a:t>04</a:t>
            </a:r>
            <a:endParaRPr lang="zh-CN" altLang="en-US" sz="4800" spc="300" dirty="0">
              <a:solidFill>
                <a:schemeClr val="tx1">
                  <a:lumMod val="75000"/>
                  <a:lumOff val="25000"/>
                </a:schemeClr>
              </a:solidFill>
              <a:latin typeface="Bodoni MT Black" panose="02070A03080606020203" pitchFamily="18" charset="0"/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059832" y="1524663"/>
            <a:ext cx="1728192" cy="90307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251520" y="2571750"/>
            <a:ext cx="8640960" cy="2304256"/>
          </a:xfrm>
          <a:prstGeom prst="rect">
            <a:avLst/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Arrow: Pentagon 2"/>
          <p:cNvSpPr/>
          <p:nvPr/>
        </p:nvSpPr>
        <p:spPr bwMode="auto">
          <a:xfrm>
            <a:off x="1835696" y="1993589"/>
            <a:ext cx="1911170" cy="1154225"/>
          </a:xfrm>
          <a:prstGeom prst="homePlate">
            <a:avLst>
              <a:gd name="adj" fmla="val 0"/>
            </a:avLst>
          </a:prstGeom>
          <a:noFill/>
          <a:ln w="19050">
            <a:noFill/>
            <a:round/>
          </a:ln>
        </p:spPr>
        <p:txBody>
          <a:bodyPr rot="0" spcFirstLastPara="0" vert="horz" wrap="square" lIns="91440" tIns="45720" rIns="91440" bIns="45720" anchor="ctr" anchorCtr="1" forceAA="0" compatLnSpc="1">
            <a:normAutofit/>
          </a:bodyPr>
          <a:lstStyle/>
          <a:p>
            <a:pPr algn="ctr"/>
            <a:r>
              <a:rPr lang="zh-CN" altLang="en-US" sz="3200" b="1" dirty="0"/>
              <a:t>目录</a:t>
            </a:r>
            <a:endParaRPr lang="en-US" altLang="zh-CN" sz="3200" b="1" dirty="0"/>
          </a:p>
          <a:p>
            <a:pPr algn="ctr"/>
            <a:r>
              <a:rPr lang="en-US" altLang="zh-CN" sz="3200" b="1" dirty="0"/>
              <a:t>CONTENT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6228184" y="1358474"/>
            <a:ext cx="3322574" cy="468262"/>
            <a:chOff x="3683842" y="3615656"/>
            <a:chExt cx="3322574" cy="468262"/>
          </a:xfrm>
        </p:grpSpPr>
        <p:sp>
          <p:nvSpPr>
            <p:cNvPr id="9" name="Diamond 27"/>
            <p:cNvSpPr/>
            <p:nvPr/>
          </p:nvSpPr>
          <p:spPr>
            <a:xfrm>
              <a:off x="3683842" y="3615656"/>
              <a:ext cx="468262" cy="468262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92500" lnSpcReduction="10000"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</a:p>
          </p:txBody>
        </p:sp>
        <p:sp>
          <p:nvSpPr>
            <p:cNvPr id="23" name="TextBox 41"/>
            <p:cNvSpPr txBox="1"/>
            <p:nvPr/>
          </p:nvSpPr>
          <p:spPr>
            <a:xfrm>
              <a:off x="4034486" y="3638575"/>
              <a:ext cx="2971930" cy="182148"/>
            </a:xfrm>
            <a:prstGeom prst="rect">
              <a:avLst/>
            </a:prstGeom>
            <a:noFill/>
          </p:spPr>
          <p:txBody>
            <a:bodyPr wrap="none" lIns="360000" tIns="0" rIns="0" bIns="0" anchor="b" anchorCtr="0">
              <a:normAutofit fontScale="85000" lnSpcReduction="20000"/>
            </a:bodyPr>
            <a:lstStyle/>
            <a:p>
              <a:r>
                <a:rPr lang="zh-CN" altLang="en-US" sz="1600" b="1" dirty="0">
                  <a:solidFill>
                    <a:schemeClr val="accent4">
                      <a:lumMod val="100000"/>
                    </a:schemeClr>
                  </a:solidFill>
                </a:rPr>
                <a:t>明年工作计划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6228184" y="699542"/>
            <a:ext cx="3322574" cy="468262"/>
            <a:chOff x="3683842" y="2956724"/>
            <a:chExt cx="3322574" cy="468262"/>
          </a:xfrm>
        </p:grpSpPr>
        <p:sp>
          <p:nvSpPr>
            <p:cNvPr id="11" name="Diamond 29"/>
            <p:cNvSpPr/>
            <p:nvPr/>
          </p:nvSpPr>
          <p:spPr>
            <a:xfrm>
              <a:off x="3683842" y="2956724"/>
              <a:ext cx="468262" cy="468262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92500" lnSpcReduction="10000"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</a:p>
          </p:txBody>
        </p:sp>
        <p:sp>
          <p:nvSpPr>
            <p:cNvPr id="21" name="TextBox 39"/>
            <p:cNvSpPr txBox="1"/>
            <p:nvPr/>
          </p:nvSpPr>
          <p:spPr>
            <a:xfrm>
              <a:off x="4034486" y="2979643"/>
              <a:ext cx="2971930" cy="182148"/>
            </a:xfrm>
            <a:prstGeom prst="rect">
              <a:avLst/>
            </a:prstGeom>
            <a:noFill/>
          </p:spPr>
          <p:txBody>
            <a:bodyPr wrap="none" lIns="360000" tIns="0" rIns="0" bIns="0" anchor="b" anchorCtr="0">
              <a:normAutofit fontScale="85000" lnSpcReduction="20000"/>
            </a:bodyPr>
            <a:lstStyle/>
            <a:p>
              <a:r>
                <a:rPr lang="zh-CN" altLang="en-US" sz="1600" b="1" dirty="0">
                  <a:solidFill>
                    <a:schemeClr val="accent3">
                      <a:lumMod val="100000"/>
                    </a:schemeClr>
                  </a:solidFill>
                </a:rPr>
                <a:t>成功项目展示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923926" y="1360875"/>
            <a:ext cx="3322574" cy="468262"/>
            <a:chOff x="3683842" y="2297792"/>
            <a:chExt cx="3322574" cy="468262"/>
          </a:xfrm>
        </p:grpSpPr>
        <p:sp>
          <p:nvSpPr>
            <p:cNvPr id="13" name="Diamond 31"/>
            <p:cNvSpPr/>
            <p:nvPr/>
          </p:nvSpPr>
          <p:spPr>
            <a:xfrm>
              <a:off x="3683842" y="2297792"/>
              <a:ext cx="468262" cy="468262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92500" lnSpcReduction="10000"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</a:p>
          </p:txBody>
        </p:sp>
        <p:sp>
          <p:nvSpPr>
            <p:cNvPr id="19" name="TextBox 37"/>
            <p:cNvSpPr txBox="1"/>
            <p:nvPr/>
          </p:nvSpPr>
          <p:spPr>
            <a:xfrm>
              <a:off x="4034486" y="2320711"/>
              <a:ext cx="2971930" cy="182148"/>
            </a:xfrm>
            <a:prstGeom prst="rect">
              <a:avLst/>
            </a:prstGeom>
            <a:noFill/>
          </p:spPr>
          <p:txBody>
            <a:bodyPr wrap="none" lIns="360000" tIns="0" rIns="0" bIns="0" anchor="b" anchorCtr="0">
              <a:normAutofit fontScale="85000" lnSpcReduction="20000"/>
            </a:bodyPr>
            <a:lstStyle/>
            <a:p>
              <a:r>
                <a:rPr lang="zh-CN" altLang="en-US" sz="1600" b="1" dirty="0">
                  <a:solidFill>
                    <a:schemeClr val="accent2">
                      <a:lumMod val="100000"/>
                    </a:schemeClr>
                  </a:solidFill>
                </a:rPr>
                <a:t>工作完成情况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923928" y="701943"/>
            <a:ext cx="3322572" cy="468262"/>
            <a:chOff x="3683844" y="1638860"/>
            <a:chExt cx="3322572" cy="468262"/>
          </a:xfrm>
        </p:grpSpPr>
        <p:sp>
          <p:nvSpPr>
            <p:cNvPr id="15" name="Diamond 33"/>
            <p:cNvSpPr/>
            <p:nvPr/>
          </p:nvSpPr>
          <p:spPr>
            <a:xfrm>
              <a:off x="3683844" y="1638860"/>
              <a:ext cx="468262" cy="468262"/>
            </a:xfrm>
            <a:prstGeom prst="diamon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92500" lnSpcReduction="10000"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</a:p>
          </p:txBody>
        </p:sp>
        <p:sp>
          <p:nvSpPr>
            <p:cNvPr id="17" name="TextBox 35"/>
            <p:cNvSpPr txBox="1"/>
            <p:nvPr/>
          </p:nvSpPr>
          <p:spPr>
            <a:xfrm>
              <a:off x="4034486" y="1661779"/>
              <a:ext cx="2971930" cy="182148"/>
            </a:xfrm>
            <a:prstGeom prst="rect">
              <a:avLst/>
            </a:prstGeom>
            <a:noFill/>
          </p:spPr>
          <p:txBody>
            <a:bodyPr wrap="none" lIns="360000" tIns="0" rIns="0" bIns="0" anchor="b" anchorCtr="0">
              <a:normAutofit fontScale="85000" lnSpcReduction="20000"/>
            </a:bodyPr>
            <a:lstStyle/>
            <a:p>
              <a:r>
                <a:rPr lang="zh-CN" altLang="en-US" sz="1600" b="1" dirty="0">
                  <a:solidFill>
                    <a:schemeClr val="accent1">
                      <a:lumMod val="100000"/>
                    </a:schemeClr>
                  </a:solidFill>
                </a:rPr>
                <a:t>年度工作概述</a:t>
              </a:r>
            </a:p>
          </p:txBody>
        </p:sp>
      </p:grpSp>
      <p:cxnSp>
        <p:nvCxnSpPr>
          <p:cNvPr id="26" name="直接连接符 25"/>
          <p:cNvCxnSpPr/>
          <p:nvPr/>
        </p:nvCxnSpPr>
        <p:spPr>
          <a:xfrm>
            <a:off x="3059832" y="1668679"/>
            <a:ext cx="1728192" cy="90307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109663" y="1570681"/>
            <a:ext cx="6910388" cy="244058"/>
            <a:chOff x="839692" y="2560760"/>
            <a:chExt cx="10493566" cy="325411"/>
          </a:xfrm>
        </p:grpSpPr>
        <p:sp>
          <p:nvSpPr>
            <p:cNvPr id="28" name="矩形 27"/>
            <p:cNvSpPr/>
            <p:nvPr/>
          </p:nvSpPr>
          <p:spPr>
            <a:xfrm>
              <a:off x="3713913" y="2560760"/>
              <a:ext cx="2020976" cy="325411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10000"/>
            </a:bodyPr>
            <a:lstStyle/>
            <a:p>
              <a:pPr lvl="0" algn="ctr" defTabSz="913765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rgbClr val="B2A2B4"/>
                  </a:solidFill>
                </a:rPr>
                <a:t>标题文本预设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6456335" y="2560760"/>
              <a:ext cx="2020976" cy="325411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10000"/>
            </a:bodyPr>
            <a:lstStyle/>
            <a:p>
              <a:pPr lvl="0" algn="ctr" defTabSz="913765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rgbClr val="B2A2B4"/>
                  </a:solidFill>
                </a:rPr>
                <a:t>标题文本预设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9312282" y="2560760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10000"/>
            </a:bodyPr>
            <a:lstStyle/>
            <a:p>
              <a:pPr lvl="0" algn="ctr" defTabSz="913765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rgbClr val="E19AB0"/>
                  </a:solidFill>
                </a:rPr>
                <a:t>标题文本预设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839692" y="2560760"/>
              <a:ext cx="2020976" cy="325411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10000"/>
            </a:bodyPr>
            <a:lstStyle/>
            <a:p>
              <a:pPr lvl="0" algn="ctr" defTabSz="913765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rgbClr val="E19AB0"/>
                  </a:solidFill>
                </a:rPr>
                <a:t>标题文本预设</a:t>
              </a:r>
            </a:p>
          </p:txBody>
        </p:sp>
      </p:grpSp>
      <p:cxnSp>
        <p:nvCxnSpPr>
          <p:cNvPr id="5" name="直接连接符 4"/>
          <p:cNvCxnSpPr/>
          <p:nvPr/>
        </p:nvCxnSpPr>
        <p:spPr>
          <a:xfrm flipV="1">
            <a:off x="2004090" y="2355726"/>
            <a:ext cx="0" cy="631551"/>
          </a:xfrm>
          <a:prstGeom prst="line">
            <a:avLst/>
          </a:prstGeom>
          <a:ln w="12700"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5387757" y="2355726"/>
            <a:ext cx="0" cy="631551"/>
          </a:xfrm>
          <a:prstGeom prst="line">
            <a:avLst/>
          </a:prstGeom>
          <a:ln w="12700">
            <a:solidFill>
              <a:schemeClr val="accent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7128421" y="2355726"/>
            <a:ext cx="0" cy="631551"/>
          </a:xfrm>
          <a:prstGeom prst="line">
            <a:avLst/>
          </a:prstGeom>
          <a:ln w="12700">
            <a:solidFill>
              <a:schemeClr val="accent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3744754" y="2355726"/>
            <a:ext cx="0" cy="631551"/>
          </a:xfrm>
          <a:prstGeom prst="line">
            <a:avLst/>
          </a:prstGeom>
          <a:ln w="12700"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组合 30"/>
          <p:cNvGrpSpPr/>
          <p:nvPr/>
        </p:nvGrpSpPr>
        <p:grpSpPr>
          <a:xfrm>
            <a:off x="4294377" y="2930203"/>
            <a:ext cx="2254759" cy="1240870"/>
            <a:chOff x="4294377" y="2930203"/>
            <a:chExt cx="2254759" cy="1240870"/>
          </a:xfrm>
        </p:grpSpPr>
        <p:sp>
          <p:nvSpPr>
            <p:cNvPr id="8" name="任意多边形: 形状 7"/>
            <p:cNvSpPr/>
            <p:nvPr/>
          </p:nvSpPr>
          <p:spPr>
            <a:xfrm flipV="1">
              <a:off x="4294377" y="2930203"/>
              <a:ext cx="2254759" cy="1240870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accent4">
                <a:alpha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任意多边形: 形状 12"/>
            <p:cNvSpPr/>
            <p:nvPr/>
          </p:nvSpPr>
          <p:spPr bwMode="auto">
            <a:xfrm>
              <a:off x="5207621" y="3391681"/>
              <a:ext cx="382315" cy="323084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2594864" y="2930203"/>
            <a:ext cx="2254759" cy="1240870"/>
            <a:chOff x="2594864" y="2930203"/>
            <a:chExt cx="2254759" cy="1240870"/>
          </a:xfrm>
        </p:grpSpPr>
        <p:sp>
          <p:nvSpPr>
            <p:cNvPr id="37" name="任意多边形: 形状 36"/>
            <p:cNvSpPr/>
            <p:nvPr/>
          </p:nvSpPr>
          <p:spPr>
            <a:xfrm flipV="1">
              <a:off x="2594864" y="2930203"/>
              <a:ext cx="2254759" cy="1240870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accent2">
                <a:alpha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38" name="任意多边形: 形状 37"/>
            <p:cNvSpPr>
              <a:spLocks noChangeAspect="1"/>
            </p:cNvSpPr>
            <p:nvPr/>
          </p:nvSpPr>
          <p:spPr bwMode="auto">
            <a:xfrm>
              <a:off x="3541363" y="3330887"/>
              <a:ext cx="429759" cy="444672"/>
            </a:xfrm>
            <a:custGeom>
              <a:avLst/>
              <a:gdLst>
                <a:gd name="connsiteX0" fmla="*/ 94055 w 317452"/>
                <a:gd name="connsiteY0" fmla="*/ 135965 h 328468"/>
                <a:gd name="connsiteX1" fmla="*/ 94407 w 317452"/>
                <a:gd name="connsiteY1" fmla="*/ 136055 h 328468"/>
                <a:gd name="connsiteX2" fmla="*/ 104825 w 317452"/>
                <a:gd name="connsiteY2" fmla="*/ 158537 h 328468"/>
                <a:gd name="connsiteX3" fmla="*/ 106109 w 317452"/>
                <a:gd name="connsiteY3" fmla="*/ 161308 h 328468"/>
                <a:gd name="connsiteX4" fmla="*/ 98162 w 317452"/>
                <a:gd name="connsiteY4" fmla="*/ 160053 h 328468"/>
                <a:gd name="connsiteX5" fmla="*/ 96849 w 317452"/>
                <a:gd name="connsiteY5" fmla="*/ 160053 h 328468"/>
                <a:gd name="connsiteX6" fmla="*/ 92911 w 317452"/>
                <a:gd name="connsiteY6" fmla="*/ 137630 h 328468"/>
                <a:gd name="connsiteX7" fmla="*/ 93506 w 317452"/>
                <a:gd name="connsiteY7" fmla="*/ 136765 h 328468"/>
                <a:gd name="connsiteX8" fmla="*/ 39496 w 317452"/>
                <a:gd name="connsiteY8" fmla="*/ 115887 h 328468"/>
                <a:gd name="connsiteX9" fmla="*/ 51437 w 317452"/>
                <a:gd name="connsiteY9" fmla="*/ 165488 h 328468"/>
                <a:gd name="connsiteX10" fmla="*/ 48784 w 317452"/>
                <a:gd name="connsiteY10" fmla="*/ 166793 h 328468"/>
                <a:gd name="connsiteX11" fmla="*/ 47457 w 317452"/>
                <a:gd name="connsiteY11" fmla="*/ 170709 h 328468"/>
                <a:gd name="connsiteX12" fmla="*/ 48784 w 317452"/>
                <a:gd name="connsiteY12" fmla="*/ 173319 h 328468"/>
                <a:gd name="connsiteX13" fmla="*/ 52764 w 317452"/>
                <a:gd name="connsiteY13" fmla="*/ 175930 h 328468"/>
                <a:gd name="connsiteX14" fmla="*/ 55418 w 317452"/>
                <a:gd name="connsiteY14" fmla="*/ 174625 h 328468"/>
                <a:gd name="connsiteX15" fmla="*/ 87263 w 317452"/>
                <a:gd name="connsiteY15" fmla="*/ 216393 h 328468"/>
                <a:gd name="connsiteX16" fmla="*/ 55418 w 317452"/>
                <a:gd name="connsiteY16" fmla="*/ 230752 h 328468"/>
                <a:gd name="connsiteX17" fmla="*/ 38169 w 317452"/>
                <a:gd name="connsiteY17" fmla="*/ 224225 h 328468"/>
                <a:gd name="connsiteX18" fmla="*/ 1017 w 317452"/>
                <a:gd name="connsiteY18" fmla="*/ 147214 h 328468"/>
                <a:gd name="connsiteX19" fmla="*/ 7651 w 317452"/>
                <a:gd name="connsiteY19" fmla="*/ 128940 h 328468"/>
                <a:gd name="connsiteX20" fmla="*/ 39496 w 317452"/>
                <a:gd name="connsiteY20" fmla="*/ 115887 h 328468"/>
                <a:gd name="connsiteX21" fmla="*/ 63900 w 317452"/>
                <a:gd name="connsiteY21" fmla="*/ 106627 h 328468"/>
                <a:gd name="connsiteX22" fmla="*/ 71807 w 317452"/>
                <a:gd name="connsiteY22" fmla="*/ 114982 h 328468"/>
                <a:gd name="connsiteX23" fmla="*/ 81033 w 317452"/>
                <a:gd name="connsiteY23" fmla="*/ 133331 h 328468"/>
                <a:gd name="connsiteX24" fmla="*/ 87623 w 317452"/>
                <a:gd name="connsiteY24" fmla="*/ 130710 h 328468"/>
                <a:gd name="connsiteX25" fmla="*/ 95803 w 317452"/>
                <a:gd name="connsiteY25" fmla="*/ 133422 h 328468"/>
                <a:gd name="connsiteX26" fmla="*/ 94055 w 317452"/>
                <a:gd name="connsiteY26" fmla="*/ 135965 h 328468"/>
                <a:gd name="connsiteX27" fmla="*/ 89115 w 317452"/>
                <a:gd name="connsiteY27" fmla="*/ 134702 h 328468"/>
                <a:gd name="connsiteX28" fmla="*/ 83823 w 317452"/>
                <a:gd name="connsiteY28" fmla="*/ 137407 h 328468"/>
                <a:gd name="connsiteX29" fmla="*/ 82500 w 317452"/>
                <a:gd name="connsiteY29" fmla="*/ 137407 h 328468"/>
                <a:gd name="connsiteX30" fmla="*/ 97053 w 317452"/>
                <a:gd name="connsiteY30" fmla="*/ 169863 h 328468"/>
                <a:gd name="connsiteX31" fmla="*/ 98375 w 317452"/>
                <a:gd name="connsiteY31" fmla="*/ 169863 h 328468"/>
                <a:gd name="connsiteX32" fmla="*/ 103667 w 317452"/>
                <a:gd name="connsiteY32" fmla="*/ 167158 h 328468"/>
                <a:gd name="connsiteX33" fmla="*/ 106313 w 317452"/>
                <a:gd name="connsiteY33" fmla="*/ 161749 h 328468"/>
                <a:gd name="connsiteX34" fmla="*/ 106109 w 317452"/>
                <a:gd name="connsiteY34" fmla="*/ 161308 h 328468"/>
                <a:gd name="connsiteX35" fmla="*/ 109648 w 317452"/>
                <a:gd name="connsiteY35" fmla="*/ 161866 h 328468"/>
                <a:gd name="connsiteX36" fmla="*/ 110272 w 317452"/>
                <a:gd name="connsiteY36" fmla="*/ 161402 h 328468"/>
                <a:gd name="connsiteX37" fmla="*/ 110522 w 317452"/>
                <a:gd name="connsiteY37" fmla="*/ 164622 h 328468"/>
                <a:gd name="connsiteX38" fmla="*/ 106074 w 317452"/>
                <a:gd name="connsiteY38" fmla="*/ 170028 h 328468"/>
                <a:gd name="connsiteX39" fmla="*/ 99484 w 317452"/>
                <a:gd name="connsiteY39" fmla="*/ 172650 h 328468"/>
                <a:gd name="connsiteX40" fmla="*/ 107391 w 317452"/>
                <a:gd name="connsiteY40" fmla="*/ 192309 h 328468"/>
                <a:gd name="connsiteX41" fmla="*/ 100802 w 317452"/>
                <a:gd name="connsiteY41" fmla="*/ 211968 h 328468"/>
                <a:gd name="connsiteX42" fmla="*/ 91576 w 317452"/>
                <a:gd name="connsiteY42" fmla="*/ 215900 h 328468"/>
                <a:gd name="connsiteX43" fmla="*/ 59946 w 317452"/>
                <a:gd name="connsiteY43" fmla="*/ 172650 h 328468"/>
                <a:gd name="connsiteX44" fmla="*/ 62582 w 317452"/>
                <a:gd name="connsiteY44" fmla="*/ 171339 h 328468"/>
                <a:gd name="connsiteX45" fmla="*/ 63900 w 317452"/>
                <a:gd name="connsiteY45" fmla="*/ 166097 h 328468"/>
                <a:gd name="connsiteX46" fmla="*/ 62582 w 317452"/>
                <a:gd name="connsiteY46" fmla="*/ 163475 h 328468"/>
                <a:gd name="connsiteX47" fmla="*/ 58628 w 317452"/>
                <a:gd name="connsiteY47" fmla="*/ 162165 h 328468"/>
                <a:gd name="connsiteX48" fmla="*/ 54674 w 317452"/>
                <a:gd name="connsiteY48" fmla="*/ 163475 h 328468"/>
                <a:gd name="connsiteX49" fmla="*/ 42813 w 317452"/>
                <a:gd name="connsiteY49" fmla="*/ 111051 h 328468"/>
                <a:gd name="connsiteX50" fmla="*/ 52038 w 317452"/>
                <a:gd name="connsiteY50" fmla="*/ 107119 h 328468"/>
                <a:gd name="connsiteX51" fmla="*/ 63900 w 317452"/>
                <a:gd name="connsiteY51" fmla="*/ 106627 h 328468"/>
                <a:gd name="connsiteX52" fmla="*/ 221560 w 317452"/>
                <a:gd name="connsiteY52" fmla="*/ 67725 h 328468"/>
                <a:gd name="connsiteX53" fmla="*/ 239938 w 317452"/>
                <a:gd name="connsiteY53" fmla="*/ 67725 h 328468"/>
                <a:gd name="connsiteX54" fmla="*/ 249127 w 317452"/>
                <a:gd name="connsiteY54" fmla="*/ 90147 h 328468"/>
                <a:gd name="connsiteX55" fmla="*/ 249127 w 317452"/>
                <a:gd name="connsiteY55" fmla="*/ 99380 h 328468"/>
                <a:gd name="connsiteX56" fmla="*/ 259629 w 317452"/>
                <a:gd name="connsiteY56" fmla="*/ 162691 h 328468"/>
                <a:gd name="connsiteX57" fmla="*/ 300324 w 317452"/>
                <a:gd name="connsiteY57" fmla="*/ 193027 h 328468"/>
                <a:gd name="connsiteX58" fmla="*/ 304262 w 317452"/>
                <a:gd name="connsiteY58" fmla="*/ 215450 h 328468"/>
                <a:gd name="connsiteX59" fmla="*/ 283258 w 317452"/>
                <a:gd name="connsiteY59" fmla="*/ 219407 h 328468"/>
                <a:gd name="connsiteX60" fmla="*/ 281946 w 317452"/>
                <a:gd name="connsiteY60" fmla="*/ 218088 h 328468"/>
                <a:gd name="connsiteX61" fmla="*/ 236000 w 317452"/>
                <a:gd name="connsiteY61" fmla="*/ 185113 h 328468"/>
                <a:gd name="connsiteX62" fmla="*/ 229436 w 317452"/>
                <a:gd name="connsiteY62" fmla="*/ 174562 h 328468"/>
                <a:gd name="connsiteX63" fmla="*/ 224185 w 317452"/>
                <a:gd name="connsiteY63" fmla="*/ 145544 h 328468"/>
                <a:gd name="connsiteX64" fmla="*/ 196617 w 317452"/>
                <a:gd name="connsiteY64" fmla="*/ 194346 h 328468"/>
                <a:gd name="connsiteX65" fmla="*/ 229436 w 317452"/>
                <a:gd name="connsiteY65" fmla="*/ 243148 h 328468"/>
                <a:gd name="connsiteX66" fmla="*/ 230749 w 317452"/>
                <a:gd name="connsiteY66" fmla="*/ 265571 h 328468"/>
                <a:gd name="connsiteX67" fmla="*/ 195305 w 317452"/>
                <a:gd name="connsiteY67" fmla="*/ 318329 h 328468"/>
                <a:gd name="connsiteX68" fmla="*/ 169050 w 317452"/>
                <a:gd name="connsiteY68" fmla="*/ 323605 h 328468"/>
                <a:gd name="connsiteX69" fmla="*/ 167737 w 317452"/>
                <a:gd name="connsiteY69" fmla="*/ 323605 h 328468"/>
                <a:gd name="connsiteX70" fmla="*/ 162486 w 317452"/>
                <a:gd name="connsiteY70" fmla="*/ 297226 h 328468"/>
                <a:gd name="connsiteX71" fmla="*/ 191366 w 317452"/>
                <a:gd name="connsiteY71" fmla="*/ 255019 h 328468"/>
                <a:gd name="connsiteX72" fmla="*/ 167737 w 317452"/>
                <a:gd name="connsiteY72" fmla="*/ 220726 h 328468"/>
                <a:gd name="connsiteX73" fmla="*/ 70594 w 317452"/>
                <a:gd name="connsiteY73" fmla="*/ 322286 h 328468"/>
                <a:gd name="connsiteX74" fmla="*/ 46965 w 317452"/>
                <a:gd name="connsiteY74" fmla="*/ 326243 h 328468"/>
                <a:gd name="connsiteX75" fmla="*/ 44339 w 317452"/>
                <a:gd name="connsiteY75" fmla="*/ 322286 h 328468"/>
                <a:gd name="connsiteX76" fmla="*/ 43027 w 317452"/>
                <a:gd name="connsiteY76" fmla="*/ 295907 h 328468"/>
                <a:gd name="connsiteX77" fmla="*/ 144108 w 317452"/>
                <a:gd name="connsiteY77" fmla="*/ 189070 h 328468"/>
                <a:gd name="connsiteX78" fmla="*/ 148046 w 317452"/>
                <a:gd name="connsiteY78" fmla="*/ 177200 h 328468"/>
                <a:gd name="connsiteX79" fmla="*/ 190054 w 317452"/>
                <a:gd name="connsiteY79" fmla="*/ 103337 h 328468"/>
                <a:gd name="connsiteX80" fmla="*/ 151984 w 317452"/>
                <a:gd name="connsiteY80" fmla="*/ 107294 h 328468"/>
                <a:gd name="connsiteX81" fmla="*/ 119166 w 317452"/>
                <a:gd name="connsiteY81" fmla="*/ 154777 h 328468"/>
                <a:gd name="connsiteX82" fmla="*/ 110272 w 317452"/>
                <a:gd name="connsiteY82" fmla="*/ 161402 h 328468"/>
                <a:gd name="connsiteX83" fmla="*/ 110027 w 317452"/>
                <a:gd name="connsiteY83" fmla="*/ 158233 h 328468"/>
                <a:gd name="connsiteX84" fmla="*/ 99484 w 317452"/>
                <a:gd name="connsiteY84" fmla="*/ 134642 h 328468"/>
                <a:gd name="connsiteX85" fmla="*/ 95803 w 317452"/>
                <a:gd name="connsiteY85" fmla="*/ 133422 h 328468"/>
                <a:gd name="connsiteX86" fmla="*/ 97670 w 317452"/>
                <a:gd name="connsiteY86" fmla="*/ 130706 h 328468"/>
                <a:gd name="connsiteX87" fmla="*/ 130980 w 317452"/>
                <a:gd name="connsiteY87" fmla="*/ 82234 h 328468"/>
                <a:gd name="connsiteX88" fmla="*/ 141482 w 317452"/>
                <a:gd name="connsiteY88" fmla="*/ 75639 h 328468"/>
                <a:gd name="connsiteX89" fmla="*/ 221560 w 317452"/>
                <a:gd name="connsiteY89" fmla="*/ 67725 h 328468"/>
                <a:gd name="connsiteX90" fmla="*/ 276970 w 317452"/>
                <a:gd name="connsiteY90" fmla="*/ 0 h 328468"/>
                <a:gd name="connsiteX91" fmla="*/ 317452 w 317452"/>
                <a:gd name="connsiteY91" fmla="*/ 39688 h 328468"/>
                <a:gd name="connsiteX92" fmla="*/ 276970 w 317452"/>
                <a:gd name="connsiteY92" fmla="*/ 79376 h 328468"/>
                <a:gd name="connsiteX93" fmla="*/ 236488 w 317452"/>
                <a:gd name="connsiteY93" fmla="*/ 39688 h 328468"/>
                <a:gd name="connsiteX94" fmla="*/ 276970 w 317452"/>
                <a:gd name="connsiteY94" fmla="*/ 0 h 328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17452" h="328468">
                  <a:moveTo>
                    <a:pt x="94055" y="135965"/>
                  </a:moveTo>
                  <a:lnTo>
                    <a:pt x="94407" y="136055"/>
                  </a:lnTo>
                  <a:cubicBezTo>
                    <a:pt x="100360" y="148902"/>
                    <a:pt x="103337" y="155325"/>
                    <a:pt x="104825" y="158537"/>
                  </a:cubicBezTo>
                  <a:lnTo>
                    <a:pt x="106109" y="161308"/>
                  </a:lnTo>
                  <a:lnTo>
                    <a:pt x="98162" y="160053"/>
                  </a:lnTo>
                  <a:cubicBezTo>
                    <a:pt x="98162" y="160053"/>
                    <a:pt x="96849" y="160053"/>
                    <a:pt x="96849" y="160053"/>
                  </a:cubicBezTo>
                  <a:cubicBezTo>
                    <a:pt x="90285" y="154777"/>
                    <a:pt x="87660" y="144225"/>
                    <a:pt x="92911" y="137630"/>
                  </a:cubicBezTo>
                  <a:cubicBezTo>
                    <a:pt x="92911" y="137630"/>
                    <a:pt x="92911" y="137630"/>
                    <a:pt x="93506" y="136765"/>
                  </a:cubicBezTo>
                  <a:close/>
                  <a:moveTo>
                    <a:pt x="39496" y="115887"/>
                  </a:moveTo>
                  <a:cubicBezTo>
                    <a:pt x="39496" y="115887"/>
                    <a:pt x="39496" y="115887"/>
                    <a:pt x="51437" y="165488"/>
                  </a:cubicBezTo>
                  <a:cubicBezTo>
                    <a:pt x="51437" y="165488"/>
                    <a:pt x="51437" y="165488"/>
                    <a:pt x="48784" y="166793"/>
                  </a:cubicBezTo>
                  <a:cubicBezTo>
                    <a:pt x="47457" y="166793"/>
                    <a:pt x="47457" y="169403"/>
                    <a:pt x="47457" y="170709"/>
                  </a:cubicBezTo>
                  <a:cubicBezTo>
                    <a:pt x="47457" y="170709"/>
                    <a:pt x="47457" y="170709"/>
                    <a:pt x="48784" y="173319"/>
                  </a:cubicBezTo>
                  <a:cubicBezTo>
                    <a:pt x="50111" y="175930"/>
                    <a:pt x="51437" y="175930"/>
                    <a:pt x="52764" y="175930"/>
                  </a:cubicBezTo>
                  <a:lnTo>
                    <a:pt x="55418" y="174625"/>
                  </a:lnTo>
                  <a:cubicBezTo>
                    <a:pt x="55418" y="174625"/>
                    <a:pt x="55418" y="174625"/>
                    <a:pt x="87263" y="216393"/>
                  </a:cubicBezTo>
                  <a:cubicBezTo>
                    <a:pt x="87263" y="216393"/>
                    <a:pt x="87263" y="216393"/>
                    <a:pt x="55418" y="230752"/>
                  </a:cubicBezTo>
                  <a:cubicBezTo>
                    <a:pt x="48784" y="233362"/>
                    <a:pt x="40823" y="230752"/>
                    <a:pt x="38169" y="224225"/>
                  </a:cubicBezTo>
                  <a:cubicBezTo>
                    <a:pt x="38169" y="224225"/>
                    <a:pt x="38169" y="224225"/>
                    <a:pt x="1017" y="147214"/>
                  </a:cubicBezTo>
                  <a:cubicBezTo>
                    <a:pt x="-1637" y="140687"/>
                    <a:pt x="1017" y="132856"/>
                    <a:pt x="7651" y="128940"/>
                  </a:cubicBezTo>
                  <a:cubicBezTo>
                    <a:pt x="7651" y="128940"/>
                    <a:pt x="7651" y="128940"/>
                    <a:pt x="39496" y="115887"/>
                  </a:cubicBezTo>
                  <a:close/>
                  <a:moveTo>
                    <a:pt x="63900" y="106627"/>
                  </a:moveTo>
                  <a:cubicBezTo>
                    <a:pt x="67524" y="108102"/>
                    <a:pt x="70489" y="111051"/>
                    <a:pt x="71807" y="114982"/>
                  </a:cubicBezTo>
                  <a:cubicBezTo>
                    <a:pt x="71807" y="114982"/>
                    <a:pt x="71807" y="114982"/>
                    <a:pt x="81033" y="133331"/>
                  </a:cubicBezTo>
                  <a:cubicBezTo>
                    <a:pt x="81033" y="133331"/>
                    <a:pt x="81033" y="133331"/>
                    <a:pt x="87623" y="130710"/>
                  </a:cubicBezTo>
                  <a:lnTo>
                    <a:pt x="95803" y="133422"/>
                  </a:lnTo>
                  <a:lnTo>
                    <a:pt x="94055" y="135965"/>
                  </a:lnTo>
                  <a:lnTo>
                    <a:pt x="89115" y="134702"/>
                  </a:lnTo>
                  <a:cubicBezTo>
                    <a:pt x="89115" y="134702"/>
                    <a:pt x="89115" y="134702"/>
                    <a:pt x="83823" y="137407"/>
                  </a:cubicBezTo>
                  <a:cubicBezTo>
                    <a:pt x="83823" y="137407"/>
                    <a:pt x="82500" y="137407"/>
                    <a:pt x="82500" y="137407"/>
                  </a:cubicBezTo>
                  <a:cubicBezTo>
                    <a:pt x="82500" y="137407"/>
                    <a:pt x="82500" y="137407"/>
                    <a:pt x="97053" y="169863"/>
                  </a:cubicBezTo>
                  <a:cubicBezTo>
                    <a:pt x="97053" y="169863"/>
                    <a:pt x="97053" y="169863"/>
                    <a:pt x="98375" y="169863"/>
                  </a:cubicBezTo>
                  <a:lnTo>
                    <a:pt x="103667" y="167158"/>
                  </a:lnTo>
                  <a:cubicBezTo>
                    <a:pt x="106313" y="165806"/>
                    <a:pt x="106313" y="163101"/>
                    <a:pt x="106313" y="161749"/>
                  </a:cubicBezTo>
                  <a:lnTo>
                    <a:pt x="106109" y="161308"/>
                  </a:lnTo>
                  <a:lnTo>
                    <a:pt x="109648" y="161866"/>
                  </a:lnTo>
                  <a:lnTo>
                    <a:pt x="110272" y="161402"/>
                  </a:lnTo>
                  <a:lnTo>
                    <a:pt x="110522" y="164622"/>
                  </a:lnTo>
                  <a:cubicBezTo>
                    <a:pt x="109698" y="166752"/>
                    <a:pt x="108051" y="168718"/>
                    <a:pt x="106074" y="170028"/>
                  </a:cubicBezTo>
                  <a:cubicBezTo>
                    <a:pt x="106074" y="170028"/>
                    <a:pt x="106074" y="170028"/>
                    <a:pt x="99484" y="172650"/>
                  </a:cubicBezTo>
                  <a:cubicBezTo>
                    <a:pt x="99484" y="172650"/>
                    <a:pt x="99484" y="172650"/>
                    <a:pt x="107391" y="192309"/>
                  </a:cubicBezTo>
                  <a:cubicBezTo>
                    <a:pt x="111345" y="198862"/>
                    <a:pt x="107391" y="208036"/>
                    <a:pt x="100802" y="211968"/>
                  </a:cubicBezTo>
                  <a:cubicBezTo>
                    <a:pt x="100802" y="211968"/>
                    <a:pt x="100802" y="211968"/>
                    <a:pt x="91576" y="215900"/>
                  </a:cubicBezTo>
                  <a:cubicBezTo>
                    <a:pt x="91576" y="215900"/>
                    <a:pt x="91576" y="215900"/>
                    <a:pt x="59946" y="172650"/>
                  </a:cubicBezTo>
                  <a:cubicBezTo>
                    <a:pt x="59946" y="172650"/>
                    <a:pt x="59946" y="172650"/>
                    <a:pt x="62582" y="171339"/>
                  </a:cubicBezTo>
                  <a:cubicBezTo>
                    <a:pt x="65218" y="170028"/>
                    <a:pt x="65218" y="167407"/>
                    <a:pt x="63900" y="166097"/>
                  </a:cubicBezTo>
                  <a:cubicBezTo>
                    <a:pt x="63900" y="166097"/>
                    <a:pt x="63900" y="166097"/>
                    <a:pt x="62582" y="163475"/>
                  </a:cubicBezTo>
                  <a:cubicBezTo>
                    <a:pt x="62582" y="162165"/>
                    <a:pt x="59946" y="160854"/>
                    <a:pt x="58628" y="162165"/>
                  </a:cubicBezTo>
                  <a:cubicBezTo>
                    <a:pt x="58628" y="162165"/>
                    <a:pt x="58628" y="162165"/>
                    <a:pt x="54674" y="163475"/>
                  </a:cubicBezTo>
                  <a:cubicBezTo>
                    <a:pt x="54674" y="163475"/>
                    <a:pt x="54674" y="163475"/>
                    <a:pt x="42813" y="111051"/>
                  </a:cubicBezTo>
                  <a:cubicBezTo>
                    <a:pt x="42813" y="111051"/>
                    <a:pt x="42813" y="111051"/>
                    <a:pt x="52038" y="107119"/>
                  </a:cubicBezTo>
                  <a:cubicBezTo>
                    <a:pt x="55992" y="105153"/>
                    <a:pt x="60275" y="105153"/>
                    <a:pt x="63900" y="106627"/>
                  </a:cubicBezTo>
                  <a:close/>
                  <a:moveTo>
                    <a:pt x="221560" y="67725"/>
                  </a:moveTo>
                  <a:cubicBezTo>
                    <a:pt x="226810" y="65087"/>
                    <a:pt x="234687" y="65087"/>
                    <a:pt x="239938" y="67725"/>
                  </a:cubicBezTo>
                  <a:cubicBezTo>
                    <a:pt x="247814" y="73001"/>
                    <a:pt x="250440" y="80915"/>
                    <a:pt x="249127" y="90147"/>
                  </a:cubicBezTo>
                  <a:cubicBezTo>
                    <a:pt x="249127" y="92785"/>
                    <a:pt x="249127" y="96742"/>
                    <a:pt x="249127" y="99380"/>
                  </a:cubicBezTo>
                  <a:cubicBezTo>
                    <a:pt x="249127" y="99380"/>
                    <a:pt x="249127" y="99380"/>
                    <a:pt x="259629" y="162691"/>
                  </a:cubicBezTo>
                  <a:cubicBezTo>
                    <a:pt x="259629" y="162691"/>
                    <a:pt x="259629" y="162691"/>
                    <a:pt x="300324" y="193027"/>
                  </a:cubicBezTo>
                  <a:cubicBezTo>
                    <a:pt x="308200" y="198303"/>
                    <a:pt x="309513" y="207536"/>
                    <a:pt x="304262" y="215450"/>
                  </a:cubicBezTo>
                  <a:cubicBezTo>
                    <a:pt x="299011" y="222045"/>
                    <a:pt x="289822" y="223363"/>
                    <a:pt x="283258" y="219407"/>
                  </a:cubicBezTo>
                  <a:cubicBezTo>
                    <a:pt x="283258" y="219407"/>
                    <a:pt x="281946" y="219407"/>
                    <a:pt x="281946" y="218088"/>
                  </a:cubicBezTo>
                  <a:cubicBezTo>
                    <a:pt x="281946" y="218088"/>
                    <a:pt x="281946" y="218088"/>
                    <a:pt x="236000" y="185113"/>
                  </a:cubicBezTo>
                  <a:cubicBezTo>
                    <a:pt x="232061" y="182475"/>
                    <a:pt x="230749" y="178518"/>
                    <a:pt x="229436" y="174562"/>
                  </a:cubicBezTo>
                  <a:cubicBezTo>
                    <a:pt x="229436" y="174562"/>
                    <a:pt x="229436" y="174562"/>
                    <a:pt x="224185" y="145544"/>
                  </a:cubicBezTo>
                  <a:cubicBezTo>
                    <a:pt x="224185" y="145544"/>
                    <a:pt x="224185" y="145544"/>
                    <a:pt x="196617" y="194346"/>
                  </a:cubicBezTo>
                  <a:cubicBezTo>
                    <a:pt x="196617" y="194346"/>
                    <a:pt x="196617" y="194346"/>
                    <a:pt x="229436" y="243148"/>
                  </a:cubicBezTo>
                  <a:cubicBezTo>
                    <a:pt x="234687" y="249743"/>
                    <a:pt x="234687" y="258976"/>
                    <a:pt x="230749" y="265571"/>
                  </a:cubicBezTo>
                  <a:cubicBezTo>
                    <a:pt x="230749" y="265571"/>
                    <a:pt x="230749" y="265571"/>
                    <a:pt x="195305" y="318329"/>
                  </a:cubicBezTo>
                  <a:cubicBezTo>
                    <a:pt x="188741" y="326243"/>
                    <a:pt x="178239" y="328881"/>
                    <a:pt x="169050" y="323605"/>
                  </a:cubicBezTo>
                  <a:cubicBezTo>
                    <a:pt x="169050" y="323605"/>
                    <a:pt x="169050" y="323605"/>
                    <a:pt x="167737" y="323605"/>
                  </a:cubicBezTo>
                  <a:cubicBezTo>
                    <a:pt x="159861" y="318329"/>
                    <a:pt x="157235" y="305140"/>
                    <a:pt x="162486" y="297226"/>
                  </a:cubicBezTo>
                  <a:cubicBezTo>
                    <a:pt x="162486" y="297226"/>
                    <a:pt x="162486" y="297226"/>
                    <a:pt x="191366" y="255019"/>
                  </a:cubicBezTo>
                  <a:cubicBezTo>
                    <a:pt x="191366" y="255019"/>
                    <a:pt x="191366" y="255019"/>
                    <a:pt x="167737" y="220726"/>
                  </a:cubicBezTo>
                  <a:cubicBezTo>
                    <a:pt x="167737" y="220726"/>
                    <a:pt x="167737" y="220726"/>
                    <a:pt x="70594" y="322286"/>
                  </a:cubicBezTo>
                  <a:cubicBezTo>
                    <a:pt x="65343" y="328881"/>
                    <a:pt x="54841" y="330200"/>
                    <a:pt x="46965" y="326243"/>
                  </a:cubicBezTo>
                  <a:cubicBezTo>
                    <a:pt x="45652" y="324924"/>
                    <a:pt x="44339" y="323605"/>
                    <a:pt x="44339" y="322286"/>
                  </a:cubicBezTo>
                  <a:cubicBezTo>
                    <a:pt x="36463" y="315691"/>
                    <a:pt x="36463" y="303821"/>
                    <a:pt x="43027" y="295907"/>
                  </a:cubicBezTo>
                  <a:cubicBezTo>
                    <a:pt x="43027" y="295907"/>
                    <a:pt x="43027" y="295907"/>
                    <a:pt x="144108" y="189070"/>
                  </a:cubicBezTo>
                  <a:cubicBezTo>
                    <a:pt x="144108" y="185113"/>
                    <a:pt x="145421" y="181156"/>
                    <a:pt x="148046" y="177200"/>
                  </a:cubicBezTo>
                  <a:cubicBezTo>
                    <a:pt x="148046" y="177200"/>
                    <a:pt x="148046" y="177200"/>
                    <a:pt x="190054" y="103337"/>
                  </a:cubicBezTo>
                  <a:cubicBezTo>
                    <a:pt x="190054" y="103337"/>
                    <a:pt x="190054" y="103337"/>
                    <a:pt x="151984" y="107294"/>
                  </a:cubicBezTo>
                  <a:cubicBezTo>
                    <a:pt x="151984" y="107294"/>
                    <a:pt x="151984" y="107294"/>
                    <a:pt x="119166" y="154777"/>
                  </a:cubicBezTo>
                  <a:lnTo>
                    <a:pt x="110272" y="161402"/>
                  </a:lnTo>
                  <a:lnTo>
                    <a:pt x="110027" y="158233"/>
                  </a:lnTo>
                  <a:cubicBezTo>
                    <a:pt x="99484" y="134642"/>
                    <a:pt x="99484" y="134642"/>
                    <a:pt x="99484" y="134642"/>
                  </a:cubicBezTo>
                  <a:lnTo>
                    <a:pt x="95803" y="133422"/>
                  </a:lnTo>
                  <a:lnTo>
                    <a:pt x="97670" y="130706"/>
                  </a:lnTo>
                  <a:cubicBezTo>
                    <a:pt x="102428" y="123781"/>
                    <a:pt x="111946" y="109932"/>
                    <a:pt x="130980" y="82234"/>
                  </a:cubicBezTo>
                  <a:cubicBezTo>
                    <a:pt x="133606" y="78277"/>
                    <a:pt x="137544" y="75639"/>
                    <a:pt x="141482" y="75639"/>
                  </a:cubicBezTo>
                  <a:cubicBezTo>
                    <a:pt x="141482" y="75639"/>
                    <a:pt x="141482" y="75639"/>
                    <a:pt x="221560" y="67725"/>
                  </a:cubicBezTo>
                  <a:close/>
                  <a:moveTo>
                    <a:pt x="276970" y="0"/>
                  </a:moveTo>
                  <a:cubicBezTo>
                    <a:pt x="299328" y="0"/>
                    <a:pt x="317452" y="17769"/>
                    <a:pt x="317452" y="39688"/>
                  </a:cubicBezTo>
                  <a:cubicBezTo>
                    <a:pt x="317452" y="61607"/>
                    <a:pt x="299328" y="79376"/>
                    <a:pt x="276970" y="79376"/>
                  </a:cubicBezTo>
                  <a:cubicBezTo>
                    <a:pt x="254612" y="79376"/>
                    <a:pt x="236488" y="61607"/>
                    <a:pt x="236488" y="39688"/>
                  </a:cubicBezTo>
                  <a:cubicBezTo>
                    <a:pt x="236488" y="17769"/>
                    <a:pt x="254612" y="0"/>
                    <a:pt x="27697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895350" y="2930203"/>
            <a:ext cx="2254759" cy="1240870"/>
            <a:chOff x="895350" y="2930203"/>
            <a:chExt cx="2254759" cy="1240870"/>
          </a:xfrm>
        </p:grpSpPr>
        <p:sp>
          <p:nvSpPr>
            <p:cNvPr id="34" name="任意多边形: 形状 33"/>
            <p:cNvSpPr/>
            <p:nvPr/>
          </p:nvSpPr>
          <p:spPr>
            <a:xfrm flipV="1">
              <a:off x="895350" y="2930203"/>
              <a:ext cx="2254759" cy="1240870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35" name="任意多边形: 形状 34"/>
            <p:cNvSpPr/>
            <p:nvPr/>
          </p:nvSpPr>
          <p:spPr bwMode="auto">
            <a:xfrm>
              <a:off x="1791533" y="3347255"/>
              <a:ext cx="425113" cy="411936"/>
            </a:xfrm>
            <a:custGeom>
              <a:avLst/>
              <a:gdLst>
                <a:gd name="connsiteX0" fmla="*/ 58918 w 323554"/>
                <a:gd name="connsiteY0" fmla="*/ 189699 h 313525"/>
                <a:gd name="connsiteX1" fmla="*/ 101421 w 323554"/>
                <a:gd name="connsiteY1" fmla="*/ 189699 h 313525"/>
                <a:gd name="connsiteX2" fmla="*/ 103997 w 323554"/>
                <a:gd name="connsiteY2" fmla="*/ 189699 h 313525"/>
                <a:gd name="connsiteX3" fmla="*/ 114301 w 323554"/>
                <a:gd name="connsiteY3" fmla="*/ 201731 h 313525"/>
                <a:gd name="connsiteX4" fmla="*/ 113013 w 323554"/>
                <a:gd name="connsiteY4" fmla="*/ 205741 h 313525"/>
                <a:gd name="connsiteX5" fmla="*/ 101421 w 323554"/>
                <a:gd name="connsiteY5" fmla="*/ 215099 h 313525"/>
                <a:gd name="connsiteX6" fmla="*/ 58918 w 323554"/>
                <a:gd name="connsiteY6" fmla="*/ 215099 h 313525"/>
                <a:gd name="connsiteX7" fmla="*/ 46038 w 323554"/>
                <a:gd name="connsiteY7" fmla="*/ 201731 h 313525"/>
                <a:gd name="connsiteX8" fmla="*/ 58918 w 323554"/>
                <a:gd name="connsiteY8" fmla="*/ 189699 h 313525"/>
                <a:gd name="connsiteX9" fmla="*/ 149225 w 323554"/>
                <a:gd name="connsiteY9" fmla="*/ 165887 h 313525"/>
                <a:gd name="connsiteX10" fmla="*/ 142875 w 323554"/>
                <a:gd name="connsiteY10" fmla="*/ 186525 h 313525"/>
                <a:gd name="connsiteX11" fmla="*/ 153988 w 323554"/>
                <a:gd name="connsiteY11" fmla="*/ 196050 h 313525"/>
                <a:gd name="connsiteX12" fmla="*/ 173038 w 323554"/>
                <a:gd name="connsiteY12" fmla="*/ 188112 h 313525"/>
                <a:gd name="connsiteX13" fmla="*/ 145188 w 323554"/>
                <a:gd name="connsiteY13" fmla="*/ 151599 h 313525"/>
                <a:gd name="connsiteX14" fmla="*/ 187326 w 323554"/>
                <a:gd name="connsiteY14" fmla="*/ 190104 h 313525"/>
                <a:gd name="connsiteX15" fmla="*/ 138803 w 323554"/>
                <a:gd name="connsiteY15" fmla="*/ 210640 h 313525"/>
                <a:gd name="connsiteX16" fmla="*/ 131142 w 323554"/>
                <a:gd name="connsiteY16" fmla="*/ 210640 h 313525"/>
                <a:gd name="connsiteX17" fmla="*/ 129865 w 323554"/>
                <a:gd name="connsiteY17" fmla="*/ 202939 h 313525"/>
                <a:gd name="connsiteX18" fmla="*/ 145188 w 323554"/>
                <a:gd name="connsiteY18" fmla="*/ 151599 h 313525"/>
                <a:gd name="connsiteX19" fmla="*/ 58982 w 323554"/>
                <a:gd name="connsiteY19" fmla="*/ 146837 h 313525"/>
                <a:gd name="connsiteX20" fmla="*/ 130176 w 323554"/>
                <a:gd name="connsiteY20" fmla="*/ 146837 h 313525"/>
                <a:gd name="connsiteX21" fmla="*/ 130176 w 323554"/>
                <a:gd name="connsiteY21" fmla="*/ 148186 h 313525"/>
                <a:gd name="connsiteX22" fmla="*/ 122409 w 323554"/>
                <a:gd name="connsiteY22" fmla="*/ 173825 h 313525"/>
                <a:gd name="connsiteX23" fmla="*/ 58982 w 323554"/>
                <a:gd name="connsiteY23" fmla="*/ 173825 h 313525"/>
                <a:gd name="connsiteX24" fmla="*/ 46038 w 323554"/>
                <a:gd name="connsiteY24" fmla="*/ 160331 h 313525"/>
                <a:gd name="connsiteX25" fmla="*/ 58982 w 323554"/>
                <a:gd name="connsiteY25" fmla="*/ 146837 h 313525"/>
                <a:gd name="connsiteX26" fmla="*/ 59011 w 323554"/>
                <a:gd name="connsiteY26" fmla="*/ 105562 h 313525"/>
                <a:gd name="connsiteX27" fmla="*/ 166688 w 323554"/>
                <a:gd name="connsiteY27" fmla="*/ 105562 h 313525"/>
                <a:gd name="connsiteX28" fmla="*/ 144634 w 323554"/>
                <a:gd name="connsiteY28" fmla="*/ 130962 h 313525"/>
                <a:gd name="connsiteX29" fmla="*/ 59011 w 323554"/>
                <a:gd name="connsiteY29" fmla="*/ 130962 h 313525"/>
                <a:gd name="connsiteX30" fmla="*/ 46038 w 323554"/>
                <a:gd name="connsiteY30" fmla="*/ 118930 h 313525"/>
                <a:gd name="connsiteX31" fmla="*/ 59011 w 323554"/>
                <a:gd name="connsiteY31" fmla="*/ 105562 h 313525"/>
                <a:gd name="connsiteX32" fmla="*/ 226883 w 323554"/>
                <a:gd name="connsiteY32" fmla="*/ 81749 h 313525"/>
                <a:gd name="connsiteX33" fmla="*/ 224292 w 323554"/>
                <a:gd name="connsiteY33" fmla="*/ 83037 h 313525"/>
                <a:gd name="connsiteX34" fmla="*/ 171159 w 323554"/>
                <a:gd name="connsiteY34" fmla="*/ 140996 h 313525"/>
                <a:gd name="connsiteX35" fmla="*/ 172455 w 323554"/>
                <a:gd name="connsiteY35" fmla="*/ 146148 h 313525"/>
                <a:gd name="connsiteX36" fmla="*/ 175047 w 323554"/>
                <a:gd name="connsiteY36" fmla="*/ 148724 h 313525"/>
                <a:gd name="connsiteX37" fmla="*/ 177639 w 323554"/>
                <a:gd name="connsiteY37" fmla="*/ 150012 h 313525"/>
                <a:gd name="connsiteX38" fmla="*/ 180230 w 323554"/>
                <a:gd name="connsiteY38" fmla="*/ 148724 h 313525"/>
                <a:gd name="connsiteX39" fmla="*/ 232067 w 323554"/>
                <a:gd name="connsiteY39" fmla="*/ 90765 h 313525"/>
                <a:gd name="connsiteX40" fmla="*/ 232067 w 323554"/>
                <a:gd name="connsiteY40" fmla="*/ 85613 h 313525"/>
                <a:gd name="connsiteX41" fmla="*/ 229475 w 323554"/>
                <a:gd name="connsiteY41" fmla="*/ 83037 h 313525"/>
                <a:gd name="connsiteX42" fmla="*/ 226883 w 323554"/>
                <a:gd name="connsiteY42" fmla="*/ 81749 h 313525"/>
                <a:gd name="connsiteX43" fmla="*/ 247254 w 323554"/>
                <a:gd name="connsiteY43" fmla="*/ 62303 h 313525"/>
                <a:gd name="connsiteX44" fmla="*/ 242491 w 323554"/>
                <a:gd name="connsiteY44" fmla="*/ 63493 h 313525"/>
                <a:gd name="connsiteX45" fmla="*/ 237729 w 323554"/>
                <a:gd name="connsiteY45" fmla="*/ 68256 h 313525"/>
                <a:gd name="connsiteX46" fmla="*/ 236538 w 323554"/>
                <a:gd name="connsiteY46" fmla="*/ 70637 h 313525"/>
                <a:gd name="connsiteX47" fmla="*/ 237729 w 323554"/>
                <a:gd name="connsiteY47" fmla="*/ 73019 h 313525"/>
                <a:gd name="connsiteX48" fmla="*/ 240110 w 323554"/>
                <a:gd name="connsiteY48" fmla="*/ 74209 h 313525"/>
                <a:gd name="connsiteX49" fmla="*/ 242491 w 323554"/>
                <a:gd name="connsiteY49" fmla="*/ 75400 h 313525"/>
                <a:gd name="connsiteX50" fmla="*/ 244873 w 323554"/>
                <a:gd name="connsiteY50" fmla="*/ 75400 h 313525"/>
                <a:gd name="connsiteX51" fmla="*/ 244873 w 323554"/>
                <a:gd name="connsiteY51" fmla="*/ 74209 h 313525"/>
                <a:gd name="connsiteX52" fmla="*/ 249635 w 323554"/>
                <a:gd name="connsiteY52" fmla="*/ 69447 h 313525"/>
                <a:gd name="connsiteX53" fmla="*/ 249635 w 323554"/>
                <a:gd name="connsiteY53" fmla="*/ 64684 h 313525"/>
                <a:gd name="connsiteX54" fmla="*/ 247254 w 323554"/>
                <a:gd name="connsiteY54" fmla="*/ 62303 h 313525"/>
                <a:gd name="connsiteX55" fmla="*/ 24647 w 323554"/>
                <a:gd name="connsiteY55" fmla="*/ 48412 h 313525"/>
                <a:gd name="connsiteX56" fmla="*/ 201069 w 323554"/>
                <a:gd name="connsiteY56" fmla="*/ 48412 h 313525"/>
                <a:gd name="connsiteX57" fmla="*/ 214041 w 323554"/>
                <a:gd name="connsiteY57" fmla="*/ 52292 h 313525"/>
                <a:gd name="connsiteX58" fmla="*/ 193285 w 323554"/>
                <a:gd name="connsiteY58" fmla="*/ 76863 h 313525"/>
                <a:gd name="connsiteX59" fmla="*/ 181610 w 323554"/>
                <a:gd name="connsiteY59" fmla="*/ 72983 h 313525"/>
                <a:gd name="connsiteX60" fmla="*/ 45403 w 323554"/>
                <a:gd name="connsiteY60" fmla="*/ 72983 h 313525"/>
                <a:gd name="connsiteX61" fmla="*/ 24647 w 323554"/>
                <a:gd name="connsiteY61" fmla="*/ 93675 h 313525"/>
                <a:gd name="connsiteX62" fmla="*/ 24647 w 323554"/>
                <a:gd name="connsiteY62" fmla="*/ 268262 h 313525"/>
                <a:gd name="connsiteX63" fmla="*/ 45403 w 323554"/>
                <a:gd name="connsiteY63" fmla="*/ 287660 h 313525"/>
                <a:gd name="connsiteX64" fmla="*/ 181610 w 323554"/>
                <a:gd name="connsiteY64" fmla="*/ 287660 h 313525"/>
                <a:gd name="connsiteX65" fmla="*/ 202366 w 323554"/>
                <a:gd name="connsiteY65" fmla="*/ 268262 h 313525"/>
                <a:gd name="connsiteX66" fmla="*/ 202366 w 323554"/>
                <a:gd name="connsiteY66" fmla="*/ 202307 h 313525"/>
                <a:gd name="connsiteX67" fmla="*/ 203663 w 323554"/>
                <a:gd name="connsiteY67" fmla="*/ 201014 h 313525"/>
                <a:gd name="connsiteX68" fmla="*/ 206258 w 323554"/>
                <a:gd name="connsiteY68" fmla="*/ 198427 h 313525"/>
                <a:gd name="connsiteX69" fmla="*/ 227013 w 323554"/>
                <a:gd name="connsiteY69" fmla="*/ 175149 h 313525"/>
                <a:gd name="connsiteX70" fmla="*/ 227013 w 323554"/>
                <a:gd name="connsiteY70" fmla="*/ 287660 h 313525"/>
                <a:gd name="connsiteX71" fmla="*/ 201069 w 323554"/>
                <a:gd name="connsiteY71" fmla="*/ 313525 h 313525"/>
                <a:gd name="connsiteX72" fmla="*/ 25944 w 323554"/>
                <a:gd name="connsiteY72" fmla="*/ 313525 h 313525"/>
                <a:gd name="connsiteX73" fmla="*/ 0 w 323554"/>
                <a:gd name="connsiteY73" fmla="*/ 287660 h 313525"/>
                <a:gd name="connsiteX74" fmla="*/ 0 w 323554"/>
                <a:gd name="connsiteY74" fmla="*/ 72983 h 313525"/>
                <a:gd name="connsiteX75" fmla="*/ 24647 w 323554"/>
                <a:gd name="connsiteY75" fmla="*/ 48412 h 313525"/>
                <a:gd name="connsiteX76" fmla="*/ 242888 w 323554"/>
                <a:gd name="connsiteY76" fmla="*/ 42062 h 313525"/>
                <a:gd name="connsiteX77" fmla="*/ 285751 w 323554"/>
                <a:gd name="connsiteY77" fmla="*/ 81750 h 313525"/>
                <a:gd name="connsiteX78" fmla="*/ 279401 w 323554"/>
                <a:gd name="connsiteY78" fmla="*/ 89687 h 313525"/>
                <a:gd name="connsiteX79" fmla="*/ 200026 w 323554"/>
                <a:gd name="connsiteY79" fmla="*/ 178587 h 313525"/>
                <a:gd name="connsiteX80" fmla="*/ 193676 w 323554"/>
                <a:gd name="connsiteY80" fmla="*/ 184937 h 313525"/>
                <a:gd name="connsiteX81" fmla="*/ 150813 w 323554"/>
                <a:gd name="connsiteY81" fmla="*/ 146837 h 313525"/>
                <a:gd name="connsiteX82" fmla="*/ 155576 w 323554"/>
                <a:gd name="connsiteY82" fmla="*/ 138899 h 313525"/>
                <a:gd name="connsiteX83" fmla="*/ 236538 w 323554"/>
                <a:gd name="connsiteY83" fmla="*/ 48412 h 313525"/>
                <a:gd name="connsiteX84" fmla="*/ 257175 w 323554"/>
                <a:gd name="connsiteY84" fmla="*/ 26187 h 313525"/>
                <a:gd name="connsiteX85" fmla="*/ 301625 w 323554"/>
                <a:gd name="connsiteY85" fmla="*/ 64287 h 313525"/>
                <a:gd name="connsiteX86" fmla="*/ 295275 w 323554"/>
                <a:gd name="connsiteY86" fmla="*/ 72225 h 313525"/>
                <a:gd name="connsiteX87" fmla="*/ 290513 w 323554"/>
                <a:gd name="connsiteY87" fmla="*/ 75400 h 313525"/>
                <a:gd name="connsiteX88" fmla="*/ 247650 w 323554"/>
                <a:gd name="connsiteY88" fmla="*/ 37300 h 313525"/>
                <a:gd name="connsiteX89" fmla="*/ 250825 w 323554"/>
                <a:gd name="connsiteY89" fmla="*/ 34125 h 313525"/>
                <a:gd name="connsiteX90" fmla="*/ 285750 w 323554"/>
                <a:gd name="connsiteY90" fmla="*/ 11899 h 313525"/>
                <a:gd name="connsiteX91" fmla="*/ 279400 w 323554"/>
                <a:gd name="connsiteY91" fmla="*/ 19837 h 313525"/>
                <a:gd name="connsiteX92" fmla="*/ 304800 w 323554"/>
                <a:gd name="connsiteY92" fmla="*/ 43649 h 313525"/>
                <a:gd name="connsiteX93" fmla="*/ 312738 w 323554"/>
                <a:gd name="connsiteY93" fmla="*/ 35712 h 313525"/>
                <a:gd name="connsiteX94" fmla="*/ 285265 w 323554"/>
                <a:gd name="connsiteY94" fmla="*/ 516 h 313525"/>
                <a:gd name="connsiteX95" fmla="*/ 294336 w 323554"/>
                <a:gd name="connsiteY95" fmla="*/ 3151 h 313525"/>
                <a:gd name="connsiteX96" fmla="*/ 318958 w 323554"/>
                <a:gd name="connsiteY96" fmla="*/ 25545 h 313525"/>
                <a:gd name="connsiteX97" fmla="*/ 320254 w 323554"/>
                <a:gd name="connsiteY97" fmla="*/ 43987 h 313525"/>
                <a:gd name="connsiteX98" fmla="*/ 305999 w 323554"/>
                <a:gd name="connsiteY98" fmla="*/ 61112 h 313525"/>
                <a:gd name="connsiteX99" fmla="*/ 261938 w 323554"/>
                <a:gd name="connsiteY99" fmla="*/ 20276 h 313525"/>
                <a:gd name="connsiteX100" fmla="*/ 276193 w 323554"/>
                <a:gd name="connsiteY100" fmla="*/ 4468 h 313525"/>
                <a:gd name="connsiteX101" fmla="*/ 285265 w 323554"/>
                <a:gd name="connsiteY101" fmla="*/ 516 h 31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323554" h="313525">
                  <a:moveTo>
                    <a:pt x="58918" y="189699"/>
                  </a:moveTo>
                  <a:cubicBezTo>
                    <a:pt x="58918" y="189699"/>
                    <a:pt x="58918" y="189699"/>
                    <a:pt x="101421" y="189699"/>
                  </a:cubicBezTo>
                  <a:cubicBezTo>
                    <a:pt x="102709" y="189699"/>
                    <a:pt x="102709" y="189699"/>
                    <a:pt x="103997" y="189699"/>
                  </a:cubicBezTo>
                  <a:cubicBezTo>
                    <a:pt x="109149" y="189699"/>
                    <a:pt x="114301" y="195046"/>
                    <a:pt x="114301" y="201731"/>
                  </a:cubicBezTo>
                  <a:cubicBezTo>
                    <a:pt x="114301" y="203067"/>
                    <a:pt x="114301" y="204404"/>
                    <a:pt x="113013" y="205741"/>
                  </a:cubicBezTo>
                  <a:cubicBezTo>
                    <a:pt x="111725" y="211088"/>
                    <a:pt x="107861" y="215099"/>
                    <a:pt x="101421" y="215099"/>
                  </a:cubicBezTo>
                  <a:cubicBezTo>
                    <a:pt x="101421" y="215099"/>
                    <a:pt x="101421" y="215099"/>
                    <a:pt x="58918" y="215099"/>
                  </a:cubicBezTo>
                  <a:cubicBezTo>
                    <a:pt x="51190" y="215099"/>
                    <a:pt x="46038" y="209752"/>
                    <a:pt x="46038" y="201731"/>
                  </a:cubicBezTo>
                  <a:cubicBezTo>
                    <a:pt x="46038" y="195046"/>
                    <a:pt x="51190" y="189699"/>
                    <a:pt x="58918" y="189699"/>
                  </a:cubicBezTo>
                  <a:close/>
                  <a:moveTo>
                    <a:pt x="149225" y="165887"/>
                  </a:moveTo>
                  <a:lnTo>
                    <a:pt x="142875" y="186525"/>
                  </a:lnTo>
                  <a:lnTo>
                    <a:pt x="153988" y="196050"/>
                  </a:lnTo>
                  <a:lnTo>
                    <a:pt x="173038" y="188112"/>
                  </a:lnTo>
                  <a:close/>
                  <a:moveTo>
                    <a:pt x="145188" y="151599"/>
                  </a:moveTo>
                  <a:cubicBezTo>
                    <a:pt x="145188" y="151599"/>
                    <a:pt x="145188" y="151599"/>
                    <a:pt x="187326" y="190104"/>
                  </a:cubicBezTo>
                  <a:cubicBezTo>
                    <a:pt x="187326" y="190104"/>
                    <a:pt x="187326" y="190104"/>
                    <a:pt x="138803" y="210640"/>
                  </a:cubicBezTo>
                  <a:cubicBezTo>
                    <a:pt x="136249" y="211924"/>
                    <a:pt x="133696" y="211924"/>
                    <a:pt x="131142" y="210640"/>
                  </a:cubicBezTo>
                  <a:cubicBezTo>
                    <a:pt x="129865" y="208073"/>
                    <a:pt x="128588" y="205506"/>
                    <a:pt x="129865" y="202939"/>
                  </a:cubicBezTo>
                  <a:cubicBezTo>
                    <a:pt x="129865" y="202939"/>
                    <a:pt x="129865" y="202939"/>
                    <a:pt x="145188" y="151599"/>
                  </a:cubicBezTo>
                  <a:close/>
                  <a:moveTo>
                    <a:pt x="58982" y="146837"/>
                  </a:moveTo>
                  <a:cubicBezTo>
                    <a:pt x="58982" y="146837"/>
                    <a:pt x="58982" y="146837"/>
                    <a:pt x="130176" y="146837"/>
                  </a:cubicBezTo>
                  <a:cubicBezTo>
                    <a:pt x="130176" y="148186"/>
                    <a:pt x="130176" y="148186"/>
                    <a:pt x="130176" y="148186"/>
                  </a:cubicBezTo>
                  <a:lnTo>
                    <a:pt x="122409" y="173825"/>
                  </a:lnTo>
                  <a:cubicBezTo>
                    <a:pt x="122409" y="173825"/>
                    <a:pt x="122409" y="173825"/>
                    <a:pt x="58982" y="173825"/>
                  </a:cubicBezTo>
                  <a:cubicBezTo>
                    <a:pt x="51216" y="173825"/>
                    <a:pt x="46038" y="167078"/>
                    <a:pt x="46038" y="160331"/>
                  </a:cubicBezTo>
                  <a:cubicBezTo>
                    <a:pt x="46038" y="153584"/>
                    <a:pt x="51216" y="146837"/>
                    <a:pt x="58982" y="146837"/>
                  </a:cubicBezTo>
                  <a:close/>
                  <a:moveTo>
                    <a:pt x="59011" y="105562"/>
                  </a:moveTo>
                  <a:lnTo>
                    <a:pt x="166688" y="105562"/>
                  </a:lnTo>
                  <a:cubicBezTo>
                    <a:pt x="166688" y="105562"/>
                    <a:pt x="166688" y="105562"/>
                    <a:pt x="144634" y="130962"/>
                  </a:cubicBezTo>
                  <a:cubicBezTo>
                    <a:pt x="144634" y="130962"/>
                    <a:pt x="144634" y="130962"/>
                    <a:pt x="59011" y="130962"/>
                  </a:cubicBezTo>
                  <a:cubicBezTo>
                    <a:pt x="51227" y="130962"/>
                    <a:pt x="46038" y="125615"/>
                    <a:pt x="46038" y="118930"/>
                  </a:cubicBezTo>
                  <a:cubicBezTo>
                    <a:pt x="46038" y="110909"/>
                    <a:pt x="51227" y="105562"/>
                    <a:pt x="59011" y="105562"/>
                  </a:cubicBezTo>
                  <a:close/>
                  <a:moveTo>
                    <a:pt x="226883" y="81749"/>
                  </a:moveTo>
                  <a:cubicBezTo>
                    <a:pt x="225587" y="81749"/>
                    <a:pt x="224292" y="83037"/>
                    <a:pt x="224292" y="83037"/>
                  </a:cubicBezTo>
                  <a:cubicBezTo>
                    <a:pt x="224292" y="83037"/>
                    <a:pt x="224292" y="83037"/>
                    <a:pt x="171159" y="140996"/>
                  </a:cubicBezTo>
                  <a:cubicBezTo>
                    <a:pt x="169863" y="142284"/>
                    <a:pt x="169863" y="144860"/>
                    <a:pt x="172455" y="146148"/>
                  </a:cubicBezTo>
                  <a:cubicBezTo>
                    <a:pt x="172455" y="146148"/>
                    <a:pt x="172455" y="146148"/>
                    <a:pt x="175047" y="148724"/>
                  </a:cubicBezTo>
                  <a:cubicBezTo>
                    <a:pt x="175047" y="148724"/>
                    <a:pt x="176343" y="150012"/>
                    <a:pt x="177639" y="150012"/>
                  </a:cubicBezTo>
                  <a:cubicBezTo>
                    <a:pt x="177639" y="150012"/>
                    <a:pt x="178934" y="148724"/>
                    <a:pt x="180230" y="148724"/>
                  </a:cubicBezTo>
                  <a:cubicBezTo>
                    <a:pt x="180230" y="148724"/>
                    <a:pt x="180230" y="148724"/>
                    <a:pt x="232067" y="90765"/>
                  </a:cubicBezTo>
                  <a:cubicBezTo>
                    <a:pt x="233363" y="89477"/>
                    <a:pt x="233363" y="86901"/>
                    <a:pt x="232067" y="85613"/>
                  </a:cubicBezTo>
                  <a:cubicBezTo>
                    <a:pt x="232067" y="85613"/>
                    <a:pt x="232067" y="85613"/>
                    <a:pt x="229475" y="83037"/>
                  </a:cubicBezTo>
                  <a:cubicBezTo>
                    <a:pt x="228179" y="81749"/>
                    <a:pt x="226883" y="81749"/>
                    <a:pt x="226883" y="81749"/>
                  </a:cubicBezTo>
                  <a:close/>
                  <a:moveTo>
                    <a:pt x="247254" y="62303"/>
                  </a:moveTo>
                  <a:cubicBezTo>
                    <a:pt x="244873" y="61112"/>
                    <a:pt x="243682" y="62303"/>
                    <a:pt x="242491" y="63493"/>
                  </a:cubicBezTo>
                  <a:cubicBezTo>
                    <a:pt x="242491" y="63493"/>
                    <a:pt x="242491" y="63493"/>
                    <a:pt x="237729" y="68256"/>
                  </a:cubicBezTo>
                  <a:cubicBezTo>
                    <a:pt x="237729" y="68256"/>
                    <a:pt x="236538" y="69447"/>
                    <a:pt x="236538" y="70637"/>
                  </a:cubicBezTo>
                  <a:cubicBezTo>
                    <a:pt x="236538" y="70637"/>
                    <a:pt x="237729" y="71828"/>
                    <a:pt x="237729" y="73019"/>
                  </a:cubicBezTo>
                  <a:cubicBezTo>
                    <a:pt x="237729" y="73019"/>
                    <a:pt x="237729" y="73019"/>
                    <a:pt x="240110" y="74209"/>
                  </a:cubicBezTo>
                  <a:cubicBezTo>
                    <a:pt x="241301" y="75400"/>
                    <a:pt x="242491" y="75400"/>
                    <a:pt x="242491" y="75400"/>
                  </a:cubicBezTo>
                  <a:cubicBezTo>
                    <a:pt x="243682" y="75400"/>
                    <a:pt x="243682" y="75400"/>
                    <a:pt x="244873" y="75400"/>
                  </a:cubicBezTo>
                  <a:cubicBezTo>
                    <a:pt x="244873" y="74209"/>
                    <a:pt x="244873" y="74209"/>
                    <a:pt x="244873" y="74209"/>
                  </a:cubicBezTo>
                  <a:cubicBezTo>
                    <a:pt x="244873" y="74209"/>
                    <a:pt x="244873" y="74209"/>
                    <a:pt x="249635" y="69447"/>
                  </a:cubicBezTo>
                  <a:cubicBezTo>
                    <a:pt x="250826" y="68256"/>
                    <a:pt x="250826" y="65875"/>
                    <a:pt x="249635" y="64684"/>
                  </a:cubicBezTo>
                  <a:cubicBezTo>
                    <a:pt x="249635" y="64684"/>
                    <a:pt x="249635" y="64684"/>
                    <a:pt x="247254" y="62303"/>
                  </a:cubicBezTo>
                  <a:close/>
                  <a:moveTo>
                    <a:pt x="24647" y="48412"/>
                  </a:moveTo>
                  <a:cubicBezTo>
                    <a:pt x="24647" y="48412"/>
                    <a:pt x="24647" y="48412"/>
                    <a:pt x="201069" y="48412"/>
                  </a:cubicBezTo>
                  <a:cubicBezTo>
                    <a:pt x="206258" y="48412"/>
                    <a:pt x="210149" y="49705"/>
                    <a:pt x="214041" y="52292"/>
                  </a:cubicBezTo>
                  <a:cubicBezTo>
                    <a:pt x="214041" y="52292"/>
                    <a:pt x="214041" y="52292"/>
                    <a:pt x="193285" y="76863"/>
                  </a:cubicBezTo>
                  <a:cubicBezTo>
                    <a:pt x="189394" y="74277"/>
                    <a:pt x="185502" y="72983"/>
                    <a:pt x="181610" y="72983"/>
                  </a:cubicBezTo>
                  <a:cubicBezTo>
                    <a:pt x="181610" y="72983"/>
                    <a:pt x="181610" y="72983"/>
                    <a:pt x="45403" y="72983"/>
                  </a:cubicBezTo>
                  <a:cubicBezTo>
                    <a:pt x="33728" y="72983"/>
                    <a:pt x="24647" y="82036"/>
                    <a:pt x="24647" y="93675"/>
                  </a:cubicBezTo>
                  <a:cubicBezTo>
                    <a:pt x="24647" y="93675"/>
                    <a:pt x="24647" y="93675"/>
                    <a:pt x="24647" y="268262"/>
                  </a:cubicBezTo>
                  <a:cubicBezTo>
                    <a:pt x="24647" y="278608"/>
                    <a:pt x="33728" y="287660"/>
                    <a:pt x="45403" y="287660"/>
                  </a:cubicBezTo>
                  <a:cubicBezTo>
                    <a:pt x="45403" y="287660"/>
                    <a:pt x="45403" y="287660"/>
                    <a:pt x="181610" y="287660"/>
                  </a:cubicBezTo>
                  <a:cubicBezTo>
                    <a:pt x="193285" y="287660"/>
                    <a:pt x="202366" y="278608"/>
                    <a:pt x="202366" y="268262"/>
                  </a:cubicBezTo>
                  <a:cubicBezTo>
                    <a:pt x="202366" y="268262"/>
                    <a:pt x="202366" y="268262"/>
                    <a:pt x="202366" y="202307"/>
                  </a:cubicBezTo>
                  <a:cubicBezTo>
                    <a:pt x="202366" y="202307"/>
                    <a:pt x="202366" y="201014"/>
                    <a:pt x="203663" y="201014"/>
                  </a:cubicBezTo>
                  <a:cubicBezTo>
                    <a:pt x="203663" y="199720"/>
                    <a:pt x="204960" y="199720"/>
                    <a:pt x="206258" y="198427"/>
                  </a:cubicBezTo>
                  <a:cubicBezTo>
                    <a:pt x="206258" y="198427"/>
                    <a:pt x="206258" y="198427"/>
                    <a:pt x="227013" y="175149"/>
                  </a:cubicBezTo>
                  <a:cubicBezTo>
                    <a:pt x="227013" y="175149"/>
                    <a:pt x="227013" y="175149"/>
                    <a:pt x="227013" y="287660"/>
                  </a:cubicBezTo>
                  <a:cubicBezTo>
                    <a:pt x="227013" y="301886"/>
                    <a:pt x="215338" y="313525"/>
                    <a:pt x="201069" y="313525"/>
                  </a:cubicBezTo>
                  <a:cubicBezTo>
                    <a:pt x="201069" y="313525"/>
                    <a:pt x="201069" y="313525"/>
                    <a:pt x="25944" y="313525"/>
                  </a:cubicBezTo>
                  <a:cubicBezTo>
                    <a:pt x="11675" y="313525"/>
                    <a:pt x="0" y="301886"/>
                    <a:pt x="0" y="287660"/>
                  </a:cubicBezTo>
                  <a:cubicBezTo>
                    <a:pt x="0" y="287660"/>
                    <a:pt x="0" y="287660"/>
                    <a:pt x="0" y="72983"/>
                  </a:cubicBezTo>
                  <a:cubicBezTo>
                    <a:pt x="0" y="60051"/>
                    <a:pt x="10378" y="48412"/>
                    <a:pt x="24647" y="48412"/>
                  </a:cubicBezTo>
                  <a:close/>
                  <a:moveTo>
                    <a:pt x="242888" y="42062"/>
                  </a:moveTo>
                  <a:lnTo>
                    <a:pt x="285751" y="81750"/>
                  </a:lnTo>
                  <a:lnTo>
                    <a:pt x="279401" y="89687"/>
                  </a:lnTo>
                  <a:lnTo>
                    <a:pt x="200026" y="178587"/>
                  </a:lnTo>
                  <a:lnTo>
                    <a:pt x="193676" y="184937"/>
                  </a:lnTo>
                  <a:lnTo>
                    <a:pt x="150813" y="146837"/>
                  </a:lnTo>
                  <a:lnTo>
                    <a:pt x="155576" y="138899"/>
                  </a:lnTo>
                  <a:lnTo>
                    <a:pt x="236538" y="48412"/>
                  </a:lnTo>
                  <a:close/>
                  <a:moveTo>
                    <a:pt x="257175" y="26187"/>
                  </a:moveTo>
                  <a:lnTo>
                    <a:pt x="301625" y="64287"/>
                  </a:lnTo>
                  <a:lnTo>
                    <a:pt x="295275" y="72225"/>
                  </a:lnTo>
                  <a:lnTo>
                    <a:pt x="290513" y="75400"/>
                  </a:lnTo>
                  <a:lnTo>
                    <a:pt x="247650" y="37300"/>
                  </a:lnTo>
                  <a:lnTo>
                    <a:pt x="250825" y="34125"/>
                  </a:lnTo>
                  <a:close/>
                  <a:moveTo>
                    <a:pt x="285750" y="11899"/>
                  </a:moveTo>
                  <a:lnTo>
                    <a:pt x="279400" y="19837"/>
                  </a:lnTo>
                  <a:lnTo>
                    <a:pt x="304800" y="43649"/>
                  </a:lnTo>
                  <a:lnTo>
                    <a:pt x="312738" y="35712"/>
                  </a:lnTo>
                  <a:close/>
                  <a:moveTo>
                    <a:pt x="285265" y="516"/>
                  </a:moveTo>
                  <a:cubicBezTo>
                    <a:pt x="289152" y="-801"/>
                    <a:pt x="291744" y="516"/>
                    <a:pt x="294336" y="3151"/>
                  </a:cubicBezTo>
                  <a:cubicBezTo>
                    <a:pt x="294336" y="3151"/>
                    <a:pt x="294336" y="3151"/>
                    <a:pt x="318958" y="25545"/>
                  </a:cubicBezTo>
                  <a:cubicBezTo>
                    <a:pt x="324142" y="30814"/>
                    <a:pt x="325438" y="38718"/>
                    <a:pt x="320254" y="43987"/>
                  </a:cubicBezTo>
                  <a:cubicBezTo>
                    <a:pt x="320254" y="43987"/>
                    <a:pt x="320254" y="43987"/>
                    <a:pt x="305999" y="61112"/>
                  </a:cubicBezTo>
                  <a:cubicBezTo>
                    <a:pt x="305999" y="61112"/>
                    <a:pt x="305999" y="61112"/>
                    <a:pt x="261938" y="20276"/>
                  </a:cubicBezTo>
                  <a:cubicBezTo>
                    <a:pt x="261938" y="20276"/>
                    <a:pt x="261938" y="20276"/>
                    <a:pt x="276193" y="4468"/>
                  </a:cubicBezTo>
                  <a:cubicBezTo>
                    <a:pt x="278785" y="1834"/>
                    <a:pt x="281377" y="516"/>
                    <a:pt x="285265" y="5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5993891" y="2930203"/>
            <a:ext cx="2254759" cy="1240870"/>
            <a:chOff x="5993891" y="2930203"/>
            <a:chExt cx="2254759" cy="1240870"/>
          </a:xfrm>
        </p:grpSpPr>
        <p:sp>
          <p:nvSpPr>
            <p:cNvPr id="40" name="任意多边形: 形状 39"/>
            <p:cNvSpPr/>
            <p:nvPr/>
          </p:nvSpPr>
          <p:spPr>
            <a:xfrm flipV="1">
              <a:off x="5993891" y="2930203"/>
              <a:ext cx="2254759" cy="1240870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accent3">
                <a:alpha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41" name="任意多边形: 形状 40"/>
            <p:cNvSpPr/>
            <p:nvPr/>
          </p:nvSpPr>
          <p:spPr bwMode="auto">
            <a:xfrm>
              <a:off x="6894664" y="3328784"/>
              <a:ext cx="453214" cy="448877"/>
            </a:xfrm>
            <a:custGeom>
              <a:avLst/>
              <a:gdLst>
                <a:gd name="connsiteX0" fmla="*/ 242094 w 331788"/>
                <a:gd name="connsiteY0" fmla="*/ 203585 h 328613"/>
                <a:gd name="connsiteX1" fmla="*/ 214264 w 331788"/>
                <a:gd name="connsiteY1" fmla="*/ 214264 h 328613"/>
                <a:gd name="connsiteX2" fmla="*/ 214264 w 331788"/>
                <a:gd name="connsiteY2" fmla="*/ 269924 h 328613"/>
                <a:gd name="connsiteX3" fmla="*/ 269924 w 331788"/>
                <a:gd name="connsiteY3" fmla="*/ 269924 h 328613"/>
                <a:gd name="connsiteX4" fmla="*/ 269924 w 331788"/>
                <a:gd name="connsiteY4" fmla="*/ 214264 h 328613"/>
                <a:gd name="connsiteX5" fmla="*/ 242094 w 331788"/>
                <a:gd name="connsiteY5" fmla="*/ 203585 h 328613"/>
                <a:gd name="connsiteX6" fmla="*/ 85725 w 331788"/>
                <a:gd name="connsiteY6" fmla="*/ 200752 h 328613"/>
                <a:gd name="connsiteX7" fmla="*/ 136525 w 331788"/>
                <a:gd name="connsiteY7" fmla="*/ 207698 h 328613"/>
                <a:gd name="connsiteX8" fmla="*/ 132667 w 331788"/>
                <a:gd name="connsiteY8" fmla="*/ 222250 h 328613"/>
                <a:gd name="connsiteX9" fmla="*/ 38783 w 331788"/>
                <a:gd name="connsiteY9" fmla="*/ 222250 h 328613"/>
                <a:gd name="connsiteX10" fmla="*/ 34925 w 331788"/>
                <a:gd name="connsiteY10" fmla="*/ 207698 h 328613"/>
                <a:gd name="connsiteX11" fmla="*/ 85725 w 331788"/>
                <a:gd name="connsiteY11" fmla="*/ 200752 h 328613"/>
                <a:gd name="connsiteX12" fmla="*/ 86038 w 331788"/>
                <a:gd name="connsiteY12" fmla="*/ 150283 h 328613"/>
                <a:gd name="connsiteX13" fmla="*/ 136525 w 331788"/>
                <a:gd name="connsiteY13" fmla="*/ 158221 h 328613"/>
                <a:gd name="connsiteX14" fmla="*/ 132678 w 331788"/>
                <a:gd name="connsiteY14" fmla="*/ 171450 h 328613"/>
                <a:gd name="connsiteX15" fmla="*/ 39076 w 331788"/>
                <a:gd name="connsiteY15" fmla="*/ 171450 h 328613"/>
                <a:gd name="connsiteX16" fmla="*/ 36512 w 331788"/>
                <a:gd name="connsiteY16" fmla="*/ 158221 h 328613"/>
                <a:gd name="connsiteX17" fmla="*/ 86038 w 331788"/>
                <a:gd name="connsiteY17" fmla="*/ 150283 h 328613"/>
                <a:gd name="connsiteX18" fmla="*/ 243681 w 331788"/>
                <a:gd name="connsiteY18" fmla="*/ 148724 h 328613"/>
                <a:gd name="connsiteX19" fmla="*/ 295275 w 331788"/>
                <a:gd name="connsiteY19" fmla="*/ 156745 h 328613"/>
                <a:gd name="connsiteX20" fmla="*/ 292663 w 331788"/>
                <a:gd name="connsiteY20" fmla="*/ 171450 h 328613"/>
                <a:gd name="connsiteX21" fmla="*/ 197312 w 331788"/>
                <a:gd name="connsiteY21" fmla="*/ 171450 h 328613"/>
                <a:gd name="connsiteX22" fmla="*/ 192087 w 331788"/>
                <a:gd name="connsiteY22" fmla="*/ 156745 h 328613"/>
                <a:gd name="connsiteX23" fmla="*/ 243681 w 331788"/>
                <a:gd name="connsiteY23" fmla="*/ 148724 h 328613"/>
                <a:gd name="connsiteX24" fmla="*/ 86038 w 331788"/>
                <a:gd name="connsiteY24" fmla="*/ 99483 h 328613"/>
                <a:gd name="connsiteX25" fmla="*/ 136525 w 331788"/>
                <a:gd name="connsiteY25" fmla="*/ 107421 h 328613"/>
                <a:gd name="connsiteX26" fmla="*/ 132678 w 331788"/>
                <a:gd name="connsiteY26" fmla="*/ 120650 h 328613"/>
                <a:gd name="connsiteX27" fmla="*/ 39076 w 331788"/>
                <a:gd name="connsiteY27" fmla="*/ 120650 h 328613"/>
                <a:gd name="connsiteX28" fmla="*/ 36512 w 331788"/>
                <a:gd name="connsiteY28" fmla="*/ 107421 h 328613"/>
                <a:gd name="connsiteX29" fmla="*/ 86038 w 331788"/>
                <a:gd name="connsiteY29" fmla="*/ 99483 h 328613"/>
                <a:gd name="connsiteX30" fmla="*/ 243681 w 331788"/>
                <a:gd name="connsiteY30" fmla="*/ 99152 h 328613"/>
                <a:gd name="connsiteX31" fmla="*/ 295275 w 331788"/>
                <a:gd name="connsiteY31" fmla="*/ 106098 h 328613"/>
                <a:gd name="connsiteX32" fmla="*/ 292663 w 331788"/>
                <a:gd name="connsiteY32" fmla="*/ 120650 h 328613"/>
                <a:gd name="connsiteX33" fmla="*/ 196006 w 331788"/>
                <a:gd name="connsiteY33" fmla="*/ 120650 h 328613"/>
                <a:gd name="connsiteX34" fmla="*/ 192087 w 331788"/>
                <a:gd name="connsiteY34" fmla="*/ 106098 h 328613"/>
                <a:gd name="connsiteX35" fmla="*/ 243681 w 331788"/>
                <a:gd name="connsiteY35" fmla="*/ 99152 h 328613"/>
                <a:gd name="connsiteX36" fmla="*/ 243681 w 331788"/>
                <a:gd name="connsiteY36" fmla="*/ 48711 h 328613"/>
                <a:gd name="connsiteX37" fmla="*/ 295275 w 331788"/>
                <a:gd name="connsiteY37" fmla="*/ 56732 h 328613"/>
                <a:gd name="connsiteX38" fmla="*/ 292663 w 331788"/>
                <a:gd name="connsiteY38" fmla="*/ 71437 h 328613"/>
                <a:gd name="connsiteX39" fmla="*/ 197312 w 331788"/>
                <a:gd name="connsiteY39" fmla="*/ 71437 h 328613"/>
                <a:gd name="connsiteX40" fmla="*/ 192087 w 331788"/>
                <a:gd name="connsiteY40" fmla="*/ 56732 h 328613"/>
                <a:gd name="connsiteX41" fmla="*/ 243681 w 331788"/>
                <a:gd name="connsiteY41" fmla="*/ 48711 h 328613"/>
                <a:gd name="connsiteX42" fmla="*/ 85725 w 331788"/>
                <a:gd name="connsiteY42" fmla="*/ 48683 h 328613"/>
                <a:gd name="connsiteX43" fmla="*/ 136525 w 331788"/>
                <a:gd name="connsiteY43" fmla="*/ 56621 h 328613"/>
                <a:gd name="connsiteX44" fmla="*/ 132667 w 331788"/>
                <a:gd name="connsiteY44" fmla="*/ 69850 h 328613"/>
                <a:gd name="connsiteX45" fmla="*/ 38783 w 331788"/>
                <a:gd name="connsiteY45" fmla="*/ 69850 h 328613"/>
                <a:gd name="connsiteX46" fmla="*/ 34925 w 331788"/>
                <a:gd name="connsiteY46" fmla="*/ 56621 h 328613"/>
                <a:gd name="connsiteX47" fmla="*/ 85725 w 331788"/>
                <a:gd name="connsiteY47" fmla="*/ 48683 h 328613"/>
                <a:gd name="connsiteX48" fmla="*/ 245779 w 331788"/>
                <a:gd name="connsiteY48" fmla="*/ 12700 h 328613"/>
                <a:gd name="connsiteX49" fmla="*/ 171450 w 331788"/>
                <a:gd name="connsiteY49" fmla="*/ 28215 h 328613"/>
                <a:gd name="connsiteX50" fmla="*/ 171450 w 331788"/>
                <a:gd name="connsiteY50" fmla="*/ 263525 h 328613"/>
                <a:gd name="connsiteX51" fmla="*/ 192314 w 331788"/>
                <a:gd name="connsiteY51" fmla="*/ 257061 h 328613"/>
                <a:gd name="connsiteX52" fmla="*/ 205355 w 331788"/>
                <a:gd name="connsiteY52" fmla="*/ 205344 h 328613"/>
                <a:gd name="connsiteX53" fmla="*/ 279684 w 331788"/>
                <a:gd name="connsiteY53" fmla="*/ 205344 h 328613"/>
                <a:gd name="connsiteX54" fmla="*/ 294028 w 331788"/>
                <a:gd name="connsiteY54" fmla="*/ 257061 h 328613"/>
                <a:gd name="connsiteX55" fmla="*/ 317500 w 331788"/>
                <a:gd name="connsiteY55" fmla="*/ 263525 h 328613"/>
                <a:gd name="connsiteX56" fmla="*/ 317500 w 331788"/>
                <a:gd name="connsiteY56" fmla="*/ 28215 h 328613"/>
                <a:gd name="connsiteX57" fmla="*/ 245779 w 331788"/>
                <a:gd name="connsiteY57" fmla="*/ 12700 h 328613"/>
                <a:gd name="connsiteX58" fmla="*/ 84931 w 331788"/>
                <a:gd name="connsiteY58" fmla="*/ 12700 h 328613"/>
                <a:gd name="connsiteX59" fmla="*/ 12700 w 331788"/>
                <a:gd name="connsiteY59" fmla="*/ 28215 h 328613"/>
                <a:gd name="connsiteX60" fmla="*/ 12700 w 331788"/>
                <a:gd name="connsiteY60" fmla="*/ 263525 h 328613"/>
                <a:gd name="connsiteX61" fmla="*/ 84931 w 331788"/>
                <a:gd name="connsiteY61" fmla="*/ 249303 h 328613"/>
                <a:gd name="connsiteX62" fmla="*/ 157163 w 331788"/>
                <a:gd name="connsiteY62" fmla="*/ 263525 h 328613"/>
                <a:gd name="connsiteX63" fmla="*/ 157163 w 331788"/>
                <a:gd name="connsiteY63" fmla="*/ 28215 h 328613"/>
                <a:gd name="connsiteX64" fmla="*/ 84931 w 331788"/>
                <a:gd name="connsiteY64" fmla="*/ 12700 h 328613"/>
                <a:gd name="connsiteX65" fmla="*/ 86835 w 331788"/>
                <a:gd name="connsiteY65" fmla="*/ 0 h 328613"/>
                <a:gd name="connsiteX66" fmla="*/ 165894 w 331788"/>
                <a:gd name="connsiteY66" fmla="*/ 15525 h 328613"/>
                <a:gd name="connsiteX67" fmla="*/ 244953 w 331788"/>
                <a:gd name="connsiteY67" fmla="*/ 0 h 328613"/>
                <a:gd name="connsiteX68" fmla="*/ 326604 w 331788"/>
                <a:gd name="connsiteY68" fmla="*/ 16819 h 328613"/>
                <a:gd name="connsiteX69" fmla="*/ 331788 w 331788"/>
                <a:gd name="connsiteY69" fmla="*/ 23288 h 328613"/>
                <a:gd name="connsiteX70" fmla="*/ 331788 w 331788"/>
                <a:gd name="connsiteY70" fmla="*/ 274276 h 328613"/>
                <a:gd name="connsiteX71" fmla="*/ 322716 w 331788"/>
                <a:gd name="connsiteY71" fmla="*/ 280744 h 328613"/>
                <a:gd name="connsiteX72" fmla="*/ 289019 w 331788"/>
                <a:gd name="connsiteY72" fmla="*/ 269101 h 328613"/>
                <a:gd name="connsiteX73" fmla="*/ 285130 w 331788"/>
                <a:gd name="connsiteY73" fmla="*/ 274276 h 328613"/>
                <a:gd name="connsiteX74" fmla="*/ 329196 w 331788"/>
                <a:gd name="connsiteY74" fmla="*/ 318263 h 328613"/>
                <a:gd name="connsiteX75" fmla="*/ 318828 w 331788"/>
                <a:gd name="connsiteY75" fmla="*/ 328613 h 328613"/>
                <a:gd name="connsiteX76" fmla="*/ 274762 w 331788"/>
                <a:gd name="connsiteY76" fmla="*/ 284626 h 328613"/>
                <a:gd name="connsiteX77" fmla="*/ 206072 w 331788"/>
                <a:gd name="connsiteY77" fmla="*/ 279451 h 328613"/>
                <a:gd name="connsiteX78" fmla="*/ 198295 w 331788"/>
                <a:gd name="connsiteY78" fmla="*/ 270394 h 328613"/>
                <a:gd name="connsiteX79" fmla="*/ 167190 w 331788"/>
                <a:gd name="connsiteY79" fmla="*/ 280744 h 328613"/>
                <a:gd name="connsiteX80" fmla="*/ 163302 w 331788"/>
                <a:gd name="connsiteY80" fmla="*/ 280744 h 328613"/>
                <a:gd name="connsiteX81" fmla="*/ 85539 w 331788"/>
                <a:gd name="connsiteY81" fmla="*/ 263926 h 328613"/>
                <a:gd name="connsiteX82" fmla="*/ 9072 w 331788"/>
                <a:gd name="connsiteY82" fmla="*/ 280744 h 328613"/>
                <a:gd name="connsiteX83" fmla="*/ 0 w 331788"/>
                <a:gd name="connsiteY83" fmla="*/ 274276 h 328613"/>
                <a:gd name="connsiteX84" fmla="*/ 0 w 331788"/>
                <a:gd name="connsiteY84" fmla="*/ 23288 h 328613"/>
                <a:gd name="connsiteX85" fmla="*/ 5184 w 331788"/>
                <a:gd name="connsiteY85" fmla="*/ 16819 h 328613"/>
                <a:gd name="connsiteX86" fmla="*/ 86835 w 331788"/>
                <a:gd name="connsiteY86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331788" h="328613">
                  <a:moveTo>
                    <a:pt x="242094" y="203585"/>
                  </a:moveTo>
                  <a:cubicBezTo>
                    <a:pt x="232062" y="203585"/>
                    <a:pt x="222031" y="207145"/>
                    <a:pt x="214264" y="214264"/>
                  </a:cubicBezTo>
                  <a:cubicBezTo>
                    <a:pt x="200025" y="229797"/>
                    <a:pt x="200025" y="254391"/>
                    <a:pt x="214264" y="269924"/>
                  </a:cubicBezTo>
                  <a:cubicBezTo>
                    <a:pt x="229797" y="284163"/>
                    <a:pt x="254391" y="284163"/>
                    <a:pt x="269924" y="269924"/>
                  </a:cubicBezTo>
                  <a:cubicBezTo>
                    <a:pt x="284163" y="254391"/>
                    <a:pt x="284163" y="229797"/>
                    <a:pt x="269924" y="214264"/>
                  </a:cubicBezTo>
                  <a:cubicBezTo>
                    <a:pt x="262158" y="207145"/>
                    <a:pt x="252126" y="203585"/>
                    <a:pt x="242094" y="203585"/>
                  </a:cubicBezTo>
                  <a:close/>
                  <a:moveTo>
                    <a:pt x="85725" y="200752"/>
                  </a:moveTo>
                  <a:cubicBezTo>
                    <a:pt x="102122" y="200752"/>
                    <a:pt x="118520" y="203067"/>
                    <a:pt x="136525" y="207698"/>
                  </a:cubicBezTo>
                  <a:cubicBezTo>
                    <a:pt x="136525" y="207698"/>
                    <a:pt x="136525" y="207698"/>
                    <a:pt x="132667" y="222250"/>
                  </a:cubicBezTo>
                  <a:cubicBezTo>
                    <a:pt x="99229" y="211667"/>
                    <a:pt x="72221" y="211667"/>
                    <a:pt x="38783" y="222250"/>
                  </a:cubicBezTo>
                  <a:cubicBezTo>
                    <a:pt x="38783" y="222250"/>
                    <a:pt x="38783" y="222250"/>
                    <a:pt x="34925" y="207698"/>
                  </a:cubicBezTo>
                  <a:cubicBezTo>
                    <a:pt x="52930" y="203067"/>
                    <a:pt x="69327" y="200752"/>
                    <a:pt x="85725" y="200752"/>
                  </a:cubicBezTo>
                  <a:close/>
                  <a:moveTo>
                    <a:pt x="86038" y="150283"/>
                  </a:moveTo>
                  <a:cubicBezTo>
                    <a:pt x="102226" y="150283"/>
                    <a:pt x="118574" y="152929"/>
                    <a:pt x="136525" y="158221"/>
                  </a:cubicBezTo>
                  <a:cubicBezTo>
                    <a:pt x="136525" y="158221"/>
                    <a:pt x="136525" y="158221"/>
                    <a:pt x="132678" y="171450"/>
                  </a:cubicBezTo>
                  <a:cubicBezTo>
                    <a:pt x="99341" y="162190"/>
                    <a:pt x="72414" y="162190"/>
                    <a:pt x="39076" y="171450"/>
                  </a:cubicBezTo>
                  <a:cubicBezTo>
                    <a:pt x="39076" y="171450"/>
                    <a:pt x="39076" y="171450"/>
                    <a:pt x="36512" y="158221"/>
                  </a:cubicBezTo>
                  <a:cubicBezTo>
                    <a:pt x="53822" y="152929"/>
                    <a:pt x="69850" y="150283"/>
                    <a:pt x="86038" y="150283"/>
                  </a:cubicBezTo>
                  <a:close/>
                  <a:moveTo>
                    <a:pt x="243681" y="148724"/>
                  </a:moveTo>
                  <a:cubicBezTo>
                    <a:pt x="260335" y="148724"/>
                    <a:pt x="276989" y="151398"/>
                    <a:pt x="295275" y="156745"/>
                  </a:cubicBezTo>
                  <a:cubicBezTo>
                    <a:pt x="295275" y="156745"/>
                    <a:pt x="295275" y="156745"/>
                    <a:pt x="292663" y="171450"/>
                  </a:cubicBezTo>
                  <a:cubicBezTo>
                    <a:pt x="257396" y="162092"/>
                    <a:pt x="231272" y="162092"/>
                    <a:pt x="197312" y="171450"/>
                  </a:cubicBezTo>
                  <a:cubicBezTo>
                    <a:pt x="197312" y="171450"/>
                    <a:pt x="197312" y="171450"/>
                    <a:pt x="192087" y="156745"/>
                  </a:cubicBezTo>
                  <a:cubicBezTo>
                    <a:pt x="210374" y="151398"/>
                    <a:pt x="227027" y="148724"/>
                    <a:pt x="243681" y="148724"/>
                  </a:cubicBezTo>
                  <a:close/>
                  <a:moveTo>
                    <a:pt x="86038" y="99483"/>
                  </a:moveTo>
                  <a:cubicBezTo>
                    <a:pt x="102226" y="99483"/>
                    <a:pt x="118574" y="102129"/>
                    <a:pt x="136525" y="107421"/>
                  </a:cubicBezTo>
                  <a:cubicBezTo>
                    <a:pt x="136525" y="107421"/>
                    <a:pt x="136525" y="107421"/>
                    <a:pt x="132678" y="120650"/>
                  </a:cubicBezTo>
                  <a:cubicBezTo>
                    <a:pt x="99341" y="111390"/>
                    <a:pt x="72414" y="111390"/>
                    <a:pt x="39076" y="120650"/>
                  </a:cubicBezTo>
                  <a:cubicBezTo>
                    <a:pt x="39076" y="120650"/>
                    <a:pt x="39076" y="120650"/>
                    <a:pt x="36512" y="107421"/>
                  </a:cubicBezTo>
                  <a:cubicBezTo>
                    <a:pt x="53822" y="102129"/>
                    <a:pt x="69850" y="99483"/>
                    <a:pt x="86038" y="99483"/>
                  </a:cubicBezTo>
                  <a:close/>
                  <a:moveTo>
                    <a:pt x="243681" y="99152"/>
                  </a:moveTo>
                  <a:cubicBezTo>
                    <a:pt x="260335" y="99152"/>
                    <a:pt x="276989" y="101467"/>
                    <a:pt x="295275" y="106098"/>
                  </a:cubicBezTo>
                  <a:cubicBezTo>
                    <a:pt x="295275" y="106098"/>
                    <a:pt x="295275" y="106098"/>
                    <a:pt x="292663" y="120650"/>
                  </a:cubicBezTo>
                  <a:cubicBezTo>
                    <a:pt x="257396" y="111390"/>
                    <a:pt x="231272" y="111390"/>
                    <a:pt x="196006" y="120650"/>
                  </a:cubicBezTo>
                  <a:cubicBezTo>
                    <a:pt x="196006" y="120650"/>
                    <a:pt x="196006" y="120650"/>
                    <a:pt x="192087" y="106098"/>
                  </a:cubicBezTo>
                  <a:cubicBezTo>
                    <a:pt x="210374" y="101467"/>
                    <a:pt x="227027" y="99152"/>
                    <a:pt x="243681" y="99152"/>
                  </a:cubicBezTo>
                  <a:close/>
                  <a:moveTo>
                    <a:pt x="243681" y="48711"/>
                  </a:moveTo>
                  <a:cubicBezTo>
                    <a:pt x="260335" y="48711"/>
                    <a:pt x="276989" y="51385"/>
                    <a:pt x="295275" y="56732"/>
                  </a:cubicBezTo>
                  <a:cubicBezTo>
                    <a:pt x="295275" y="56732"/>
                    <a:pt x="295275" y="56732"/>
                    <a:pt x="292663" y="71437"/>
                  </a:cubicBezTo>
                  <a:cubicBezTo>
                    <a:pt x="257396" y="60742"/>
                    <a:pt x="231272" y="60742"/>
                    <a:pt x="197312" y="71437"/>
                  </a:cubicBezTo>
                  <a:cubicBezTo>
                    <a:pt x="197312" y="71437"/>
                    <a:pt x="197312" y="71437"/>
                    <a:pt x="192087" y="56732"/>
                  </a:cubicBezTo>
                  <a:cubicBezTo>
                    <a:pt x="210374" y="51385"/>
                    <a:pt x="227027" y="48711"/>
                    <a:pt x="243681" y="48711"/>
                  </a:cubicBezTo>
                  <a:close/>
                  <a:moveTo>
                    <a:pt x="85725" y="48683"/>
                  </a:moveTo>
                  <a:cubicBezTo>
                    <a:pt x="102122" y="48683"/>
                    <a:pt x="118520" y="51329"/>
                    <a:pt x="136525" y="56621"/>
                  </a:cubicBezTo>
                  <a:cubicBezTo>
                    <a:pt x="136525" y="56621"/>
                    <a:pt x="136525" y="56621"/>
                    <a:pt x="132667" y="69850"/>
                  </a:cubicBezTo>
                  <a:cubicBezTo>
                    <a:pt x="99229" y="60590"/>
                    <a:pt x="72221" y="60590"/>
                    <a:pt x="38783" y="69850"/>
                  </a:cubicBezTo>
                  <a:lnTo>
                    <a:pt x="34925" y="56621"/>
                  </a:lnTo>
                  <a:cubicBezTo>
                    <a:pt x="52930" y="51329"/>
                    <a:pt x="69327" y="48683"/>
                    <a:pt x="85725" y="48683"/>
                  </a:cubicBezTo>
                  <a:close/>
                  <a:moveTo>
                    <a:pt x="245779" y="12700"/>
                  </a:moveTo>
                  <a:cubicBezTo>
                    <a:pt x="224915" y="12700"/>
                    <a:pt x="201443" y="16579"/>
                    <a:pt x="171450" y="28215"/>
                  </a:cubicBezTo>
                  <a:cubicBezTo>
                    <a:pt x="171450" y="28215"/>
                    <a:pt x="171450" y="28215"/>
                    <a:pt x="171450" y="263525"/>
                  </a:cubicBezTo>
                  <a:cubicBezTo>
                    <a:pt x="176666" y="262232"/>
                    <a:pt x="185794" y="259646"/>
                    <a:pt x="192314" y="257061"/>
                  </a:cubicBezTo>
                  <a:cubicBezTo>
                    <a:pt x="185794" y="238960"/>
                    <a:pt x="191010" y="219566"/>
                    <a:pt x="205355" y="205344"/>
                  </a:cubicBezTo>
                  <a:cubicBezTo>
                    <a:pt x="226219" y="184657"/>
                    <a:pt x="258819" y="184657"/>
                    <a:pt x="279684" y="205344"/>
                  </a:cubicBezTo>
                  <a:cubicBezTo>
                    <a:pt x="294028" y="218273"/>
                    <a:pt x="299244" y="238960"/>
                    <a:pt x="294028" y="257061"/>
                  </a:cubicBezTo>
                  <a:cubicBezTo>
                    <a:pt x="301852" y="258353"/>
                    <a:pt x="312284" y="262232"/>
                    <a:pt x="317500" y="263525"/>
                  </a:cubicBezTo>
                  <a:lnTo>
                    <a:pt x="317500" y="28215"/>
                  </a:lnTo>
                  <a:cubicBezTo>
                    <a:pt x="288812" y="17872"/>
                    <a:pt x="266643" y="12700"/>
                    <a:pt x="245779" y="12700"/>
                  </a:cubicBezTo>
                  <a:close/>
                  <a:moveTo>
                    <a:pt x="84931" y="12700"/>
                  </a:moveTo>
                  <a:cubicBezTo>
                    <a:pt x="63004" y="12700"/>
                    <a:pt x="42366" y="17872"/>
                    <a:pt x="12700" y="28215"/>
                  </a:cubicBezTo>
                  <a:cubicBezTo>
                    <a:pt x="12700" y="28215"/>
                    <a:pt x="12700" y="28215"/>
                    <a:pt x="12700" y="263525"/>
                  </a:cubicBezTo>
                  <a:cubicBezTo>
                    <a:pt x="41077" y="254475"/>
                    <a:pt x="63004" y="249303"/>
                    <a:pt x="84931" y="249303"/>
                  </a:cubicBezTo>
                  <a:cubicBezTo>
                    <a:pt x="106859" y="249303"/>
                    <a:pt x="128786" y="254475"/>
                    <a:pt x="157163" y="263525"/>
                  </a:cubicBezTo>
                  <a:lnTo>
                    <a:pt x="157163" y="28215"/>
                  </a:lnTo>
                  <a:cubicBezTo>
                    <a:pt x="128786" y="17872"/>
                    <a:pt x="106859" y="12700"/>
                    <a:pt x="84931" y="12700"/>
                  </a:cubicBezTo>
                  <a:close/>
                  <a:moveTo>
                    <a:pt x="86835" y="0"/>
                  </a:moveTo>
                  <a:cubicBezTo>
                    <a:pt x="110164" y="0"/>
                    <a:pt x="133493" y="5175"/>
                    <a:pt x="165894" y="15525"/>
                  </a:cubicBezTo>
                  <a:cubicBezTo>
                    <a:pt x="198295" y="5175"/>
                    <a:pt x="221624" y="0"/>
                    <a:pt x="244953" y="0"/>
                  </a:cubicBezTo>
                  <a:cubicBezTo>
                    <a:pt x="269578" y="0"/>
                    <a:pt x="294203" y="5175"/>
                    <a:pt x="326604" y="16819"/>
                  </a:cubicBezTo>
                  <a:cubicBezTo>
                    <a:pt x="329196" y="18113"/>
                    <a:pt x="331788" y="20700"/>
                    <a:pt x="331788" y="23288"/>
                  </a:cubicBezTo>
                  <a:cubicBezTo>
                    <a:pt x="331788" y="23288"/>
                    <a:pt x="331788" y="23288"/>
                    <a:pt x="331788" y="274276"/>
                  </a:cubicBezTo>
                  <a:cubicBezTo>
                    <a:pt x="331788" y="280744"/>
                    <a:pt x="325308" y="280744"/>
                    <a:pt x="322716" y="280744"/>
                  </a:cubicBezTo>
                  <a:cubicBezTo>
                    <a:pt x="313643" y="276863"/>
                    <a:pt x="299387" y="272982"/>
                    <a:pt x="289019" y="269101"/>
                  </a:cubicBezTo>
                  <a:cubicBezTo>
                    <a:pt x="287723" y="271688"/>
                    <a:pt x="286427" y="272982"/>
                    <a:pt x="285130" y="274276"/>
                  </a:cubicBezTo>
                  <a:cubicBezTo>
                    <a:pt x="285130" y="274276"/>
                    <a:pt x="285130" y="274276"/>
                    <a:pt x="329196" y="318263"/>
                  </a:cubicBezTo>
                  <a:cubicBezTo>
                    <a:pt x="329196" y="318263"/>
                    <a:pt x="329196" y="318263"/>
                    <a:pt x="318828" y="328613"/>
                  </a:cubicBezTo>
                  <a:cubicBezTo>
                    <a:pt x="318828" y="328613"/>
                    <a:pt x="318828" y="328613"/>
                    <a:pt x="274762" y="284626"/>
                  </a:cubicBezTo>
                  <a:cubicBezTo>
                    <a:pt x="254025" y="300151"/>
                    <a:pt x="224216" y="298857"/>
                    <a:pt x="206072" y="279451"/>
                  </a:cubicBezTo>
                  <a:cubicBezTo>
                    <a:pt x="202183" y="276863"/>
                    <a:pt x="200887" y="274276"/>
                    <a:pt x="198295" y="270394"/>
                  </a:cubicBezTo>
                  <a:cubicBezTo>
                    <a:pt x="189223" y="272982"/>
                    <a:pt x="174966" y="278157"/>
                    <a:pt x="167190" y="280744"/>
                  </a:cubicBezTo>
                  <a:cubicBezTo>
                    <a:pt x="165894" y="280744"/>
                    <a:pt x="164598" y="280744"/>
                    <a:pt x="163302" y="280744"/>
                  </a:cubicBezTo>
                  <a:cubicBezTo>
                    <a:pt x="130901" y="269101"/>
                    <a:pt x="108868" y="263926"/>
                    <a:pt x="85539" y="263926"/>
                  </a:cubicBezTo>
                  <a:cubicBezTo>
                    <a:pt x="63506" y="263926"/>
                    <a:pt x="40177" y="269101"/>
                    <a:pt x="9072" y="280744"/>
                  </a:cubicBezTo>
                  <a:cubicBezTo>
                    <a:pt x="6480" y="280744"/>
                    <a:pt x="0" y="280744"/>
                    <a:pt x="0" y="274276"/>
                  </a:cubicBezTo>
                  <a:cubicBezTo>
                    <a:pt x="0" y="274276"/>
                    <a:pt x="0" y="274276"/>
                    <a:pt x="0" y="23288"/>
                  </a:cubicBezTo>
                  <a:cubicBezTo>
                    <a:pt x="0" y="20700"/>
                    <a:pt x="2592" y="18113"/>
                    <a:pt x="5184" y="16819"/>
                  </a:cubicBezTo>
                  <a:cubicBezTo>
                    <a:pt x="37585" y="5175"/>
                    <a:pt x="62210" y="0"/>
                    <a:pt x="8683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</p:grpSp>
      <p:sp>
        <p:nvSpPr>
          <p:cNvPr id="42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组合 420"/>
          <p:cNvGrpSpPr/>
          <p:nvPr/>
        </p:nvGrpSpPr>
        <p:grpSpPr>
          <a:xfrm>
            <a:off x="539750" y="674999"/>
            <a:ext cx="1805701" cy="3396181"/>
            <a:chOff x="539750" y="674999"/>
            <a:chExt cx="1805701" cy="3396181"/>
          </a:xfrm>
        </p:grpSpPr>
        <p:sp>
          <p:nvSpPr>
            <p:cNvPr id="4" name="TextBox 5"/>
            <p:cNvSpPr txBox="1"/>
            <p:nvPr/>
          </p:nvSpPr>
          <p:spPr>
            <a:xfrm>
              <a:off x="911086" y="674999"/>
              <a:ext cx="1063032" cy="90024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4800" b="1">
                  <a:solidFill>
                    <a:schemeClr val="accent1"/>
                  </a:solidFill>
                </a:rPr>
                <a:t>50%</a:t>
              </a:r>
            </a:p>
          </p:txBody>
        </p:sp>
        <p:sp>
          <p:nvSpPr>
            <p:cNvPr id="9" name="Rectangle 2"/>
            <p:cNvSpPr/>
            <p:nvPr/>
          </p:nvSpPr>
          <p:spPr>
            <a:xfrm>
              <a:off x="539750" y="3747919"/>
              <a:ext cx="1805701" cy="323261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lvl="0" algn="ctr" defTabSz="1218565">
                <a:spcBef>
                  <a:spcPct val="0"/>
                </a:spcBef>
                <a:defRPr/>
              </a:pPr>
              <a:r>
                <a:rPr lang="zh-CN" altLang="en-US" sz="1465" b="1">
                  <a:solidFill>
                    <a:schemeClr val="accent1"/>
                  </a:solidFill>
                </a:rPr>
                <a:t>标题文本预设</a:t>
              </a:r>
            </a:p>
          </p:txBody>
        </p:sp>
        <p:grpSp>
          <p:nvGrpSpPr>
            <p:cNvPr id="16" name="Group 9"/>
            <p:cNvGrpSpPr/>
            <p:nvPr/>
          </p:nvGrpSpPr>
          <p:grpSpPr>
            <a:xfrm>
              <a:off x="675643" y="1367658"/>
              <a:ext cx="1533915" cy="2261904"/>
              <a:chOff x="900858" y="1823543"/>
              <a:chExt cx="2045220" cy="3015873"/>
            </a:xfrm>
          </p:grpSpPr>
          <p:sp>
            <p:nvSpPr>
              <p:cNvPr id="320" name="Rectangle 1"/>
              <p:cNvSpPr/>
              <p:nvPr/>
            </p:nvSpPr>
            <p:spPr>
              <a:xfrm>
                <a:off x="900858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1" name="Rectangle 18"/>
              <p:cNvSpPr/>
              <p:nvPr/>
            </p:nvSpPr>
            <p:spPr>
              <a:xfrm>
                <a:off x="1105380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2" name="Rectangle 19"/>
              <p:cNvSpPr/>
              <p:nvPr/>
            </p:nvSpPr>
            <p:spPr>
              <a:xfrm>
                <a:off x="1309902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3" name="Rectangle 26"/>
              <p:cNvSpPr/>
              <p:nvPr/>
            </p:nvSpPr>
            <p:spPr>
              <a:xfrm>
                <a:off x="1514424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4" name="Rectangle 27"/>
              <p:cNvSpPr/>
              <p:nvPr/>
            </p:nvSpPr>
            <p:spPr>
              <a:xfrm>
                <a:off x="1718946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5" name="Rectangle 28"/>
              <p:cNvSpPr/>
              <p:nvPr/>
            </p:nvSpPr>
            <p:spPr>
              <a:xfrm>
                <a:off x="1923468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6" name="Rectangle 29"/>
              <p:cNvSpPr/>
              <p:nvPr/>
            </p:nvSpPr>
            <p:spPr>
              <a:xfrm>
                <a:off x="2127990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7" name="Rectangle 30"/>
              <p:cNvSpPr/>
              <p:nvPr/>
            </p:nvSpPr>
            <p:spPr>
              <a:xfrm>
                <a:off x="2332512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8" name="Rectangle 31"/>
              <p:cNvSpPr/>
              <p:nvPr/>
            </p:nvSpPr>
            <p:spPr>
              <a:xfrm>
                <a:off x="2537034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9" name="Rectangle 32"/>
              <p:cNvSpPr/>
              <p:nvPr/>
            </p:nvSpPr>
            <p:spPr>
              <a:xfrm>
                <a:off x="2741556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0" name="Rectangle 43"/>
              <p:cNvSpPr/>
              <p:nvPr/>
            </p:nvSpPr>
            <p:spPr>
              <a:xfrm>
                <a:off x="900858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1" name="Rectangle 44"/>
              <p:cNvSpPr/>
              <p:nvPr/>
            </p:nvSpPr>
            <p:spPr>
              <a:xfrm>
                <a:off x="1105380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2" name="Rectangle 45"/>
              <p:cNvSpPr/>
              <p:nvPr/>
            </p:nvSpPr>
            <p:spPr>
              <a:xfrm>
                <a:off x="1309902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3" name="Rectangle 46"/>
              <p:cNvSpPr/>
              <p:nvPr/>
            </p:nvSpPr>
            <p:spPr>
              <a:xfrm>
                <a:off x="1514424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4" name="Rectangle 47"/>
              <p:cNvSpPr/>
              <p:nvPr/>
            </p:nvSpPr>
            <p:spPr>
              <a:xfrm>
                <a:off x="1718946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5" name="Rectangle 48"/>
              <p:cNvSpPr/>
              <p:nvPr/>
            </p:nvSpPr>
            <p:spPr>
              <a:xfrm>
                <a:off x="1923468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6" name="Rectangle 49"/>
              <p:cNvSpPr/>
              <p:nvPr/>
            </p:nvSpPr>
            <p:spPr>
              <a:xfrm>
                <a:off x="2127990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7" name="Rectangle 50"/>
              <p:cNvSpPr/>
              <p:nvPr/>
            </p:nvSpPr>
            <p:spPr>
              <a:xfrm>
                <a:off x="2332512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8" name="Rectangle 51"/>
              <p:cNvSpPr/>
              <p:nvPr/>
            </p:nvSpPr>
            <p:spPr>
              <a:xfrm>
                <a:off x="2537034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9" name="Rectangle 52"/>
              <p:cNvSpPr/>
              <p:nvPr/>
            </p:nvSpPr>
            <p:spPr>
              <a:xfrm>
                <a:off x="2741556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0" name="Rectangle 53"/>
              <p:cNvSpPr/>
              <p:nvPr/>
            </p:nvSpPr>
            <p:spPr>
              <a:xfrm>
                <a:off x="900858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1" name="Rectangle 54"/>
              <p:cNvSpPr/>
              <p:nvPr/>
            </p:nvSpPr>
            <p:spPr>
              <a:xfrm>
                <a:off x="1105380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2" name="Rectangle 55"/>
              <p:cNvSpPr/>
              <p:nvPr/>
            </p:nvSpPr>
            <p:spPr>
              <a:xfrm>
                <a:off x="1309902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3" name="Rectangle 56"/>
              <p:cNvSpPr/>
              <p:nvPr/>
            </p:nvSpPr>
            <p:spPr>
              <a:xfrm>
                <a:off x="1514424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4" name="Rectangle 57"/>
              <p:cNvSpPr/>
              <p:nvPr/>
            </p:nvSpPr>
            <p:spPr>
              <a:xfrm>
                <a:off x="1718946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5" name="Rectangle 58"/>
              <p:cNvSpPr/>
              <p:nvPr/>
            </p:nvSpPr>
            <p:spPr>
              <a:xfrm>
                <a:off x="1923468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6" name="Rectangle 59"/>
              <p:cNvSpPr/>
              <p:nvPr/>
            </p:nvSpPr>
            <p:spPr>
              <a:xfrm>
                <a:off x="2127990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7" name="Rectangle 60"/>
              <p:cNvSpPr/>
              <p:nvPr/>
            </p:nvSpPr>
            <p:spPr>
              <a:xfrm>
                <a:off x="2332512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8" name="Rectangle 61"/>
              <p:cNvSpPr/>
              <p:nvPr/>
            </p:nvSpPr>
            <p:spPr>
              <a:xfrm>
                <a:off x="2537034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9" name="Rectangle 62"/>
              <p:cNvSpPr/>
              <p:nvPr/>
            </p:nvSpPr>
            <p:spPr>
              <a:xfrm>
                <a:off x="2741556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0" name="Rectangle 63"/>
              <p:cNvSpPr/>
              <p:nvPr/>
            </p:nvSpPr>
            <p:spPr>
              <a:xfrm>
                <a:off x="900858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1" name="Rectangle 64"/>
              <p:cNvSpPr/>
              <p:nvPr/>
            </p:nvSpPr>
            <p:spPr>
              <a:xfrm>
                <a:off x="1105380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2" name="Rectangle 65"/>
              <p:cNvSpPr/>
              <p:nvPr/>
            </p:nvSpPr>
            <p:spPr>
              <a:xfrm>
                <a:off x="1309902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3" name="Rectangle 66"/>
              <p:cNvSpPr/>
              <p:nvPr/>
            </p:nvSpPr>
            <p:spPr>
              <a:xfrm>
                <a:off x="1514424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4" name="Rectangle 67"/>
              <p:cNvSpPr/>
              <p:nvPr/>
            </p:nvSpPr>
            <p:spPr>
              <a:xfrm>
                <a:off x="1718946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5" name="Rectangle 68"/>
              <p:cNvSpPr/>
              <p:nvPr/>
            </p:nvSpPr>
            <p:spPr>
              <a:xfrm>
                <a:off x="1923468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6" name="Rectangle 69"/>
              <p:cNvSpPr/>
              <p:nvPr/>
            </p:nvSpPr>
            <p:spPr>
              <a:xfrm>
                <a:off x="2127990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7" name="Rectangle 70"/>
              <p:cNvSpPr/>
              <p:nvPr/>
            </p:nvSpPr>
            <p:spPr>
              <a:xfrm>
                <a:off x="2332512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8" name="Rectangle 71"/>
              <p:cNvSpPr/>
              <p:nvPr/>
            </p:nvSpPr>
            <p:spPr>
              <a:xfrm>
                <a:off x="2537034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9" name="Rectangle 72"/>
              <p:cNvSpPr/>
              <p:nvPr/>
            </p:nvSpPr>
            <p:spPr>
              <a:xfrm>
                <a:off x="2741556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0" name="Rectangle 73"/>
              <p:cNvSpPr/>
              <p:nvPr/>
            </p:nvSpPr>
            <p:spPr>
              <a:xfrm>
                <a:off x="900858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1" name="Rectangle 74"/>
              <p:cNvSpPr/>
              <p:nvPr/>
            </p:nvSpPr>
            <p:spPr>
              <a:xfrm>
                <a:off x="1105380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2" name="Rectangle 75"/>
              <p:cNvSpPr/>
              <p:nvPr/>
            </p:nvSpPr>
            <p:spPr>
              <a:xfrm>
                <a:off x="1309902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3" name="Rectangle 76"/>
              <p:cNvSpPr/>
              <p:nvPr/>
            </p:nvSpPr>
            <p:spPr>
              <a:xfrm>
                <a:off x="1514424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4" name="Rectangle 77"/>
              <p:cNvSpPr/>
              <p:nvPr/>
            </p:nvSpPr>
            <p:spPr>
              <a:xfrm>
                <a:off x="1718946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5" name="Rectangle 78"/>
              <p:cNvSpPr/>
              <p:nvPr/>
            </p:nvSpPr>
            <p:spPr>
              <a:xfrm>
                <a:off x="1923468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6" name="Rectangle 79"/>
              <p:cNvSpPr/>
              <p:nvPr/>
            </p:nvSpPr>
            <p:spPr>
              <a:xfrm>
                <a:off x="2127990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7" name="Rectangle 80"/>
              <p:cNvSpPr/>
              <p:nvPr/>
            </p:nvSpPr>
            <p:spPr>
              <a:xfrm>
                <a:off x="2332512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8" name="Rectangle 81"/>
              <p:cNvSpPr/>
              <p:nvPr/>
            </p:nvSpPr>
            <p:spPr>
              <a:xfrm>
                <a:off x="2537034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9" name="Rectangle 82"/>
              <p:cNvSpPr/>
              <p:nvPr/>
            </p:nvSpPr>
            <p:spPr>
              <a:xfrm>
                <a:off x="2741556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0" name="Rectangle 83"/>
              <p:cNvSpPr/>
              <p:nvPr/>
            </p:nvSpPr>
            <p:spPr>
              <a:xfrm>
                <a:off x="900858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1" name="Rectangle 84"/>
              <p:cNvSpPr/>
              <p:nvPr/>
            </p:nvSpPr>
            <p:spPr>
              <a:xfrm>
                <a:off x="1105380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2" name="Rectangle 85"/>
              <p:cNvSpPr/>
              <p:nvPr/>
            </p:nvSpPr>
            <p:spPr>
              <a:xfrm>
                <a:off x="1309902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3" name="Rectangle 86"/>
              <p:cNvSpPr/>
              <p:nvPr/>
            </p:nvSpPr>
            <p:spPr>
              <a:xfrm>
                <a:off x="1514424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4" name="Rectangle 87"/>
              <p:cNvSpPr/>
              <p:nvPr/>
            </p:nvSpPr>
            <p:spPr>
              <a:xfrm>
                <a:off x="1718946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5" name="Rectangle 88"/>
              <p:cNvSpPr/>
              <p:nvPr/>
            </p:nvSpPr>
            <p:spPr>
              <a:xfrm>
                <a:off x="1923468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6" name="Rectangle 89"/>
              <p:cNvSpPr/>
              <p:nvPr/>
            </p:nvSpPr>
            <p:spPr>
              <a:xfrm>
                <a:off x="2127990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7" name="Rectangle 90"/>
              <p:cNvSpPr/>
              <p:nvPr/>
            </p:nvSpPr>
            <p:spPr>
              <a:xfrm>
                <a:off x="2332512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8" name="Rectangle 91"/>
              <p:cNvSpPr/>
              <p:nvPr/>
            </p:nvSpPr>
            <p:spPr>
              <a:xfrm>
                <a:off x="2537034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9" name="Rectangle 92"/>
              <p:cNvSpPr/>
              <p:nvPr/>
            </p:nvSpPr>
            <p:spPr>
              <a:xfrm>
                <a:off x="2741556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0" name="Rectangle 93"/>
              <p:cNvSpPr/>
              <p:nvPr/>
            </p:nvSpPr>
            <p:spPr>
              <a:xfrm>
                <a:off x="900858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1" name="Rectangle 94"/>
              <p:cNvSpPr/>
              <p:nvPr/>
            </p:nvSpPr>
            <p:spPr>
              <a:xfrm>
                <a:off x="1105380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2" name="Rectangle 95"/>
              <p:cNvSpPr/>
              <p:nvPr/>
            </p:nvSpPr>
            <p:spPr>
              <a:xfrm>
                <a:off x="1309902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3" name="Rectangle 96"/>
              <p:cNvSpPr/>
              <p:nvPr/>
            </p:nvSpPr>
            <p:spPr>
              <a:xfrm>
                <a:off x="1514424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4" name="Rectangle 97"/>
              <p:cNvSpPr/>
              <p:nvPr/>
            </p:nvSpPr>
            <p:spPr>
              <a:xfrm>
                <a:off x="1718946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5" name="Rectangle 98"/>
              <p:cNvSpPr/>
              <p:nvPr/>
            </p:nvSpPr>
            <p:spPr>
              <a:xfrm>
                <a:off x="1923468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6" name="Rectangle 99"/>
              <p:cNvSpPr/>
              <p:nvPr/>
            </p:nvSpPr>
            <p:spPr>
              <a:xfrm>
                <a:off x="2127990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7" name="Rectangle 100"/>
              <p:cNvSpPr/>
              <p:nvPr/>
            </p:nvSpPr>
            <p:spPr>
              <a:xfrm>
                <a:off x="2332512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8" name="Rectangle 101"/>
              <p:cNvSpPr/>
              <p:nvPr/>
            </p:nvSpPr>
            <p:spPr>
              <a:xfrm>
                <a:off x="2537034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9" name="Rectangle 102"/>
              <p:cNvSpPr/>
              <p:nvPr/>
            </p:nvSpPr>
            <p:spPr>
              <a:xfrm>
                <a:off x="2741556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0" name="Rectangle 103"/>
              <p:cNvSpPr/>
              <p:nvPr/>
            </p:nvSpPr>
            <p:spPr>
              <a:xfrm>
                <a:off x="900858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1" name="Rectangle 104"/>
              <p:cNvSpPr/>
              <p:nvPr/>
            </p:nvSpPr>
            <p:spPr>
              <a:xfrm>
                <a:off x="1105380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2" name="Rectangle 105"/>
              <p:cNvSpPr/>
              <p:nvPr/>
            </p:nvSpPr>
            <p:spPr>
              <a:xfrm>
                <a:off x="1309902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3" name="Rectangle 106"/>
              <p:cNvSpPr/>
              <p:nvPr/>
            </p:nvSpPr>
            <p:spPr>
              <a:xfrm>
                <a:off x="1514424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4" name="Rectangle 107"/>
              <p:cNvSpPr/>
              <p:nvPr/>
            </p:nvSpPr>
            <p:spPr>
              <a:xfrm>
                <a:off x="1718946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5" name="Rectangle 108"/>
              <p:cNvSpPr/>
              <p:nvPr/>
            </p:nvSpPr>
            <p:spPr>
              <a:xfrm>
                <a:off x="1923468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6" name="Rectangle 109"/>
              <p:cNvSpPr/>
              <p:nvPr/>
            </p:nvSpPr>
            <p:spPr>
              <a:xfrm>
                <a:off x="2127990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7" name="Rectangle 110"/>
              <p:cNvSpPr/>
              <p:nvPr/>
            </p:nvSpPr>
            <p:spPr>
              <a:xfrm>
                <a:off x="2332512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8" name="Rectangle 111"/>
              <p:cNvSpPr/>
              <p:nvPr/>
            </p:nvSpPr>
            <p:spPr>
              <a:xfrm>
                <a:off x="2537034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9" name="Rectangle 112"/>
              <p:cNvSpPr/>
              <p:nvPr/>
            </p:nvSpPr>
            <p:spPr>
              <a:xfrm>
                <a:off x="2741556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0" name="Rectangle 113"/>
              <p:cNvSpPr/>
              <p:nvPr/>
            </p:nvSpPr>
            <p:spPr>
              <a:xfrm>
                <a:off x="900858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1" name="Rectangle 114"/>
              <p:cNvSpPr/>
              <p:nvPr/>
            </p:nvSpPr>
            <p:spPr>
              <a:xfrm>
                <a:off x="1105380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2" name="Rectangle 115"/>
              <p:cNvSpPr/>
              <p:nvPr/>
            </p:nvSpPr>
            <p:spPr>
              <a:xfrm>
                <a:off x="1309902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3" name="Rectangle 116"/>
              <p:cNvSpPr/>
              <p:nvPr/>
            </p:nvSpPr>
            <p:spPr>
              <a:xfrm>
                <a:off x="1514424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4" name="Rectangle 117"/>
              <p:cNvSpPr/>
              <p:nvPr/>
            </p:nvSpPr>
            <p:spPr>
              <a:xfrm>
                <a:off x="1718946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5" name="Rectangle 118"/>
              <p:cNvSpPr/>
              <p:nvPr/>
            </p:nvSpPr>
            <p:spPr>
              <a:xfrm>
                <a:off x="1923468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6" name="Rectangle 119"/>
              <p:cNvSpPr/>
              <p:nvPr/>
            </p:nvSpPr>
            <p:spPr>
              <a:xfrm>
                <a:off x="2127990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7" name="Rectangle 120"/>
              <p:cNvSpPr/>
              <p:nvPr/>
            </p:nvSpPr>
            <p:spPr>
              <a:xfrm>
                <a:off x="2332512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8" name="Rectangle 121"/>
              <p:cNvSpPr/>
              <p:nvPr/>
            </p:nvSpPr>
            <p:spPr>
              <a:xfrm>
                <a:off x="2537034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9" name="Rectangle 122"/>
              <p:cNvSpPr/>
              <p:nvPr/>
            </p:nvSpPr>
            <p:spPr>
              <a:xfrm>
                <a:off x="2741556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0" name="Rectangle 123"/>
              <p:cNvSpPr/>
              <p:nvPr/>
            </p:nvSpPr>
            <p:spPr>
              <a:xfrm>
                <a:off x="900858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1" name="Rectangle 124"/>
              <p:cNvSpPr/>
              <p:nvPr/>
            </p:nvSpPr>
            <p:spPr>
              <a:xfrm>
                <a:off x="1105380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2" name="Rectangle 125"/>
              <p:cNvSpPr/>
              <p:nvPr/>
            </p:nvSpPr>
            <p:spPr>
              <a:xfrm>
                <a:off x="1309902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3" name="Rectangle 126"/>
              <p:cNvSpPr/>
              <p:nvPr/>
            </p:nvSpPr>
            <p:spPr>
              <a:xfrm>
                <a:off x="1514424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4" name="Rectangle 127"/>
              <p:cNvSpPr/>
              <p:nvPr/>
            </p:nvSpPr>
            <p:spPr>
              <a:xfrm>
                <a:off x="1718946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5" name="Rectangle 128"/>
              <p:cNvSpPr/>
              <p:nvPr/>
            </p:nvSpPr>
            <p:spPr>
              <a:xfrm>
                <a:off x="1923468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6" name="Rectangle 129"/>
              <p:cNvSpPr/>
              <p:nvPr/>
            </p:nvSpPr>
            <p:spPr>
              <a:xfrm>
                <a:off x="2127990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7" name="Rectangle 130"/>
              <p:cNvSpPr/>
              <p:nvPr/>
            </p:nvSpPr>
            <p:spPr>
              <a:xfrm>
                <a:off x="2332512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8" name="Rectangle 131"/>
              <p:cNvSpPr/>
              <p:nvPr/>
            </p:nvSpPr>
            <p:spPr>
              <a:xfrm>
                <a:off x="2537034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9" name="Rectangle 132"/>
              <p:cNvSpPr/>
              <p:nvPr/>
            </p:nvSpPr>
            <p:spPr>
              <a:xfrm>
                <a:off x="2741556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423" name="组合 422"/>
          <p:cNvGrpSpPr/>
          <p:nvPr/>
        </p:nvGrpSpPr>
        <p:grpSpPr>
          <a:xfrm>
            <a:off x="2627784" y="674999"/>
            <a:ext cx="1805701" cy="3396181"/>
            <a:chOff x="2627784" y="674999"/>
            <a:chExt cx="1805701" cy="3396181"/>
          </a:xfrm>
        </p:grpSpPr>
        <p:sp>
          <p:nvSpPr>
            <p:cNvPr id="6" name="TextBox 8"/>
            <p:cNvSpPr txBox="1"/>
            <p:nvPr/>
          </p:nvSpPr>
          <p:spPr>
            <a:xfrm>
              <a:off x="2996821" y="674999"/>
              <a:ext cx="1063032" cy="90024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4800" b="1">
                  <a:solidFill>
                    <a:schemeClr val="accent2"/>
                  </a:solidFill>
                </a:rPr>
                <a:t>75%</a:t>
              </a:r>
            </a:p>
          </p:txBody>
        </p:sp>
        <p:sp>
          <p:nvSpPr>
            <p:cNvPr id="11" name="Rectangle 21"/>
            <p:cNvSpPr/>
            <p:nvPr/>
          </p:nvSpPr>
          <p:spPr>
            <a:xfrm>
              <a:off x="2627784" y="3747919"/>
              <a:ext cx="1805701" cy="323261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lvl="0" algn="ctr" defTabSz="1218565">
                <a:spcBef>
                  <a:spcPct val="0"/>
                </a:spcBef>
                <a:defRPr/>
              </a:pPr>
              <a:r>
                <a:rPr lang="zh-CN" altLang="en-US" sz="1465" b="1">
                  <a:solidFill>
                    <a:schemeClr val="accent2"/>
                  </a:solidFill>
                </a:rPr>
                <a:t>标题文本预设</a:t>
              </a:r>
            </a:p>
          </p:txBody>
        </p:sp>
        <p:grpSp>
          <p:nvGrpSpPr>
            <p:cNvPr id="17" name="Group 12"/>
            <p:cNvGrpSpPr/>
            <p:nvPr/>
          </p:nvGrpSpPr>
          <p:grpSpPr>
            <a:xfrm>
              <a:off x="2763677" y="1367658"/>
              <a:ext cx="1533915" cy="2261904"/>
              <a:chOff x="3684903" y="1823543"/>
              <a:chExt cx="2045220" cy="3015873"/>
            </a:xfrm>
          </p:grpSpPr>
          <p:sp>
            <p:nvSpPr>
              <p:cNvPr id="220" name="Rectangle 134"/>
              <p:cNvSpPr/>
              <p:nvPr/>
            </p:nvSpPr>
            <p:spPr>
              <a:xfrm>
                <a:off x="3684903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1" name="Rectangle 135"/>
              <p:cNvSpPr/>
              <p:nvPr/>
            </p:nvSpPr>
            <p:spPr>
              <a:xfrm>
                <a:off x="3889425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2" name="Rectangle 136"/>
              <p:cNvSpPr/>
              <p:nvPr/>
            </p:nvSpPr>
            <p:spPr>
              <a:xfrm>
                <a:off x="4093947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3" name="Rectangle 137"/>
              <p:cNvSpPr/>
              <p:nvPr/>
            </p:nvSpPr>
            <p:spPr>
              <a:xfrm>
                <a:off x="4298469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4" name="Rectangle 138"/>
              <p:cNvSpPr/>
              <p:nvPr/>
            </p:nvSpPr>
            <p:spPr>
              <a:xfrm>
                <a:off x="4502991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5" name="Rectangle 139"/>
              <p:cNvSpPr/>
              <p:nvPr/>
            </p:nvSpPr>
            <p:spPr>
              <a:xfrm>
                <a:off x="4707513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6" name="Rectangle 140"/>
              <p:cNvSpPr/>
              <p:nvPr/>
            </p:nvSpPr>
            <p:spPr>
              <a:xfrm>
                <a:off x="4912035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7" name="Rectangle 141"/>
              <p:cNvSpPr/>
              <p:nvPr/>
            </p:nvSpPr>
            <p:spPr>
              <a:xfrm>
                <a:off x="5116557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8" name="Rectangle 142"/>
              <p:cNvSpPr/>
              <p:nvPr/>
            </p:nvSpPr>
            <p:spPr>
              <a:xfrm>
                <a:off x="5321079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9" name="Rectangle 143"/>
              <p:cNvSpPr/>
              <p:nvPr/>
            </p:nvSpPr>
            <p:spPr>
              <a:xfrm>
                <a:off x="5525601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0" name="Rectangle 144"/>
              <p:cNvSpPr/>
              <p:nvPr/>
            </p:nvSpPr>
            <p:spPr>
              <a:xfrm>
                <a:off x="3684903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1" name="Rectangle 145"/>
              <p:cNvSpPr/>
              <p:nvPr/>
            </p:nvSpPr>
            <p:spPr>
              <a:xfrm>
                <a:off x="3889425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2" name="Rectangle 146"/>
              <p:cNvSpPr/>
              <p:nvPr/>
            </p:nvSpPr>
            <p:spPr>
              <a:xfrm>
                <a:off x="4093947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3" name="Rectangle 147"/>
              <p:cNvSpPr/>
              <p:nvPr/>
            </p:nvSpPr>
            <p:spPr>
              <a:xfrm>
                <a:off x="4298469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4" name="Rectangle 148"/>
              <p:cNvSpPr/>
              <p:nvPr/>
            </p:nvSpPr>
            <p:spPr>
              <a:xfrm>
                <a:off x="4502991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5" name="Rectangle 149"/>
              <p:cNvSpPr/>
              <p:nvPr/>
            </p:nvSpPr>
            <p:spPr>
              <a:xfrm>
                <a:off x="4707513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6" name="Rectangle 150"/>
              <p:cNvSpPr/>
              <p:nvPr/>
            </p:nvSpPr>
            <p:spPr>
              <a:xfrm>
                <a:off x="4912035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7" name="Rectangle 151"/>
              <p:cNvSpPr/>
              <p:nvPr/>
            </p:nvSpPr>
            <p:spPr>
              <a:xfrm>
                <a:off x="5116557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8" name="Rectangle 152"/>
              <p:cNvSpPr/>
              <p:nvPr/>
            </p:nvSpPr>
            <p:spPr>
              <a:xfrm>
                <a:off x="5321079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9" name="Rectangle 153"/>
              <p:cNvSpPr/>
              <p:nvPr/>
            </p:nvSpPr>
            <p:spPr>
              <a:xfrm>
                <a:off x="5525601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0" name="Rectangle 154"/>
              <p:cNvSpPr/>
              <p:nvPr/>
            </p:nvSpPr>
            <p:spPr>
              <a:xfrm>
                <a:off x="3684903" y="2426718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1" name="Rectangle 155"/>
              <p:cNvSpPr/>
              <p:nvPr/>
            </p:nvSpPr>
            <p:spPr>
              <a:xfrm>
                <a:off x="3889425" y="2426718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2" name="Rectangle 156"/>
              <p:cNvSpPr/>
              <p:nvPr/>
            </p:nvSpPr>
            <p:spPr>
              <a:xfrm>
                <a:off x="4093947" y="2426718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3" name="Rectangle 157"/>
              <p:cNvSpPr/>
              <p:nvPr/>
            </p:nvSpPr>
            <p:spPr>
              <a:xfrm>
                <a:off x="4298469" y="2426718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4" name="Rectangle 158"/>
              <p:cNvSpPr/>
              <p:nvPr/>
            </p:nvSpPr>
            <p:spPr>
              <a:xfrm>
                <a:off x="4502991" y="2426718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5" name="Rectangle 159"/>
              <p:cNvSpPr/>
              <p:nvPr/>
            </p:nvSpPr>
            <p:spPr>
              <a:xfrm>
                <a:off x="4707513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6" name="Rectangle 160"/>
              <p:cNvSpPr/>
              <p:nvPr/>
            </p:nvSpPr>
            <p:spPr>
              <a:xfrm>
                <a:off x="4912035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7" name="Rectangle 161"/>
              <p:cNvSpPr/>
              <p:nvPr/>
            </p:nvSpPr>
            <p:spPr>
              <a:xfrm>
                <a:off x="5116557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8" name="Rectangle 162"/>
              <p:cNvSpPr/>
              <p:nvPr/>
            </p:nvSpPr>
            <p:spPr>
              <a:xfrm>
                <a:off x="5321079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9" name="Rectangle 163"/>
              <p:cNvSpPr/>
              <p:nvPr/>
            </p:nvSpPr>
            <p:spPr>
              <a:xfrm>
                <a:off x="5525601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0" name="Rectangle 164"/>
              <p:cNvSpPr/>
              <p:nvPr/>
            </p:nvSpPr>
            <p:spPr>
              <a:xfrm>
                <a:off x="3684903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1" name="Rectangle 165"/>
              <p:cNvSpPr/>
              <p:nvPr/>
            </p:nvSpPr>
            <p:spPr>
              <a:xfrm>
                <a:off x="3889425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2" name="Rectangle 166"/>
              <p:cNvSpPr/>
              <p:nvPr/>
            </p:nvSpPr>
            <p:spPr>
              <a:xfrm>
                <a:off x="4093947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3" name="Rectangle 167"/>
              <p:cNvSpPr/>
              <p:nvPr/>
            </p:nvSpPr>
            <p:spPr>
              <a:xfrm>
                <a:off x="4298469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4" name="Rectangle 168"/>
              <p:cNvSpPr/>
              <p:nvPr/>
            </p:nvSpPr>
            <p:spPr>
              <a:xfrm>
                <a:off x="4502991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5" name="Rectangle 169"/>
              <p:cNvSpPr/>
              <p:nvPr/>
            </p:nvSpPr>
            <p:spPr>
              <a:xfrm>
                <a:off x="4707513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6" name="Rectangle 170"/>
              <p:cNvSpPr/>
              <p:nvPr/>
            </p:nvSpPr>
            <p:spPr>
              <a:xfrm>
                <a:off x="4912035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7" name="Rectangle 171"/>
              <p:cNvSpPr/>
              <p:nvPr/>
            </p:nvSpPr>
            <p:spPr>
              <a:xfrm>
                <a:off x="5116557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8" name="Rectangle 172"/>
              <p:cNvSpPr/>
              <p:nvPr/>
            </p:nvSpPr>
            <p:spPr>
              <a:xfrm>
                <a:off x="5321079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9" name="Rectangle 173"/>
              <p:cNvSpPr/>
              <p:nvPr/>
            </p:nvSpPr>
            <p:spPr>
              <a:xfrm>
                <a:off x="5525601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0" name="Rectangle 174"/>
              <p:cNvSpPr/>
              <p:nvPr/>
            </p:nvSpPr>
            <p:spPr>
              <a:xfrm>
                <a:off x="3684903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1" name="Rectangle 175"/>
              <p:cNvSpPr/>
              <p:nvPr/>
            </p:nvSpPr>
            <p:spPr>
              <a:xfrm>
                <a:off x="3889425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2" name="Rectangle 176"/>
              <p:cNvSpPr/>
              <p:nvPr/>
            </p:nvSpPr>
            <p:spPr>
              <a:xfrm>
                <a:off x="4093947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3" name="Rectangle 177"/>
              <p:cNvSpPr/>
              <p:nvPr/>
            </p:nvSpPr>
            <p:spPr>
              <a:xfrm>
                <a:off x="4298469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4" name="Rectangle 178"/>
              <p:cNvSpPr/>
              <p:nvPr/>
            </p:nvSpPr>
            <p:spPr>
              <a:xfrm>
                <a:off x="4502991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5" name="Rectangle 179"/>
              <p:cNvSpPr/>
              <p:nvPr/>
            </p:nvSpPr>
            <p:spPr>
              <a:xfrm>
                <a:off x="4707513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6" name="Rectangle 180"/>
              <p:cNvSpPr/>
              <p:nvPr/>
            </p:nvSpPr>
            <p:spPr>
              <a:xfrm>
                <a:off x="4912035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7" name="Rectangle 181"/>
              <p:cNvSpPr/>
              <p:nvPr/>
            </p:nvSpPr>
            <p:spPr>
              <a:xfrm>
                <a:off x="5116557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8" name="Rectangle 182"/>
              <p:cNvSpPr/>
              <p:nvPr/>
            </p:nvSpPr>
            <p:spPr>
              <a:xfrm>
                <a:off x="5321079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9" name="Rectangle 183"/>
              <p:cNvSpPr/>
              <p:nvPr/>
            </p:nvSpPr>
            <p:spPr>
              <a:xfrm>
                <a:off x="5525601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0" name="Rectangle 184"/>
              <p:cNvSpPr/>
              <p:nvPr/>
            </p:nvSpPr>
            <p:spPr>
              <a:xfrm>
                <a:off x="3684903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1" name="Rectangle 185"/>
              <p:cNvSpPr/>
              <p:nvPr/>
            </p:nvSpPr>
            <p:spPr>
              <a:xfrm>
                <a:off x="3889425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2" name="Rectangle 186"/>
              <p:cNvSpPr/>
              <p:nvPr/>
            </p:nvSpPr>
            <p:spPr>
              <a:xfrm>
                <a:off x="4093947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3" name="Rectangle 187"/>
              <p:cNvSpPr/>
              <p:nvPr/>
            </p:nvSpPr>
            <p:spPr>
              <a:xfrm>
                <a:off x="4298469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4" name="Rectangle 188"/>
              <p:cNvSpPr/>
              <p:nvPr/>
            </p:nvSpPr>
            <p:spPr>
              <a:xfrm>
                <a:off x="4502991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5" name="Rectangle 189"/>
              <p:cNvSpPr/>
              <p:nvPr/>
            </p:nvSpPr>
            <p:spPr>
              <a:xfrm>
                <a:off x="4707513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6" name="Rectangle 190"/>
              <p:cNvSpPr/>
              <p:nvPr/>
            </p:nvSpPr>
            <p:spPr>
              <a:xfrm>
                <a:off x="4912035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7" name="Rectangle 191"/>
              <p:cNvSpPr/>
              <p:nvPr/>
            </p:nvSpPr>
            <p:spPr>
              <a:xfrm>
                <a:off x="5116557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8" name="Rectangle 192"/>
              <p:cNvSpPr/>
              <p:nvPr/>
            </p:nvSpPr>
            <p:spPr>
              <a:xfrm>
                <a:off x="5321079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9" name="Rectangle 193"/>
              <p:cNvSpPr/>
              <p:nvPr/>
            </p:nvSpPr>
            <p:spPr>
              <a:xfrm>
                <a:off x="5525601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0" name="Rectangle 194"/>
              <p:cNvSpPr/>
              <p:nvPr/>
            </p:nvSpPr>
            <p:spPr>
              <a:xfrm>
                <a:off x="3684903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1" name="Rectangle 195"/>
              <p:cNvSpPr/>
              <p:nvPr/>
            </p:nvSpPr>
            <p:spPr>
              <a:xfrm>
                <a:off x="3889425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2" name="Rectangle 196"/>
              <p:cNvSpPr/>
              <p:nvPr/>
            </p:nvSpPr>
            <p:spPr>
              <a:xfrm>
                <a:off x="4093947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3" name="Rectangle 197"/>
              <p:cNvSpPr/>
              <p:nvPr/>
            </p:nvSpPr>
            <p:spPr>
              <a:xfrm>
                <a:off x="4298469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4" name="Rectangle 198"/>
              <p:cNvSpPr/>
              <p:nvPr/>
            </p:nvSpPr>
            <p:spPr>
              <a:xfrm>
                <a:off x="4502991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5" name="Rectangle 199"/>
              <p:cNvSpPr/>
              <p:nvPr/>
            </p:nvSpPr>
            <p:spPr>
              <a:xfrm>
                <a:off x="4707513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6" name="Rectangle 200"/>
              <p:cNvSpPr/>
              <p:nvPr/>
            </p:nvSpPr>
            <p:spPr>
              <a:xfrm>
                <a:off x="4912035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7" name="Rectangle 201"/>
              <p:cNvSpPr/>
              <p:nvPr/>
            </p:nvSpPr>
            <p:spPr>
              <a:xfrm>
                <a:off x="5116557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8" name="Rectangle 202"/>
              <p:cNvSpPr/>
              <p:nvPr/>
            </p:nvSpPr>
            <p:spPr>
              <a:xfrm>
                <a:off x="5321079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9" name="Rectangle 203"/>
              <p:cNvSpPr/>
              <p:nvPr/>
            </p:nvSpPr>
            <p:spPr>
              <a:xfrm>
                <a:off x="5525601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0" name="Rectangle 204"/>
              <p:cNvSpPr/>
              <p:nvPr/>
            </p:nvSpPr>
            <p:spPr>
              <a:xfrm>
                <a:off x="3684903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1" name="Rectangle 205"/>
              <p:cNvSpPr/>
              <p:nvPr/>
            </p:nvSpPr>
            <p:spPr>
              <a:xfrm>
                <a:off x="3889425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2" name="Rectangle 206"/>
              <p:cNvSpPr/>
              <p:nvPr/>
            </p:nvSpPr>
            <p:spPr>
              <a:xfrm>
                <a:off x="4093947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3" name="Rectangle 207"/>
              <p:cNvSpPr/>
              <p:nvPr/>
            </p:nvSpPr>
            <p:spPr>
              <a:xfrm>
                <a:off x="4298469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4" name="Rectangle 208"/>
              <p:cNvSpPr/>
              <p:nvPr/>
            </p:nvSpPr>
            <p:spPr>
              <a:xfrm>
                <a:off x="4502991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5" name="Rectangle 209"/>
              <p:cNvSpPr/>
              <p:nvPr/>
            </p:nvSpPr>
            <p:spPr>
              <a:xfrm>
                <a:off x="4707513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6" name="Rectangle 210"/>
              <p:cNvSpPr/>
              <p:nvPr/>
            </p:nvSpPr>
            <p:spPr>
              <a:xfrm>
                <a:off x="4912035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7" name="Rectangle 211"/>
              <p:cNvSpPr/>
              <p:nvPr/>
            </p:nvSpPr>
            <p:spPr>
              <a:xfrm>
                <a:off x="5116557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8" name="Rectangle 212"/>
              <p:cNvSpPr/>
              <p:nvPr/>
            </p:nvSpPr>
            <p:spPr>
              <a:xfrm>
                <a:off x="5321079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9" name="Rectangle 213"/>
              <p:cNvSpPr/>
              <p:nvPr/>
            </p:nvSpPr>
            <p:spPr>
              <a:xfrm>
                <a:off x="5525601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0" name="Rectangle 214"/>
              <p:cNvSpPr/>
              <p:nvPr/>
            </p:nvSpPr>
            <p:spPr>
              <a:xfrm>
                <a:off x="3684903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1" name="Rectangle 215"/>
              <p:cNvSpPr/>
              <p:nvPr/>
            </p:nvSpPr>
            <p:spPr>
              <a:xfrm>
                <a:off x="3889425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2" name="Rectangle 216"/>
              <p:cNvSpPr/>
              <p:nvPr/>
            </p:nvSpPr>
            <p:spPr>
              <a:xfrm>
                <a:off x="4093947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3" name="Rectangle 217"/>
              <p:cNvSpPr/>
              <p:nvPr/>
            </p:nvSpPr>
            <p:spPr>
              <a:xfrm>
                <a:off x="4298469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4" name="Rectangle 218"/>
              <p:cNvSpPr/>
              <p:nvPr/>
            </p:nvSpPr>
            <p:spPr>
              <a:xfrm>
                <a:off x="4502991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5" name="Rectangle 219"/>
              <p:cNvSpPr/>
              <p:nvPr/>
            </p:nvSpPr>
            <p:spPr>
              <a:xfrm>
                <a:off x="4707513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6" name="Rectangle 220"/>
              <p:cNvSpPr/>
              <p:nvPr/>
            </p:nvSpPr>
            <p:spPr>
              <a:xfrm>
                <a:off x="4912035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7" name="Rectangle 221"/>
              <p:cNvSpPr/>
              <p:nvPr/>
            </p:nvSpPr>
            <p:spPr>
              <a:xfrm>
                <a:off x="5116557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8" name="Rectangle 222"/>
              <p:cNvSpPr/>
              <p:nvPr/>
            </p:nvSpPr>
            <p:spPr>
              <a:xfrm>
                <a:off x="5321079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9" name="Rectangle 223"/>
              <p:cNvSpPr/>
              <p:nvPr/>
            </p:nvSpPr>
            <p:spPr>
              <a:xfrm>
                <a:off x="5525601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0" name="Rectangle 224"/>
              <p:cNvSpPr/>
              <p:nvPr/>
            </p:nvSpPr>
            <p:spPr>
              <a:xfrm>
                <a:off x="3684903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1" name="Rectangle 225"/>
              <p:cNvSpPr/>
              <p:nvPr/>
            </p:nvSpPr>
            <p:spPr>
              <a:xfrm>
                <a:off x="3889425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2" name="Rectangle 226"/>
              <p:cNvSpPr/>
              <p:nvPr/>
            </p:nvSpPr>
            <p:spPr>
              <a:xfrm>
                <a:off x="4093947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3" name="Rectangle 227"/>
              <p:cNvSpPr/>
              <p:nvPr/>
            </p:nvSpPr>
            <p:spPr>
              <a:xfrm>
                <a:off x="4298469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4" name="Rectangle 228"/>
              <p:cNvSpPr/>
              <p:nvPr/>
            </p:nvSpPr>
            <p:spPr>
              <a:xfrm>
                <a:off x="4502991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5" name="Rectangle 229"/>
              <p:cNvSpPr/>
              <p:nvPr/>
            </p:nvSpPr>
            <p:spPr>
              <a:xfrm>
                <a:off x="4707513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6" name="Rectangle 230"/>
              <p:cNvSpPr/>
              <p:nvPr/>
            </p:nvSpPr>
            <p:spPr>
              <a:xfrm>
                <a:off x="4912035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7" name="Rectangle 231"/>
              <p:cNvSpPr/>
              <p:nvPr/>
            </p:nvSpPr>
            <p:spPr>
              <a:xfrm>
                <a:off x="5116557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8" name="Rectangle 232"/>
              <p:cNvSpPr/>
              <p:nvPr/>
            </p:nvSpPr>
            <p:spPr>
              <a:xfrm>
                <a:off x="5321079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9" name="Rectangle 233"/>
              <p:cNvSpPr/>
              <p:nvPr/>
            </p:nvSpPr>
            <p:spPr>
              <a:xfrm>
                <a:off x="5525601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424" name="组合 423"/>
          <p:cNvGrpSpPr/>
          <p:nvPr/>
        </p:nvGrpSpPr>
        <p:grpSpPr>
          <a:xfrm>
            <a:off x="4715818" y="674999"/>
            <a:ext cx="1805701" cy="3396181"/>
            <a:chOff x="4715818" y="674999"/>
            <a:chExt cx="1805701" cy="3396181"/>
          </a:xfrm>
        </p:grpSpPr>
        <p:sp>
          <p:nvSpPr>
            <p:cNvPr id="7" name="TextBox 11"/>
            <p:cNvSpPr txBox="1"/>
            <p:nvPr/>
          </p:nvSpPr>
          <p:spPr>
            <a:xfrm>
              <a:off x="5082557" y="674999"/>
              <a:ext cx="1063032" cy="90024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4800" b="1">
                  <a:solidFill>
                    <a:schemeClr val="accent3"/>
                  </a:solidFill>
                </a:rPr>
                <a:t>30%</a:t>
              </a:r>
            </a:p>
          </p:txBody>
        </p:sp>
        <p:sp>
          <p:nvSpPr>
            <p:cNvPr id="13" name="Rectangle 23"/>
            <p:cNvSpPr/>
            <p:nvPr/>
          </p:nvSpPr>
          <p:spPr>
            <a:xfrm>
              <a:off x="4715818" y="3747919"/>
              <a:ext cx="1805701" cy="323261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lvl="0" algn="ctr" defTabSz="1218565">
                <a:spcBef>
                  <a:spcPct val="0"/>
                </a:spcBef>
                <a:defRPr/>
              </a:pPr>
              <a:r>
                <a:rPr lang="zh-CN" altLang="en-US" sz="1465" b="1">
                  <a:solidFill>
                    <a:schemeClr val="accent3"/>
                  </a:solidFill>
                </a:rPr>
                <a:t>标题文本预设</a:t>
              </a:r>
            </a:p>
          </p:txBody>
        </p:sp>
        <p:grpSp>
          <p:nvGrpSpPr>
            <p:cNvPr id="18" name="Group 15"/>
            <p:cNvGrpSpPr/>
            <p:nvPr/>
          </p:nvGrpSpPr>
          <p:grpSpPr>
            <a:xfrm>
              <a:off x="4851711" y="1367658"/>
              <a:ext cx="1533915" cy="2261904"/>
              <a:chOff x="6468948" y="1823543"/>
              <a:chExt cx="2045220" cy="3015873"/>
            </a:xfrm>
          </p:grpSpPr>
          <p:sp>
            <p:nvSpPr>
              <p:cNvPr id="120" name="Rectangle 235"/>
              <p:cNvSpPr/>
              <p:nvPr/>
            </p:nvSpPr>
            <p:spPr>
              <a:xfrm>
                <a:off x="6468948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1" name="Rectangle 236"/>
              <p:cNvSpPr/>
              <p:nvPr/>
            </p:nvSpPr>
            <p:spPr>
              <a:xfrm>
                <a:off x="6673470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2" name="Rectangle 237"/>
              <p:cNvSpPr/>
              <p:nvPr/>
            </p:nvSpPr>
            <p:spPr>
              <a:xfrm>
                <a:off x="6877992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3" name="Rectangle 238"/>
              <p:cNvSpPr/>
              <p:nvPr/>
            </p:nvSpPr>
            <p:spPr>
              <a:xfrm>
                <a:off x="7082514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4" name="Rectangle 239"/>
              <p:cNvSpPr/>
              <p:nvPr/>
            </p:nvSpPr>
            <p:spPr>
              <a:xfrm>
                <a:off x="7287036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5" name="Rectangle 240"/>
              <p:cNvSpPr/>
              <p:nvPr/>
            </p:nvSpPr>
            <p:spPr>
              <a:xfrm>
                <a:off x="7491558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6" name="Rectangle 241"/>
              <p:cNvSpPr/>
              <p:nvPr/>
            </p:nvSpPr>
            <p:spPr>
              <a:xfrm>
                <a:off x="7696080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7" name="Rectangle 242"/>
              <p:cNvSpPr/>
              <p:nvPr/>
            </p:nvSpPr>
            <p:spPr>
              <a:xfrm>
                <a:off x="7900602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8" name="Rectangle 243"/>
              <p:cNvSpPr/>
              <p:nvPr/>
            </p:nvSpPr>
            <p:spPr>
              <a:xfrm>
                <a:off x="8105124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9" name="Rectangle 244"/>
              <p:cNvSpPr/>
              <p:nvPr/>
            </p:nvSpPr>
            <p:spPr>
              <a:xfrm>
                <a:off x="8309646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0" name="Rectangle 245"/>
              <p:cNvSpPr/>
              <p:nvPr/>
            </p:nvSpPr>
            <p:spPr>
              <a:xfrm>
                <a:off x="6468948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1" name="Rectangle 246"/>
              <p:cNvSpPr/>
              <p:nvPr/>
            </p:nvSpPr>
            <p:spPr>
              <a:xfrm>
                <a:off x="6673470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2" name="Rectangle 247"/>
              <p:cNvSpPr/>
              <p:nvPr/>
            </p:nvSpPr>
            <p:spPr>
              <a:xfrm>
                <a:off x="6877992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3" name="Rectangle 248"/>
              <p:cNvSpPr/>
              <p:nvPr/>
            </p:nvSpPr>
            <p:spPr>
              <a:xfrm>
                <a:off x="7082514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4" name="Rectangle 249"/>
              <p:cNvSpPr/>
              <p:nvPr/>
            </p:nvSpPr>
            <p:spPr>
              <a:xfrm>
                <a:off x="7287036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5" name="Rectangle 250"/>
              <p:cNvSpPr/>
              <p:nvPr/>
            </p:nvSpPr>
            <p:spPr>
              <a:xfrm>
                <a:off x="7491558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6" name="Rectangle 251"/>
              <p:cNvSpPr/>
              <p:nvPr/>
            </p:nvSpPr>
            <p:spPr>
              <a:xfrm>
                <a:off x="7696080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7" name="Rectangle 252"/>
              <p:cNvSpPr/>
              <p:nvPr/>
            </p:nvSpPr>
            <p:spPr>
              <a:xfrm>
                <a:off x="7900602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8" name="Rectangle 253"/>
              <p:cNvSpPr/>
              <p:nvPr/>
            </p:nvSpPr>
            <p:spPr>
              <a:xfrm>
                <a:off x="8105124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9" name="Rectangle 254"/>
              <p:cNvSpPr/>
              <p:nvPr/>
            </p:nvSpPr>
            <p:spPr>
              <a:xfrm>
                <a:off x="8309646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0" name="Rectangle 255"/>
              <p:cNvSpPr/>
              <p:nvPr/>
            </p:nvSpPr>
            <p:spPr>
              <a:xfrm>
                <a:off x="6468948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1" name="Rectangle 256"/>
              <p:cNvSpPr/>
              <p:nvPr/>
            </p:nvSpPr>
            <p:spPr>
              <a:xfrm>
                <a:off x="6673470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2" name="Rectangle 257"/>
              <p:cNvSpPr/>
              <p:nvPr/>
            </p:nvSpPr>
            <p:spPr>
              <a:xfrm>
                <a:off x="6877992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3" name="Rectangle 258"/>
              <p:cNvSpPr/>
              <p:nvPr/>
            </p:nvSpPr>
            <p:spPr>
              <a:xfrm>
                <a:off x="7082514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4" name="Rectangle 259"/>
              <p:cNvSpPr/>
              <p:nvPr/>
            </p:nvSpPr>
            <p:spPr>
              <a:xfrm>
                <a:off x="7287036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5" name="Rectangle 260"/>
              <p:cNvSpPr/>
              <p:nvPr/>
            </p:nvSpPr>
            <p:spPr>
              <a:xfrm>
                <a:off x="7491558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6" name="Rectangle 261"/>
              <p:cNvSpPr/>
              <p:nvPr/>
            </p:nvSpPr>
            <p:spPr>
              <a:xfrm>
                <a:off x="7696080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7" name="Rectangle 262"/>
              <p:cNvSpPr/>
              <p:nvPr/>
            </p:nvSpPr>
            <p:spPr>
              <a:xfrm>
                <a:off x="7900602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8" name="Rectangle 263"/>
              <p:cNvSpPr/>
              <p:nvPr/>
            </p:nvSpPr>
            <p:spPr>
              <a:xfrm>
                <a:off x="8105124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9" name="Rectangle 264"/>
              <p:cNvSpPr/>
              <p:nvPr/>
            </p:nvSpPr>
            <p:spPr>
              <a:xfrm>
                <a:off x="8309646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0" name="Rectangle 265"/>
              <p:cNvSpPr/>
              <p:nvPr/>
            </p:nvSpPr>
            <p:spPr>
              <a:xfrm>
                <a:off x="6468948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1" name="Rectangle 266"/>
              <p:cNvSpPr/>
              <p:nvPr/>
            </p:nvSpPr>
            <p:spPr>
              <a:xfrm>
                <a:off x="6673470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2" name="Rectangle 267"/>
              <p:cNvSpPr/>
              <p:nvPr/>
            </p:nvSpPr>
            <p:spPr>
              <a:xfrm>
                <a:off x="6877992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3" name="Rectangle 268"/>
              <p:cNvSpPr/>
              <p:nvPr/>
            </p:nvSpPr>
            <p:spPr>
              <a:xfrm>
                <a:off x="7082514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4" name="Rectangle 269"/>
              <p:cNvSpPr/>
              <p:nvPr/>
            </p:nvSpPr>
            <p:spPr>
              <a:xfrm>
                <a:off x="7287036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5" name="Rectangle 270"/>
              <p:cNvSpPr/>
              <p:nvPr/>
            </p:nvSpPr>
            <p:spPr>
              <a:xfrm>
                <a:off x="7491558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6" name="Rectangle 271"/>
              <p:cNvSpPr/>
              <p:nvPr/>
            </p:nvSpPr>
            <p:spPr>
              <a:xfrm>
                <a:off x="7696080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7" name="Rectangle 272"/>
              <p:cNvSpPr/>
              <p:nvPr/>
            </p:nvSpPr>
            <p:spPr>
              <a:xfrm>
                <a:off x="7900602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8" name="Rectangle 273"/>
              <p:cNvSpPr/>
              <p:nvPr/>
            </p:nvSpPr>
            <p:spPr>
              <a:xfrm>
                <a:off x="8105124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9" name="Rectangle 274"/>
              <p:cNvSpPr/>
              <p:nvPr/>
            </p:nvSpPr>
            <p:spPr>
              <a:xfrm>
                <a:off x="8309646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0" name="Rectangle 275"/>
              <p:cNvSpPr/>
              <p:nvPr/>
            </p:nvSpPr>
            <p:spPr>
              <a:xfrm>
                <a:off x="6468948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1" name="Rectangle 276"/>
              <p:cNvSpPr/>
              <p:nvPr/>
            </p:nvSpPr>
            <p:spPr>
              <a:xfrm>
                <a:off x="6673470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2" name="Rectangle 277"/>
              <p:cNvSpPr/>
              <p:nvPr/>
            </p:nvSpPr>
            <p:spPr>
              <a:xfrm>
                <a:off x="6877992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3" name="Rectangle 278"/>
              <p:cNvSpPr/>
              <p:nvPr/>
            </p:nvSpPr>
            <p:spPr>
              <a:xfrm>
                <a:off x="7082514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4" name="Rectangle 279"/>
              <p:cNvSpPr/>
              <p:nvPr/>
            </p:nvSpPr>
            <p:spPr>
              <a:xfrm>
                <a:off x="7287036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5" name="Rectangle 280"/>
              <p:cNvSpPr/>
              <p:nvPr/>
            </p:nvSpPr>
            <p:spPr>
              <a:xfrm>
                <a:off x="7491558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6" name="Rectangle 281"/>
              <p:cNvSpPr/>
              <p:nvPr/>
            </p:nvSpPr>
            <p:spPr>
              <a:xfrm>
                <a:off x="7696080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7" name="Rectangle 282"/>
              <p:cNvSpPr/>
              <p:nvPr/>
            </p:nvSpPr>
            <p:spPr>
              <a:xfrm>
                <a:off x="7900602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8" name="Rectangle 283"/>
              <p:cNvSpPr/>
              <p:nvPr/>
            </p:nvSpPr>
            <p:spPr>
              <a:xfrm>
                <a:off x="8105124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9" name="Rectangle 284"/>
              <p:cNvSpPr/>
              <p:nvPr/>
            </p:nvSpPr>
            <p:spPr>
              <a:xfrm>
                <a:off x="8309646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0" name="Rectangle 285"/>
              <p:cNvSpPr/>
              <p:nvPr/>
            </p:nvSpPr>
            <p:spPr>
              <a:xfrm>
                <a:off x="6468948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1" name="Rectangle 286"/>
              <p:cNvSpPr/>
              <p:nvPr/>
            </p:nvSpPr>
            <p:spPr>
              <a:xfrm>
                <a:off x="6673470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2" name="Rectangle 287"/>
              <p:cNvSpPr/>
              <p:nvPr/>
            </p:nvSpPr>
            <p:spPr>
              <a:xfrm>
                <a:off x="6877992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3" name="Rectangle 288"/>
              <p:cNvSpPr/>
              <p:nvPr/>
            </p:nvSpPr>
            <p:spPr>
              <a:xfrm>
                <a:off x="7082514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4" name="Rectangle 289"/>
              <p:cNvSpPr/>
              <p:nvPr/>
            </p:nvSpPr>
            <p:spPr>
              <a:xfrm>
                <a:off x="7287036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5" name="Rectangle 290"/>
              <p:cNvSpPr/>
              <p:nvPr/>
            </p:nvSpPr>
            <p:spPr>
              <a:xfrm>
                <a:off x="7491558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6" name="Rectangle 291"/>
              <p:cNvSpPr/>
              <p:nvPr/>
            </p:nvSpPr>
            <p:spPr>
              <a:xfrm>
                <a:off x="7696080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7" name="Rectangle 292"/>
              <p:cNvSpPr/>
              <p:nvPr/>
            </p:nvSpPr>
            <p:spPr>
              <a:xfrm>
                <a:off x="7900602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8" name="Rectangle 293"/>
              <p:cNvSpPr/>
              <p:nvPr/>
            </p:nvSpPr>
            <p:spPr>
              <a:xfrm>
                <a:off x="8105124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9" name="Rectangle 294"/>
              <p:cNvSpPr/>
              <p:nvPr/>
            </p:nvSpPr>
            <p:spPr>
              <a:xfrm>
                <a:off x="8309646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0" name="Rectangle 295"/>
              <p:cNvSpPr/>
              <p:nvPr/>
            </p:nvSpPr>
            <p:spPr>
              <a:xfrm>
                <a:off x="6468948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1" name="Rectangle 296"/>
              <p:cNvSpPr/>
              <p:nvPr/>
            </p:nvSpPr>
            <p:spPr>
              <a:xfrm>
                <a:off x="6673470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2" name="Rectangle 297"/>
              <p:cNvSpPr/>
              <p:nvPr/>
            </p:nvSpPr>
            <p:spPr>
              <a:xfrm>
                <a:off x="6877992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3" name="Rectangle 298"/>
              <p:cNvSpPr/>
              <p:nvPr/>
            </p:nvSpPr>
            <p:spPr>
              <a:xfrm>
                <a:off x="7082514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4" name="Rectangle 299"/>
              <p:cNvSpPr/>
              <p:nvPr/>
            </p:nvSpPr>
            <p:spPr>
              <a:xfrm>
                <a:off x="7287036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5" name="Rectangle 300"/>
              <p:cNvSpPr/>
              <p:nvPr/>
            </p:nvSpPr>
            <p:spPr>
              <a:xfrm>
                <a:off x="7491558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6" name="Rectangle 301"/>
              <p:cNvSpPr/>
              <p:nvPr/>
            </p:nvSpPr>
            <p:spPr>
              <a:xfrm>
                <a:off x="7696080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7" name="Rectangle 302"/>
              <p:cNvSpPr/>
              <p:nvPr/>
            </p:nvSpPr>
            <p:spPr>
              <a:xfrm>
                <a:off x="7900602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8" name="Rectangle 303"/>
              <p:cNvSpPr/>
              <p:nvPr/>
            </p:nvSpPr>
            <p:spPr>
              <a:xfrm>
                <a:off x="8105124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9" name="Rectangle 304"/>
              <p:cNvSpPr/>
              <p:nvPr/>
            </p:nvSpPr>
            <p:spPr>
              <a:xfrm>
                <a:off x="8309646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0" name="Rectangle 305"/>
              <p:cNvSpPr/>
              <p:nvPr/>
            </p:nvSpPr>
            <p:spPr>
              <a:xfrm>
                <a:off x="6468948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1" name="Rectangle 306"/>
              <p:cNvSpPr/>
              <p:nvPr/>
            </p:nvSpPr>
            <p:spPr>
              <a:xfrm>
                <a:off x="6673470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2" name="Rectangle 307"/>
              <p:cNvSpPr/>
              <p:nvPr/>
            </p:nvSpPr>
            <p:spPr>
              <a:xfrm>
                <a:off x="6877992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3" name="Rectangle 308"/>
              <p:cNvSpPr/>
              <p:nvPr/>
            </p:nvSpPr>
            <p:spPr>
              <a:xfrm>
                <a:off x="7082514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4" name="Rectangle 309"/>
              <p:cNvSpPr/>
              <p:nvPr/>
            </p:nvSpPr>
            <p:spPr>
              <a:xfrm>
                <a:off x="7287036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5" name="Rectangle 310"/>
              <p:cNvSpPr/>
              <p:nvPr/>
            </p:nvSpPr>
            <p:spPr>
              <a:xfrm>
                <a:off x="7491558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6" name="Rectangle 311"/>
              <p:cNvSpPr/>
              <p:nvPr/>
            </p:nvSpPr>
            <p:spPr>
              <a:xfrm>
                <a:off x="7696080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7" name="Rectangle 312"/>
              <p:cNvSpPr/>
              <p:nvPr/>
            </p:nvSpPr>
            <p:spPr>
              <a:xfrm>
                <a:off x="7900602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8" name="Rectangle 313"/>
              <p:cNvSpPr/>
              <p:nvPr/>
            </p:nvSpPr>
            <p:spPr>
              <a:xfrm>
                <a:off x="8105124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9" name="Rectangle 314"/>
              <p:cNvSpPr/>
              <p:nvPr/>
            </p:nvSpPr>
            <p:spPr>
              <a:xfrm>
                <a:off x="8309646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0" name="Rectangle 315"/>
              <p:cNvSpPr/>
              <p:nvPr/>
            </p:nvSpPr>
            <p:spPr>
              <a:xfrm>
                <a:off x="6468948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1" name="Rectangle 316"/>
              <p:cNvSpPr/>
              <p:nvPr/>
            </p:nvSpPr>
            <p:spPr>
              <a:xfrm>
                <a:off x="6673470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2" name="Rectangle 317"/>
              <p:cNvSpPr/>
              <p:nvPr/>
            </p:nvSpPr>
            <p:spPr>
              <a:xfrm>
                <a:off x="6877992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3" name="Rectangle 318"/>
              <p:cNvSpPr/>
              <p:nvPr/>
            </p:nvSpPr>
            <p:spPr>
              <a:xfrm>
                <a:off x="7082514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4" name="Rectangle 319"/>
              <p:cNvSpPr/>
              <p:nvPr/>
            </p:nvSpPr>
            <p:spPr>
              <a:xfrm>
                <a:off x="7287036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5" name="Rectangle 320"/>
              <p:cNvSpPr/>
              <p:nvPr/>
            </p:nvSpPr>
            <p:spPr>
              <a:xfrm>
                <a:off x="7491558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6" name="Rectangle 321"/>
              <p:cNvSpPr/>
              <p:nvPr/>
            </p:nvSpPr>
            <p:spPr>
              <a:xfrm>
                <a:off x="7696080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7" name="Rectangle 322"/>
              <p:cNvSpPr/>
              <p:nvPr/>
            </p:nvSpPr>
            <p:spPr>
              <a:xfrm>
                <a:off x="7900602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8" name="Rectangle 323"/>
              <p:cNvSpPr/>
              <p:nvPr/>
            </p:nvSpPr>
            <p:spPr>
              <a:xfrm>
                <a:off x="8105124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9" name="Rectangle 324"/>
              <p:cNvSpPr/>
              <p:nvPr/>
            </p:nvSpPr>
            <p:spPr>
              <a:xfrm>
                <a:off x="8309646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0" name="Rectangle 325"/>
              <p:cNvSpPr/>
              <p:nvPr/>
            </p:nvSpPr>
            <p:spPr>
              <a:xfrm>
                <a:off x="6468948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1" name="Rectangle 326"/>
              <p:cNvSpPr/>
              <p:nvPr/>
            </p:nvSpPr>
            <p:spPr>
              <a:xfrm>
                <a:off x="6673470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2" name="Rectangle 327"/>
              <p:cNvSpPr/>
              <p:nvPr/>
            </p:nvSpPr>
            <p:spPr>
              <a:xfrm>
                <a:off x="6877992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3" name="Rectangle 328"/>
              <p:cNvSpPr/>
              <p:nvPr/>
            </p:nvSpPr>
            <p:spPr>
              <a:xfrm>
                <a:off x="7082514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4" name="Rectangle 329"/>
              <p:cNvSpPr/>
              <p:nvPr/>
            </p:nvSpPr>
            <p:spPr>
              <a:xfrm>
                <a:off x="7287036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5" name="Rectangle 330"/>
              <p:cNvSpPr/>
              <p:nvPr/>
            </p:nvSpPr>
            <p:spPr>
              <a:xfrm>
                <a:off x="7491558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6" name="Rectangle 331"/>
              <p:cNvSpPr/>
              <p:nvPr/>
            </p:nvSpPr>
            <p:spPr>
              <a:xfrm>
                <a:off x="7696080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7" name="Rectangle 332"/>
              <p:cNvSpPr/>
              <p:nvPr/>
            </p:nvSpPr>
            <p:spPr>
              <a:xfrm>
                <a:off x="7900602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8" name="Rectangle 333"/>
              <p:cNvSpPr/>
              <p:nvPr/>
            </p:nvSpPr>
            <p:spPr>
              <a:xfrm>
                <a:off x="8105124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9" name="Rectangle 334"/>
              <p:cNvSpPr/>
              <p:nvPr/>
            </p:nvSpPr>
            <p:spPr>
              <a:xfrm>
                <a:off x="8309646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425" name="组合 424"/>
          <p:cNvGrpSpPr/>
          <p:nvPr/>
        </p:nvGrpSpPr>
        <p:grpSpPr>
          <a:xfrm>
            <a:off x="6803851" y="674999"/>
            <a:ext cx="1805701" cy="3396181"/>
            <a:chOff x="6803851" y="674999"/>
            <a:chExt cx="1805701" cy="3396181"/>
          </a:xfrm>
        </p:grpSpPr>
        <p:sp>
          <p:nvSpPr>
            <p:cNvPr id="8" name="TextBox 14"/>
            <p:cNvSpPr txBox="1"/>
            <p:nvPr/>
          </p:nvSpPr>
          <p:spPr>
            <a:xfrm>
              <a:off x="7168295" y="674999"/>
              <a:ext cx="1063032" cy="90024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4800" b="1">
                  <a:solidFill>
                    <a:schemeClr val="accent4"/>
                  </a:solidFill>
                </a:rPr>
                <a:t>98%</a:t>
              </a:r>
            </a:p>
          </p:txBody>
        </p:sp>
        <p:sp>
          <p:nvSpPr>
            <p:cNvPr id="15" name="Rectangle 25"/>
            <p:cNvSpPr/>
            <p:nvPr/>
          </p:nvSpPr>
          <p:spPr>
            <a:xfrm>
              <a:off x="6803851" y="3747919"/>
              <a:ext cx="1805701" cy="323261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lvl="0" algn="ctr" defTabSz="1218565">
                <a:spcBef>
                  <a:spcPct val="0"/>
                </a:spcBef>
                <a:defRPr/>
              </a:pPr>
              <a:r>
                <a:rPr lang="zh-CN" altLang="en-US" sz="1465" b="1">
                  <a:solidFill>
                    <a:schemeClr val="accent4"/>
                  </a:solidFill>
                </a:rPr>
                <a:t>标题文本预设</a:t>
              </a:r>
            </a:p>
          </p:txBody>
        </p:sp>
        <p:grpSp>
          <p:nvGrpSpPr>
            <p:cNvPr id="19" name="Group 16"/>
            <p:cNvGrpSpPr/>
            <p:nvPr/>
          </p:nvGrpSpPr>
          <p:grpSpPr>
            <a:xfrm>
              <a:off x="6939745" y="1367658"/>
              <a:ext cx="1533915" cy="2261904"/>
              <a:chOff x="9252993" y="1823543"/>
              <a:chExt cx="2045220" cy="3015873"/>
            </a:xfrm>
          </p:grpSpPr>
          <p:sp>
            <p:nvSpPr>
              <p:cNvPr id="20" name="Rectangle 336"/>
              <p:cNvSpPr/>
              <p:nvPr/>
            </p:nvSpPr>
            <p:spPr>
              <a:xfrm>
                <a:off x="9252993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Rectangle 337"/>
              <p:cNvSpPr/>
              <p:nvPr/>
            </p:nvSpPr>
            <p:spPr>
              <a:xfrm>
                <a:off x="9457515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Rectangle 338"/>
              <p:cNvSpPr/>
              <p:nvPr/>
            </p:nvSpPr>
            <p:spPr>
              <a:xfrm>
                <a:off x="9662037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Rectangle 339"/>
              <p:cNvSpPr/>
              <p:nvPr/>
            </p:nvSpPr>
            <p:spPr>
              <a:xfrm>
                <a:off x="9866559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Rectangle 340"/>
              <p:cNvSpPr/>
              <p:nvPr/>
            </p:nvSpPr>
            <p:spPr>
              <a:xfrm>
                <a:off x="10071081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Rectangle 341"/>
              <p:cNvSpPr/>
              <p:nvPr/>
            </p:nvSpPr>
            <p:spPr>
              <a:xfrm>
                <a:off x="10275603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Rectangle 342"/>
              <p:cNvSpPr/>
              <p:nvPr/>
            </p:nvSpPr>
            <p:spPr>
              <a:xfrm>
                <a:off x="10480125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Rectangle 343"/>
              <p:cNvSpPr/>
              <p:nvPr/>
            </p:nvSpPr>
            <p:spPr>
              <a:xfrm>
                <a:off x="10684647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Rectangle 344"/>
              <p:cNvSpPr/>
              <p:nvPr/>
            </p:nvSpPr>
            <p:spPr>
              <a:xfrm>
                <a:off x="10889169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Rectangle 345"/>
              <p:cNvSpPr/>
              <p:nvPr/>
            </p:nvSpPr>
            <p:spPr>
              <a:xfrm>
                <a:off x="11093691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Rectangle 346"/>
              <p:cNvSpPr/>
              <p:nvPr/>
            </p:nvSpPr>
            <p:spPr>
              <a:xfrm>
                <a:off x="9252993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Rectangle 347"/>
              <p:cNvSpPr/>
              <p:nvPr/>
            </p:nvSpPr>
            <p:spPr>
              <a:xfrm>
                <a:off x="9457515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Rectangle 348"/>
              <p:cNvSpPr/>
              <p:nvPr/>
            </p:nvSpPr>
            <p:spPr>
              <a:xfrm>
                <a:off x="9662037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Rectangle 349"/>
              <p:cNvSpPr/>
              <p:nvPr/>
            </p:nvSpPr>
            <p:spPr>
              <a:xfrm>
                <a:off x="9866559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Rectangle 350"/>
              <p:cNvSpPr/>
              <p:nvPr/>
            </p:nvSpPr>
            <p:spPr>
              <a:xfrm>
                <a:off x="10071081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Rectangle 351"/>
              <p:cNvSpPr/>
              <p:nvPr/>
            </p:nvSpPr>
            <p:spPr>
              <a:xfrm>
                <a:off x="10275603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Rectangle 352"/>
              <p:cNvSpPr/>
              <p:nvPr/>
            </p:nvSpPr>
            <p:spPr>
              <a:xfrm>
                <a:off x="10480125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Rectangle 353"/>
              <p:cNvSpPr/>
              <p:nvPr/>
            </p:nvSpPr>
            <p:spPr>
              <a:xfrm>
                <a:off x="10684647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Rectangle 354"/>
              <p:cNvSpPr/>
              <p:nvPr/>
            </p:nvSpPr>
            <p:spPr>
              <a:xfrm>
                <a:off x="10889169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Rectangle 355"/>
              <p:cNvSpPr/>
              <p:nvPr/>
            </p:nvSpPr>
            <p:spPr>
              <a:xfrm>
                <a:off x="11093691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Rectangle 356"/>
              <p:cNvSpPr/>
              <p:nvPr/>
            </p:nvSpPr>
            <p:spPr>
              <a:xfrm>
                <a:off x="9252993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Rectangle 357"/>
              <p:cNvSpPr/>
              <p:nvPr/>
            </p:nvSpPr>
            <p:spPr>
              <a:xfrm>
                <a:off x="9457515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Rectangle 358"/>
              <p:cNvSpPr/>
              <p:nvPr/>
            </p:nvSpPr>
            <p:spPr>
              <a:xfrm>
                <a:off x="9662037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Rectangle 359"/>
              <p:cNvSpPr/>
              <p:nvPr/>
            </p:nvSpPr>
            <p:spPr>
              <a:xfrm>
                <a:off x="9866559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Rectangle 360"/>
              <p:cNvSpPr/>
              <p:nvPr/>
            </p:nvSpPr>
            <p:spPr>
              <a:xfrm>
                <a:off x="10071081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Rectangle 361"/>
              <p:cNvSpPr/>
              <p:nvPr/>
            </p:nvSpPr>
            <p:spPr>
              <a:xfrm>
                <a:off x="10275603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Rectangle 362"/>
              <p:cNvSpPr/>
              <p:nvPr/>
            </p:nvSpPr>
            <p:spPr>
              <a:xfrm>
                <a:off x="10480125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Rectangle 363"/>
              <p:cNvSpPr/>
              <p:nvPr/>
            </p:nvSpPr>
            <p:spPr>
              <a:xfrm>
                <a:off x="10684647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Rectangle 364"/>
              <p:cNvSpPr/>
              <p:nvPr/>
            </p:nvSpPr>
            <p:spPr>
              <a:xfrm>
                <a:off x="10889169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Rectangle 365"/>
              <p:cNvSpPr/>
              <p:nvPr/>
            </p:nvSpPr>
            <p:spPr>
              <a:xfrm>
                <a:off x="11093691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Rectangle 366"/>
              <p:cNvSpPr/>
              <p:nvPr/>
            </p:nvSpPr>
            <p:spPr>
              <a:xfrm>
                <a:off x="9252993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Rectangle 367"/>
              <p:cNvSpPr/>
              <p:nvPr/>
            </p:nvSpPr>
            <p:spPr>
              <a:xfrm>
                <a:off x="9457515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Rectangle 368"/>
              <p:cNvSpPr/>
              <p:nvPr/>
            </p:nvSpPr>
            <p:spPr>
              <a:xfrm>
                <a:off x="9662037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Rectangle 369"/>
              <p:cNvSpPr/>
              <p:nvPr/>
            </p:nvSpPr>
            <p:spPr>
              <a:xfrm>
                <a:off x="9866559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Rectangle 370"/>
              <p:cNvSpPr/>
              <p:nvPr/>
            </p:nvSpPr>
            <p:spPr>
              <a:xfrm>
                <a:off x="10071081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Rectangle 371"/>
              <p:cNvSpPr/>
              <p:nvPr/>
            </p:nvSpPr>
            <p:spPr>
              <a:xfrm>
                <a:off x="10275603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Rectangle 372"/>
              <p:cNvSpPr/>
              <p:nvPr/>
            </p:nvSpPr>
            <p:spPr>
              <a:xfrm>
                <a:off x="10480125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Rectangle 373"/>
              <p:cNvSpPr/>
              <p:nvPr/>
            </p:nvSpPr>
            <p:spPr>
              <a:xfrm>
                <a:off x="10684647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Rectangle 374"/>
              <p:cNvSpPr/>
              <p:nvPr/>
            </p:nvSpPr>
            <p:spPr>
              <a:xfrm>
                <a:off x="10889169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Rectangle 375"/>
              <p:cNvSpPr/>
              <p:nvPr/>
            </p:nvSpPr>
            <p:spPr>
              <a:xfrm>
                <a:off x="11093691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Rectangle 376"/>
              <p:cNvSpPr/>
              <p:nvPr/>
            </p:nvSpPr>
            <p:spPr>
              <a:xfrm>
                <a:off x="9252993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Rectangle 377"/>
              <p:cNvSpPr/>
              <p:nvPr/>
            </p:nvSpPr>
            <p:spPr>
              <a:xfrm>
                <a:off x="9457515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Rectangle 378"/>
              <p:cNvSpPr/>
              <p:nvPr/>
            </p:nvSpPr>
            <p:spPr>
              <a:xfrm>
                <a:off x="9662037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Rectangle 379"/>
              <p:cNvSpPr/>
              <p:nvPr/>
            </p:nvSpPr>
            <p:spPr>
              <a:xfrm>
                <a:off x="9866559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Rectangle 380"/>
              <p:cNvSpPr/>
              <p:nvPr/>
            </p:nvSpPr>
            <p:spPr>
              <a:xfrm>
                <a:off x="10071081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Rectangle 381"/>
              <p:cNvSpPr/>
              <p:nvPr/>
            </p:nvSpPr>
            <p:spPr>
              <a:xfrm>
                <a:off x="10275603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Rectangle 382"/>
              <p:cNvSpPr/>
              <p:nvPr/>
            </p:nvSpPr>
            <p:spPr>
              <a:xfrm>
                <a:off x="10480125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Rectangle 383"/>
              <p:cNvSpPr/>
              <p:nvPr/>
            </p:nvSpPr>
            <p:spPr>
              <a:xfrm>
                <a:off x="10684647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Rectangle 384"/>
              <p:cNvSpPr/>
              <p:nvPr/>
            </p:nvSpPr>
            <p:spPr>
              <a:xfrm>
                <a:off x="10889169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Rectangle 385"/>
              <p:cNvSpPr/>
              <p:nvPr/>
            </p:nvSpPr>
            <p:spPr>
              <a:xfrm>
                <a:off x="11093691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0" name="Rectangle 386"/>
              <p:cNvSpPr/>
              <p:nvPr/>
            </p:nvSpPr>
            <p:spPr>
              <a:xfrm>
                <a:off x="9252993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Rectangle 387"/>
              <p:cNvSpPr/>
              <p:nvPr/>
            </p:nvSpPr>
            <p:spPr>
              <a:xfrm>
                <a:off x="9457515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2" name="Rectangle 388"/>
              <p:cNvSpPr/>
              <p:nvPr/>
            </p:nvSpPr>
            <p:spPr>
              <a:xfrm>
                <a:off x="9662037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3" name="Rectangle 389"/>
              <p:cNvSpPr/>
              <p:nvPr/>
            </p:nvSpPr>
            <p:spPr>
              <a:xfrm>
                <a:off x="9866559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4" name="Rectangle 390"/>
              <p:cNvSpPr/>
              <p:nvPr/>
            </p:nvSpPr>
            <p:spPr>
              <a:xfrm>
                <a:off x="10071081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Rectangle 391"/>
              <p:cNvSpPr/>
              <p:nvPr/>
            </p:nvSpPr>
            <p:spPr>
              <a:xfrm>
                <a:off x="10275603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Rectangle 392"/>
              <p:cNvSpPr/>
              <p:nvPr/>
            </p:nvSpPr>
            <p:spPr>
              <a:xfrm>
                <a:off x="10480125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7" name="Rectangle 393"/>
              <p:cNvSpPr/>
              <p:nvPr/>
            </p:nvSpPr>
            <p:spPr>
              <a:xfrm>
                <a:off x="10684647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8" name="Rectangle 394"/>
              <p:cNvSpPr/>
              <p:nvPr/>
            </p:nvSpPr>
            <p:spPr>
              <a:xfrm>
                <a:off x="10889169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Rectangle 395"/>
              <p:cNvSpPr/>
              <p:nvPr/>
            </p:nvSpPr>
            <p:spPr>
              <a:xfrm>
                <a:off x="11093691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0" name="Rectangle 396"/>
              <p:cNvSpPr/>
              <p:nvPr/>
            </p:nvSpPr>
            <p:spPr>
              <a:xfrm>
                <a:off x="9252993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1" name="Rectangle 397"/>
              <p:cNvSpPr/>
              <p:nvPr/>
            </p:nvSpPr>
            <p:spPr>
              <a:xfrm>
                <a:off x="9457515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2" name="Rectangle 398"/>
              <p:cNvSpPr/>
              <p:nvPr/>
            </p:nvSpPr>
            <p:spPr>
              <a:xfrm>
                <a:off x="9662037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3" name="Rectangle 399"/>
              <p:cNvSpPr/>
              <p:nvPr/>
            </p:nvSpPr>
            <p:spPr>
              <a:xfrm>
                <a:off x="9866559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4" name="Rectangle 400"/>
              <p:cNvSpPr/>
              <p:nvPr/>
            </p:nvSpPr>
            <p:spPr>
              <a:xfrm>
                <a:off x="10071081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5" name="Rectangle 401"/>
              <p:cNvSpPr/>
              <p:nvPr/>
            </p:nvSpPr>
            <p:spPr>
              <a:xfrm>
                <a:off x="10275603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6" name="Rectangle 402"/>
              <p:cNvSpPr/>
              <p:nvPr/>
            </p:nvSpPr>
            <p:spPr>
              <a:xfrm>
                <a:off x="10480125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7" name="Rectangle 403"/>
              <p:cNvSpPr/>
              <p:nvPr/>
            </p:nvSpPr>
            <p:spPr>
              <a:xfrm>
                <a:off x="10684647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8" name="Rectangle 404"/>
              <p:cNvSpPr/>
              <p:nvPr/>
            </p:nvSpPr>
            <p:spPr>
              <a:xfrm>
                <a:off x="10889169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9" name="Rectangle 405"/>
              <p:cNvSpPr/>
              <p:nvPr/>
            </p:nvSpPr>
            <p:spPr>
              <a:xfrm>
                <a:off x="11093691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0" name="Rectangle 406"/>
              <p:cNvSpPr/>
              <p:nvPr/>
            </p:nvSpPr>
            <p:spPr>
              <a:xfrm>
                <a:off x="9252993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1" name="Rectangle 407"/>
              <p:cNvSpPr/>
              <p:nvPr/>
            </p:nvSpPr>
            <p:spPr>
              <a:xfrm>
                <a:off x="9457515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2" name="Rectangle 408"/>
              <p:cNvSpPr/>
              <p:nvPr/>
            </p:nvSpPr>
            <p:spPr>
              <a:xfrm>
                <a:off x="9662037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3" name="Rectangle 409"/>
              <p:cNvSpPr/>
              <p:nvPr/>
            </p:nvSpPr>
            <p:spPr>
              <a:xfrm>
                <a:off x="9866559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4" name="Rectangle 410"/>
              <p:cNvSpPr/>
              <p:nvPr/>
            </p:nvSpPr>
            <p:spPr>
              <a:xfrm>
                <a:off x="10071081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5" name="Rectangle 411"/>
              <p:cNvSpPr/>
              <p:nvPr/>
            </p:nvSpPr>
            <p:spPr>
              <a:xfrm>
                <a:off x="10275603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6" name="Rectangle 412"/>
              <p:cNvSpPr/>
              <p:nvPr/>
            </p:nvSpPr>
            <p:spPr>
              <a:xfrm>
                <a:off x="10480125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7" name="Rectangle 413"/>
              <p:cNvSpPr/>
              <p:nvPr/>
            </p:nvSpPr>
            <p:spPr>
              <a:xfrm>
                <a:off x="10684647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8" name="Rectangle 414"/>
              <p:cNvSpPr/>
              <p:nvPr/>
            </p:nvSpPr>
            <p:spPr>
              <a:xfrm>
                <a:off x="10889169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9" name="Rectangle 415"/>
              <p:cNvSpPr/>
              <p:nvPr/>
            </p:nvSpPr>
            <p:spPr>
              <a:xfrm>
                <a:off x="11093691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0" name="Rectangle 416"/>
              <p:cNvSpPr/>
              <p:nvPr/>
            </p:nvSpPr>
            <p:spPr>
              <a:xfrm>
                <a:off x="9252993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1" name="Rectangle 417"/>
              <p:cNvSpPr/>
              <p:nvPr/>
            </p:nvSpPr>
            <p:spPr>
              <a:xfrm>
                <a:off x="9457515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2" name="Rectangle 418"/>
              <p:cNvSpPr/>
              <p:nvPr/>
            </p:nvSpPr>
            <p:spPr>
              <a:xfrm>
                <a:off x="9662037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3" name="Rectangle 419"/>
              <p:cNvSpPr/>
              <p:nvPr/>
            </p:nvSpPr>
            <p:spPr>
              <a:xfrm>
                <a:off x="9866559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4" name="Rectangle 420"/>
              <p:cNvSpPr/>
              <p:nvPr/>
            </p:nvSpPr>
            <p:spPr>
              <a:xfrm>
                <a:off x="10071081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5" name="Rectangle 421"/>
              <p:cNvSpPr/>
              <p:nvPr/>
            </p:nvSpPr>
            <p:spPr>
              <a:xfrm>
                <a:off x="10275603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6" name="Rectangle 422"/>
              <p:cNvSpPr/>
              <p:nvPr/>
            </p:nvSpPr>
            <p:spPr>
              <a:xfrm>
                <a:off x="10480125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7" name="Rectangle 423"/>
              <p:cNvSpPr/>
              <p:nvPr/>
            </p:nvSpPr>
            <p:spPr>
              <a:xfrm>
                <a:off x="10684647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8" name="Rectangle 424"/>
              <p:cNvSpPr/>
              <p:nvPr/>
            </p:nvSpPr>
            <p:spPr>
              <a:xfrm>
                <a:off x="10889169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9" name="Rectangle 425"/>
              <p:cNvSpPr/>
              <p:nvPr/>
            </p:nvSpPr>
            <p:spPr>
              <a:xfrm>
                <a:off x="11093691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0" name="Rectangle 426"/>
              <p:cNvSpPr/>
              <p:nvPr/>
            </p:nvSpPr>
            <p:spPr>
              <a:xfrm>
                <a:off x="9252993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1" name="Rectangle 427"/>
              <p:cNvSpPr/>
              <p:nvPr/>
            </p:nvSpPr>
            <p:spPr>
              <a:xfrm>
                <a:off x="9457515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2" name="Rectangle 428"/>
              <p:cNvSpPr/>
              <p:nvPr/>
            </p:nvSpPr>
            <p:spPr>
              <a:xfrm>
                <a:off x="9662037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3" name="Rectangle 429"/>
              <p:cNvSpPr/>
              <p:nvPr/>
            </p:nvSpPr>
            <p:spPr>
              <a:xfrm>
                <a:off x="9866559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4" name="Rectangle 430"/>
              <p:cNvSpPr/>
              <p:nvPr/>
            </p:nvSpPr>
            <p:spPr>
              <a:xfrm>
                <a:off x="10071081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5" name="Rectangle 431"/>
              <p:cNvSpPr/>
              <p:nvPr/>
            </p:nvSpPr>
            <p:spPr>
              <a:xfrm>
                <a:off x="10275603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6" name="Rectangle 432"/>
              <p:cNvSpPr/>
              <p:nvPr/>
            </p:nvSpPr>
            <p:spPr>
              <a:xfrm>
                <a:off x="10480125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7" name="Rectangle 433"/>
              <p:cNvSpPr/>
              <p:nvPr/>
            </p:nvSpPr>
            <p:spPr>
              <a:xfrm>
                <a:off x="10684647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8" name="Rectangle 434"/>
              <p:cNvSpPr/>
              <p:nvPr/>
            </p:nvSpPr>
            <p:spPr>
              <a:xfrm>
                <a:off x="10889169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9" name="Rectangle 435"/>
              <p:cNvSpPr/>
              <p:nvPr/>
            </p:nvSpPr>
            <p:spPr>
              <a:xfrm>
                <a:off x="11093691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42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4416029" y="922734"/>
            <a:ext cx="265510" cy="5492353"/>
            <a:chOff x="5888038" y="1230313"/>
            <a:chExt cx="354013" cy="7323137"/>
          </a:xfrm>
        </p:grpSpPr>
        <p:sp>
          <p:nvSpPr>
            <p:cNvPr id="46" name="Rectangle 44"/>
            <p:cNvSpPr/>
            <p:nvPr/>
          </p:nvSpPr>
          <p:spPr bwMode="auto">
            <a:xfrm>
              <a:off x="5916613" y="1384300"/>
              <a:ext cx="300038" cy="7169150"/>
            </a:xfrm>
            <a:prstGeom prst="rect">
              <a:avLst/>
            </a:prstGeom>
            <a:gradFill>
              <a:gsLst>
                <a:gs pos="15000">
                  <a:schemeClr val="bg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108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Rectangle 45"/>
            <p:cNvSpPr/>
            <p:nvPr/>
          </p:nvSpPr>
          <p:spPr bwMode="auto">
            <a:xfrm>
              <a:off x="5888038" y="1230313"/>
              <a:ext cx="354013" cy="255588"/>
            </a:xfrm>
            <a:prstGeom prst="rect">
              <a:avLst/>
            </a:prstGeom>
            <a:gradFill>
              <a:gsLst>
                <a:gs pos="1500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08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13" name="TextBox 11"/>
          <p:cNvSpPr txBox="1"/>
          <p:nvPr/>
        </p:nvSpPr>
        <p:spPr>
          <a:xfrm>
            <a:off x="5305350" y="1288896"/>
            <a:ext cx="1061829" cy="253916"/>
          </a:xfrm>
          <a:prstGeom prst="rect">
            <a:avLst/>
          </a:prstGeom>
          <a:noFill/>
        </p:spPr>
        <p:txBody>
          <a:bodyPr wrap="none">
            <a:normAutofit fontScale="77500" lnSpcReduction="20000"/>
          </a:bodyPr>
          <a:lstStyle/>
          <a:p>
            <a:r>
              <a:rPr lang="zh-CN" altLang="en-US" sz="1600" b="1"/>
              <a:t>标题文本预设</a:t>
            </a:r>
          </a:p>
        </p:txBody>
      </p:sp>
      <p:grpSp>
        <p:nvGrpSpPr>
          <p:cNvPr id="49" name="组合 48"/>
          <p:cNvGrpSpPr/>
          <p:nvPr/>
        </p:nvGrpSpPr>
        <p:grpSpPr>
          <a:xfrm>
            <a:off x="2620566" y="1296590"/>
            <a:ext cx="2493169" cy="663179"/>
            <a:chOff x="2620566" y="1296590"/>
            <a:chExt cx="2493169" cy="663179"/>
          </a:xfrm>
        </p:grpSpPr>
        <p:grpSp>
          <p:nvGrpSpPr>
            <p:cNvPr id="11" name="Group 9"/>
            <p:cNvGrpSpPr/>
            <p:nvPr/>
          </p:nvGrpSpPr>
          <p:grpSpPr>
            <a:xfrm>
              <a:off x="2620566" y="1296590"/>
              <a:ext cx="2493169" cy="663179"/>
              <a:chOff x="3494088" y="1728788"/>
              <a:chExt cx="3324225" cy="884238"/>
            </a:xfrm>
          </p:grpSpPr>
          <p:sp>
            <p:nvSpPr>
              <p:cNvPr id="40" name="Freeform: Shape 38"/>
              <p:cNvSpPr/>
              <p:nvPr/>
            </p:nvSpPr>
            <p:spPr bwMode="auto">
              <a:xfrm>
                <a:off x="3494088" y="1728788"/>
                <a:ext cx="3324225" cy="884238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Freeform: Shape 39"/>
              <p:cNvSpPr/>
              <p:nvPr/>
            </p:nvSpPr>
            <p:spPr bwMode="auto">
              <a:xfrm>
                <a:off x="3590926" y="18129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5" name="TextBox 13"/>
            <p:cNvSpPr txBox="1"/>
            <p:nvPr/>
          </p:nvSpPr>
          <p:spPr>
            <a:xfrm>
              <a:off x="3362250" y="1488921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 dirty="0">
                  <a:solidFill>
                    <a:schemeClr val="bg1"/>
                  </a:solidFill>
                </a:rPr>
                <a:t>关键词</a:t>
              </a:r>
            </a:p>
          </p:txBody>
        </p:sp>
        <p:grpSp>
          <p:nvGrpSpPr>
            <p:cNvPr id="16" name="Group 14"/>
            <p:cNvGrpSpPr/>
            <p:nvPr/>
          </p:nvGrpSpPr>
          <p:grpSpPr>
            <a:xfrm>
              <a:off x="2938697" y="1485899"/>
              <a:ext cx="347429" cy="302488"/>
              <a:chOff x="1482726" y="3625850"/>
              <a:chExt cx="319088" cy="277813"/>
            </a:xfrm>
            <a:solidFill>
              <a:schemeClr val="bg1"/>
            </a:solidFill>
          </p:grpSpPr>
          <p:sp>
            <p:nvSpPr>
              <p:cNvPr id="36" name="Freeform: Shape 34"/>
              <p:cNvSpPr/>
              <p:nvPr/>
            </p:nvSpPr>
            <p:spPr bwMode="auto">
              <a:xfrm>
                <a:off x="1482726" y="3625850"/>
                <a:ext cx="319088" cy="277813"/>
              </a:xfrm>
              <a:custGeom>
                <a:avLst/>
                <a:gdLst>
                  <a:gd name="T0" fmla="*/ 108 w 120"/>
                  <a:gd name="T1" fmla="*/ 0 h 104"/>
                  <a:gd name="T2" fmla="*/ 12 w 120"/>
                  <a:gd name="T3" fmla="*/ 0 h 104"/>
                  <a:gd name="T4" fmla="*/ 0 w 120"/>
                  <a:gd name="T5" fmla="*/ 12 h 104"/>
                  <a:gd name="T6" fmla="*/ 0 w 120"/>
                  <a:gd name="T7" fmla="*/ 16 h 104"/>
                  <a:gd name="T8" fmla="*/ 8 w 120"/>
                  <a:gd name="T9" fmla="*/ 27 h 104"/>
                  <a:gd name="T10" fmla="*/ 8 w 120"/>
                  <a:gd name="T11" fmla="*/ 96 h 104"/>
                  <a:gd name="T12" fmla="*/ 16 w 120"/>
                  <a:gd name="T13" fmla="*/ 104 h 104"/>
                  <a:gd name="T14" fmla="*/ 104 w 120"/>
                  <a:gd name="T15" fmla="*/ 104 h 104"/>
                  <a:gd name="T16" fmla="*/ 112 w 120"/>
                  <a:gd name="T17" fmla="*/ 96 h 104"/>
                  <a:gd name="T18" fmla="*/ 112 w 120"/>
                  <a:gd name="T19" fmla="*/ 27 h 104"/>
                  <a:gd name="T20" fmla="*/ 120 w 120"/>
                  <a:gd name="T21" fmla="*/ 16 h 104"/>
                  <a:gd name="T22" fmla="*/ 120 w 120"/>
                  <a:gd name="T23" fmla="*/ 12 h 104"/>
                  <a:gd name="T24" fmla="*/ 108 w 120"/>
                  <a:gd name="T25" fmla="*/ 0 h 104"/>
                  <a:gd name="T26" fmla="*/ 8 w 120"/>
                  <a:gd name="T27" fmla="*/ 12 h 104"/>
                  <a:gd name="T28" fmla="*/ 12 w 120"/>
                  <a:gd name="T29" fmla="*/ 8 h 104"/>
                  <a:gd name="T30" fmla="*/ 108 w 120"/>
                  <a:gd name="T31" fmla="*/ 8 h 104"/>
                  <a:gd name="T32" fmla="*/ 112 w 120"/>
                  <a:gd name="T33" fmla="*/ 12 h 104"/>
                  <a:gd name="T34" fmla="*/ 112 w 120"/>
                  <a:gd name="T35" fmla="*/ 16 h 104"/>
                  <a:gd name="T36" fmla="*/ 108 w 120"/>
                  <a:gd name="T37" fmla="*/ 20 h 104"/>
                  <a:gd name="T38" fmla="*/ 108 w 120"/>
                  <a:gd name="T39" fmla="*/ 20 h 104"/>
                  <a:gd name="T40" fmla="*/ 12 w 120"/>
                  <a:gd name="T41" fmla="*/ 20 h 104"/>
                  <a:gd name="T42" fmla="*/ 12 w 120"/>
                  <a:gd name="T43" fmla="*/ 20 h 104"/>
                  <a:gd name="T44" fmla="*/ 8 w 120"/>
                  <a:gd name="T45" fmla="*/ 16 h 104"/>
                  <a:gd name="T46" fmla="*/ 8 w 120"/>
                  <a:gd name="T47" fmla="*/ 12 h 104"/>
                  <a:gd name="T48" fmla="*/ 16 w 120"/>
                  <a:gd name="T49" fmla="*/ 96 h 104"/>
                  <a:gd name="T50" fmla="*/ 16 w 120"/>
                  <a:gd name="T51" fmla="*/ 28 h 104"/>
                  <a:gd name="T52" fmla="*/ 104 w 120"/>
                  <a:gd name="T53" fmla="*/ 28 h 104"/>
                  <a:gd name="T54" fmla="*/ 104 w 120"/>
                  <a:gd name="T55" fmla="*/ 96 h 104"/>
                  <a:gd name="T56" fmla="*/ 16 w 120"/>
                  <a:gd name="T57" fmla="*/ 96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20" h="104">
                    <a:moveTo>
                      <a:pt x="108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21"/>
                      <a:pt x="3" y="26"/>
                      <a:pt x="8" y="27"/>
                    </a:cubicBezTo>
                    <a:cubicBezTo>
                      <a:pt x="8" y="96"/>
                      <a:pt x="8" y="96"/>
                      <a:pt x="8" y="96"/>
                    </a:cubicBezTo>
                    <a:cubicBezTo>
                      <a:pt x="8" y="100"/>
                      <a:pt x="12" y="104"/>
                      <a:pt x="16" y="104"/>
                    </a:cubicBezTo>
                    <a:cubicBezTo>
                      <a:pt x="104" y="104"/>
                      <a:pt x="104" y="104"/>
                      <a:pt x="104" y="104"/>
                    </a:cubicBezTo>
                    <a:cubicBezTo>
                      <a:pt x="108" y="104"/>
                      <a:pt x="112" y="100"/>
                      <a:pt x="112" y="96"/>
                    </a:cubicBezTo>
                    <a:cubicBezTo>
                      <a:pt x="112" y="27"/>
                      <a:pt x="112" y="27"/>
                      <a:pt x="112" y="27"/>
                    </a:cubicBezTo>
                    <a:cubicBezTo>
                      <a:pt x="117" y="26"/>
                      <a:pt x="120" y="21"/>
                      <a:pt x="120" y="16"/>
                    </a:cubicBezTo>
                    <a:cubicBezTo>
                      <a:pt x="120" y="12"/>
                      <a:pt x="120" y="12"/>
                      <a:pt x="120" y="12"/>
                    </a:cubicBezTo>
                    <a:cubicBezTo>
                      <a:pt x="120" y="5"/>
                      <a:pt x="115" y="0"/>
                      <a:pt x="108" y="0"/>
                    </a:cubicBezTo>
                    <a:close/>
                    <a:moveTo>
                      <a:pt x="8" y="12"/>
                    </a:moveTo>
                    <a:cubicBezTo>
                      <a:pt x="8" y="10"/>
                      <a:pt x="10" y="8"/>
                      <a:pt x="12" y="8"/>
                    </a:cubicBezTo>
                    <a:cubicBezTo>
                      <a:pt x="108" y="8"/>
                      <a:pt x="108" y="8"/>
                      <a:pt x="108" y="8"/>
                    </a:cubicBezTo>
                    <a:cubicBezTo>
                      <a:pt x="110" y="8"/>
                      <a:pt x="112" y="10"/>
                      <a:pt x="112" y="12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112" y="18"/>
                      <a:pt x="110" y="20"/>
                      <a:pt x="108" y="20"/>
                    </a:cubicBezTo>
                    <a:cubicBezTo>
                      <a:pt x="108" y="20"/>
                      <a:pt x="108" y="20"/>
                      <a:pt x="108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0" y="20"/>
                      <a:pt x="8" y="18"/>
                      <a:pt x="8" y="16"/>
                    </a:cubicBezTo>
                    <a:lnTo>
                      <a:pt x="8" y="12"/>
                    </a:lnTo>
                    <a:close/>
                    <a:moveTo>
                      <a:pt x="16" y="96"/>
                    </a:moveTo>
                    <a:cubicBezTo>
                      <a:pt x="16" y="28"/>
                      <a:pt x="16" y="28"/>
                      <a:pt x="16" y="28"/>
                    </a:cubicBezTo>
                    <a:cubicBezTo>
                      <a:pt x="104" y="28"/>
                      <a:pt x="104" y="28"/>
                      <a:pt x="104" y="28"/>
                    </a:cubicBezTo>
                    <a:cubicBezTo>
                      <a:pt x="104" y="96"/>
                      <a:pt x="104" y="96"/>
                      <a:pt x="104" y="96"/>
                    </a:cubicBezTo>
                    <a:lnTo>
                      <a:pt x="16" y="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Freeform: Shape 35"/>
              <p:cNvSpPr/>
              <p:nvPr/>
            </p:nvSpPr>
            <p:spPr bwMode="auto">
              <a:xfrm>
                <a:off x="1600201" y="3732213"/>
                <a:ext cx="84138" cy="22225"/>
              </a:xfrm>
              <a:custGeom>
                <a:avLst/>
                <a:gdLst>
                  <a:gd name="T0" fmla="*/ 28 w 32"/>
                  <a:gd name="T1" fmla="*/ 0 h 8"/>
                  <a:gd name="T2" fmla="*/ 4 w 32"/>
                  <a:gd name="T3" fmla="*/ 0 h 8"/>
                  <a:gd name="T4" fmla="*/ 0 w 32"/>
                  <a:gd name="T5" fmla="*/ 4 h 8"/>
                  <a:gd name="T6" fmla="*/ 4 w 32"/>
                  <a:gd name="T7" fmla="*/ 8 h 8"/>
                  <a:gd name="T8" fmla="*/ 28 w 32"/>
                  <a:gd name="T9" fmla="*/ 8 h 8"/>
                  <a:gd name="T10" fmla="*/ 32 w 32"/>
                  <a:gd name="T11" fmla="*/ 4 h 8"/>
                  <a:gd name="T12" fmla="*/ 28 w 32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8">
                    <a:moveTo>
                      <a:pt x="2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30" y="8"/>
                      <a:pt x="32" y="6"/>
                      <a:pt x="32" y="4"/>
                    </a:cubicBezTo>
                    <a:cubicBezTo>
                      <a:pt x="32" y="2"/>
                      <a:pt x="30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17" name="TextBox 15"/>
          <p:cNvSpPr txBox="1"/>
          <p:nvPr/>
        </p:nvSpPr>
        <p:spPr>
          <a:xfrm>
            <a:off x="2881521" y="2108046"/>
            <a:ext cx="1061829" cy="253916"/>
          </a:xfrm>
          <a:prstGeom prst="rect">
            <a:avLst/>
          </a:prstGeom>
          <a:noFill/>
        </p:spPr>
        <p:txBody>
          <a:bodyPr wrap="none">
            <a:normAutofit fontScale="77500" lnSpcReduction="20000"/>
          </a:bodyPr>
          <a:lstStyle/>
          <a:p>
            <a:pPr algn="r"/>
            <a:r>
              <a:rPr lang="zh-CN" altLang="en-US" sz="1600" b="1"/>
              <a:t>标题文本预设</a:t>
            </a:r>
          </a:p>
        </p:txBody>
      </p:sp>
      <p:sp>
        <p:nvSpPr>
          <p:cNvPr id="19" name="TextBox 17"/>
          <p:cNvSpPr txBox="1"/>
          <p:nvPr/>
        </p:nvSpPr>
        <p:spPr>
          <a:xfrm>
            <a:off x="5324400" y="2927196"/>
            <a:ext cx="1061829" cy="253916"/>
          </a:xfrm>
          <a:prstGeom prst="rect">
            <a:avLst/>
          </a:prstGeom>
          <a:noFill/>
        </p:spPr>
        <p:txBody>
          <a:bodyPr wrap="none">
            <a:normAutofit fontScale="77500" lnSpcReduction="20000"/>
          </a:bodyPr>
          <a:lstStyle/>
          <a:p>
            <a:r>
              <a:rPr lang="zh-CN" altLang="en-US" sz="1600" b="1"/>
              <a:t>标题文本预设</a:t>
            </a:r>
          </a:p>
        </p:txBody>
      </p:sp>
      <p:sp>
        <p:nvSpPr>
          <p:cNvPr id="21" name="TextBox 19"/>
          <p:cNvSpPr txBox="1"/>
          <p:nvPr/>
        </p:nvSpPr>
        <p:spPr>
          <a:xfrm>
            <a:off x="2900571" y="3746346"/>
            <a:ext cx="1061829" cy="253916"/>
          </a:xfrm>
          <a:prstGeom prst="rect">
            <a:avLst/>
          </a:prstGeom>
          <a:noFill/>
        </p:spPr>
        <p:txBody>
          <a:bodyPr wrap="none">
            <a:normAutofit fontScale="77500" lnSpcReduction="20000"/>
          </a:bodyPr>
          <a:lstStyle/>
          <a:p>
            <a:pPr algn="r"/>
            <a:r>
              <a:rPr lang="zh-CN" altLang="en-US" sz="1600" b="1"/>
              <a:t>标题文本预设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4114801" y="2097881"/>
            <a:ext cx="2491979" cy="661988"/>
            <a:chOff x="4114801" y="2097881"/>
            <a:chExt cx="2491979" cy="661988"/>
          </a:xfrm>
        </p:grpSpPr>
        <p:grpSp>
          <p:nvGrpSpPr>
            <p:cNvPr id="12" name="Group 10"/>
            <p:cNvGrpSpPr/>
            <p:nvPr/>
          </p:nvGrpSpPr>
          <p:grpSpPr>
            <a:xfrm>
              <a:off x="4114801" y="2097881"/>
              <a:ext cx="2491979" cy="661988"/>
              <a:chOff x="5486401" y="2797175"/>
              <a:chExt cx="3322638" cy="882650"/>
            </a:xfrm>
          </p:grpSpPr>
          <p:sp>
            <p:nvSpPr>
              <p:cNvPr id="38" name="Freeform: Shape 36"/>
              <p:cNvSpPr/>
              <p:nvPr/>
            </p:nvSpPr>
            <p:spPr bwMode="auto">
              <a:xfrm>
                <a:off x="5486401" y="2797175"/>
                <a:ext cx="3322638" cy="882650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37"/>
              <p:cNvSpPr/>
              <p:nvPr/>
            </p:nvSpPr>
            <p:spPr bwMode="auto">
              <a:xfrm>
                <a:off x="5581651" y="28797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3" name="Group 21"/>
            <p:cNvGrpSpPr/>
            <p:nvPr/>
          </p:nvGrpSpPr>
          <p:grpSpPr>
            <a:xfrm>
              <a:off x="4358401" y="2266950"/>
              <a:ext cx="381360" cy="333375"/>
              <a:chOff x="9344026" y="4030663"/>
              <a:chExt cx="239713" cy="209551"/>
            </a:xfrm>
            <a:solidFill>
              <a:schemeClr val="bg1"/>
            </a:solidFill>
          </p:grpSpPr>
          <p:sp>
            <p:nvSpPr>
              <p:cNvPr id="34" name="Freeform: Shape 32"/>
              <p:cNvSpPr/>
              <p:nvPr/>
            </p:nvSpPr>
            <p:spPr bwMode="auto">
              <a:xfrm>
                <a:off x="9344026" y="4030663"/>
                <a:ext cx="239713" cy="179388"/>
              </a:xfrm>
              <a:custGeom>
                <a:avLst/>
                <a:gdLst>
                  <a:gd name="T0" fmla="*/ 56 w 64"/>
                  <a:gd name="T1" fmla="*/ 18 h 48"/>
                  <a:gd name="T2" fmla="*/ 56 w 64"/>
                  <a:gd name="T3" fmla="*/ 18 h 48"/>
                  <a:gd name="T4" fmla="*/ 38 w 64"/>
                  <a:gd name="T5" fmla="*/ 0 h 48"/>
                  <a:gd name="T6" fmla="*/ 22 w 64"/>
                  <a:gd name="T7" fmla="*/ 9 h 48"/>
                  <a:gd name="T8" fmla="*/ 18 w 64"/>
                  <a:gd name="T9" fmla="*/ 8 h 48"/>
                  <a:gd name="T10" fmla="*/ 8 w 64"/>
                  <a:gd name="T11" fmla="*/ 18 h 48"/>
                  <a:gd name="T12" fmla="*/ 8 w 64"/>
                  <a:gd name="T13" fmla="*/ 18 h 48"/>
                  <a:gd name="T14" fmla="*/ 0 w 64"/>
                  <a:gd name="T15" fmla="*/ 32 h 48"/>
                  <a:gd name="T16" fmla="*/ 16 w 64"/>
                  <a:gd name="T17" fmla="*/ 48 h 48"/>
                  <a:gd name="T18" fmla="*/ 20 w 64"/>
                  <a:gd name="T19" fmla="*/ 48 h 48"/>
                  <a:gd name="T20" fmla="*/ 20 w 64"/>
                  <a:gd name="T21" fmla="*/ 44 h 48"/>
                  <a:gd name="T22" fmla="*/ 16 w 64"/>
                  <a:gd name="T23" fmla="*/ 44 h 48"/>
                  <a:gd name="T24" fmla="*/ 4 w 64"/>
                  <a:gd name="T25" fmla="*/ 32 h 48"/>
                  <a:gd name="T26" fmla="*/ 10 w 64"/>
                  <a:gd name="T27" fmla="*/ 22 h 48"/>
                  <a:gd name="T28" fmla="*/ 12 w 64"/>
                  <a:gd name="T29" fmla="*/ 21 h 48"/>
                  <a:gd name="T30" fmla="*/ 12 w 64"/>
                  <a:gd name="T31" fmla="*/ 18 h 48"/>
                  <a:gd name="T32" fmla="*/ 12 w 64"/>
                  <a:gd name="T33" fmla="*/ 18 h 48"/>
                  <a:gd name="T34" fmla="*/ 18 w 64"/>
                  <a:gd name="T35" fmla="*/ 12 h 48"/>
                  <a:gd name="T36" fmla="*/ 21 w 64"/>
                  <a:gd name="T37" fmla="*/ 13 h 48"/>
                  <a:gd name="T38" fmla="*/ 24 w 64"/>
                  <a:gd name="T39" fmla="*/ 14 h 48"/>
                  <a:gd name="T40" fmla="*/ 26 w 64"/>
                  <a:gd name="T41" fmla="*/ 11 h 48"/>
                  <a:gd name="T42" fmla="*/ 38 w 64"/>
                  <a:gd name="T43" fmla="*/ 4 h 48"/>
                  <a:gd name="T44" fmla="*/ 52 w 64"/>
                  <a:gd name="T45" fmla="*/ 18 h 48"/>
                  <a:gd name="T46" fmla="*/ 52 w 64"/>
                  <a:gd name="T47" fmla="*/ 18 h 48"/>
                  <a:gd name="T48" fmla="*/ 52 w 64"/>
                  <a:gd name="T49" fmla="*/ 21 h 48"/>
                  <a:gd name="T50" fmla="*/ 54 w 64"/>
                  <a:gd name="T51" fmla="*/ 22 h 48"/>
                  <a:gd name="T52" fmla="*/ 60 w 64"/>
                  <a:gd name="T53" fmla="*/ 32 h 48"/>
                  <a:gd name="T54" fmla="*/ 48 w 64"/>
                  <a:gd name="T55" fmla="*/ 44 h 48"/>
                  <a:gd name="T56" fmla="*/ 44 w 64"/>
                  <a:gd name="T57" fmla="*/ 44 h 48"/>
                  <a:gd name="T58" fmla="*/ 44 w 64"/>
                  <a:gd name="T59" fmla="*/ 48 h 48"/>
                  <a:gd name="T60" fmla="*/ 48 w 64"/>
                  <a:gd name="T61" fmla="*/ 48 h 48"/>
                  <a:gd name="T62" fmla="*/ 64 w 64"/>
                  <a:gd name="T63" fmla="*/ 32 h 48"/>
                  <a:gd name="T64" fmla="*/ 56 w 64"/>
                  <a:gd name="T6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4" h="48">
                    <a:moveTo>
                      <a:pt x="56" y="18"/>
                    </a:move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8"/>
                      <a:pt x="48" y="0"/>
                      <a:pt x="38" y="0"/>
                    </a:cubicBezTo>
                    <a:cubicBezTo>
                      <a:pt x="31" y="0"/>
                      <a:pt x="26" y="4"/>
                      <a:pt x="22" y="9"/>
                    </a:cubicBezTo>
                    <a:cubicBezTo>
                      <a:pt x="21" y="8"/>
                      <a:pt x="20" y="8"/>
                      <a:pt x="18" y="8"/>
                    </a:cubicBezTo>
                    <a:cubicBezTo>
                      <a:pt x="12" y="8"/>
                      <a:pt x="8" y="12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3" y="21"/>
                      <a:pt x="0" y="26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20" y="48"/>
                      <a:pt x="20" y="48"/>
                      <a:pt x="20" y="48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9" y="44"/>
                      <a:pt x="4" y="39"/>
                      <a:pt x="4" y="32"/>
                    </a:cubicBezTo>
                    <a:cubicBezTo>
                      <a:pt x="4" y="28"/>
                      <a:pt x="6" y="24"/>
                      <a:pt x="10" y="22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5"/>
                      <a:pt x="15" y="12"/>
                      <a:pt x="18" y="12"/>
                    </a:cubicBezTo>
                    <a:cubicBezTo>
                      <a:pt x="19" y="12"/>
                      <a:pt x="20" y="12"/>
                      <a:pt x="21" y="13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8" y="7"/>
                      <a:pt x="33" y="4"/>
                      <a:pt x="38" y="4"/>
                    </a:cubicBezTo>
                    <a:cubicBezTo>
                      <a:pt x="46" y="4"/>
                      <a:pt x="52" y="10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8" y="24"/>
                      <a:pt x="60" y="28"/>
                      <a:pt x="60" y="32"/>
                    </a:cubicBezTo>
                    <a:cubicBezTo>
                      <a:pt x="60" y="39"/>
                      <a:pt x="55" y="44"/>
                      <a:pt x="48" y="44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4" y="48"/>
                      <a:pt x="44" y="48"/>
                      <a:pt x="44" y="48"/>
                    </a:cubicBezTo>
                    <a:cubicBezTo>
                      <a:pt x="48" y="48"/>
                      <a:pt x="48" y="48"/>
                      <a:pt x="48" y="48"/>
                    </a:cubicBezTo>
                    <a:cubicBezTo>
                      <a:pt x="57" y="48"/>
                      <a:pt x="64" y="41"/>
                      <a:pt x="64" y="32"/>
                    </a:cubicBezTo>
                    <a:cubicBezTo>
                      <a:pt x="64" y="26"/>
                      <a:pt x="61" y="21"/>
                      <a:pt x="5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Freeform: Shape 33"/>
              <p:cNvSpPr/>
              <p:nvPr/>
            </p:nvSpPr>
            <p:spPr bwMode="auto">
              <a:xfrm>
                <a:off x="9418638" y="4105276"/>
                <a:ext cx="90488" cy="134938"/>
              </a:xfrm>
              <a:custGeom>
                <a:avLst/>
                <a:gdLst>
                  <a:gd name="T0" fmla="*/ 28 w 57"/>
                  <a:gd name="T1" fmla="*/ 0 h 85"/>
                  <a:gd name="T2" fmla="*/ 0 w 57"/>
                  <a:gd name="T3" fmla="*/ 38 h 85"/>
                  <a:gd name="T4" fmla="*/ 19 w 57"/>
                  <a:gd name="T5" fmla="*/ 38 h 85"/>
                  <a:gd name="T6" fmla="*/ 19 w 57"/>
                  <a:gd name="T7" fmla="*/ 85 h 85"/>
                  <a:gd name="T8" fmla="*/ 38 w 57"/>
                  <a:gd name="T9" fmla="*/ 85 h 85"/>
                  <a:gd name="T10" fmla="*/ 38 w 57"/>
                  <a:gd name="T11" fmla="*/ 38 h 85"/>
                  <a:gd name="T12" fmla="*/ 57 w 57"/>
                  <a:gd name="T13" fmla="*/ 38 h 85"/>
                  <a:gd name="T14" fmla="*/ 28 w 57"/>
                  <a:gd name="T1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85">
                    <a:moveTo>
                      <a:pt x="28" y="0"/>
                    </a:moveTo>
                    <a:lnTo>
                      <a:pt x="0" y="38"/>
                    </a:lnTo>
                    <a:lnTo>
                      <a:pt x="19" y="38"/>
                    </a:lnTo>
                    <a:lnTo>
                      <a:pt x="19" y="85"/>
                    </a:lnTo>
                    <a:lnTo>
                      <a:pt x="38" y="85"/>
                    </a:lnTo>
                    <a:lnTo>
                      <a:pt x="38" y="38"/>
                    </a:lnTo>
                    <a:lnTo>
                      <a:pt x="57" y="38"/>
                    </a:lnTo>
                    <a:lnTo>
                      <a:pt x="2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TextBox 23"/>
            <p:cNvSpPr txBox="1"/>
            <p:nvPr/>
          </p:nvSpPr>
          <p:spPr>
            <a:xfrm>
              <a:off x="4810050" y="2271667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</a:rPr>
                <a:t>关键词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620566" y="2944415"/>
            <a:ext cx="2493169" cy="663179"/>
            <a:chOff x="2620566" y="2944415"/>
            <a:chExt cx="2493169" cy="663179"/>
          </a:xfrm>
        </p:grpSpPr>
        <p:grpSp>
          <p:nvGrpSpPr>
            <p:cNvPr id="7" name="Group 5"/>
            <p:cNvGrpSpPr/>
            <p:nvPr/>
          </p:nvGrpSpPr>
          <p:grpSpPr>
            <a:xfrm>
              <a:off x="2620566" y="2944415"/>
              <a:ext cx="2493169" cy="663179"/>
              <a:chOff x="3494088" y="3925888"/>
              <a:chExt cx="3324225" cy="884238"/>
            </a:xfrm>
          </p:grpSpPr>
          <p:sp>
            <p:nvSpPr>
              <p:cNvPr id="44" name="Freeform: Shape 42"/>
              <p:cNvSpPr/>
              <p:nvPr/>
            </p:nvSpPr>
            <p:spPr bwMode="auto">
              <a:xfrm>
                <a:off x="3494088" y="3925888"/>
                <a:ext cx="3324225" cy="884238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Freeform: Shape 43"/>
              <p:cNvSpPr/>
              <p:nvPr/>
            </p:nvSpPr>
            <p:spPr bwMode="auto">
              <a:xfrm>
                <a:off x="3590926" y="40100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4" name="Group 22"/>
            <p:cNvGrpSpPr/>
            <p:nvPr/>
          </p:nvGrpSpPr>
          <p:grpSpPr>
            <a:xfrm>
              <a:off x="2815323" y="3122951"/>
              <a:ext cx="381359" cy="333375"/>
              <a:chOff x="8863013" y="4030663"/>
              <a:chExt cx="239713" cy="209551"/>
            </a:xfrm>
            <a:solidFill>
              <a:schemeClr val="bg1"/>
            </a:solidFill>
          </p:grpSpPr>
          <p:sp>
            <p:nvSpPr>
              <p:cNvPr id="32" name="Freeform: Shape 30"/>
              <p:cNvSpPr/>
              <p:nvPr/>
            </p:nvSpPr>
            <p:spPr bwMode="auto">
              <a:xfrm>
                <a:off x="8937626" y="4105276"/>
                <a:ext cx="90488" cy="134938"/>
              </a:xfrm>
              <a:custGeom>
                <a:avLst/>
                <a:gdLst>
                  <a:gd name="T0" fmla="*/ 38 w 57"/>
                  <a:gd name="T1" fmla="*/ 0 h 85"/>
                  <a:gd name="T2" fmla="*/ 19 w 57"/>
                  <a:gd name="T3" fmla="*/ 0 h 85"/>
                  <a:gd name="T4" fmla="*/ 19 w 57"/>
                  <a:gd name="T5" fmla="*/ 47 h 85"/>
                  <a:gd name="T6" fmla="*/ 0 w 57"/>
                  <a:gd name="T7" fmla="*/ 47 h 85"/>
                  <a:gd name="T8" fmla="*/ 28 w 57"/>
                  <a:gd name="T9" fmla="*/ 85 h 85"/>
                  <a:gd name="T10" fmla="*/ 57 w 57"/>
                  <a:gd name="T11" fmla="*/ 47 h 85"/>
                  <a:gd name="T12" fmla="*/ 38 w 57"/>
                  <a:gd name="T13" fmla="*/ 47 h 85"/>
                  <a:gd name="T14" fmla="*/ 38 w 57"/>
                  <a:gd name="T1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85">
                    <a:moveTo>
                      <a:pt x="38" y="0"/>
                    </a:moveTo>
                    <a:lnTo>
                      <a:pt x="19" y="0"/>
                    </a:lnTo>
                    <a:lnTo>
                      <a:pt x="19" y="47"/>
                    </a:lnTo>
                    <a:lnTo>
                      <a:pt x="0" y="47"/>
                    </a:lnTo>
                    <a:lnTo>
                      <a:pt x="28" y="85"/>
                    </a:lnTo>
                    <a:lnTo>
                      <a:pt x="57" y="47"/>
                    </a:lnTo>
                    <a:lnTo>
                      <a:pt x="38" y="47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31"/>
              <p:cNvSpPr/>
              <p:nvPr/>
            </p:nvSpPr>
            <p:spPr bwMode="auto">
              <a:xfrm>
                <a:off x="8863013" y="4030663"/>
                <a:ext cx="239713" cy="179388"/>
              </a:xfrm>
              <a:custGeom>
                <a:avLst/>
                <a:gdLst>
                  <a:gd name="T0" fmla="*/ 56 w 64"/>
                  <a:gd name="T1" fmla="*/ 18 h 48"/>
                  <a:gd name="T2" fmla="*/ 56 w 64"/>
                  <a:gd name="T3" fmla="*/ 18 h 48"/>
                  <a:gd name="T4" fmla="*/ 38 w 64"/>
                  <a:gd name="T5" fmla="*/ 0 h 48"/>
                  <a:gd name="T6" fmla="*/ 22 w 64"/>
                  <a:gd name="T7" fmla="*/ 9 h 48"/>
                  <a:gd name="T8" fmla="*/ 18 w 64"/>
                  <a:gd name="T9" fmla="*/ 8 h 48"/>
                  <a:gd name="T10" fmla="*/ 8 w 64"/>
                  <a:gd name="T11" fmla="*/ 18 h 48"/>
                  <a:gd name="T12" fmla="*/ 8 w 64"/>
                  <a:gd name="T13" fmla="*/ 18 h 48"/>
                  <a:gd name="T14" fmla="*/ 0 w 64"/>
                  <a:gd name="T15" fmla="*/ 32 h 48"/>
                  <a:gd name="T16" fmla="*/ 16 w 64"/>
                  <a:gd name="T17" fmla="*/ 48 h 48"/>
                  <a:gd name="T18" fmla="*/ 16 w 64"/>
                  <a:gd name="T19" fmla="*/ 44 h 48"/>
                  <a:gd name="T20" fmla="*/ 4 w 64"/>
                  <a:gd name="T21" fmla="*/ 32 h 48"/>
                  <a:gd name="T22" fmla="*/ 10 w 64"/>
                  <a:gd name="T23" fmla="*/ 22 h 48"/>
                  <a:gd name="T24" fmla="*/ 12 w 64"/>
                  <a:gd name="T25" fmla="*/ 21 h 48"/>
                  <a:gd name="T26" fmla="*/ 12 w 64"/>
                  <a:gd name="T27" fmla="*/ 18 h 48"/>
                  <a:gd name="T28" fmla="*/ 12 w 64"/>
                  <a:gd name="T29" fmla="*/ 18 h 48"/>
                  <a:gd name="T30" fmla="*/ 18 w 64"/>
                  <a:gd name="T31" fmla="*/ 12 h 48"/>
                  <a:gd name="T32" fmla="*/ 21 w 64"/>
                  <a:gd name="T33" fmla="*/ 13 h 48"/>
                  <a:gd name="T34" fmla="*/ 24 w 64"/>
                  <a:gd name="T35" fmla="*/ 14 h 48"/>
                  <a:gd name="T36" fmla="*/ 26 w 64"/>
                  <a:gd name="T37" fmla="*/ 11 h 48"/>
                  <a:gd name="T38" fmla="*/ 38 w 64"/>
                  <a:gd name="T39" fmla="*/ 4 h 48"/>
                  <a:gd name="T40" fmla="*/ 52 w 64"/>
                  <a:gd name="T41" fmla="*/ 18 h 48"/>
                  <a:gd name="T42" fmla="*/ 52 w 64"/>
                  <a:gd name="T43" fmla="*/ 18 h 48"/>
                  <a:gd name="T44" fmla="*/ 52 w 64"/>
                  <a:gd name="T45" fmla="*/ 21 h 48"/>
                  <a:gd name="T46" fmla="*/ 54 w 64"/>
                  <a:gd name="T47" fmla="*/ 22 h 48"/>
                  <a:gd name="T48" fmla="*/ 60 w 64"/>
                  <a:gd name="T49" fmla="*/ 32 h 48"/>
                  <a:gd name="T50" fmla="*/ 48 w 64"/>
                  <a:gd name="T51" fmla="*/ 44 h 48"/>
                  <a:gd name="T52" fmla="*/ 48 w 64"/>
                  <a:gd name="T53" fmla="*/ 48 h 48"/>
                  <a:gd name="T54" fmla="*/ 64 w 64"/>
                  <a:gd name="T55" fmla="*/ 32 h 48"/>
                  <a:gd name="T56" fmla="*/ 56 w 64"/>
                  <a:gd name="T57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4" h="48">
                    <a:moveTo>
                      <a:pt x="56" y="18"/>
                    </a:move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8"/>
                      <a:pt x="48" y="0"/>
                      <a:pt x="38" y="0"/>
                    </a:cubicBezTo>
                    <a:cubicBezTo>
                      <a:pt x="31" y="0"/>
                      <a:pt x="26" y="4"/>
                      <a:pt x="22" y="9"/>
                    </a:cubicBezTo>
                    <a:cubicBezTo>
                      <a:pt x="21" y="8"/>
                      <a:pt x="20" y="8"/>
                      <a:pt x="18" y="8"/>
                    </a:cubicBezTo>
                    <a:cubicBezTo>
                      <a:pt x="12" y="8"/>
                      <a:pt x="8" y="12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3" y="21"/>
                      <a:pt x="0" y="26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9" y="44"/>
                      <a:pt x="4" y="39"/>
                      <a:pt x="4" y="32"/>
                    </a:cubicBezTo>
                    <a:cubicBezTo>
                      <a:pt x="4" y="28"/>
                      <a:pt x="6" y="24"/>
                      <a:pt x="10" y="22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5"/>
                      <a:pt x="15" y="12"/>
                      <a:pt x="18" y="12"/>
                    </a:cubicBezTo>
                    <a:cubicBezTo>
                      <a:pt x="19" y="12"/>
                      <a:pt x="20" y="12"/>
                      <a:pt x="21" y="13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8" y="7"/>
                      <a:pt x="33" y="4"/>
                      <a:pt x="38" y="4"/>
                    </a:cubicBezTo>
                    <a:cubicBezTo>
                      <a:pt x="46" y="4"/>
                      <a:pt x="52" y="10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8" y="24"/>
                      <a:pt x="60" y="28"/>
                      <a:pt x="60" y="32"/>
                    </a:cubicBezTo>
                    <a:cubicBezTo>
                      <a:pt x="60" y="39"/>
                      <a:pt x="55" y="44"/>
                      <a:pt x="48" y="44"/>
                    </a:cubicBezTo>
                    <a:cubicBezTo>
                      <a:pt x="48" y="48"/>
                      <a:pt x="48" y="48"/>
                      <a:pt x="48" y="48"/>
                    </a:cubicBezTo>
                    <a:cubicBezTo>
                      <a:pt x="57" y="48"/>
                      <a:pt x="64" y="41"/>
                      <a:pt x="64" y="32"/>
                    </a:cubicBezTo>
                    <a:cubicBezTo>
                      <a:pt x="64" y="26"/>
                      <a:pt x="61" y="21"/>
                      <a:pt x="5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6" name="TextBox 24"/>
            <p:cNvSpPr txBox="1"/>
            <p:nvPr/>
          </p:nvSpPr>
          <p:spPr>
            <a:xfrm>
              <a:off x="3238425" y="3146271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</a:rPr>
                <a:t>关键词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114801" y="3745706"/>
            <a:ext cx="2491979" cy="708422"/>
            <a:chOff x="4114801" y="3745706"/>
            <a:chExt cx="2491979" cy="708422"/>
          </a:xfrm>
        </p:grpSpPr>
        <p:sp>
          <p:nvSpPr>
            <p:cNvPr id="9" name="Rectangle 7"/>
            <p:cNvSpPr/>
            <p:nvPr/>
          </p:nvSpPr>
          <p:spPr bwMode="auto">
            <a:xfrm>
              <a:off x="4437460" y="4237434"/>
              <a:ext cx="225029" cy="216694"/>
            </a:xfrm>
            <a:prstGeom prst="rect">
              <a:avLst/>
            </a:prstGeom>
            <a:gradFill flip="none" rotWithShape="1">
              <a:gsLst>
                <a:gs pos="4600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0" name="Group 8"/>
            <p:cNvGrpSpPr/>
            <p:nvPr/>
          </p:nvGrpSpPr>
          <p:grpSpPr>
            <a:xfrm>
              <a:off x="4114801" y="3745706"/>
              <a:ext cx="2491979" cy="661988"/>
              <a:chOff x="5486401" y="4994275"/>
              <a:chExt cx="3322638" cy="882650"/>
            </a:xfrm>
          </p:grpSpPr>
          <p:sp>
            <p:nvSpPr>
              <p:cNvPr id="42" name="Freeform: Shape 40"/>
              <p:cNvSpPr/>
              <p:nvPr/>
            </p:nvSpPr>
            <p:spPr bwMode="auto">
              <a:xfrm>
                <a:off x="5486401" y="4994275"/>
                <a:ext cx="3322638" cy="882650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Freeform: Shape 41"/>
              <p:cNvSpPr/>
              <p:nvPr/>
            </p:nvSpPr>
            <p:spPr bwMode="auto">
              <a:xfrm>
                <a:off x="5581651" y="50768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7" name="TextBox 25"/>
            <p:cNvSpPr txBox="1"/>
            <p:nvPr/>
          </p:nvSpPr>
          <p:spPr>
            <a:xfrm>
              <a:off x="4781475" y="3929017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</a:rPr>
                <a:t>关键词</a:t>
              </a:r>
            </a:p>
          </p:txBody>
        </p:sp>
        <p:grpSp>
          <p:nvGrpSpPr>
            <p:cNvPr id="28" name="Group 26"/>
            <p:cNvGrpSpPr/>
            <p:nvPr/>
          </p:nvGrpSpPr>
          <p:grpSpPr>
            <a:xfrm>
              <a:off x="4383252" y="3900150"/>
              <a:ext cx="369731" cy="361328"/>
              <a:chOff x="4913313" y="1749426"/>
              <a:chExt cx="558800" cy="546100"/>
            </a:xfrm>
            <a:solidFill>
              <a:schemeClr val="bg1"/>
            </a:solidFill>
          </p:grpSpPr>
          <p:sp>
            <p:nvSpPr>
              <p:cNvPr id="29" name="Freeform: Shape 27"/>
              <p:cNvSpPr/>
              <p:nvPr/>
            </p:nvSpPr>
            <p:spPr bwMode="auto">
              <a:xfrm>
                <a:off x="4913313" y="1795463"/>
                <a:ext cx="463550" cy="500063"/>
              </a:xfrm>
              <a:custGeom>
                <a:avLst/>
                <a:gdLst>
                  <a:gd name="T0" fmla="*/ 200 w 208"/>
                  <a:gd name="T1" fmla="*/ 224 h 224"/>
                  <a:gd name="T2" fmla="*/ 8 w 208"/>
                  <a:gd name="T3" fmla="*/ 224 h 224"/>
                  <a:gd name="T4" fmla="*/ 0 w 208"/>
                  <a:gd name="T5" fmla="*/ 216 h 224"/>
                  <a:gd name="T6" fmla="*/ 0 w 208"/>
                  <a:gd name="T7" fmla="*/ 8 h 224"/>
                  <a:gd name="T8" fmla="*/ 8 w 208"/>
                  <a:gd name="T9" fmla="*/ 0 h 224"/>
                  <a:gd name="T10" fmla="*/ 169 w 208"/>
                  <a:gd name="T11" fmla="*/ 0 h 224"/>
                  <a:gd name="T12" fmla="*/ 177 w 208"/>
                  <a:gd name="T13" fmla="*/ 8 h 224"/>
                  <a:gd name="T14" fmla="*/ 169 w 208"/>
                  <a:gd name="T15" fmla="*/ 16 h 224"/>
                  <a:gd name="T16" fmla="*/ 16 w 208"/>
                  <a:gd name="T17" fmla="*/ 16 h 224"/>
                  <a:gd name="T18" fmla="*/ 16 w 208"/>
                  <a:gd name="T19" fmla="*/ 208 h 224"/>
                  <a:gd name="T20" fmla="*/ 192 w 208"/>
                  <a:gd name="T21" fmla="*/ 208 h 224"/>
                  <a:gd name="T22" fmla="*/ 192 w 208"/>
                  <a:gd name="T23" fmla="*/ 90 h 224"/>
                  <a:gd name="T24" fmla="*/ 200 w 208"/>
                  <a:gd name="T25" fmla="*/ 82 h 224"/>
                  <a:gd name="T26" fmla="*/ 208 w 208"/>
                  <a:gd name="T27" fmla="*/ 90 h 224"/>
                  <a:gd name="T28" fmla="*/ 208 w 208"/>
                  <a:gd name="T29" fmla="*/ 216 h 224"/>
                  <a:gd name="T30" fmla="*/ 200 w 208"/>
                  <a:gd name="T31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8" h="224">
                    <a:moveTo>
                      <a:pt x="200" y="224"/>
                    </a:moveTo>
                    <a:cubicBezTo>
                      <a:pt x="8" y="224"/>
                      <a:pt x="8" y="224"/>
                      <a:pt x="8" y="224"/>
                    </a:cubicBezTo>
                    <a:cubicBezTo>
                      <a:pt x="4" y="224"/>
                      <a:pt x="0" y="220"/>
                      <a:pt x="0" y="21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69" y="0"/>
                      <a:pt x="169" y="0"/>
                      <a:pt x="169" y="0"/>
                    </a:cubicBezTo>
                    <a:cubicBezTo>
                      <a:pt x="174" y="0"/>
                      <a:pt x="177" y="4"/>
                      <a:pt x="177" y="8"/>
                    </a:cubicBezTo>
                    <a:cubicBezTo>
                      <a:pt x="177" y="12"/>
                      <a:pt x="174" y="16"/>
                      <a:pt x="169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208"/>
                      <a:pt x="16" y="208"/>
                      <a:pt x="16" y="208"/>
                    </a:cubicBezTo>
                    <a:cubicBezTo>
                      <a:pt x="192" y="208"/>
                      <a:pt x="192" y="208"/>
                      <a:pt x="192" y="208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92" y="85"/>
                      <a:pt x="196" y="82"/>
                      <a:pt x="200" y="82"/>
                    </a:cubicBezTo>
                    <a:cubicBezTo>
                      <a:pt x="204" y="82"/>
                      <a:pt x="208" y="85"/>
                      <a:pt x="208" y="90"/>
                    </a:cubicBezTo>
                    <a:cubicBezTo>
                      <a:pt x="208" y="216"/>
                      <a:pt x="208" y="216"/>
                      <a:pt x="208" y="216"/>
                    </a:cubicBezTo>
                    <a:cubicBezTo>
                      <a:pt x="208" y="220"/>
                      <a:pt x="204" y="224"/>
                      <a:pt x="200" y="2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28"/>
              <p:cNvSpPr/>
              <p:nvPr/>
            </p:nvSpPr>
            <p:spPr bwMode="auto">
              <a:xfrm>
                <a:off x="5114925" y="1749426"/>
                <a:ext cx="357188" cy="354013"/>
              </a:xfrm>
              <a:custGeom>
                <a:avLst/>
                <a:gdLst>
                  <a:gd name="T0" fmla="*/ 6 w 160"/>
                  <a:gd name="T1" fmla="*/ 159 h 159"/>
                  <a:gd name="T2" fmla="*/ 2 w 160"/>
                  <a:gd name="T3" fmla="*/ 157 h 159"/>
                  <a:gd name="T4" fmla="*/ 1 w 160"/>
                  <a:gd name="T5" fmla="*/ 151 h 159"/>
                  <a:gd name="T6" fmla="*/ 14 w 160"/>
                  <a:gd name="T7" fmla="*/ 118 h 159"/>
                  <a:gd name="T8" fmla="*/ 16 w 160"/>
                  <a:gd name="T9" fmla="*/ 116 h 159"/>
                  <a:gd name="T10" fmla="*/ 127 w 160"/>
                  <a:gd name="T11" fmla="*/ 5 h 159"/>
                  <a:gd name="T12" fmla="*/ 139 w 160"/>
                  <a:gd name="T13" fmla="*/ 0 h 159"/>
                  <a:gd name="T14" fmla="*/ 158 w 160"/>
                  <a:gd name="T15" fmla="*/ 13 h 159"/>
                  <a:gd name="T16" fmla="*/ 154 w 160"/>
                  <a:gd name="T17" fmla="*/ 32 h 159"/>
                  <a:gd name="T18" fmla="*/ 43 w 160"/>
                  <a:gd name="T19" fmla="*/ 143 h 159"/>
                  <a:gd name="T20" fmla="*/ 41 w 160"/>
                  <a:gd name="T21" fmla="*/ 145 h 159"/>
                  <a:gd name="T22" fmla="*/ 8 w 160"/>
                  <a:gd name="T23" fmla="*/ 159 h 159"/>
                  <a:gd name="T24" fmla="*/ 6 w 160"/>
                  <a:gd name="T25" fmla="*/ 159 h 159"/>
                  <a:gd name="T26" fmla="*/ 25 w 160"/>
                  <a:gd name="T27" fmla="*/ 124 h 159"/>
                  <a:gd name="T28" fmla="*/ 18 w 160"/>
                  <a:gd name="T29" fmla="*/ 142 h 159"/>
                  <a:gd name="T30" fmla="*/ 35 w 160"/>
                  <a:gd name="T31" fmla="*/ 134 h 159"/>
                  <a:gd name="T32" fmla="*/ 145 w 160"/>
                  <a:gd name="T33" fmla="*/ 24 h 159"/>
                  <a:gd name="T34" fmla="*/ 146 w 160"/>
                  <a:gd name="T35" fmla="*/ 18 h 159"/>
                  <a:gd name="T36" fmla="*/ 139 w 160"/>
                  <a:gd name="T37" fmla="*/ 12 h 159"/>
                  <a:gd name="T38" fmla="*/ 135 w 160"/>
                  <a:gd name="T39" fmla="*/ 14 h 159"/>
                  <a:gd name="T40" fmla="*/ 25 w 160"/>
                  <a:gd name="T41" fmla="*/ 124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0" h="159">
                    <a:moveTo>
                      <a:pt x="6" y="159"/>
                    </a:moveTo>
                    <a:cubicBezTo>
                      <a:pt x="5" y="159"/>
                      <a:pt x="3" y="158"/>
                      <a:pt x="2" y="157"/>
                    </a:cubicBezTo>
                    <a:cubicBezTo>
                      <a:pt x="0" y="156"/>
                      <a:pt x="0" y="153"/>
                      <a:pt x="1" y="151"/>
                    </a:cubicBezTo>
                    <a:cubicBezTo>
                      <a:pt x="14" y="118"/>
                      <a:pt x="14" y="118"/>
                      <a:pt x="14" y="118"/>
                    </a:cubicBezTo>
                    <a:cubicBezTo>
                      <a:pt x="15" y="118"/>
                      <a:pt x="15" y="117"/>
                      <a:pt x="16" y="116"/>
                    </a:cubicBezTo>
                    <a:cubicBezTo>
                      <a:pt x="127" y="5"/>
                      <a:pt x="127" y="5"/>
                      <a:pt x="127" y="5"/>
                    </a:cubicBezTo>
                    <a:cubicBezTo>
                      <a:pt x="130" y="2"/>
                      <a:pt x="134" y="0"/>
                      <a:pt x="139" y="0"/>
                    </a:cubicBezTo>
                    <a:cubicBezTo>
                      <a:pt x="147" y="0"/>
                      <a:pt x="154" y="6"/>
                      <a:pt x="158" y="13"/>
                    </a:cubicBezTo>
                    <a:cubicBezTo>
                      <a:pt x="160" y="20"/>
                      <a:pt x="159" y="27"/>
                      <a:pt x="154" y="32"/>
                    </a:cubicBezTo>
                    <a:cubicBezTo>
                      <a:pt x="43" y="143"/>
                      <a:pt x="43" y="143"/>
                      <a:pt x="43" y="143"/>
                    </a:cubicBezTo>
                    <a:cubicBezTo>
                      <a:pt x="42" y="144"/>
                      <a:pt x="42" y="144"/>
                      <a:pt x="41" y="145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7" y="159"/>
                      <a:pt x="6" y="159"/>
                    </a:cubicBezTo>
                    <a:close/>
                    <a:moveTo>
                      <a:pt x="25" y="124"/>
                    </a:moveTo>
                    <a:cubicBezTo>
                      <a:pt x="18" y="142"/>
                      <a:pt x="18" y="142"/>
                      <a:pt x="18" y="142"/>
                    </a:cubicBezTo>
                    <a:cubicBezTo>
                      <a:pt x="35" y="134"/>
                      <a:pt x="35" y="134"/>
                      <a:pt x="35" y="134"/>
                    </a:cubicBezTo>
                    <a:cubicBezTo>
                      <a:pt x="145" y="24"/>
                      <a:pt x="145" y="24"/>
                      <a:pt x="145" y="24"/>
                    </a:cubicBezTo>
                    <a:cubicBezTo>
                      <a:pt x="146" y="23"/>
                      <a:pt x="148" y="21"/>
                      <a:pt x="146" y="18"/>
                    </a:cubicBezTo>
                    <a:cubicBezTo>
                      <a:pt x="145" y="15"/>
                      <a:pt x="142" y="12"/>
                      <a:pt x="139" y="12"/>
                    </a:cubicBezTo>
                    <a:cubicBezTo>
                      <a:pt x="138" y="12"/>
                      <a:pt x="136" y="13"/>
                      <a:pt x="135" y="14"/>
                    </a:cubicBezTo>
                    <a:lnTo>
                      <a:pt x="25" y="1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29"/>
              <p:cNvSpPr/>
              <p:nvPr/>
            </p:nvSpPr>
            <p:spPr bwMode="auto">
              <a:xfrm>
                <a:off x="5367338" y="1790701"/>
                <a:ext cx="60325" cy="60325"/>
              </a:xfrm>
              <a:custGeom>
                <a:avLst/>
                <a:gdLst>
                  <a:gd name="T0" fmla="*/ 27 w 38"/>
                  <a:gd name="T1" fmla="*/ 38 h 38"/>
                  <a:gd name="T2" fmla="*/ 0 w 38"/>
                  <a:gd name="T3" fmla="*/ 13 h 38"/>
                  <a:gd name="T4" fmla="*/ 12 w 38"/>
                  <a:gd name="T5" fmla="*/ 0 h 38"/>
                  <a:gd name="T6" fmla="*/ 38 w 38"/>
                  <a:gd name="T7" fmla="*/ 27 h 38"/>
                  <a:gd name="T8" fmla="*/ 27 w 38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27" y="38"/>
                    </a:moveTo>
                    <a:lnTo>
                      <a:pt x="0" y="13"/>
                    </a:lnTo>
                    <a:lnTo>
                      <a:pt x="12" y="0"/>
                    </a:lnTo>
                    <a:lnTo>
                      <a:pt x="38" y="27"/>
                    </a:lnTo>
                    <a:lnTo>
                      <a:pt x="27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57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254688" y="1386354"/>
            <a:ext cx="2633497" cy="2626544"/>
            <a:chOff x="4344856" y="1848472"/>
            <a:chExt cx="3511329" cy="3502058"/>
          </a:xfrm>
        </p:grpSpPr>
        <p:sp>
          <p:nvSpPr>
            <p:cNvPr id="15" name="任意多边形: 形状 14"/>
            <p:cNvSpPr/>
            <p:nvPr/>
          </p:nvSpPr>
          <p:spPr>
            <a:xfrm rot="13446499">
              <a:off x="6397174" y="2281488"/>
              <a:ext cx="992880" cy="9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09" y="2352"/>
                    <a:pt x="6901" y="3625"/>
                    <a:pt x="10800" y="3625"/>
                  </a:cubicBezTo>
                  <a:cubicBezTo>
                    <a:pt x="14699" y="3625"/>
                    <a:pt x="18491" y="2352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椭圆 15"/>
            <p:cNvSpPr/>
            <p:nvPr/>
          </p:nvSpPr>
          <p:spPr>
            <a:xfrm>
              <a:off x="6783676" y="1848472"/>
              <a:ext cx="1029055" cy="10241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FCFCF"/>
              </a:solidFill>
              <a:miter lim="400000"/>
            </a:ln>
          </p:spPr>
          <p:txBody>
            <a:bodyPr lIns="25400" tIns="25400" rIns="25400" bIns="25400" anchor="ctr">
              <a:normAutofit/>
            </a:bodyPr>
            <a:lstStyle/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altLang="zh-CN" dirty="0">
                  <a:solidFill>
                    <a:schemeClr val="accent2">
                      <a:lumMod val="100000"/>
                    </a:schemeClr>
                  </a:solidFill>
                  <a:effectLst>
                    <a:outerShdw sx="1000" sy="1000" rotWithShape="0">
                      <a:srgbClr val="000000"/>
                    </a:outerShdw>
                  </a:effectLst>
                </a:rPr>
                <a:t>02</a:t>
              </a:r>
            </a:p>
          </p:txBody>
        </p:sp>
        <p:sp>
          <p:nvSpPr>
            <p:cNvPr id="17" name="任意多边形: 形状 16"/>
            <p:cNvSpPr/>
            <p:nvPr/>
          </p:nvSpPr>
          <p:spPr>
            <a:xfrm rot="18846498" flipH="1">
              <a:off x="6427835" y="3897068"/>
              <a:ext cx="992880" cy="9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09" y="2352"/>
                    <a:pt x="6901" y="3625"/>
                    <a:pt x="10800" y="3625"/>
                  </a:cubicBezTo>
                  <a:cubicBezTo>
                    <a:pt x="14699" y="3625"/>
                    <a:pt x="18491" y="2352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椭圆 17"/>
            <p:cNvSpPr/>
            <p:nvPr/>
          </p:nvSpPr>
          <p:spPr>
            <a:xfrm flipH="1">
              <a:off x="6827130" y="4286024"/>
              <a:ext cx="1029055" cy="10241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FCFCF"/>
              </a:solidFill>
              <a:miter lim="400000"/>
            </a:ln>
          </p:spPr>
          <p:txBody>
            <a:bodyPr lIns="25400" tIns="25400" rIns="25400" bIns="25400" anchor="ctr">
              <a:normAutofit/>
            </a:bodyPr>
            <a:lstStyle/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altLang="zh-CN">
                  <a:solidFill>
                    <a:schemeClr val="accent4">
                      <a:lumMod val="100000"/>
                    </a:schemeClr>
                  </a:solidFill>
                  <a:effectLst>
                    <a:outerShdw sx="1000" sy="1000" rotWithShape="0">
                      <a:srgbClr val="000000"/>
                    </a:outerShdw>
                  </a:effectLst>
                </a:rPr>
                <a:t>04</a:t>
              </a:r>
            </a:p>
          </p:txBody>
        </p:sp>
        <p:sp>
          <p:nvSpPr>
            <p:cNvPr id="19" name="任意多边形: 形状 18"/>
            <p:cNvSpPr/>
            <p:nvPr/>
          </p:nvSpPr>
          <p:spPr>
            <a:xfrm rot="2646498">
              <a:off x="4798451" y="3924632"/>
              <a:ext cx="992880" cy="9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09" y="2352"/>
                    <a:pt x="6901" y="3625"/>
                    <a:pt x="10800" y="3625"/>
                  </a:cubicBezTo>
                  <a:cubicBezTo>
                    <a:pt x="14699" y="3625"/>
                    <a:pt x="18491" y="2352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椭圆 19"/>
            <p:cNvSpPr/>
            <p:nvPr/>
          </p:nvSpPr>
          <p:spPr>
            <a:xfrm>
              <a:off x="4375774" y="4326383"/>
              <a:ext cx="1029055" cy="10241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FCFCF"/>
              </a:solidFill>
              <a:miter lim="400000"/>
            </a:ln>
          </p:spPr>
          <p:txBody>
            <a:bodyPr lIns="25400" tIns="25400" rIns="25400" bIns="25400" anchor="ctr">
              <a:normAutofit/>
            </a:bodyPr>
            <a:lstStyle/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altLang="zh-CN">
                  <a:solidFill>
                    <a:schemeClr val="accent3">
                      <a:lumMod val="100000"/>
                    </a:schemeClr>
                  </a:solidFill>
                  <a:effectLst>
                    <a:outerShdw sx="1000" sy="1000" rotWithShape="0">
                      <a:srgbClr val="000000"/>
                    </a:outerShdw>
                  </a:effectLst>
                </a:rPr>
                <a:t>03</a:t>
              </a:r>
            </a:p>
          </p:txBody>
        </p:sp>
        <p:sp>
          <p:nvSpPr>
            <p:cNvPr id="21" name="任意多边形: 形状 20"/>
            <p:cNvSpPr/>
            <p:nvPr/>
          </p:nvSpPr>
          <p:spPr>
            <a:xfrm rot="8046499" flipH="1">
              <a:off x="4780326" y="2300057"/>
              <a:ext cx="992880" cy="9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09" y="2352"/>
                    <a:pt x="6901" y="3625"/>
                    <a:pt x="10800" y="3625"/>
                  </a:cubicBezTo>
                  <a:cubicBezTo>
                    <a:pt x="14699" y="3625"/>
                    <a:pt x="18491" y="2352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椭圆 21"/>
            <p:cNvSpPr/>
            <p:nvPr/>
          </p:nvSpPr>
          <p:spPr>
            <a:xfrm flipH="1">
              <a:off x="4344856" y="1879834"/>
              <a:ext cx="1029055" cy="10241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FCFCF"/>
              </a:solidFill>
              <a:miter lim="400000"/>
            </a:ln>
          </p:spPr>
          <p:txBody>
            <a:bodyPr lIns="25400" tIns="25400" rIns="25400" bIns="25400" anchor="ctr">
              <a:normAutofit/>
            </a:bodyPr>
            <a:lstStyle/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altLang="zh-CN">
                  <a:solidFill>
                    <a:schemeClr val="accent1">
                      <a:lumMod val="100000"/>
                    </a:schemeClr>
                  </a:solidFill>
                  <a:effectLst>
                    <a:outerShdw sx="1000" sy="1000" rotWithShape="0">
                      <a:srgbClr val="000000"/>
                    </a:outerShdw>
                  </a:effectLst>
                </a:rPr>
                <a:t>01</a:t>
              </a:r>
            </a:p>
          </p:txBody>
        </p:sp>
        <p:sp>
          <p:nvSpPr>
            <p:cNvPr id="23" name="椭圆 22"/>
            <p:cNvSpPr/>
            <p:nvPr/>
          </p:nvSpPr>
          <p:spPr>
            <a:xfrm>
              <a:off x="5171738" y="2668600"/>
              <a:ext cx="1848524" cy="184852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A6AAA9"/>
              </a:solidFill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5624213" y="3250916"/>
              <a:ext cx="921956" cy="683891"/>
            </a:xfrm>
            <a:custGeom>
              <a:avLst/>
              <a:gdLst>
                <a:gd name="connsiteX0" fmla="*/ 9246 w 338138"/>
                <a:gd name="connsiteY0" fmla="*/ 217487 h 250825"/>
                <a:gd name="connsiteX1" fmla="*/ 328892 w 338138"/>
                <a:gd name="connsiteY1" fmla="*/ 217487 h 250825"/>
                <a:gd name="connsiteX2" fmla="*/ 338138 w 338138"/>
                <a:gd name="connsiteY2" fmla="*/ 226822 h 250825"/>
                <a:gd name="connsiteX3" fmla="*/ 314363 w 338138"/>
                <a:gd name="connsiteY3" fmla="*/ 250825 h 250825"/>
                <a:gd name="connsiteX4" fmla="*/ 23775 w 338138"/>
                <a:gd name="connsiteY4" fmla="*/ 250825 h 250825"/>
                <a:gd name="connsiteX5" fmla="*/ 0 w 338138"/>
                <a:gd name="connsiteY5" fmla="*/ 226822 h 250825"/>
                <a:gd name="connsiteX6" fmla="*/ 9246 w 338138"/>
                <a:gd name="connsiteY6" fmla="*/ 217487 h 250825"/>
                <a:gd name="connsiteX7" fmla="*/ 100182 w 338138"/>
                <a:gd name="connsiteY7" fmla="*/ 100012 h 250825"/>
                <a:gd name="connsiteX8" fmla="*/ 123655 w 338138"/>
                <a:gd name="connsiteY8" fmla="*/ 100012 h 250825"/>
                <a:gd name="connsiteX9" fmla="*/ 130175 w 338138"/>
                <a:gd name="connsiteY9" fmla="*/ 106705 h 250825"/>
                <a:gd name="connsiteX10" fmla="*/ 130175 w 338138"/>
                <a:gd name="connsiteY10" fmla="*/ 161583 h 250825"/>
                <a:gd name="connsiteX11" fmla="*/ 123655 w 338138"/>
                <a:gd name="connsiteY11" fmla="*/ 168275 h 250825"/>
                <a:gd name="connsiteX12" fmla="*/ 100182 w 338138"/>
                <a:gd name="connsiteY12" fmla="*/ 168275 h 250825"/>
                <a:gd name="connsiteX13" fmla="*/ 93662 w 338138"/>
                <a:gd name="connsiteY13" fmla="*/ 161583 h 250825"/>
                <a:gd name="connsiteX14" fmla="*/ 93662 w 338138"/>
                <a:gd name="connsiteY14" fmla="*/ 106705 h 250825"/>
                <a:gd name="connsiteX15" fmla="*/ 100182 w 338138"/>
                <a:gd name="connsiteY15" fmla="*/ 100012 h 250825"/>
                <a:gd name="connsiteX16" fmla="*/ 157332 w 338138"/>
                <a:gd name="connsiteY16" fmla="*/ 77787 h 250825"/>
                <a:gd name="connsiteX17" fmla="*/ 180805 w 338138"/>
                <a:gd name="connsiteY17" fmla="*/ 77787 h 250825"/>
                <a:gd name="connsiteX18" fmla="*/ 187325 w 338138"/>
                <a:gd name="connsiteY18" fmla="*/ 84441 h 250825"/>
                <a:gd name="connsiteX19" fmla="*/ 187325 w 338138"/>
                <a:gd name="connsiteY19" fmla="*/ 161622 h 250825"/>
                <a:gd name="connsiteX20" fmla="*/ 180805 w 338138"/>
                <a:gd name="connsiteY20" fmla="*/ 168275 h 250825"/>
                <a:gd name="connsiteX21" fmla="*/ 157332 w 338138"/>
                <a:gd name="connsiteY21" fmla="*/ 168275 h 250825"/>
                <a:gd name="connsiteX22" fmla="*/ 150812 w 338138"/>
                <a:gd name="connsiteY22" fmla="*/ 161622 h 250825"/>
                <a:gd name="connsiteX23" fmla="*/ 150812 w 338138"/>
                <a:gd name="connsiteY23" fmla="*/ 84441 h 250825"/>
                <a:gd name="connsiteX24" fmla="*/ 157332 w 338138"/>
                <a:gd name="connsiteY24" fmla="*/ 77787 h 250825"/>
                <a:gd name="connsiteX25" fmla="*/ 216070 w 338138"/>
                <a:gd name="connsiteY25" fmla="*/ 49212 h 250825"/>
                <a:gd name="connsiteX26" fmla="*/ 239543 w 338138"/>
                <a:gd name="connsiteY26" fmla="*/ 49212 h 250825"/>
                <a:gd name="connsiteX27" fmla="*/ 246063 w 338138"/>
                <a:gd name="connsiteY27" fmla="*/ 55827 h 250825"/>
                <a:gd name="connsiteX28" fmla="*/ 246063 w 338138"/>
                <a:gd name="connsiteY28" fmla="*/ 161661 h 250825"/>
                <a:gd name="connsiteX29" fmla="*/ 239543 w 338138"/>
                <a:gd name="connsiteY29" fmla="*/ 168275 h 250825"/>
                <a:gd name="connsiteX30" fmla="*/ 216070 w 338138"/>
                <a:gd name="connsiteY30" fmla="*/ 168275 h 250825"/>
                <a:gd name="connsiteX31" fmla="*/ 209550 w 338138"/>
                <a:gd name="connsiteY31" fmla="*/ 161661 h 250825"/>
                <a:gd name="connsiteX32" fmla="*/ 209550 w 338138"/>
                <a:gd name="connsiteY32" fmla="*/ 55827 h 250825"/>
                <a:gd name="connsiteX33" fmla="*/ 216070 w 338138"/>
                <a:gd name="connsiteY33" fmla="*/ 49212 h 250825"/>
                <a:gd name="connsiteX34" fmla="*/ 53428 w 338138"/>
                <a:gd name="connsiteY34" fmla="*/ 22225 h 250825"/>
                <a:gd name="connsiteX35" fmla="*/ 50800 w 338138"/>
                <a:gd name="connsiteY35" fmla="*/ 24858 h 250825"/>
                <a:gd name="connsiteX36" fmla="*/ 50800 w 338138"/>
                <a:gd name="connsiteY36" fmla="*/ 182834 h 250825"/>
                <a:gd name="connsiteX37" fmla="*/ 53428 w 338138"/>
                <a:gd name="connsiteY37" fmla="*/ 184150 h 250825"/>
                <a:gd name="connsiteX38" fmla="*/ 284710 w 338138"/>
                <a:gd name="connsiteY38" fmla="*/ 184150 h 250825"/>
                <a:gd name="connsiteX39" fmla="*/ 287338 w 338138"/>
                <a:gd name="connsiteY39" fmla="*/ 182834 h 250825"/>
                <a:gd name="connsiteX40" fmla="*/ 287338 w 338138"/>
                <a:gd name="connsiteY40" fmla="*/ 24858 h 250825"/>
                <a:gd name="connsiteX41" fmla="*/ 284710 w 338138"/>
                <a:gd name="connsiteY41" fmla="*/ 22225 h 250825"/>
                <a:gd name="connsiteX42" fmla="*/ 53428 w 338138"/>
                <a:gd name="connsiteY42" fmla="*/ 22225 h 250825"/>
                <a:gd name="connsiteX43" fmla="*/ 53663 w 338138"/>
                <a:gd name="connsiteY43" fmla="*/ 0 h 250825"/>
                <a:gd name="connsiteX44" fmla="*/ 286062 w 338138"/>
                <a:gd name="connsiteY44" fmla="*/ 0 h 250825"/>
                <a:gd name="connsiteX45" fmla="*/ 311150 w 338138"/>
                <a:gd name="connsiteY45" fmla="*/ 25008 h 250825"/>
                <a:gd name="connsiteX46" fmla="*/ 311150 w 338138"/>
                <a:gd name="connsiteY46" fmla="*/ 182955 h 250825"/>
                <a:gd name="connsiteX47" fmla="*/ 286062 w 338138"/>
                <a:gd name="connsiteY47" fmla="*/ 207963 h 250825"/>
                <a:gd name="connsiteX48" fmla="*/ 53663 w 338138"/>
                <a:gd name="connsiteY48" fmla="*/ 207963 h 250825"/>
                <a:gd name="connsiteX49" fmla="*/ 28575 w 338138"/>
                <a:gd name="connsiteY49" fmla="*/ 182955 h 250825"/>
                <a:gd name="connsiteX50" fmla="*/ 28575 w 338138"/>
                <a:gd name="connsiteY50" fmla="*/ 25008 h 250825"/>
                <a:gd name="connsiteX51" fmla="*/ 53663 w 338138"/>
                <a:gd name="connsiteY51" fmla="*/ 0 h 25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38138" h="250825">
                  <a:moveTo>
                    <a:pt x="9246" y="217487"/>
                  </a:moveTo>
                  <a:cubicBezTo>
                    <a:pt x="9246" y="217487"/>
                    <a:pt x="9246" y="217487"/>
                    <a:pt x="328892" y="217487"/>
                  </a:cubicBezTo>
                  <a:cubicBezTo>
                    <a:pt x="334176" y="217487"/>
                    <a:pt x="338138" y="221488"/>
                    <a:pt x="338138" y="226822"/>
                  </a:cubicBezTo>
                  <a:cubicBezTo>
                    <a:pt x="338138" y="240157"/>
                    <a:pt x="327571" y="250825"/>
                    <a:pt x="314363" y="250825"/>
                  </a:cubicBezTo>
                  <a:cubicBezTo>
                    <a:pt x="314363" y="250825"/>
                    <a:pt x="314363" y="250825"/>
                    <a:pt x="23775" y="250825"/>
                  </a:cubicBezTo>
                  <a:cubicBezTo>
                    <a:pt x="10567" y="250825"/>
                    <a:pt x="0" y="240157"/>
                    <a:pt x="0" y="226822"/>
                  </a:cubicBezTo>
                  <a:cubicBezTo>
                    <a:pt x="0" y="221488"/>
                    <a:pt x="3962" y="217487"/>
                    <a:pt x="9246" y="217487"/>
                  </a:cubicBezTo>
                  <a:close/>
                  <a:moveTo>
                    <a:pt x="100182" y="100012"/>
                  </a:moveTo>
                  <a:cubicBezTo>
                    <a:pt x="100182" y="100012"/>
                    <a:pt x="100182" y="100012"/>
                    <a:pt x="123655" y="100012"/>
                  </a:cubicBezTo>
                  <a:cubicBezTo>
                    <a:pt x="127567" y="100012"/>
                    <a:pt x="130175" y="102689"/>
                    <a:pt x="130175" y="106705"/>
                  </a:cubicBezTo>
                  <a:cubicBezTo>
                    <a:pt x="130175" y="106705"/>
                    <a:pt x="130175" y="106705"/>
                    <a:pt x="130175" y="161583"/>
                  </a:cubicBezTo>
                  <a:cubicBezTo>
                    <a:pt x="130175" y="165598"/>
                    <a:pt x="127567" y="168275"/>
                    <a:pt x="123655" y="168275"/>
                  </a:cubicBezTo>
                  <a:cubicBezTo>
                    <a:pt x="123655" y="168275"/>
                    <a:pt x="123655" y="168275"/>
                    <a:pt x="100182" y="168275"/>
                  </a:cubicBezTo>
                  <a:cubicBezTo>
                    <a:pt x="96270" y="168275"/>
                    <a:pt x="93662" y="165598"/>
                    <a:pt x="93662" y="161583"/>
                  </a:cubicBezTo>
                  <a:cubicBezTo>
                    <a:pt x="93662" y="161583"/>
                    <a:pt x="93662" y="161583"/>
                    <a:pt x="93662" y="106705"/>
                  </a:cubicBezTo>
                  <a:cubicBezTo>
                    <a:pt x="93662" y="102689"/>
                    <a:pt x="96270" y="100012"/>
                    <a:pt x="100182" y="100012"/>
                  </a:cubicBezTo>
                  <a:close/>
                  <a:moveTo>
                    <a:pt x="157332" y="77787"/>
                  </a:moveTo>
                  <a:cubicBezTo>
                    <a:pt x="157332" y="77787"/>
                    <a:pt x="157332" y="77787"/>
                    <a:pt x="180805" y="77787"/>
                  </a:cubicBezTo>
                  <a:cubicBezTo>
                    <a:pt x="184717" y="77787"/>
                    <a:pt x="187325" y="81779"/>
                    <a:pt x="187325" y="84441"/>
                  </a:cubicBezTo>
                  <a:cubicBezTo>
                    <a:pt x="187325" y="84441"/>
                    <a:pt x="187325" y="84441"/>
                    <a:pt x="187325" y="161622"/>
                  </a:cubicBezTo>
                  <a:cubicBezTo>
                    <a:pt x="187325" y="165614"/>
                    <a:pt x="184717" y="168275"/>
                    <a:pt x="180805" y="168275"/>
                  </a:cubicBezTo>
                  <a:cubicBezTo>
                    <a:pt x="180805" y="168275"/>
                    <a:pt x="180805" y="168275"/>
                    <a:pt x="157332" y="168275"/>
                  </a:cubicBezTo>
                  <a:cubicBezTo>
                    <a:pt x="153420" y="168275"/>
                    <a:pt x="150812" y="165614"/>
                    <a:pt x="150812" y="161622"/>
                  </a:cubicBezTo>
                  <a:cubicBezTo>
                    <a:pt x="150812" y="161622"/>
                    <a:pt x="150812" y="161622"/>
                    <a:pt x="150812" y="84441"/>
                  </a:cubicBezTo>
                  <a:cubicBezTo>
                    <a:pt x="150812" y="81779"/>
                    <a:pt x="153420" y="77787"/>
                    <a:pt x="157332" y="77787"/>
                  </a:cubicBezTo>
                  <a:close/>
                  <a:moveTo>
                    <a:pt x="216070" y="49212"/>
                  </a:moveTo>
                  <a:cubicBezTo>
                    <a:pt x="216070" y="49212"/>
                    <a:pt x="216070" y="49212"/>
                    <a:pt x="239543" y="49212"/>
                  </a:cubicBezTo>
                  <a:cubicBezTo>
                    <a:pt x="243455" y="49212"/>
                    <a:pt x="246063" y="51858"/>
                    <a:pt x="246063" y="55827"/>
                  </a:cubicBezTo>
                  <a:cubicBezTo>
                    <a:pt x="246063" y="55827"/>
                    <a:pt x="246063" y="55827"/>
                    <a:pt x="246063" y="161661"/>
                  </a:cubicBezTo>
                  <a:cubicBezTo>
                    <a:pt x="246063" y="165629"/>
                    <a:pt x="243455" y="168275"/>
                    <a:pt x="239543" y="168275"/>
                  </a:cubicBezTo>
                  <a:cubicBezTo>
                    <a:pt x="239543" y="168275"/>
                    <a:pt x="239543" y="168275"/>
                    <a:pt x="216070" y="168275"/>
                  </a:cubicBezTo>
                  <a:cubicBezTo>
                    <a:pt x="212158" y="168275"/>
                    <a:pt x="209550" y="165629"/>
                    <a:pt x="209550" y="161661"/>
                  </a:cubicBezTo>
                  <a:cubicBezTo>
                    <a:pt x="209550" y="161661"/>
                    <a:pt x="209550" y="161661"/>
                    <a:pt x="209550" y="55827"/>
                  </a:cubicBezTo>
                  <a:cubicBezTo>
                    <a:pt x="209550" y="51858"/>
                    <a:pt x="212158" y="49212"/>
                    <a:pt x="216070" y="49212"/>
                  </a:cubicBezTo>
                  <a:close/>
                  <a:moveTo>
                    <a:pt x="53428" y="22225"/>
                  </a:moveTo>
                  <a:cubicBezTo>
                    <a:pt x="52114" y="22225"/>
                    <a:pt x="50800" y="23541"/>
                    <a:pt x="50800" y="24858"/>
                  </a:cubicBezTo>
                  <a:lnTo>
                    <a:pt x="50800" y="182834"/>
                  </a:lnTo>
                  <a:cubicBezTo>
                    <a:pt x="50800" y="184150"/>
                    <a:pt x="52114" y="184150"/>
                    <a:pt x="53428" y="184150"/>
                  </a:cubicBezTo>
                  <a:cubicBezTo>
                    <a:pt x="53428" y="184150"/>
                    <a:pt x="53428" y="184150"/>
                    <a:pt x="284710" y="184150"/>
                  </a:cubicBezTo>
                  <a:cubicBezTo>
                    <a:pt x="286024" y="184150"/>
                    <a:pt x="287338" y="184150"/>
                    <a:pt x="287338" y="182834"/>
                  </a:cubicBezTo>
                  <a:cubicBezTo>
                    <a:pt x="287338" y="182834"/>
                    <a:pt x="287338" y="182834"/>
                    <a:pt x="287338" y="24858"/>
                  </a:cubicBezTo>
                  <a:cubicBezTo>
                    <a:pt x="287338" y="23541"/>
                    <a:pt x="286024" y="22225"/>
                    <a:pt x="284710" y="22225"/>
                  </a:cubicBezTo>
                  <a:cubicBezTo>
                    <a:pt x="284710" y="22225"/>
                    <a:pt x="284710" y="22225"/>
                    <a:pt x="53428" y="22225"/>
                  </a:cubicBezTo>
                  <a:close/>
                  <a:moveTo>
                    <a:pt x="53663" y="0"/>
                  </a:moveTo>
                  <a:cubicBezTo>
                    <a:pt x="53663" y="0"/>
                    <a:pt x="53663" y="0"/>
                    <a:pt x="286062" y="0"/>
                  </a:cubicBezTo>
                  <a:cubicBezTo>
                    <a:pt x="300587" y="0"/>
                    <a:pt x="311150" y="10530"/>
                    <a:pt x="311150" y="25008"/>
                  </a:cubicBezTo>
                  <a:cubicBezTo>
                    <a:pt x="311150" y="25008"/>
                    <a:pt x="311150" y="25008"/>
                    <a:pt x="311150" y="182955"/>
                  </a:cubicBezTo>
                  <a:cubicBezTo>
                    <a:pt x="311150" y="196117"/>
                    <a:pt x="300587" y="207963"/>
                    <a:pt x="286062" y="207963"/>
                  </a:cubicBezTo>
                  <a:cubicBezTo>
                    <a:pt x="286062" y="207963"/>
                    <a:pt x="286062" y="207963"/>
                    <a:pt x="53663" y="207963"/>
                  </a:cubicBezTo>
                  <a:cubicBezTo>
                    <a:pt x="39138" y="207963"/>
                    <a:pt x="28575" y="196117"/>
                    <a:pt x="28575" y="182955"/>
                  </a:cubicBezTo>
                  <a:cubicBezTo>
                    <a:pt x="28575" y="182955"/>
                    <a:pt x="28575" y="182955"/>
                    <a:pt x="28575" y="25008"/>
                  </a:cubicBezTo>
                  <a:cubicBezTo>
                    <a:pt x="28575" y="10530"/>
                    <a:pt x="39138" y="0"/>
                    <a:pt x="53663" y="0"/>
                  </a:cubicBezTo>
                  <a:close/>
                </a:path>
              </a:pathLst>
            </a:custGeom>
            <a:solidFill>
              <a:srgbClr val="2F3035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408483" y="1325995"/>
            <a:ext cx="1740369" cy="2320715"/>
            <a:chOff x="8540934" y="1767993"/>
            <a:chExt cx="2320491" cy="3094287"/>
          </a:xfrm>
        </p:grpSpPr>
        <p:sp>
          <p:nvSpPr>
            <p:cNvPr id="13" name="矩形 12"/>
            <p:cNvSpPr/>
            <p:nvPr/>
          </p:nvSpPr>
          <p:spPr>
            <a:xfrm>
              <a:off x="8540934" y="1767993"/>
              <a:ext cx="2320491" cy="58088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500" b="1">
                  <a:solidFill>
                    <a:schemeClr val="accent2">
                      <a:lumMod val="100000"/>
                    </a:schemeClr>
                  </a:solidFill>
                </a:rPr>
                <a:t>标题文本预设</a:t>
              </a:r>
              <a:endParaRPr lang="zh-CN" altLang="en-US" sz="1500" b="1" dirty="0">
                <a:solidFill>
                  <a:schemeClr val="accent2">
                    <a:lumMod val="100000"/>
                  </a:schemeClr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540934" y="4281396"/>
              <a:ext cx="2320491" cy="58088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500" b="1">
                  <a:solidFill>
                    <a:schemeClr val="accent4">
                      <a:lumMod val="100000"/>
                    </a:schemeClr>
                  </a:solidFill>
                </a:rPr>
                <a:t>标题文本预设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995150" y="1325995"/>
            <a:ext cx="1740368" cy="2320715"/>
            <a:chOff x="1323158" y="1767993"/>
            <a:chExt cx="2320491" cy="3094287"/>
          </a:xfrm>
        </p:grpSpPr>
        <p:sp>
          <p:nvSpPr>
            <p:cNvPr id="9" name="矩形 8"/>
            <p:cNvSpPr/>
            <p:nvPr/>
          </p:nvSpPr>
          <p:spPr>
            <a:xfrm>
              <a:off x="1323158" y="1767993"/>
              <a:ext cx="2320491" cy="58088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pPr algn="r"/>
              <a:r>
                <a:rPr lang="zh-CN" altLang="en-US" sz="1500" b="1" dirty="0">
                  <a:solidFill>
                    <a:schemeClr val="accent1">
                      <a:lumMod val="100000"/>
                    </a:schemeClr>
                  </a:solidFill>
                </a:rPr>
                <a:t>标题文本预设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1323158" y="4281396"/>
              <a:ext cx="2320491" cy="58088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pPr algn="r"/>
              <a:r>
                <a:rPr lang="zh-CN" altLang="en-US" sz="1500" b="1" dirty="0">
                  <a:solidFill>
                    <a:schemeClr val="accent3">
                      <a:lumMod val="100000"/>
                    </a:schemeClr>
                  </a:solidFill>
                </a:rPr>
                <a:t>标题文本预设</a:t>
              </a:r>
            </a:p>
          </p:txBody>
        </p:sp>
      </p:grpSp>
      <p:sp>
        <p:nvSpPr>
          <p:cNvPr id="2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520" y="2571750"/>
            <a:ext cx="8640960" cy="2304256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115616" y="2139702"/>
            <a:ext cx="36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4800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</a:rPr>
              <a:t>THANK YOU</a:t>
            </a:r>
            <a:endParaRPr kumimoji="1" lang="zh-CN" altLang="en-US" sz="4800" b="1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846751" y="1243421"/>
            <a:ext cx="3912309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01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适用于 创业</a:t>
            </a:r>
            <a:r>
              <a:rPr kumimoji="1" lang="zh-CN" alt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计划</a:t>
            </a:r>
            <a:r>
              <a:rPr kumimoji="1" lang="en-US" altLang="zh-CN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策划方案</a:t>
            </a:r>
            <a:r>
              <a:rPr kumimoji="1" lang="en-US" altLang="zh-CN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商业规划</a:t>
            </a:r>
            <a:r>
              <a:rPr kumimoji="1" lang="en-US" altLang="zh-CN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市场分析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46751" y="1474337"/>
            <a:ext cx="42783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Please click here to modify the text for example </a:t>
            </a:r>
          </a:p>
          <a:p>
            <a:r>
              <a:rPr kumimoji="1"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The text here you may post texts</a:t>
            </a:r>
            <a:endParaRPr kumimoji="1"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059832" y="1524663"/>
            <a:ext cx="1728192" cy="90307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520" y="2571750"/>
            <a:ext cx="8640960" cy="2304256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TextBox 48"/>
          <p:cNvSpPr txBox="1"/>
          <p:nvPr/>
        </p:nvSpPr>
        <p:spPr>
          <a:xfrm>
            <a:off x="4067944" y="1504272"/>
            <a:ext cx="29737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avie" panose="04040805050809020602" pitchFamily="82" charset="0"/>
                <a:ea typeface="华康雅宋体W9(P)" panose="02020900000000000000" pitchFamily="18" charset="-122"/>
                <a:cs typeface="+mn-ea"/>
                <a:sym typeface="+mn-lt"/>
              </a:rPr>
              <a:t> 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年度工作概述</a:t>
            </a:r>
            <a:endParaRPr lang="en-GB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TextBox 49"/>
          <p:cNvSpPr txBox="1"/>
          <p:nvPr/>
        </p:nvSpPr>
        <p:spPr>
          <a:xfrm>
            <a:off x="4236736" y="1930289"/>
            <a:ext cx="278013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</a:t>
            </a:r>
          </a:p>
        </p:txBody>
      </p:sp>
      <p:sp>
        <p:nvSpPr>
          <p:cNvPr id="10" name="矩形 9"/>
          <p:cNvSpPr/>
          <p:nvPr/>
        </p:nvSpPr>
        <p:spPr>
          <a:xfrm>
            <a:off x="3045600" y="2100793"/>
            <a:ext cx="14652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  <a:cs typeface="+mn-ea"/>
                <a:sym typeface="+mn-lt"/>
              </a:rPr>
              <a:t>01</a:t>
            </a:r>
            <a:endParaRPr lang="zh-CN" altLang="en-US" sz="4800" spc="300" dirty="0">
              <a:solidFill>
                <a:schemeClr val="tx1">
                  <a:lumMod val="75000"/>
                  <a:lumOff val="25000"/>
                </a:schemeClr>
              </a:solidFill>
              <a:latin typeface="Bodoni MT Black" panose="02070A03080606020203" pitchFamily="18" charset="0"/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059832" y="1524663"/>
            <a:ext cx="1728192" cy="90307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59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4747917" y="1505225"/>
            <a:ext cx="3563674" cy="1164256"/>
            <a:chOff x="4747917" y="1505225"/>
            <a:chExt cx="3563674" cy="1164256"/>
          </a:xfrm>
        </p:grpSpPr>
        <p:sp>
          <p:nvSpPr>
            <p:cNvPr id="7" name="圆角矩形 1"/>
            <p:cNvSpPr/>
            <p:nvPr/>
          </p:nvSpPr>
          <p:spPr>
            <a:xfrm>
              <a:off x="4747917" y="1505225"/>
              <a:ext cx="3300182" cy="1164256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圆角矩形 2"/>
            <p:cNvSpPr/>
            <p:nvPr/>
          </p:nvSpPr>
          <p:spPr>
            <a:xfrm>
              <a:off x="4860466" y="1505225"/>
              <a:ext cx="3451125" cy="1164256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任意多边形 69"/>
            <p:cNvSpPr/>
            <p:nvPr/>
          </p:nvSpPr>
          <p:spPr>
            <a:xfrm>
              <a:off x="5039234" y="1858012"/>
              <a:ext cx="458680" cy="458681"/>
            </a:xfrm>
            <a:custGeom>
              <a:avLst/>
              <a:gdLst>
                <a:gd name="connsiteX0" fmla="*/ 102452 w 338138"/>
                <a:gd name="connsiteY0" fmla="*/ 116974 h 338138"/>
                <a:gd name="connsiteX1" fmla="*/ 158700 w 338138"/>
                <a:gd name="connsiteY1" fmla="*/ 150395 h 338138"/>
                <a:gd name="connsiteX2" fmla="*/ 169165 w 338138"/>
                <a:gd name="connsiteY2" fmla="*/ 147721 h 338138"/>
                <a:gd name="connsiteX3" fmla="*/ 183554 w 338138"/>
                <a:gd name="connsiteY3" fmla="*/ 154406 h 338138"/>
                <a:gd name="connsiteX4" fmla="*/ 238495 w 338138"/>
                <a:gd name="connsiteY4" fmla="*/ 122321 h 338138"/>
                <a:gd name="connsiteX5" fmla="*/ 246343 w 338138"/>
                <a:gd name="connsiteY5" fmla="*/ 123658 h 338138"/>
                <a:gd name="connsiteX6" fmla="*/ 243727 w 338138"/>
                <a:gd name="connsiteY6" fmla="*/ 130342 h 338138"/>
                <a:gd name="connsiteX7" fmla="*/ 188787 w 338138"/>
                <a:gd name="connsiteY7" fmla="*/ 163763 h 338138"/>
                <a:gd name="connsiteX8" fmla="*/ 190095 w 338138"/>
                <a:gd name="connsiteY8" fmla="*/ 169111 h 338138"/>
                <a:gd name="connsiteX9" fmla="*/ 169165 w 338138"/>
                <a:gd name="connsiteY9" fmla="*/ 190500 h 338138"/>
                <a:gd name="connsiteX10" fmla="*/ 148235 w 338138"/>
                <a:gd name="connsiteY10" fmla="*/ 169111 h 338138"/>
                <a:gd name="connsiteX11" fmla="*/ 91987 w 338138"/>
                <a:gd name="connsiteY11" fmla="*/ 135690 h 338138"/>
                <a:gd name="connsiteX12" fmla="*/ 88063 w 338138"/>
                <a:gd name="connsiteY12" fmla="*/ 120984 h 338138"/>
                <a:gd name="connsiteX13" fmla="*/ 102452 w 338138"/>
                <a:gd name="connsiteY13" fmla="*/ 116974 h 338138"/>
                <a:gd name="connsiteX14" fmla="*/ 159317 w 338138"/>
                <a:gd name="connsiteY14" fmla="*/ 22225 h 338138"/>
                <a:gd name="connsiteX15" fmla="*/ 22225 w 338138"/>
                <a:gd name="connsiteY15" fmla="*/ 158580 h 338138"/>
                <a:gd name="connsiteX16" fmla="*/ 43316 w 338138"/>
                <a:gd name="connsiteY16" fmla="*/ 158580 h 338138"/>
                <a:gd name="connsiteX17" fmla="*/ 43316 w 338138"/>
                <a:gd name="connsiteY17" fmla="*/ 179558 h 338138"/>
                <a:gd name="connsiteX18" fmla="*/ 22225 w 338138"/>
                <a:gd name="connsiteY18" fmla="*/ 179558 h 338138"/>
                <a:gd name="connsiteX19" fmla="*/ 159317 w 338138"/>
                <a:gd name="connsiteY19" fmla="*/ 315913 h 338138"/>
                <a:gd name="connsiteX20" fmla="*/ 159317 w 338138"/>
                <a:gd name="connsiteY20" fmla="*/ 294936 h 338138"/>
                <a:gd name="connsiteX21" fmla="*/ 180408 w 338138"/>
                <a:gd name="connsiteY21" fmla="*/ 294936 h 338138"/>
                <a:gd name="connsiteX22" fmla="*/ 180408 w 338138"/>
                <a:gd name="connsiteY22" fmla="*/ 315913 h 338138"/>
                <a:gd name="connsiteX23" fmla="*/ 317500 w 338138"/>
                <a:gd name="connsiteY23" fmla="*/ 179558 h 338138"/>
                <a:gd name="connsiteX24" fmla="*/ 296409 w 338138"/>
                <a:gd name="connsiteY24" fmla="*/ 179558 h 338138"/>
                <a:gd name="connsiteX25" fmla="*/ 296409 w 338138"/>
                <a:gd name="connsiteY25" fmla="*/ 158580 h 338138"/>
                <a:gd name="connsiteX26" fmla="*/ 317500 w 338138"/>
                <a:gd name="connsiteY26" fmla="*/ 158580 h 338138"/>
                <a:gd name="connsiteX27" fmla="*/ 180408 w 338138"/>
                <a:gd name="connsiteY27" fmla="*/ 22225 h 338138"/>
                <a:gd name="connsiteX28" fmla="*/ 180408 w 338138"/>
                <a:gd name="connsiteY28" fmla="*/ 43202 h 338138"/>
                <a:gd name="connsiteX29" fmla="*/ 159317 w 338138"/>
                <a:gd name="connsiteY29" fmla="*/ 43202 h 338138"/>
                <a:gd name="connsiteX30" fmla="*/ 159317 w 338138"/>
                <a:gd name="connsiteY30" fmla="*/ 22225 h 338138"/>
                <a:gd name="connsiteX31" fmla="*/ 169069 w 338138"/>
                <a:gd name="connsiteY31" fmla="*/ 0 h 338138"/>
                <a:gd name="connsiteX32" fmla="*/ 338138 w 338138"/>
                <a:gd name="connsiteY32" fmla="*/ 169069 h 338138"/>
                <a:gd name="connsiteX33" fmla="*/ 169069 w 338138"/>
                <a:gd name="connsiteY33" fmla="*/ 338138 h 338138"/>
                <a:gd name="connsiteX34" fmla="*/ 0 w 338138"/>
                <a:gd name="connsiteY34" fmla="*/ 169069 h 338138"/>
                <a:gd name="connsiteX35" fmla="*/ 169069 w 338138"/>
                <a:gd name="connsiteY35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38138" h="338138">
                  <a:moveTo>
                    <a:pt x="102452" y="116974"/>
                  </a:moveTo>
                  <a:cubicBezTo>
                    <a:pt x="158700" y="150395"/>
                    <a:pt x="158700" y="150395"/>
                    <a:pt x="158700" y="150395"/>
                  </a:cubicBezTo>
                  <a:cubicBezTo>
                    <a:pt x="162624" y="149058"/>
                    <a:pt x="165241" y="147721"/>
                    <a:pt x="169165" y="147721"/>
                  </a:cubicBezTo>
                  <a:cubicBezTo>
                    <a:pt x="174397" y="147721"/>
                    <a:pt x="179630" y="150395"/>
                    <a:pt x="183554" y="154406"/>
                  </a:cubicBezTo>
                  <a:cubicBezTo>
                    <a:pt x="238495" y="122321"/>
                    <a:pt x="238495" y="122321"/>
                    <a:pt x="238495" y="122321"/>
                  </a:cubicBezTo>
                  <a:cubicBezTo>
                    <a:pt x="241111" y="119648"/>
                    <a:pt x="245035" y="120984"/>
                    <a:pt x="246343" y="123658"/>
                  </a:cubicBezTo>
                  <a:cubicBezTo>
                    <a:pt x="247651" y="126332"/>
                    <a:pt x="246343" y="129006"/>
                    <a:pt x="243727" y="130342"/>
                  </a:cubicBezTo>
                  <a:cubicBezTo>
                    <a:pt x="188787" y="163763"/>
                    <a:pt x="188787" y="163763"/>
                    <a:pt x="188787" y="163763"/>
                  </a:cubicBezTo>
                  <a:cubicBezTo>
                    <a:pt x="190095" y="165100"/>
                    <a:pt x="190095" y="167774"/>
                    <a:pt x="190095" y="169111"/>
                  </a:cubicBezTo>
                  <a:cubicBezTo>
                    <a:pt x="190095" y="181142"/>
                    <a:pt x="180938" y="190500"/>
                    <a:pt x="169165" y="190500"/>
                  </a:cubicBezTo>
                  <a:cubicBezTo>
                    <a:pt x="157392" y="190500"/>
                    <a:pt x="148235" y="181142"/>
                    <a:pt x="148235" y="169111"/>
                  </a:cubicBezTo>
                  <a:cubicBezTo>
                    <a:pt x="91987" y="135690"/>
                    <a:pt x="91987" y="135690"/>
                    <a:pt x="91987" y="135690"/>
                  </a:cubicBezTo>
                  <a:cubicBezTo>
                    <a:pt x="86754" y="133016"/>
                    <a:pt x="84138" y="126332"/>
                    <a:pt x="88063" y="120984"/>
                  </a:cubicBezTo>
                  <a:cubicBezTo>
                    <a:pt x="90679" y="115637"/>
                    <a:pt x="97219" y="114300"/>
                    <a:pt x="102452" y="116974"/>
                  </a:cubicBezTo>
                  <a:close/>
                  <a:moveTo>
                    <a:pt x="159317" y="22225"/>
                  </a:moveTo>
                  <a:cubicBezTo>
                    <a:pt x="86817" y="27469"/>
                    <a:pt x="27498" y="86469"/>
                    <a:pt x="22225" y="158580"/>
                  </a:cubicBezTo>
                  <a:cubicBezTo>
                    <a:pt x="22225" y="158580"/>
                    <a:pt x="22225" y="158580"/>
                    <a:pt x="43316" y="158580"/>
                  </a:cubicBezTo>
                  <a:cubicBezTo>
                    <a:pt x="43316" y="158580"/>
                    <a:pt x="43316" y="158580"/>
                    <a:pt x="43316" y="179558"/>
                  </a:cubicBezTo>
                  <a:cubicBezTo>
                    <a:pt x="43316" y="179558"/>
                    <a:pt x="43316" y="179558"/>
                    <a:pt x="22225" y="179558"/>
                  </a:cubicBezTo>
                  <a:cubicBezTo>
                    <a:pt x="27498" y="251669"/>
                    <a:pt x="86817" y="310669"/>
                    <a:pt x="159317" y="315913"/>
                  </a:cubicBezTo>
                  <a:cubicBezTo>
                    <a:pt x="159317" y="315913"/>
                    <a:pt x="159317" y="315913"/>
                    <a:pt x="159317" y="294936"/>
                  </a:cubicBezTo>
                  <a:cubicBezTo>
                    <a:pt x="159317" y="294936"/>
                    <a:pt x="159317" y="294936"/>
                    <a:pt x="180408" y="294936"/>
                  </a:cubicBezTo>
                  <a:cubicBezTo>
                    <a:pt x="180408" y="294936"/>
                    <a:pt x="180408" y="294936"/>
                    <a:pt x="180408" y="315913"/>
                  </a:cubicBezTo>
                  <a:cubicBezTo>
                    <a:pt x="252909" y="310669"/>
                    <a:pt x="312227" y="251669"/>
                    <a:pt x="317500" y="179558"/>
                  </a:cubicBezTo>
                  <a:cubicBezTo>
                    <a:pt x="317500" y="179558"/>
                    <a:pt x="317500" y="179558"/>
                    <a:pt x="296409" y="179558"/>
                  </a:cubicBezTo>
                  <a:cubicBezTo>
                    <a:pt x="296409" y="179558"/>
                    <a:pt x="296409" y="179558"/>
                    <a:pt x="296409" y="158580"/>
                  </a:cubicBezTo>
                  <a:cubicBezTo>
                    <a:pt x="296409" y="158580"/>
                    <a:pt x="296409" y="158580"/>
                    <a:pt x="317500" y="158580"/>
                  </a:cubicBezTo>
                  <a:cubicBezTo>
                    <a:pt x="312227" y="86469"/>
                    <a:pt x="252909" y="27469"/>
                    <a:pt x="180408" y="22225"/>
                  </a:cubicBezTo>
                  <a:cubicBezTo>
                    <a:pt x="180408" y="22225"/>
                    <a:pt x="180408" y="22225"/>
                    <a:pt x="180408" y="43202"/>
                  </a:cubicBezTo>
                  <a:cubicBezTo>
                    <a:pt x="180408" y="43202"/>
                    <a:pt x="180408" y="43202"/>
                    <a:pt x="159317" y="43202"/>
                  </a:cubicBezTo>
                  <a:cubicBezTo>
                    <a:pt x="159317" y="43202"/>
                    <a:pt x="159317" y="43202"/>
                    <a:pt x="159317" y="22225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695"/>
                    <a:pt x="338138" y="169069"/>
                  </a:cubicBezTo>
                  <a:cubicBezTo>
                    <a:pt x="338138" y="262443"/>
                    <a:pt x="262443" y="338138"/>
                    <a:pt x="169069" y="338138"/>
                  </a:cubicBezTo>
                  <a:cubicBezTo>
                    <a:pt x="75695" y="338138"/>
                    <a:pt x="0" y="262443"/>
                    <a:pt x="0" y="169069"/>
                  </a:cubicBezTo>
                  <a:cubicBezTo>
                    <a:pt x="0" y="75695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矩形 22"/>
            <p:cNvSpPr/>
            <p:nvPr/>
          </p:nvSpPr>
          <p:spPr>
            <a:xfrm>
              <a:off x="5676682" y="1702494"/>
              <a:ext cx="2483966" cy="253915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just">
                <a:buClr>
                  <a:schemeClr val="tx1">
                    <a:lumMod val="50000"/>
                    <a:lumOff val="50000"/>
                  </a:schemeClr>
                </a:buClr>
              </a:pPr>
              <a:r>
                <a:rPr lang="zh-CN" altLang="en-US" sz="1600" b="1" noProof="1"/>
                <a:t>标题文本预设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747917" y="2838654"/>
            <a:ext cx="3563674" cy="1164256"/>
            <a:chOff x="4747917" y="2838654"/>
            <a:chExt cx="3563674" cy="1164256"/>
          </a:xfrm>
        </p:grpSpPr>
        <p:sp>
          <p:nvSpPr>
            <p:cNvPr id="10" name="圆角矩形 4"/>
            <p:cNvSpPr/>
            <p:nvPr/>
          </p:nvSpPr>
          <p:spPr>
            <a:xfrm>
              <a:off x="4747917" y="2838654"/>
              <a:ext cx="3300182" cy="1164256"/>
            </a:xfrm>
            <a:prstGeom prst="roundRect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圆角矩形 5"/>
            <p:cNvSpPr/>
            <p:nvPr/>
          </p:nvSpPr>
          <p:spPr>
            <a:xfrm>
              <a:off x="4860466" y="2838654"/>
              <a:ext cx="3451125" cy="1164256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任意多边形 71"/>
            <p:cNvSpPr/>
            <p:nvPr/>
          </p:nvSpPr>
          <p:spPr>
            <a:xfrm>
              <a:off x="5039234" y="3194213"/>
              <a:ext cx="458680" cy="458681"/>
            </a:xfrm>
            <a:custGeom>
              <a:avLst/>
              <a:gdLst>
                <a:gd name="connsiteX0" fmla="*/ 102452 w 338138"/>
                <a:gd name="connsiteY0" fmla="*/ 116974 h 338138"/>
                <a:gd name="connsiteX1" fmla="*/ 158700 w 338138"/>
                <a:gd name="connsiteY1" fmla="*/ 150395 h 338138"/>
                <a:gd name="connsiteX2" fmla="*/ 169165 w 338138"/>
                <a:gd name="connsiteY2" fmla="*/ 147721 h 338138"/>
                <a:gd name="connsiteX3" fmla="*/ 183554 w 338138"/>
                <a:gd name="connsiteY3" fmla="*/ 154406 h 338138"/>
                <a:gd name="connsiteX4" fmla="*/ 238495 w 338138"/>
                <a:gd name="connsiteY4" fmla="*/ 122321 h 338138"/>
                <a:gd name="connsiteX5" fmla="*/ 246343 w 338138"/>
                <a:gd name="connsiteY5" fmla="*/ 123658 h 338138"/>
                <a:gd name="connsiteX6" fmla="*/ 243727 w 338138"/>
                <a:gd name="connsiteY6" fmla="*/ 130342 h 338138"/>
                <a:gd name="connsiteX7" fmla="*/ 188787 w 338138"/>
                <a:gd name="connsiteY7" fmla="*/ 163763 h 338138"/>
                <a:gd name="connsiteX8" fmla="*/ 190095 w 338138"/>
                <a:gd name="connsiteY8" fmla="*/ 169111 h 338138"/>
                <a:gd name="connsiteX9" fmla="*/ 169165 w 338138"/>
                <a:gd name="connsiteY9" fmla="*/ 190500 h 338138"/>
                <a:gd name="connsiteX10" fmla="*/ 148235 w 338138"/>
                <a:gd name="connsiteY10" fmla="*/ 169111 h 338138"/>
                <a:gd name="connsiteX11" fmla="*/ 91987 w 338138"/>
                <a:gd name="connsiteY11" fmla="*/ 135690 h 338138"/>
                <a:gd name="connsiteX12" fmla="*/ 88063 w 338138"/>
                <a:gd name="connsiteY12" fmla="*/ 120984 h 338138"/>
                <a:gd name="connsiteX13" fmla="*/ 102452 w 338138"/>
                <a:gd name="connsiteY13" fmla="*/ 116974 h 338138"/>
                <a:gd name="connsiteX14" fmla="*/ 159317 w 338138"/>
                <a:gd name="connsiteY14" fmla="*/ 22225 h 338138"/>
                <a:gd name="connsiteX15" fmla="*/ 22225 w 338138"/>
                <a:gd name="connsiteY15" fmla="*/ 158580 h 338138"/>
                <a:gd name="connsiteX16" fmla="*/ 43316 w 338138"/>
                <a:gd name="connsiteY16" fmla="*/ 158580 h 338138"/>
                <a:gd name="connsiteX17" fmla="*/ 43316 w 338138"/>
                <a:gd name="connsiteY17" fmla="*/ 179558 h 338138"/>
                <a:gd name="connsiteX18" fmla="*/ 22225 w 338138"/>
                <a:gd name="connsiteY18" fmla="*/ 179558 h 338138"/>
                <a:gd name="connsiteX19" fmla="*/ 159317 w 338138"/>
                <a:gd name="connsiteY19" fmla="*/ 315913 h 338138"/>
                <a:gd name="connsiteX20" fmla="*/ 159317 w 338138"/>
                <a:gd name="connsiteY20" fmla="*/ 294936 h 338138"/>
                <a:gd name="connsiteX21" fmla="*/ 180408 w 338138"/>
                <a:gd name="connsiteY21" fmla="*/ 294936 h 338138"/>
                <a:gd name="connsiteX22" fmla="*/ 180408 w 338138"/>
                <a:gd name="connsiteY22" fmla="*/ 315913 h 338138"/>
                <a:gd name="connsiteX23" fmla="*/ 317500 w 338138"/>
                <a:gd name="connsiteY23" fmla="*/ 179558 h 338138"/>
                <a:gd name="connsiteX24" fmla="*/ 296409 w 338138"/>
                <a:gd name="connsiteY24" fmla="*/ 179558 h 338138"/>
                <a:gd name="connsiteX25" fmla="*/ 296409 w 338138"/>
                <a:gd name="connsiteY25" fmla="*/ 158580 h 338138"/>
                <a:gd name="connsiteX26" fmla="*/ 317500 w 338138"/>
                <a:gd name="connsiteY26" fmla="*/ 158580 h 338138"/>
                <a:gd name="connsiteX27" fmla="*/ 180408 w 338138"/>
                <a:gd name="connsiteY27" fmla="*/ 22225 h 338138"/>
                <a:gd name="connsiteX28" fmla="*/ 180408 w 338138"/>
                <a:gd name="connsiteY28" fmla="*/ 43202 h 338138"/>
                <a:gd name="connsiteX29" fmla="*/ 159317 w 338138"/>
                <a:gd name="connsiteY29" fmla="*/ 43202 h 338138"/>
                <a:gd name="connsiteX30" fmla="*/ 159317 w 338138"/>
                <a:gd name="connsiteY30" fmla="*/ 22225 h 338138"/>
                <a:gd name="connsiteX31" fmla="*/ 169069 w 338138"/>
                <a:gd name="connsiteY31" fmla="*/ 0 h 338138"/>
                <a:gd name="connsiteX32" fmla="*/ 338138 w 338138"/>
                <a:gd name="connsiteY32" fmla="*/ 169069 h 338138"/>
                <a:gd name="connsiteX33" fmla="*/ 169069 w 338138"/>
                <a:gd name="connsiteY33" fmla="*/ 338138 h 338138"/>
                <a:gd name="connsiteX34" fmla="*/ 0 w 338138"/>
                <a:gd name="connsiteY34" fmla="*/ 169069 h 338138"/>
                <a:gd name="connsiteX35" fmla="*/ 169069 w 338138"/>
                <a:gd name="connsiteY35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38138" h="338138">
                  <a:moveTo>
                    <a:pt x="102452" y="116974"/>
                  </a:moveTo>
                  <a:cubicBezTo>
                    <a:pt x="158700" y="150395"/>
                    <a:pt x="158700" y="150395"/>
                    <a:pt x="158700" y="150395"/>
                  </a:cubicBezTo>
                  <a:cubicBezTo>
                    <a:pt x="162624" y="149058"/>
                    <a:pt x="165241" y="147721"/>
                    <a:pt x="169165" y="147721"/>
                  </a:cubicBezTo>
                  <a:cubicBezTo>
                    <a:pt x="174397" y="147721"/>
                    <a:pt x="179630" y="150395"/>
                    <a:pt x="183554" y="154406"/>
                  </a:cubicBezTo>
                  <a:cubicBezTo>
                    <a:pt x="238495" y="122321"/>
                    <a:pt x="238495" y="122321"/>
                    <a:pt x="238495" y="122321"/>
                  </a:cubicBezTo>
                  <a:cubicBezTo>
                    <a:pt x="241111" y="119648"/>
                    <a:pt x="245035" y="120984"/>
                    <a:pt x="246343" y="123658"/>
                  </a:cubicBezTo>
                  <a:cubicBezTo>
                    <a:pt x="247651" y="126332"/>
                    <a:pt x="246343" y="129006"/>
                    <a:pt x="243727" y="130342"/>
                  </a:cubicBezTo>
                  <a:cubicBezTo>
                    <a:pt x="188787" y="163763"/>
                    <a:pt x="188787" y="163763"/>
                    <a:pt x="188787" y="163763"/>
                  </a:cubicBezTo>
                  <a:cubicBezTo>
                    <a:pt x="190095" y="165100"/>
                    <a:pt x="190095" y="167774"/>
                    <a:pt x="190095" y="169111"/>
                  </a:cubicBezTo>
                  <a:cubicBezTo>
                    <a:pt x="190095" y="181142"/>
                    <a:pt x="180938" y="190500"/>
                    <a:pt x="169165" y="190500"/>
                  </a:cubicBezTo>
                  <a:cubicBezTo>
                    <a:pt x="157392" y="190500"/>
                    <a:pt x="148235" y="181142"/>
                    <a:pt x="148235" y="169111"/>
                  </a:cubicBezTo>
                  <a:cubicBezTo>
                    <a:pt x="91987" y="135690"/>
                    <a:pt x="91987" y="135690"/>
                    <a:pt x="91987" y="135690"/>
                  </a:cubicBezTo>
                  <a:cubicBezTo>
                    <a:pt x="86754" y="133016"/>
                    <a:pt x="84138" y="126332"/>
                    <a:pt x="88063" y="120984"/>
                  </a:cubicBezTo>
                  <a:cubicBezTo>
                    <a:pt x="90679" y="115637"/>
                    <a:pt x="97219" y="114300"/>
                    <a:pt x="102452" y="116974"/>
                  </a:cubicBezTo>
                  <a:close/>
                  <a:moveTo>
                    <a:pt x="159317" y="22225"/>
                  </a:moveTo>
                  <a:cubicBezTo>
                    <a:pt x="86817" y="27469"/>
                    <a:pt x="27498" y="86469"/>
                    <a:pt x="22225" y="158580"/>
                  </a:cubicBezTo>
                  <a:cubicBezTo>
                    <a:pt x="22225" y="158580"/>
                    <a:pt x="22225" y="158580"/>
                    <a:pt x="43316" y="158580"/>
                  </a:cubicBezTo>
                  <a:cubicBezTo>
                    <a:pt x="43316" y="158580"/>
                    <a:pt x="43316" y="158580"/>
                    <a:pt x="43316" y="179558"/>
                  </a:cubicBezTo>
                  <a:cubicBezTo>
                    <a:pt x="43316" y="179558"/>
                    <a:pt x="43316" y="179558"/>
                    <a:pt x="22225" y="179558"/>
                  </a:cubicBezTo>
                  <a:cubicBezTo>
                    <a:pt x="27498" y="251669"/>
                    <a:pt x="86817" y="310669"/>
                    <a:pt x="159317" y="315913"/>
                  </a:cubicBezTo>
                  <a:cubicBezTo>
                    <a:pt x="159317" y="315913"/>
                    <a:pt x="159317" y="315913"/>
                    <a:pt x="159317" y="294936"/>
                  </a:cubicBezTo>
                  <a:cubicBezTo>
                    <a:pt x="159317" y="294936"/>
                    <a:pt x="159317" y="294936"/>
                    <a:pt x="180408" y="294936"/>
                  </a:cubicBezTo>
                  <a:cubicBezTo>
                    <a:pt x="180408" y="294936"/>
                    <a:pt x="180408" y="294936"/>
                    <a:pt x="180408" y="315913"/>
                  </a:cubicBezTo>
                  <a:cubicBezTo>
                    <a:pt x="252909" y="310669"/>
                    <a:pt x="312227" y="251669"/>
                    <a:pt x="317500" y="179558"/>
                  </a:cubicBezTo>
                  <a:cubicBezTo>
                    <a:pt x="317500" y="179558"/>
                    <a:pt x="317500" y="179558"/>
                    <a:pt x="296409" y="179558"/>
                  </a:cubicBezTo>
                  <a:cubicBezTo>
                    <a:pt x="296409" y="179558"/>
                    <a:pt x="296409" y="179558"/>
                    <a:pt x="296409" y="158580"/>
                  </a:cubicBezTo>
                  <a:cubicBezTo>
                    <a:pt x="296409" y="158580"/>
                    <a:pt x="296409" y="158580"/>
                    <a:pt x="317500" y="158580"/>
                  </a:cubicBezTo>
                  <a:cubicBezTo>
                    <a:pt x="312227" y="86469"/>
                    <a:pt x="252909" y="27469"/>
                    <a:pt x="180408" y="22225"/>
                  </a:cubicBezTo>
                  <a:cubicBezTo>
                    <a:pt x="180408" y="22225"/>
                    <a:pt x="180408" y="22225"/>
                    <a:pt x="180408" y="43202"/>
                  </a:cubicBezTo>
                  <a:cubicBezTo>
                    <a:pt x="180408" y="43202"/>
                    <a:pt x="180408" y="43202"/>
                    <a:pt x="159317" y="43202"/>
                  </a:cubicBezTo>
                  <a:cubicBezTo>
                    <a:pt x="159317" y="43202"/>
                    <a:pt x="159317" y="43202"/>
                    <a:pt x="159317" y="22225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695"/>
                    <a:pt x="338138" y="169069"/>
                  </a:cubicBezTo>
                  <a:cubicBezTo>
                    <a:pt x="338138" y="262443"/>
                    <a:pt x="262443" y="338138"/>
                    <a:pt x="169069" y="338138"/>
                  </a:cubicBezTo>
                  <a:cubicBezTo>
                    <a:pt x="75695" y="338138"/>
                    <a:pt x="0" y="262443"/>
                    <a:pt x="0" y="169069"/>
                  </a:cubicBezTo>
                  <a:cubicBezTo>
                    <a:pt x="0" y="75695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矩形 23"/>
            <p:cNvSpPr/>
            <p:nvPr/>
          </p:nvSpPr>
          <p:spPr>
            <a:xfrm>
              <a:off x="5676682" y="3035921"/>
              <a:ext cx="2483966" cy="253915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just">
                <a:buClr>
                  <a:schemeClr val="tx1">
                    <a:lumMod val="50000"/>
                    <a:lumOff val="50000"/>
                  </a:schemeClr>
                </a:buClr>
              </a:pPr>
              <a:r>
                <a:rPr lang="zh-CN" altLang="en-US" sz="1600" b="1" noProof="1"/>
                <a:t>标题文本预设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32410" y="2838654"/>
            <a:ext cx="3563674" cy="1164256"/>
            <a:chOff x="832410" y="2838654"/>
            <a:chExt cx="3563674" cy="1164256"/>
          </a:xfrm>
        </p:grpSpPr>
        <p:sp>
          <p:nvSpPr>
            <p:cNvPr id="16" name="圆角矩形 10"/>
            <p:cNvSpPr/>
            <p:nvPr/>
          </p:nvSpPr>
          <p:spPr>
            <a:xfrm>
              <a:off x="832410" y="2838654"/>
              <a:ext cx="3300182" cy="1164256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圆角矩形 11"/>
            <p:cNvSpPr/>
            <p:nvPr/>
          </p:nvSpPr>
          <p:spPr>
            <a:xfrm>
              <a:off x="944959" y="2838654"/>
              <a:ext cx="3451125" cy="1164256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任意多边形 70"/>
            <p:cNvSpPr/>
            <p:nvPr/>
          </p:nvSpPr>
          <p:spPr>
            <a:xfrm>
              <a:off x="1123727" y="3194213"/>
              <a:ext cx="458680" cy="458681"/>
            </a:xfrm>
            <a:custGeom>
              <a:avLst/>
              <a:gdLst>
                <a:gd name="connsiteX0" fmla="*/ 102452 w 338138"/>
                <a:gd name="connsiteY0" fmla="*/ 116974 h 338138"/>
                <a:gd name="connsiteX1" fmla="*/ 158700 w 338138"/>
                <a:gd name="connsiteY1" fmla="*/ 150395 h 338138"/>
                <a:gd name="connsiteX2" fmla="*/ 169165 w 338138"/>
                <a:gd name="connsiteY2" fmla="*/ 147721 h 338138"/>
                <a:gd name="connsiteX3" fmla="*/ 183554 w 338138"/>
                <a:gd name="connsiteY3" fmla="*/ 154406 h 338138"/>
                <a:gd name="connsiteX4" fmla="*/ 238495 w 338138"/>
                <a:gd name="connsiteY4" fmla="*/ 122321 h 338138"/>
                <a:gd name="connsiteX5" fmla="*/ 246343 w 338138"/>
                <a:gd name="connsiteY5" fmla="*/ 123658 h 338138"/>
                <a:gd name="connsiteX6" fmla="*/ 243727 w 338138"/>
                <a:gd name="connsiteY6" fmla="*/ 130342 h 338138"/>
                <a:gd name="connsiteX7" fmla="*/ 188787 w 338138"/>
                <a:gd name="connsiteY7" fmla="*/ 163763 h 338138"/>
                <a:gd name="connsiteX8" fmla="*/ 190095 w 338138"/>
                <a:gd name="connsiteY8" fmla="*/ 169111 h 338138"/>
                <a:gd name="connsiteX9" fmla="*/ 169165 w 338138"/>
                <a:gd name="connsiteY9" fmla="*/ 190500 h 338138"/>
                <a:gd name="connsiteX10" fmla="*/ 148235 w 338138"/>
                <a:gd name="connsiteY10" fmla="*/ 169111 h 338138"/>
                <a:gd name="connsiteX11" fmla="*/ 91987 w 338138"/>
                <a:gd name="connsiteY11" fmla="*/ 135690 h 338138"/>
                <a:gd name="connsiteX12" fmla="*/ 88063 w 338138"/>
                <a:gd name="connsiteY12" fmla="*/ 120984 h 338138"/>
                <a:gd name="connsiteX13" fmla="*/ 102452 w 338138"/>
                <a:gd name="connsiteY13" fmla="*/ 116974 h 338138"/>
                <a:gd name="connsiteX14" fmla="*/ 159317 w 338138"/>
                <a:gd name="connsiteY14" fmla="*/ 22225 h 338138"/>
                <a:gd name="connsiteX15" fmla="*/ 22225 w 338138"/>
                <a:gd name="connsiteY15" fmla="*/ 158580 h 338138"/>
                <a:gd name="connsiteX16" fmla="*/ 43316 w 338138"/>
                <a:gd name="connsiteY16" fmla="*/ 158580 h 338138"/>
                <a:gd name="connsiteX17" fmla="*/ 43316 w 338138"/>
                <a:gd name="connsiteY17" fmla="*/ 179558 h 338138"/>
                <a:gd name="connsiteX18" fmla="*/ 22225 w 338138"/>
                <a:gd name="connsiteY18" fmla="*/ 179558 h 338138"/>
                <a:gd name="connsiteX19" fmla="*/ 159317 w 338138"/>
                <a:gd name="connsiteY19" fmla="*/ 315913 h 338138"/>
                <a:gd name="connsiteX20" fmla="*/ 159317 w 338138"/>
                <a:gd name="connsiteY20" fmla="*/ 294936 h 338138"/>
                <a:gd name="connsiteX21" fmla="*/ 180408 w 338138"/>
                <a:gd name="connsiteY21" fmla="*/ 294936 h 338138"/>
                <a:gd name="connsiteX22" fmla="*/ 180408 w 338138"/>
                <a:gd name="connsiteY22" fmla="*/ 315913 h 338138"/>
                <a:gd name="connsiteX23" fmla="*/ 317500 w 338138"/>
                <a:gd name="connsiteY23" fmla="*/ 179558 h 338138"/>
                <a:gd name="connsiteX24" fmla="*/ 296409 w 338138"/>
                <a:gd name="connsiteY24" fmla="*/ 179558 h 338138"/>
                <a:gd name="connsiteX25" fmla="*/ 296409 w 338138"/>
                <a:gd name="connsiteY25" fmla="*/ 158580 h 338138"/>
                <a:gd name="connsiteX26" fmla="*/ 317500 w 338138"/>
                <a:gd name="connsiteY26" fmla="*/ 158580 h 338138"/>
                <a:gd name="connsiteX27" fmla="*/ 180408 w 338138"/>
                <a:gd name="connsiteY27" fmla="*/ 22225 h 338138"/>
                <a:gd name="connsiteX28" fmla="*/ 180408 w 338138"/>
                <a:gd name="connsiteY28" fmla="*/ 43202 h 338138"/>
                <a:gd name="connsiteX29" fmla="*/ 159317 w 338138"/>
                <a:gd name="connsiteY29" fmla="*/ 43202 h 338138"/>
                <a:gd name="connsiteX30" fmla="*/ 159317 w 338138"/>
                <a:gd name="connsiteY30" fmla="*/ 22225 h 338138"/>
                <a:gd name="connsiteX31" fmla="*/ 169069 w 338138"/>
                <a:gd name="connsiteY31" fmla="*/ 0 h 338138"/>
                <a:gd name="connsiteX32" fmla="*/ 338138 w 338138"/>
                <a:gd name="connsiteY32" fmla="*/ 169069 h 338138"/>
                <a:gd name="connsiteX33" fmla="*/ 169069 w 338138"/>
                <a:gd name="connsiteY33" fmla="*/ 338138 h 338138"/>
                <a:gd name="connsiteX34" fmla="*/ 0 w 338138"/>
                <a:gd name="connsiteY34" fmla="*/ 169069 h 338138"/>
                <a:gd name="connsiteX35" fmla="*/ 169069 w 338138"/>
                <a:gd name="connsiteY35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38138" h="338138">
                  <a:moveTo>
                    <a:pt x="102452" y="116974"/>
                  </a:moveTo>
                  <a:cubicBezTo>
                    <a:pt x="158700" y="150395"/>
                    <a:pt x="158700" y="150395"/>
                    <a:pt x="158700" y="150395"/>
                  </a:cubicBezTo>
                  <a:cubicBezTo>
                    <a:pt x="162624" y="149058"/>
                    <a:pt x="165241" y="147721"/>
                    <a:pt x="169165" y="147721"/>
                  </a:cubicBezTo>
                  <a:cubicBezTo>
                    <a:pt x="174397" y="147721"/>
                    <a:pt x="179630" y="150395"/>
                    <a:pt x="183554" y="154406"/>
                  </a:cubicBezTo>
                  <a:cubicBezTo>
                    <a:pt x="238495" y="122321"/>
                    <a:pt x="238495" y="122321"/>
                    <a:pt x="238495" y="122321"/>
                  </a:cubicBezTo>
                  <a:cubicBezTo>
                    <a:pt x="241111" y="119648"/>
                    <a:pt x="245035" y="120984"/>
                    <a:pt x="246343" y="123658"/>
                  </a:cubicBezTo>
                  <a:cubicBezTo>
                    <a:pt x="247651" y="126332"/>
                    <a:pt x="246343" y="129006"/>
                    <a:pt x="243727" y="130342"/>
                  </a:cubicBezTo>
                  <a:cubicBezTo>
                    <a:pt x="188787" y="163763"/>
                    <a:pt x="188787" y="163763"/>
                    <a:pt x="188787" y="163763"/>
                  </a:cubicBezTo>
                  <a:cubicBezTo>
                    <a:pt x="190095" y="165100"/>
                    <a:pt x="190095" y="167774"/>
                    <a:pt x="190095" y="169111"/>
                  </a:cubicBezTo>
                  <a:cubicBezTo>
                    <a:pt x="190095" y="181142"/>
                    <a:pt x="180938" y="190500"/>
                    <a:pt x="169165" y="190500"/>
                  </a:cubicBezTo>
                  <a:cubicBezTo>
                    <a:pt x="157392" y="190500"/>
                    <a:pt x="148235" y="181142"/>
                    <a:pt x="148235" y="169111"/>
                  </a:cubicBezTo>
                  <a:cubicBezTo>
                    <a:pt x="91987" y="135690"/>
                    <a:pt x="91987" y="135690"/>
                    <a:pt x="91987" y="135690"/>
                  </a:cubicBezTo>
                  <a:cubicBezTo>
                    <a:pt x="86754" y="133016"/>
                    <a:pt x="84138" y="126332"/>
                    <a:pt x="88063" y="120984"/>
                  </a:cubicBezTo>
                  <a:cubicBezTo>
                    <a:pt x="90679" y="115637"/>
                    <a:pt x="97219" y="114300"/>
                    <a:pt x="102452" y="116974"/>
                  </a:cubicBezTo>
                  <a:close/>
                  <a:moveTo>
                    <a:pt x="159317" y="22225"/>
                  </a:moveTo>
                  <a:cubicBezTo>
                    <a:pt x="86817" y="27469"/>
                    <a:pt x="27498" y="86469"/>
                    <a:pt x="22225" y="158580"/>
                  </a:cubicBezTo>
                  <a:cubicBezTo>
                    <a:pt x="22225" y="158580"/>
                    <a:pt x="22225" y="158580"/>
                    <a:pt x="43316" y="158580"/>
                  </a:cubicBezTo>
                  <a:cubicBezTo>
                    <a:pt x="43316" y="158580"/>
                    <a:pt x="43316" y="158580"/>
                    <a:pt x="43316" y="179558"/>
                  </a:cubicBezTo>
                  <a:cubicBezTo>
                    <a:pt x="43316" y="179558"/>
                    <a:pt x="43316" y="179558"/>
                    <a:pt x="22225" y="179558"/>
                  </a:cubicBezTo>
                  <a:cubicBezTo>
                    <a:pt x="27498" y="251669"/>
                    <a:pt x="86817" y="310669"/>
                    <a:pt x="159317" y="315913"/>
                  </a:cubicBezTo>
                  <a:cubicBezTo>
                    <a:pt x="159317" y="315913"/>
                    <a:pt x="159317" y="315913"/>
                    <a:pt x="159317" y="294936"/>
                  </a:cubicBezTo>
                  <a:cubicBezTo>
                    <a:pt x="159317" y="294936"/>
                    <a:pt x="159317" y="294936"/>
                    <a:pt x="180408" y="294936"/>
                  </a:cubicBezTo>
                  <a:cubicBezTo>
                    <a:pt x="180408" y="294936"/>
                    <a:pt x="180408" y="294936"/>
                    <a:pt x="180408" y="315913"/>
                  </a:cubicBezTo>
                  <a:cubicBezTo>
                    <a:pt x="252909" y="310669"/>
                    <a:pt x="312227" y="251669"/>
                    <a:pt x="317500" y="179558"/>
                  </a:cubicBezTo>
                  <a:cubicBezTo>
                    <a:pt x="317500" y="179558"/>
                    <a:pt x="317500" y="179558"/>
                    <a:pt x="296409" y="179558"/>
                  </a:cubicBezTo>
                  <a:cubicBezTo>
                    <a:pt x="296409" y="179558"/>
                    <a:pt x="296409" y="179558"/>
                    <a:pt x="296409" y="158580"/>
                  </a:cubicBezTo>
                  <a:cubicBezTo>
                    <a:pt x="296409" y="158580"/>
                    <a:pt x="296409" y="158580"/>
                    <a:pt x="317500" y="158580"/>
                  </a:cubicBezTo>
                  <a:cubicBezTo>
                    <a:pt x="312227" y="86469"/>
                    <a:pt x="252909" y="27469"/>
                    <a:pt x="180408" y="22225"/>
                  </a:cubicBezTo>
                  <a:cubicBezTo>
                    <a:pt x="180408" y="22225"/>
                    <a:pt x="180408" y="22225"/>
                    <a:pt x="180408" y="43202"/>
                  </a:cubicBezTo>
                  <a:cubicBezTo>
                    <a:pt x="180408" y="43202"/>
                    <a:pt x="180408" y="43202"/>
                    <a:pt x="159317" y="43202"/>
                  </a:cubicBezTo>
                  <a:cubicBezTo>
                    <a:pt x="159317" y="43202"/>
                    <a:pt x="159317" y="43202"/>
                    <a:pt x="159317" y="22225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695"/>
                    <a:pt x="338138" y="169069"/>
                  </a:cubicBezTo>
                  <a:cubicBezTo>
                    <a:pt x="338138" y="262443"/>
                    <a:pt x="262443" y="338138"/>
                    <a:pt x="169069" y="338138"/>
                  </a:cubicBezTo>
                  <a:cubicBezTo>
                    <a:pt x="75695" y="338138"/>
                    <a:pt x="0" y="262443"/>
                    <a:pt x="0" y="169069"/>
                  </a:cubicBezTo>
                  <a:cubicBezTo>
                    <a:pt x="0" y="75695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矩形 25"/>
            <p:cNvSpPr/>
            <p:nvPr/>
          </p:nvSpPr>
          <p:spPr>
            <a:xfrm>
              <a:off x="1761175" y="3035921"/>
              <a:ext cx="2483966" cy="253915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just">
                <a:buClr>
                  <a:schemeClr val="tx1">
                    <a:lumMod val="50000"/>
                    <a:lumOff val="50000"/>
                  </a:schemeClr>
                </a:buClr>
              </a:pPr>
              <a:r>
                <a:rPr lang="zh-CN" altLang="en-US" sz="1600" b="1" noProof="1"/>
                <a:t>标题文本预设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832410" y="1476960"/>
            <a:ext cx="3566009" cy="1192521"/>
            <a:chOff x="832410" y="1476960"/>
            <a:chExt cx="3566009" cy="1192521"/>
          </a:xfrm>
        </p:grpSpPr>
        <p:sp>
          <p:nvSpPr>
            <p:cNvPr id="13" name="圆角矩形 7"/>
            <p:cNvSpPr/>
            <p:nvPr/>
          </p:nvSpPr>
          <p:spPr>
            <a:xfrm>
              <a:off x="832410" y="1505225"/>
              <a:ext cx="3300182" cy="1164256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圆角矩形 8"/>
            <p:cNvSpPr/>
            <p:nvPr/>
          </p:nvSpPr>
          <p:spPr>
            <a:xfrm>
              <a:off x="944959" y="1505225"/>
              <a:ext cx="3451125" cy="1164256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任意多边形 68"/>
            <p:cNvSpPr/>
            <p:nvPr/>
          </p:nvSpPr>
          <p:spPr>
            <a:xfrm>
              <a:off x="1123727" y="1858012"/>
              <a:ext cx="458680" cy="458681"/>
            </a:xfrm>
            <a:custGeom>
              <a:avLst/>
              <a:gdLst>
                <a:gd name="connsiteX0" fmla="*/ 102452 w 338138"/>
                <a:gd name="connsiteY0" fmla="*/ 116974 h 338138"/>
                <a:gd name="connsiteX1" fmla="*/ 158700 w 338138"/>
                <a:gd name="connsiteY1" fmla="*/ 150395 h 338138"/>
                <a:gd name="connsiteX2" fmla="*/ 169165 w 338138"/>
                <a:gd name="connsiteY2" fmla="*/ 147721 h 338138"/>
                <a:gd name="connsiteX3" fmla="*/ 183554 w 338138"/>
                <a:gd name="connsiteY3" fmla="*/ 154406 h 338138"/>
                <a:gd name="connsiteX4" fmla="*/ 238495 w 338138"/>
                <a:gd name="connsiteY4" fmla="*/ 122321 h 338138"/>
                <a:gd name="connsiteX5" fmla="*/ 246343 w 338138"/>
                <a:gd name="connsiteY5" fmla="*/ 123658 h 338138"/>
                <a:gd name="connsiteX6" fmla="*/ 243727 w 338138"/>
                <a:gd name="connsiteY6" fmla="*/ 130342 h 338138"/>
                <a:gd name="connsiteX7" fmla="*/ 188787 w 338138"/>
                <a:gd name="connsiteY7" fmla="*/ 163763 h 338138"/>
                <a:gd name="connsiteX8" fmla="*/ 190095 w 338138"/>
                <a:gd name="connsiteY8" fmla="*/ 169111 h 338138"/>
                <a:gd name="connsiteX9" fmla="*/ 169165 w 338138"/>
                <a:gd name="connsiteY9" fmla="*/ 190500 h 338138"/>
                <a:gd name="connsiteX10" fmla="*/ 148235 w 338138"/>
                <a:gd name="connsiteY10" fmla="*/ 169111 h 338138"/>
                <a:gd name="connsiteX11" fmla="*/ 91987 w 338138"/>
                <a:gd name="connsiteY11" fmla="*/ 135690 h 338138"/>
                <a:gd name="connsiteX12" fmla="*/ 88063 w 338138"/>
                <a:gd name="connsiteY12" fmla="*/ 120984 h 338138"/>
                <a:gd name="connsiteX13" fmla="*/ 102452 w 338138"/>
                <a:gd name="connsiteY13" fmla="*/ 116974 h 338138"/>
                <a:gd name="connsiteX14" fmla="*/ 159317 w 338138"/>
                <a:gd name="connsiteY14" fmla="*/ 22225 h 338138"/>
                <a:gd name="connsiteX15" fmla="*/ 22225 w 338138"/>
                <a:gd name="connsiteY15" fmla="*/ 158580 h 338138"/>
                <a:gd name="connsiteX16" fmla="*/ 43316 w 338138"/>
                <a:gd name="connsiteY16" fmla="*/ 158580 h 338138"/>
                <a:gd name="connsiteX17" fmla="*/ 43316 w 338138"/>
                <a:gd name="connsiteY17" fmla="*/ 179558 h 338138"/>
                <a:gd name="connsiteX18" fmla="*/ 22225 w 338138"/>
                <a:gd name="connsiteY18" fmla="*/ 179558 h 338138"/>
                <a:gd name="connsiteX19" fmla="*/ 159317 w 338138"/>
                <a:gd name="connsiteY19" fmla="*/ 315913 h 338138"/>
                <a:gd name="connsiteX20" fmla="*/ 159317 w 338138"/>
                <a:gd name="connsiteY20" fmla="*/ 294936 h 338138"/>
                <a:gd name="connsiteX21" fmla="*/ 180408 w 338138"/>
                <a:gd name="connsiteY21" fmla="*/ 294936 h 338138"/>
                <a:gd name="connsiteX22" fmla="*/ 180408 w 338138"/>
                <a:gd name="connsiteY22" fmla="*/ 315913 h 338138"/>
                <a:gd name="connsiteX23" fmla="*/ 317500 w 338138"/>
                <a:gd name="connsiteY23" fmla="*/ 179558 h 338138"/>
                <a:gd name="connsiteX24" fmla="*/ 296409 w 338138"/>
                <a:gd name="connsiteY24" fmla="*/ 179558 h 338138"/>
                <a:gd name="connsiteX25" fmla="*/ 296409 w 338138"/>
                <a:gd name="connsiteY25" fmla="*/ 158580 h 338138"/>
                <a:gd name="connsiteX26" fmla="*/ 317500 w 338138"/>
                <a:gd name="connsiteY26" fmla="*/ 158580 h 338138"/>
                <a:gd name="connsiteX27" fmla="*/ 180408 w 338138"/>
                <a:gd name="connsiteY27" fmla="*/ 22225 h 338138"/>
                <a:gd name="connsiteX28" fmla="*/ 180408 w 338138"/>
                <a:gd name="connsiteY28" fmla="*/ 43202 h 338138"/>
                <a:gd name="connsiteX29" fmla="*/ 159317 w 338138"/>
                <a:gd name="connsiteY29" fmla="*/ 43202 h 338138"/>
                <a:gd name="connsiteX30" fmla="*/ 159317 w 338138"/>
                <a:gd name="connsiteY30" fmla="*/ 22225 h 338138"/>
                <a:gd name="connsiteX31" fmla="*/ 169069 w 338138"/>
                <a:gd name="connsiteY31" fmla="*/ 0 h 338138"/>
                <a:gd name="connsiteX32" fmla="*/ 338138 w 338138"/>
                <a:gd name="connsiteY32" fmla="*/ 169069 h 338138"/>
                <a:gd name="connsiteX33" fmla="*/ 169069 w 338138"/>
                <a:gd name="connsiteY33" fmla="*/ 338138 h 338138"/>
                <a:gd name="connsiteX34" fmla="*/ 0 w 338138"/>
                <a:gd name="connsiteY34" fmla="*/ 169069 h 338138"/>
                <a:gd name="connsiteX35" fmla="*/ 169069 w 338138"/>
                <a:gd name="connsiteY35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38138" h="338138">
                  <a:moveTo>
                    <a:pt x="102452" y="116974"/>
                  </a:moveTo>
                  <a:cubicBezTo>
                    <a:pt x="158700" y="150395"/>
                    <a:pt x="158700" y="150395"/>
                    <a:pt x="158700" y="150395"/>
                  </a:cubicBezTo>
                  <a:cubicBezTo>
                    <a:pt x="162624" y="149058"/>
                    <a:pt x="165241" y="147721"/>
                    <a:pt x="169165" y="147721"/>
                  </a:cubicBezTo>
                  <a:cubicBezTo>
                    <a:pt x="174397" y="147721"/>
                    <a:pt x="179630" y="150395"/>
                    <a:pt x="183554" y="154406"/>
                  </a:cubicBezTo>
                  <a:cubicBezTo>
                    <a:pt x="238495" y="122321"/>
                    <a:pt x="238495" y="122321"/>
                    <a:pt x="238495" y="122321"/>
                  </a:cubicBezTo>
                  <a:cubicBezTo>
                    <a:pt x="241111" y="119648"/>
                    <a:pt x="245035" y="120984"/>
                    <a:pt x="246343" y="123658"/>
                  </a:cubicBezTo>
                  <a:cubicBezTo>
                    <a:pt x="247651" y="126332"/>
                    <a:pt x="246343" y="129006"/>
                    <a:pt x="243727" y="130342"/>
                  </a:cubicBezTo>
                  <a:cubicBezTo>
                    <a:pt x="188787" y="163763"/>
                    <a:pt x="188787" y="163763"/>
                    <a:pt x="188787" y="163763"/>
                  </a:cubicBezTo>
                  <a:cubicBezTo>
                    <a:pt x="190095" y="165100"/>
                    <a:pt x="190095" y="167774"/>
                    <a:pt x="190095" y="169111"/>
                  </a:cubicBezTo>
                  <a:cubicBezTo>
                    <a:pt x="190095" y="181142"/>
                    <a:pt x="180938" y="190500"/>
                    <a:pt x="169165" y="190500"/>
                  </a:cubicBezTo>
                  <a:cubicBezTo>
                    <a:pt x="157392" y="190500"/>
                    <a:pt x="148235" y="181142"/>
                    <a:pt x="148235" y="169111"/>
                  </a:cubicBezTo>
                  <a:cubicBezTo>
                    <a:pt x="91987" y="135690"/>
                    <a:pt x="91987" y="135690"/>
                    <a:pt x="91987" y="135690"/>
                  </a:cubicBezTo>
                  <a:cubicBezTo>
                    <a:pt x="86754" y="133016"/>
                    <a:pt x="84138" y="126332"/>
                    <a:pt x="88063" y="120984"/>
                  </a:cubicBezTo>
                  <a:cubicBezTo>
                    <a:pt x="90679" y="115637"/>
                    <a:pt x="97219" y="114300"/>
                    <a:pt x="102452" y="116974"/>
                  </a:cubicBezTo>
                  <a:close/>
                  <a:moveTo>
                    <a:pt x="159317" y="22225"/>
                  </a:moveTo>
                  <a:cubicBezTo>
                    <a:pt x="86817" y="27469"/>
                    <a:pt x="27498" y="86469"/>
                    <a:pt x="22225" y="158580"/>
                  </a:cubicBezTo>
                  <a:cubicBezTo>
                    <a:pt x="22225" y="158580"/>
                    <a:pt x="22225" y="158580"/>
                    <a:pt x="43316" y="158580"/>
                  </a:cubicBezTo>
                  <a:cubicBezTo>
                    <a:pt x="43316" y="158580"/>
                    <a:pt x="43316" y="158580"/>
                    <a:pt x="43316" y="179558"/>
                  </a:cubicBezTo>
                  <a:cubicBezTo>
                    <a:pt x="43316" y="179558"/>
                    <a:pt x="43316" y="179558"/>
                    <a:pt x="22225" y="179558"/>
                  </a:cubicBezTo>
                  <a:cubicBezTo>
                    <a:pt x="27498" y="251669"/>
                    <a:pt x="86817" y="310669"/>
                    <a:pt x="159317" y="315913"/>
                  </a:cubicBezTo>
                  <a:cubicBezTo>
                    <a:pt x="159317" y="315913"/>
                    <a:pt x="159317" y="315913"/>
                    <a:pt x="159317" y="294936"/>
                  </a:cubicBezTo>
                  <a:cubicBezTo>
                    <a:pt x="159317" y="294936"/>
                    <a:pt x="159317" y="294936"/>
                    <a:pt x="180408" y="294936"/>
                  </a:cubicBezTo>
                  <a:cubicBezTo>
                    <a:pt x="180408" y="294936"/>
                    <a:pt x="180408" y="294936"/>
                    <a:pt x="180408" y="315913"/>
                  </a:cubicBezTo>
                  <a:cubicBezTo>
                    <a:pt x="252909" y="310669"/>
                    <a:pt x="312227" y="251669"/>
                    <a:pt x="317500" y="179558"/>
                  </a:cubicBezTo>
                  <a:cubicBezTo>
                    <a:pt x="317500" y="179558"/>
                    <a:pt x="317500" y="179558"/>
                    <a:pt x="296409" y="179558"/>
                  </a:cubicBezTo>
                  <a:cubicBezTo>
                    <a:pt x="296409" y="179558"/>
                    <a:pt x="296409" y="179558"/>
                    <a:pt x="296409" y="158580"/>
                  </a:cubicBezTo>
                  <a:cubicBezTo>
                    <a:pt x="296409" y="158580"/>
                    <a:pt x="296409" y="158580"/>
                    <a:pt x="317500" y="158580"/>
                  </a:cubicBezTo>
                  <a:cubicBezTo>
                    <a:pt x="312227" y="86469"/>
                    <a:pt x="252909" y="27469"/>
                    <a:pt x="180408" y="22225"/>
                  </a:cubicBezTo>
                  <a:cubicBezTo>
                    <a:pt x="180408" y="22225"/>
                    <a:pt x="180408" y="22225"/>
                    <a:pt x="180408" y="43202"/>
                  </a:cubicBezTo>
                  <a:cubicBezTo>
                    <a:pt x="180408" y="43202"/>
                    <a:pt x="180408" y="43202"/>
                    <a:pt x="159317" y="43202"/>
                  </a:cubicBezTo>
                  <a:cubicBezTo>
                    <a:pt x="159317" y="43202"/>
                    <a:pt x="159317" y="43202"/>
                    <a:pt x="159317" y="22225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695"/>
                    <a:pt x="338138" y="169069"/>
                  </a:cubicBezTo>
                  <a:cubicBezTo>
                    <a:pt x="338138" y="262443"/>
                    <a:pt x="262443" y="338138"/>
                    <a:pt x="169069" y="338138"/>
                  </a:cubicBezTo>
                  <a:cubicBezTo>
                    <a:pt x="75695" y="338138"/>
                    <a:pt x="0" y="262443"/>
                    <a:pt x="0" y="169069"/>
                  </a:cubicBezTo>
                  <a:cubicBezTo>
                    <a:pt x="0" y="75695"/>
                    <a:pt x="75695" y="0"/>
                    <a:pt x="16906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矩形 24"/>
            <p:cNvSpPr/>
            <p:nvPr/>
          </p:nvSpPr>
          <p:spPr>
            <a:xfrm>
              <a:off x="1761175" y="1702494"/>
              <a:ext cx="2483966" cy="253915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just">
                <a:buClr>
                  <a:schemeClr val="tx1">
                    <a:lumMod val="50000"/>
                    <a:lumOff val="50000"/>
                  </a:schemeClr>
                </a:buClr>
              </a:pPr>
              <a:r>
                <a:rPr lang="zh-CN" altLang="en-US" sz="1600" b="1" noProof="1"/>
                <a:t>标题文本预设</a:t>
              </a:r>
            </a:p>
          </p:txBody>
        </p:sp>
        <p:sp>
          <p:nvSpPr>
            <p:cNvPr id="5" name="斜纹 4"/>
            <p:cNvSpPr/>
            <p:nvPr/>
          </p:nvSpPr>
          <p:spPr>
            <a:xfrm flipH="1">
              <a:off x="3842919" y="1516023"/>
              <a:ext cx="555500" cy="555500"/>
            </a:xfrm>
            <a:prstGeom prst="diagStripe">
              <a:avLst>
                <a:gd name="adj" fmla="val 31417"/>
              </a:avLst>
            </a:prstGeom>
            <a:solidFill>
              <a:srgbClr val="F082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矩形 5"/>
            <p:cNvSpPr/>
            <p:nvPr/>
          </p:nvSpPr>
          <p:spPr>
            <a:xfrm rot="2700000">
              <a:off x="3979601" y="1615459"/>
              <a:ext cx="484748" cy="207749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200">
                  <a:solidFill>
                    <a:schemeClr val="bg1"/>
                  </a:solidFill>
                </a:rPr>
                <a:t>关键词</a:t>
              </a:r>
            </a:p>
          </p:txBody>
        </p:sp>
      </p:grpSp>
      <p:sp>
        <p:nvSpPr>
          <p:cNvPr id="3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535678" y="1153897"/>
            <a:ext cx="3671710" cy="3072171"/>
            <a:chOff x="535678" y="1153897"/>
            <a:chExt cx="3671710" cy="3072171"/>
          </a:xfrm>
        </p:grpSpPr>
        <p:grpSp>
          <p:nvGrpSpPr>
            <p:cNvPr id="9" name="Group 11"/>
            <p:cNvGrpSpPr/>
            <p:nvPr/>
          </p:nvGrpSpPr>
          <p:grpSpPr>
            <a:xfrm>
              <a:off x="818869" y="1437624"/>
              <a:ext cx="3388519" cy="2788444"/>
              <a:chOff x="1447800" y="1806576"/>
              <a:chExt cx="4518026" cy="3717925"/>
            </a:xfrm>
          </p:grpSpPr>
          <p:sp>
            <p:nvSpPr>
              <p:cNvPr id="24" name="i$liḋe-Freeform: Shape 5"/>
              <p:cNvSpPr/>
              <p:nvPr/>
            </p:nvSpPr>
            <p:spPr bwMode="auto">
              <a:xfrm>
                <a:off x="3013075" y="5287963"/>
                <a:ext cx="1392238" cy="236538"/>
              </a:xfrm>
              <a:custGeom>
                <a:avLst/>
                <a:gdLst>
                  <a:gd name="T0" fmla="*/ 591 w 607"/>
                  <a:gd name="T1" fmla="*/ 84 h 103"/>
                  <a:gd name="T2" fmla="*/ 539 w 607"/>
                  <a:gd name="T3" fmla="*/ 61 h 103"/>
                  <a:gd name="T4" fmla="*/ 518 w 607"/>
                  <a:gd name="T5" fmla="*/ 28 h 103"/>
                  <a:gd name="T6" fmla="*/ 93 w 607"/>
                  <a:gd name="T7" fmla="*/ 14 h 103"/>
                  <a:gd name="T8" fmla="*/ 85 w 607"/>
                  <a:gd name="T9" fmla="*/ 42 h 103"/>
                  <a:gd name="T10" fmla="*/ 19 w 607"/>
                  <a:gd name="T11" fmla="*/ 83 h 103"/>
                  <a:gd name="T12" fmla="*/ 21 w 607"/>
                  <a:gd name="T13" fmla="*/ 103 h 103"/>
                  <a:gd name="T14" fmla="*/ 588 w 607"/>
                  <a:gd name="T15" fmla="*/ 103 h 103"/>
                  <a:gd name="T16" fmla="*/ 591 w 607"/>
                  <a:gd name="T17" fmla="*/ 84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7" h="103">
                    <a:moveTo>
                      <a:pt x="591" y="84"/>
                    </a:moveTo>
                    <a:cubicBezTo>
                      <a:pt x="539" y="61"/>
                      <a:pt x="539" y="61"/>
                      <a:pt x="539" y="61"/>
                    </a:cubicBezTo>
                    <a:cubicBezTo>
                      <a:pt x="518" y="48"/>
                      <a:pt x="518" y="28"/>
                      <a:pt x="518" y="28"/>
                    </a:cubicBezTo>
                    <a:cubicBezTo>
                      <a:pt x="219" y="0"/>
                      <a:pt x="93" y="14"/>
                      <a:pt x="93" y="14"/>
                    </a:cubicBezTo>
                    <a:cubicBezTo>
                      <a:pt x="90" y="46"/>
                      <a:pt x="85" y="42"/>
                      <a:pt x="85" y="42"/>
                    </a:cubicBezTo>
                    <a:cubicBezTo>
                      <a:pt x="69" y="72"/>
                      <a:pt x="19" y="83"/>
                      <a:pt x="19" y="83"/>
                    </a:cubicBezTo>
                    <a:cubicBezTo>
                      <a:pt x="0" y="101"/>
                      <a:pt x="21" y="103"/>
                      <a:pt x="21" y="103"/>
                    </a:cubicBezTo>
                    <a:cubicBezTo>
                      <a:pt x="588" y="103"/>
                      <a:pt x="588" y="103"/>
                      <a:pt x="588" y="103"/>
                    </a:cubicBezTo>
                    <a:cubicBezTo>
                      <a:pt x="607" y="101"/>
                      <a:pt x="591" y="84"/>
                      <a:pt x="591" y="84"/>
                    </a:cubicBezTo>
                    <a:close/>
                  </a:path>
                </a:pathLst>
              </a:custGeom>
              <a:solidFill>
                <a:srgbClr val="A1A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i$liḋe-Freeform: Shape 6"/>
              <p:cNvSpPr/>
              <p:nvPr/>
            </p:nvSpPr>
            <p:spPr bwMode="auto">
              <a:xfrm>
                <a:off x="3017838" y="4895851"/>
                <a:ext cx="1379538" cy="609600"/>
              </a:xfrm>
              <a:custGeom>
                <a:avLst/>
                <a:gdLst>
                  <a:gd name="T0" fmla="*/ 588 w 602"/>
                  <a:gd name="T1" fmla="*/ 253 h 266"/>
                  <a:gd name="T2" fmla="*/ 537 w 602"/>
                  <a:gd name="T3" fmla="*/ 224 h 266"/>
                  <a:gd name="T4" fmla="*/ 516 w 602"/>
                  <a:gd name="T5" fmla="*/ 191 h 266"/>
                  <a:gd name="T6" fmla="*/ 497 w 602"/>
                  <a:gd name="T7" fmla="*/ 0 h 266"/>
                  <a:gd name="T8" fmla="*/ 105 w 602"/>
                  <a:gd name="T9" fmla="*/ 0 h 266"/>
                  <a:gd name="T10" fmla="*/ 91 w 602"/>
                  <a:gd name="T11" fmla="*/ 162 h 266"/>
                  <a:gd name="T12" fmla="*/ 83 w 602"/>
                  <a:gd name="T13" fmla="*/ 206 h 266"/>
                  <a:gd name="T14" fmla="*/ 18 w 602"/>
                  <a:gd name="T15" fmla="*/ 252 h 266"/>
                  <a:gd name="T16" fmla="*/ 19 w 602"/>
                  <a:gd name="T17" fmla="*/ 266 h 266"/>
                  <a:gd name="T18" fmla="*/ 586 w 602"/>
                  <a:gd name="T19" fmla="*/ 266 h 266"/>
                  <a:gd name="T20" fmla="*/ 588 w 602"/>
                  <a:gd name="T21" fmla="*/ 253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2" h="266">
                    <a:moveTo>
                      <a:pt x="588" y="253"/>
                    </a:moveTo>
                    <a:cubicBezTo>
                      <a:pt x="537" y="224"/>
                      <a:pt x="537" y="224"/>
                      <a:pt x="537" y="224"/>
                    </a:cubicBezTo>
                    <a:cubicBezTo>
                      <a:pt x="516" y="211"/>
                      <a:pt x="516" y="191"/>
                      <a:pt x="516" y="191"/>
                    </a:cubicBezTo>
                    <a:cubicBezTo>
                      <a:pt x="509" y="166"/>
                      <a:pt x="497" y="0"/>
                      <a:pt x="497" y="0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91" y="162"/>
                      <a:pt x="91" y="162"/>
                      <a:pt x="91" y="162"/>
                    </a:cubicBezTo>
                    <a:cubicBezTo>
                      <a:pt x="88" y="194"/>
                      <a:pt x="83" y="206"/>
                      <a:pt x="83" y="206"/>
                    </a:cubicBezTo>
                    <a:cubicBezTo>
                      <a:pt x="67" y="235"/>
                      <a:pt x="18" y="252"/>
                      <a:pt x="18" y="252"/>
                    </a:cubicBezTo>
                    <a:cubicBezTo>
                      <a:pt x="0" y="262"/>
                      <a:pt x="19" y="266"/>
                      <a:pt x="19" y="266"/>
                    </a:cubicBezTo>
                    <a:cubicBezTo>
                      <a:pt x="586" y="266"/>
                      <a:pt x="586" y="266"/>
                      <a:pt x="586" y="266"/>
                    </a:cubicBezTo>
                    <a:cubicBezTo>
                      <a:pt x="602" y="262"/>
                      <a:pt x="588" y="253"/>
                      <a:pt x="588" y="25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i$liḋe-Freeform: Shape 7"/>
              <p:cNvSpPr/>
              <p:nvPr/>
            </p:nvSpPr>
            <p:spPr bwMode="auto">
              <a:xfrm>
                <a:off x="1447800" y="1806576"/>
                <a:ext cx="4518026" cy="3094038"/>
              </a:xfrm>
              <a:custGeom>
                <a:avLst/>
                <a:gdLst>
                  <a:gd name="T0" fmla="*/ 1930 w 1970"/>
                  <a:gd name="T1" fmla="*/ 0 h 1351"/>
                  <a:gd name="T2" fmla="*/ 40 w 1970"/>
                  <a:gd name="T3" fmla="*/ 0 h 1351"/>
                  <a:gd name="T4" fmla="*/ 0 w 1970"/>
                  <a:gd name="T5" fmla="*/ 40 h 1351"/>
                  <a:gd name="T6" fmla="*/ 0 w 1970"/>
                  <a:gd name="T7" fmla="*/ 1311 h 1351"/>
                  <a:gd name="T8" fmla="*/ 40 w 1970"/>
                  <a:gd name="T9" fmla="*/ 1351 h 1351"/>
                  <a:gd name="T10" fmla="*/ 1930 w 1970"/>
                  <a:gd name="T11" fmla="*/ 1351 h 1351"/>
                  <a:gd name="T12" fmla="*/ 1970 w 1970"/>
                  <a:gd name="T13" fmla="*/ 1311 h 1351"/>
                  <a:gd name="T14" fmla="*/ 1970 w 1970"/>
                  <a:gd name="T15" fmla="*/ 40 h 1351"/>
                  <a:gd name="T16" fmla="*/ 1930 w 1970"/>
                  <a:gd name="T17" fmla="*/ 0 h 1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70" h="1351">
                    <a:moveTo>
                      <a:pt x="1930" y="0"/>
                    </a:moveTo>
                    <a:cubicBezTo>
                      <a:pt x="40" y="0"/>
                      <a:pt x="40" y="0"/>
                      <a:pt x="40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1311"/>
                      <a:pt x="0" y="1311"/>
                      <a:pt x="0" y="1311"/>
                    </a:cubicBezTo>
                    <a:cubicBezTo>
                      <a:pt x="0" y="1333"/>
                      <a:pt x="18" y="1351"/>
                      <a:pt x="40" y="1351"/>
                    </a:cubicBezTo>
                    <a:cubicBezTo>
                      <a:pt x="1930" y="1351"/>
                      <a:pt x="1930" y="1351"/>
                      <a:pt x="1930" y="1351"/>
                    </a:cubicBezTo>
                    <a:cubicBezTo>
                      <a:pt x="1952" y="1351"/>
                      <a:pt x="1970" y="1333"/>
                      <a:pt x="1970" y="1311"/>
                    </a:cubicBezTo>
                    <a:cubicBezTo>
                      <a:pt x="1970" y="40"/>
                      <a:pt x="1970" y="40"/>
                      <a:pt x="1970" y="40"/>
                    </a:cubicBezTo>
                    <a:cubicBezTo>
                      <a:pt x="1970" y="18"/>
                      <a:pt x="1952" y="0"/>
                      <a:pt x="193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i$liḋe-Oval 8"/>
              <p:cNvSpPr/>
              <p:nvPr/>
            </p:nvSpPr>
            <p:spPr bwMode="auto">
              <a:xfrm>
                <a:off x="3624263" y="4605338"/>
                <a:ext cx="177800" cy="17938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i$liḋe-Freeform: Shape 9"/>
              <p:cNvSpPr/>
              <p:nvPr/>
            </p:nvSpPr>
            <p:spPr bwMode="auto">
              <a:xfrm>
                <a:off x="1447800" y="1806576"/>
                <a:ext cx="4518026" cy="2686050"/>
              </a:xfrm>
              <a:custGeom>
                <a:avLst/>
                <a:gdLst>
                  <a:gd name="T0" fmla="*/ 1970 w 1970"/>
                  <a:gd name="T1" fmla="*/ 1173 h 1173"/>
                  <a:gd name="T2" fmla="*/ 1970 w 1970"/>
                  <a:gd name="T3" fmla="*/ 40 h 1173"/>
                  <a:gd name="T4" fmla="*/ 1930 w 1970"/>
                  <a:gd name="T5" fmla="*/ 0 h 1173"/>
                  <a:gd name="T6" fmla="*/ 40 w 1970"/>
                  <a:gd name="T7" fmla="*/ 0 h 1173"/>
                  <a:gd name="T8" fmla="*/ 0 w 1970"/>
                  <a:gd name="T9" fmla="*/ 40 h 1173"/>
                  <a:gd name="T10" fmla="*/ 0 w 1970"/>
                  <a:gd name="T11" fmla="*/ 1173 h 1173"/>
                  <a:gd name="T12" fmla="*/ 1970 w 1970"/>
                  <a:gd name="T13" fmla="*/ 1173 h 1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70" h="1173">
                    <a:moveTo>
                      <a:pt x="1970" y="1173"/>
                    </a:moveTo>
                    <a:cubicBezTo>
                      <a:pt x="1970" y="40"/>
                      <a:pt x="1970" y="40"/>
                      <a:pt x="1970" y="40"/>
                    </a:cubicBezTo>
                    <a:cubicBezTo>
                      <a:pt x="1970" y="18"/>
                      <a:pt x="1952" y="0"/>
                      <a:pt x="1930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1173"/>
                      <a:pt x="0" y="1173"/>
                      <a:pt x="0" y="1173"/>
                    </a:cubicBezTo>
                    <a:lnTo>
                      <a:pt x="1970" y="1173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i$liḋe-Rectangle 10"/>
              <p:cNvSpPr/>
              <p:nvPr/>
            </p:nvSpPr>
            <p:spPr bwMode="auto">
              <a:xfrm>
                <a:off x="1622425" y="1979613"/>
                <a:ext cx="4170363" cy="2336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0" name="i$liḋe-Rectangle 1"/>
            <p:cNvSpPr/>
            <p:nvPr/>
          </p:nvSpPr>
          <p:spPr>
            <a:xfrm>
              <a:off x="949838" y="1567003"/>
              <a:ext cx="3127773" cy="1885159"/>
            </a:xfrm>
            <a:prstGeom prst="rect">
              <a:avLst/>
            </a:prstGeom>
            <a:blipFill dpi="0" rotWithShape="1">
              <a:blip r:embed="rId3" cstate="email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i$liḋe-Rectangle: Folded Corner 12"/>
            <p:cNvSpPr/>
            <p:nvPr/>
          </p:nvSpPr>
          <p:spPr>
            <a:xfrm>
              <a:off x="535678" y="1153897"/>
              <a:ext cx="725672" cy="867218"/>
            </a:xfrm>
            <a:prstGeom prst="foldedCorner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</a:rPr>
                <a:t>关键词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431757" y="978575"/>
            <a:ext cx="4109684" cy="3461067"/>
            <a:chOff x="4431757" y="978575"/>
            <a:chExt cx="4109684" cy="3461067"/>
          </a:xfrm>
        </p:grpSpPr>
        <p:sp>
          <p:nvSpPr>
            <p:cNvPr id="3" name="i$liḋe-Arrow: Circular 13"/>
            <p:cNvSpPr/>
            <p:nvPr/>
          </p:nvSpPr>
          <p:spPr>
            <a:xfrm>
              <a:off x="4894453" y="978575"/>
              <a:ext cx="1665902" cy="1666155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i$liḋe-Shape 14"/>
            <p:cNvSpPr/>
            <p:nvPr/>
          </p:nvSpPr>
          <p:spPr>
            <a:xfrm>
              <a:off x="4431757" y="1935902"/>
              <a:ext cx="1665902" cy="1666155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i$liḋe-Block Arc 15"/>
            <p:cNvSpPr/>
            <p:nvPr/>
          </p:nvSpPr>
          <p:spPr>
            <a:xfrm>
              <a:off x="5013024" y="3007801"/>
              <a:ext cx="1431268" cy="1431841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i$liḋe-Oval 16"/>
            <p:cNvSpPr/>
            <p:nvPr/>
          </p:nvSpPr>
          <p:spPr>
            <a:xfrm>
              <a:off x="5420389" y="1504639"/>
              <a:ext cx="614030" cy="61403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i$liḋe-Oval 17"/>
            <p:cNvSpPr/>
            <p:nvPr/>
          </p:nvSpPr>
          <p:spPr>
            <a:xfrm>
              <a:off x="4957693" y="2461969"/>
              <a:ext cx="614030" cy="6140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i$liḋe-Oval 18"/>
            <p:cNvSpPr/>
            <p:nvPr/>
          </p:nvSpPr>
          <p:spPr>
            <a:xfrm>
              <a:off x="5420389" y="3419299"/>
              <a:ext cx="614030" cy="61403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i$liḋe-Freeform: Shape 27"/>
            <p:cNvSpPr/>
            <p:nvPr/>
          </p:nvSpPr>
          <p:spPr bwMode="auto">
            <a:xfrm>
              <a:off x="5559656" y="1643903"/>
              <a:ext cx="335493" cy="335493"/>
            </a:xfrm>
            <a:custGeom>
              <a:avLst/>
              <a:gdLst>
                <a:gd name="T0" fmla="*/ 118 w 236"/>
                <a:gd name="T1" fmla="*/ 142 h 236"/>
                <a:gd name="T2" fmla="*/ 142 w 236"/>
                <a:gd name="T3" fmla="*/ 118 h 236"/>
                <a:gd name="T4" fmla="*/ 137 w 236"/>
                <a:gd name="T5" fmla="*/ 105 h 236"/>
                <a:gd name="T6" fmla="*/ 118 w 236"/>
                <a:gd name="T7" fmla="*/ 95 h 236"/>
                <a:gd name="T8" fmla="*/ 99 w 236"/>
                <a:gd name="T9" fmla="*/ 105 h 236"/>
                <a:gd name="T10" fmla="*/ 94 w 236"/>
                <a:gd name="T11" fmla="*/ 118 h 236"/>
                <a:gd name="T12" fmla="*/ 118 w 236"/>
                <a:gd name="T13" fmla="*/ 142 h 236"/>
                <a:gd name="T14" fmla="*/ 170 w 236"/>
                <a:gd name="T15" fmla="*/ 89 h 236"/>
                <a:gd name="T16" fmla="*/ 170 w 236"/>
                <a:gd name="T17" fmla="*/ 70 h 236"/>
                <a:gd name="T18" fmla="*/ 170 w 236"/>
                <a:gd name="T19" fmla="*/ 67 h 236"/>
                <a:gd name="T20" fmla="*/ 167 w 236"/>
                <a:gd name="T21" fmla="*/ 67 h 236"/>
                <a:gd name="T22" fmla="*/ 147 w 236"/>
                <a:gd name="T23" fmla="*/ 67 h 236"/>
                <a:gd name="T24" fmla="*/ 147 w 236"/>
                <a:gd name="T25" fmla="*/ 90 h 236"/>
                <a:gd name="T26" fmla="*/ 170 w 236"/>
                <a:gd name="T27" fmla="*/ 89 h 236"/>
                <a:gd name="T28" fmla="*/ 118 w 236"/>
                <a:gd name="T29" fmla="*/ 0 h 236"/>
                <a:gd name="T30" fmla="*/ 0 w 236"/>
                <a:gd name="T31" fmla="*/ 118 h 236"/>
                <a:gd name="T32" fmla="*/ 118 w 236"/>
                <a:gd name="T33" fmla="*/ 236 h 236"/>
                <a:gd name="T34" fmla="*/ 236 w 236"/>
                <a:gd name="T35" fmla="*/ 118 h 236"/>
                <a:gd name="T36" fmla="*/ 118 w 236"/>
                <a:gd name="T37" fmla="*/ 0 h 236"/>
                <a:gd name="T38" fmla="*/ 185 w 236"/>
                <a:gd name="T39" fmla="*/ 105 h 236"/>
                <a:gd name="T40" fmla="*/ 185 w 236"/>
                <a:gd name="T41" fmla="*/ 160 h 236"/>
                <a:gd name="T42" fmla="*/ 159 w 236"/>
                <a:gd name="T43" fmla="*/ 186 h 236"/>
                <a:gd name="T44" fmla="*/ 77 w 236"/>
                <a:gd name="T45" fmla="*/ 186 h 236"/>
                <a:gd name="T46" fmla="*/ 51 w 236"/>
                <a:gd name="T47" fmla="*/ 160 h 236"/>
                <a:gd name="T48" fmla="*/ 51 w 236"/>
                <a:gd name="T49" fmla="*/ 105 h 236"/>
                <a:gd name="T50" fmla="*/ 51 w 236"/>
                <a:gd name="T51" fmla="*/ 77 h 236"/>
                <a:gd name="T52" fmla="*/ 77 w 236"/>
                <a:gd name="T53" fmla="*/ 51 h 236"/>
                <a:gd name="T54" fmla="*/ 159 w 236"/>
                <a:gd name="T55" fmla="*/ 51 h 236"/>
                <a:gd name="T56" fmla="*/ 185 w 236"/>
                <a:gd name="T57" fmla="*/ 77 h 236"/>
                <a:gd name="T58" fmla="*/ 185 w 236"/>
                <a:gd name="T59" fmla="*/ 105 h 236"/>
                <a:gd name="T60" fmla="*/ 155 w 236"/>
                <a:gd name="T61" fmla="*/ 118 h 236"/>
                <a:gd name="T62" fmla="*/ 118 w 236"/>
                <a:gd name="T63" fmla="*/ 155 h 236"/>
                <a:gd name="T64" fmla="*/ 81 w 236"/>
                <a:gd name="T65" fmla="*/ 118 h 236"/>
                <a:gd name="T66" fmla="*/ 84 w 236"/>
                <a:gd name="T67" fmla="*/ 105 h 236"/>
                <a:gd name="T68" fmla="*/ 64 w 236"/>
                <a:gd name="T69" fmla="*/ 105 h 236"/>
                <a:gd name="T70" fmla="*/ 64 w 236"/>
                <a:gd name="T71" fmla="*/ 160 h 236"/>
                <a:gd name="T72" fmla="*/ 77 w 236"/>
                <a:gd name="T73" fmla="*/ 172 h 236"/>
                <a:gd name="T74" fmla="*/ 159 w 236"/>
                <a:gd name="T75" fmla="*/ 172 h 236"/>
                <a:gd name="T76" fmla="*/ 172 w 236"/>
                <a:gd name="T77" fmla="*/ 160 h 236"/>
                <a:gd name="T78" fmla="*/ 172 w 236"/>
                <a:gd name="T79" fmla="*/ 105 h 236"/>
                <a:gd name="T80" fmla="*/ 152 w 236"/>
                <a:gd name="T81" fmla="*/ 105 h 236"/>
                <a:gd name="T82" fmla="*/ 155 w 236"/>
                <a:gd name="T83" fmla="*/ 11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6" h="236">
                  <a:moveTo>
                    <a:pt x="118" y="142"/>
                  </a:moveTo>
                  <a:cubicBezTo>
                    <a:pt x="131" y="142"/>
                    <a:pt x="142" y="131"/>
                    <a:pt x="142" y="118"/>
                  </a:cubicBezTo>
                  <a:cubicBezTo>
                    <a:pt x="142" y="113"/>
                    <a:pt x="140" y="108"/>
                    <a:pt x="137" y="105"/>
                  </a:cubicBezTo>
                  <a:cubicBezTo>
                    <a:pt x="133" y="99"/>
                    <a:pt x="126" y="95"/>
                    <a:pt x="118" y="95"/>
                  </a:cubicBezTo>
                  <a:cubicBezTo>
                    <a:pt x="110" y="95"/>
                    <a:pt x="103" y="99"/>
                    <a:pt x="99" y="105"/>
                  </a:cubicBezTo>
                  <a:cubicBezTo>
                    <a:pt x="96" y="108"/>
                    <a:pt x="94" y="113"/>
                    <a:pt x="94" y="118"/>
                  </a:cubicBezTo>
                  <a:cubicBezTo>
                    <a:pt x="94" y="131"/>
                    <a:pt x="105" y="142"/>
                    <a:pt x="118" y="142"/>
                  </a:cubicBezTo>
                  <a:close/>
                  <a:moveTo>
                    <a:pt x="170" y="89"/>
                  </a:moveTo>
                  <a:cubicBezTo>
                    <a:pt x="170" y="70"/>
                    <a:pt x="170" y="70"/>
                    <a:pt x="170" y="70"/>
                  </a:cubicBezTo>
                  <a:cubicBezTo>
                    <a:pt x="170" y="67"/>
                    <a:pt x="170" y="67"/>
                    <a:pt x="170" y="67"/>
                  </a:cubicBezTo>
                  <a:cubicBezTo>
                    <a:pt x="167" y="67"/>
                    <a:pt x="167" y="67"/>
                    <a:pt x="167" y="67"/>
                  </a:cubicBezTo>
                  <a:cubicBezTo>
                    <a:pt x="147" y="67"/>
                    <a:pt x="147" y="67"/>
                    <a:pt x="147" y="67"/>
                  </a:cubicBezTo>
                  <a:cubicBezTo>
                    <a:pt x="147" y="90"/>
                    <a:pt x="147" y="90"/>
                    <a:pt x="147" y="90"/>
                  </a:cubicBezTo>
                  <a:lnTo>
                    <a:pt x="170" y="89"/>
                  </a:ln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85" y="105"/>
                  </a:moveTo>
                  <a:cubicBezTo>
                    <a:pt x="185" y="160"/>
                    <a:pt x="185" y="160"/>
                    <a:pt x="185" y="160"/>
                  </a:cubicBezTo>
                  <a:cubicBezTo>
                    <a:pt x="185" y="174"/>
                    <a:pt x="173" y="186"/>
                    <a:pt x="159" y="186"/>
                  </a:cubicBezTo>
                  <a:cubicBezTo>
                    <a:pt x="77" y="186"/>
                    <a:pt x="77" y="186"/>
                    <a:pt x="77" y="186"/>
                  </a:cubicBezTo>
                  <a:cubicBezTo>
                    <a:pt x="62" y="186"/>
                    <a:pt x="51" y="174"/>
                    <a:pt x="51" y="160"/>
                  </a:cubicBezTo>
                  <a:cubicBezTo>
                    <a:pt x="51" y="105"/>
                    <a:pt x="51" y="105"/>
                    <a:pt x="51" y="105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63"/>
                    <a:pt x="62" y="51"/>
                    <a:pt x="77" y="51"/>
                  </a:cubicBezTo>
                  <a:cubicBezTo>
                    <a:pt x="159" y="51"/>
                    <a:pt x="159" y="51"/>
                    <a:pt x="159" y="51"/>
                  </a:cubicBezTo>
                  <a:cubicBezTo>
                    <a:pt x="173" y="51"/>
                    <a:pt x="185" y="63"/>
                    <a:pt x="185" y="77"/>
                  </a:cubicBezTo>
                  <a:lnTo>
                    <a:pt x="185" y="105"/>
                  </a:lnTo>
                  <a:close/>
                  <a:moveTo>
                    <a:pt x="155" y="118"/>
                  </a:moveTo>
                  <a:cubicBezTo>
                    <a:pt x="155" y="139"/>
                    <a:pt x="138" y="155"/>
                    <a:pt x="118" y="155"/>
                  </a:cubicBezTo>
                  <a:cubicBezTo>
                    <a:pt x="98" y="155"/>
                    <a:pt x="81" y="139"/>
                    <a:pt x="81" y="118"/>
                  </a:cubicBezTo>
                  <a:cubicBezTo>
                    <a:pt x="81" y="114"/>
                    <a:pt x="82" y="109"/>
                    <a:pt x="84" y="105"/>
                  </a:cubicBezTo>
                  <a:cubicBezTo>
                    <a:pt x="64" y="105"/>
                    <a:pt x="64" y="105"/>
                    <a:pt x="64" y="105"/>
                  </a:cubicBezTo>
                  <a:cubicBezTo>
                    <a:pt x="64" y="160"/>
                    <a:pt x="64" y="160"/>
                    <a:pt x="64" y="160"/>
                  </a:cubicBezTo>
                  <a:cubicBezTo>
                    <a:pt x="64" y="167"/>
                    <a:pt x="70" y="172"/>
                    <a:pt x="77" y="172"/>
                  </a:cubicBezTo>
                  <a:cubicBezTo>
                    <a:pt x="159" y="172"/>
                    <a:pt x="159" y="172"/>
                    <a:pt x="159" y="172"/>
                  </a:cubicBezTo>
                  <a:cubicBezTo>
                    <a:pt x="166" y="172"/>
                    <a:pt x="172" y="167"/>
                    <a:pt x="172" y="160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52" y="105"/>
                    <a:pt x="152" y="105"/>
                    <a:pt x="152" y="105"/>
                  </a:cubicBezTo>
                  <a:cubicBezTo>
                    <a:pt x="154" y="109"/>
                    <a:pt x="155" y="114"/>
                    <a:pt x="155" y="1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i$liḋe-Freeform: Shape 28"/>
            <p:cNvSpPr/>
            <p:nvPr/>
          </p:nvSpPr>
          <p:spPr bwMode="auto">
            <a:xfrm>
              <a:off x="5559656" y="3558563"/>
              <a:ext cx="335493" cy="335493"/>
            </a:xfrm>
            <a:custGeom>
              <a:avLst/>
              <a:gdLst>
                <a:gd name="T0" fmla="*/ 74 w 236"/>
                <a:gd name="T1" fmla="*/ 160 h 236"/>
                <a:gd name="T2" fmla="*/ 93 w 236"/>
                <a:gd name="T3" fmla="*/ 160 h 236"/>
                <a:gd name="T4" fmla="*/ 93 w 236"/>
                <a:gd name="T5" fmla="*/ 103 h 236"/>
                <a:gd name="T6" fmla="*/ 74 w 236"/>
                <a:gd name="T7" fmla="*/ 103 h 236"/>
                <a:gd name="T8" fmla="*/ 74 w 236"/>
                <a:gd name="T9" fmla="*/ 160 h 236"/>
                <a:gd name="T10" fmla="*/ 140 w 236"/>
                <a:gd name="T11" fmla="*/ 102 h 236"/>
                <a:gd name="T12" fmla="*/ 122 w 236"/>
                <a:gd name="T13" fmla="*/ 111 h 236"/>
                <a:gd name="T14" fmla="*/ 122 w 236"/>
                <a:gd name="T15" fmla="*/ 103 h 236"/>
                <a:gd name="T16" fmla="*/ 103 w 236"/>
                <a:gd name="T17" fmla="*/ 103 h 236"/>
                <a:gd name="T18" fmla="*/ 103 w 236"/>
                <a:gd name="T19" fmla="*/ 160 h 236"/>
                <a:gd name="T20" fmla="*/ 122 w 236"/>
                <a:gd name="T21" fmla="*/ 160 h 236"/>
                <a:gd name="T22" fmla="*/ 122 w 236"/>
                <a:gd name="T23" fmla="*/ 128 h 236"/>
                <a:gd name="T24" fmla="*/ 123 w 236"/>
                <a:gd name="T25" fmla="*/ 124 h 236"/>
                <a:gd name="T26" fmla="*/ 133 w 236"/>
                <a:gd name="T27" fmla="*/ 117 h 236"/>
                <a:gd name="T28" fmla="*/ 142 w 236"/>
                <a:gd name="T29" fmla="*/ 130 h 236"/>
                <a:gd name="T30" fmla="*/ 142 w 236"/>
                <a:gd name="T31" fmla="*/ 160 h 236"/>
                <a:gd name="T32" fmla="*/ 161 w 236"/>
                <a:gd name="T33" fmla="*/ 160 h 236"/>
                <a:gd name="T34" fmla="*/ 161 w 236"/>
                <a:gd name="T35" fmla="*/ 160 h 236"/>
                <a:gd name="T36" fmla="*/ 161 w 236"/>
                <a:gd name="T37" fmla="*/ 127 h 236"/>
                <a:gd name="T38" fmla="*/ 140 w 236"/>
                <a:gd name="T39" fmla="*/ 102 h 236"/>
                <a:gd name="T40" fmla="*/ 122 w 236"/>
                <a:gd name="T41" fmla="*/ 111 h 236"/>
                <a:gd name="T42" fmla="*/ 122 w 236"/>
                <a:gd name="T43" fmla="*/ 111 h 236"/>
                <a:gd name="T44" fmla="*/ 122 w 236"/>
                <a:gd name="T45" fmla="*/ 111 h 236"/>
                <a:gd name="T46" fmla="*/ 83 w 236"/>
                <a:gd name="T47" fmla="*/ 75 h 236"/>
                <a:gd name="T48" fmla="*/ 73 w 236"/>
                <a:gd name="T49" fmla="*/ 85 h 236"/>
                <a:gd name="T50" fmla="*/ 83 w 236"/>
                <a:gd name="T51" fmla="*/ 95 h 236"/>
                <a:gd name="T52" fmla="*/ 83 w 236"/>
                <a:gd name="T53" fmla="*/ 95 h 236"/>
                <a:gd name="T54" fmla="*/ 94 w 236"/>
                <a:gd name="T55" fmla="*/ 85 h 236"/>
                <a:gd name="T56" fmla="*/ 83 w 236"/>
                <a:gd name="T57" fmla="*/ 75 h 236"/>
                <a:gd name="T58" fmla="*/ 118 w 236"/>
                <a:gd name="T59" fmla="*/ 0 h 236"/>
                <a:gd name="T60" fmla="*/ 0 w 236"/>
                <a:gd name="T61" fmla="*/ 118 h 236"/>
                <a:gd name="T62" fmla="*/ 118 w 236"/>
                <a:gd name="T63" fmla="*/ 236 h 236"/>
                <a:gd name="T64" fmla="*/ 236 w 236"/>
                <a:gd name="T65" fmla="*/ 118 h 236"/>
                <a:gd name="T66" fmla="*/ 118 w 236"/>
                <a:gd name="T67" fmla="*/ 0 h 236"/>
                <a:gd name="T68" fmla="*/ 181 w 236"/>
                <a:gd name="T69" fmla="*/ 172 h 236"/>
                <a:gd name="T70" fmla="*/ 171 w 236"/>
                <a:gd name="T71" fmla="*/ 181 h 236"/>
                <a:gd name="T72" fmla="*/ 64 w 236"/>
                <a:gd name="T73" fmla="*/ 181 h 236"/>
                <a:gd name="T74" fmla="*/ 55 w 236"/>
                <a:gd name="T75" fmla="*/ 172 h 236"/>
                <a:gd name="T76" fmla="*/ 55 w 236"/>
                <a:gd name="T77" fmla="*/ 63 h 236"/>
                <a:gd name="T78" fmla="*/ 64 w 236"/>
                <a:gd name="T79" fmla="*/ 54 h 236"/>
                <a:gd name="T80" fmla="*/ 171 w 236"/>
                <a:gd name="T81" fmla="*/ 54 h 236"/>
                <a:gd name="T82" fmla="*/ 181 w 236"/>
                <a:gd name="T83" fmla="*/ 63 h 236"/>
                <a:gd name="T84" fmla="*/ 181 w 236"/>
                <a:gd name="T85" fmla="*/ 17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6" h="236">
                  <a:moveTo>
                    <a:pt x="74" y="160"/>
                  </a:moveTo>
                  <a:cubicBezTo>
                    <a:pt x="93" y="160"/>
                    <a:pt x="93" y="160"/>
                    <a:pt x="93" y="160"/>
                  </a:cubicBezTo>
                  <a:cubicBezTo>
                    <a:pt x="93" y="103"/>
                    <a:pt x="93" y="103"/>
                    <a:pt x="93" y="103"/>
                  </a:cubicBezTo>
                  <a:cubicBezTo>
                    <a:pt x="74" y="103"/>
                    <a:pt x="74" y="103"/>
                    <a:pt x="74" y="103"/>
                  </a:cubicBezTo>
                  <a:lnTo>
                    <a:pt x="74" y="160"/>
                  </a:lnTo>
                  <a:close/>
                  <a:moveTo>
                    <a:pt x="140" y="102"/>
                  </a:moveTo>
                  <a:cubicBezTo>
                    <a:pt x="129" y="102"/>
                    <a:pt x="125" y="107"/>
                    <a:pt x="122" y="111"/>
                  </a:cubicBezTo>
                  <a:cubicBezTo>
                    <a:pt x="122" y="103"/>
                    <a:pt x="122" y="103"/>
                    <a:pt x="122" y="103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04" y="108"/>
                    <a:pt x="103" y="160"/>
                    <a:pt x="103" y="160"/>
                  </a:cubicBezTo>
                  <a:cubicBezTo>
                    <a:pt x="122" y="160"/>
                    <a:pt x="122" y="160"/>
                    <a:pt x="122" y="160"/>
                  </a:cubicBezTo>
                  <a:cubicBezTo>
                    <a:pt x="122" y="128"/>
                    <a:pt x="122" y="128"/>
                    <a:pt x="122" y="128"/>
                  </a:cubicBezTo>
                  <a:cubicBezTo>
                    <a:pt x="122" y="127"/>
                    <a:pt x="123" y="125"/>
                    <a:pt x="123" y="124"/>
                  </a:cubicBezTo>
                  <a:cubicBezTo>
                    <a:pt x="124" y="120"/>
                    <a:pt x="128" y="117"/>
                    <a:pt x="133" y="117"/>
                  </a:cubicBezTo>
                  <a:cubicBezTo>
                    <a:pt x="140" y="117"/>
                    <a:pt x="142" y="122"/>
                    <a:pt x="142" y="130"/>
                  </a:cubicBezTo>
                  <a:cubicBezTo>
                    <a:pt x="142" y="160"/>
                    <a:pt x="142" y="160"/>
                    <a:pt x="142" y="160"/>
                  </a:cubicBezTo>
                  <a:cubicBezTo>
                    <a:pt x="161" y="160"/>
                    <a:pt x="161" y="160"/>
                    <a:pt x="161" y="160"/>
                  </a:cubicBezTo>
                  <a:cubicBezTo>
                    <a:pt x="161" y="160"/>
                    <a:pt x="161" y="160"/>
                    <a:pt x="161" y="160"/>
                  </a:cubicBezTo>
                  <a:cubicBezTo>
                    <a:pt x="161" y="127"/>
                    <a:pt x="161" y="127"/>
                    <a:pt x="161" y="127"/>
                  </a:cubicBezTo>
                  <a:cubicBezTo>
                    <a:pt x="161" y="110"/>
                    <a:pt x="152" y="102"/>
                    <a:pt x="140" y="102"/>
                  </a:cubicBezTo>
                  <a:close/>
                  <a:moveTo>
                    <a:pt x="122" y="111"/>
                  </a:moveTo>
                  <a:cubicBezTo>
                    <a:pt x="122" y="111"/>
                    <a:pt x="122" y="111"/>
                    <a:pt x="122" y="111"/>
                  </a:cubicBezTo>
                  <a:cubicBezTo>
                    <a:pt x="122" y="111"/>
                    <a:pt x="122" y="111"/>
                    <a:pt x="122" y="111"/>
                  </a:cubicBezTo>
                  <a:close/>
                  <a:moveTo>
                    <a:pt x="83" y="75"/>
                  </a:moveTo>
                  <a:cubicBezTo>
                    <a:pt x="77" y="75"/>
                    <a:pt x="73" y="80"/>
                    <a:pt x="73" y="85"/>
                  </a:cubicBezTo>
                  <a:cubicBezTo>
                    <a:pt x="73" y="91"/>
                    <a:pt x="77" y="95"/>
                    <a:pt x="83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90" y="95"/>
                    <a:pt x="94" y="91"/>
                    <a:pt x="94" y="85"/>
                  </a:cubicBezTo>
                  <a:cubicBezTo>
                    <a:pt x="94" y="80"/>
                    <a:pt x="90" y="75"/>
                    <a:pt x="83" y="75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81" y="172"/>
                  </a:moveTo>
                  <a:cubicBezTo>
                    <a:pt x="181" y="177"/>
                    <a:pt x="176" y="181"/>
                    <a:pt x="171" y="181"/>
                  </a:cubicBezTo>
                  <a:cubicBezTo>
                    <a:pt x="64" y="181"/>
                    <a:pt x="64" y="181"/>
                    <a:pt x="64" y="181"/>
                  </a:cubicBezTo>
                  <a:cubicBezTo>
                    <a:pt x="59" y="181"/>
                    <a:pt x="55" y="177"/>
                    <a:pt x="55" y="172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55" y="58"/>
                    <a:pt x="59" y="54"/>
                    <a:pt x="64" y="54"/>
                  </a:cubicBezTo>
                  <a:cubicBezTo>
                    <a:pt x="171" y="54"/>
                    <a:pt x="171" y="54"/>
                    <a:pt x="171" y="54"/>
                  </a:cubicBezTo>
                  <a:cubicBezTo>
                    <a:pt x="176" y="54"/>
                    <a:pt x="181" y="58"/>
                    <a:pt x="181" y="63"/>
                  </a:cubicBezTo>
                  <a:cubicBezTo>
                    <a:pt x="181" y="172"/>
                    <a:pt x="181" y="172"/>
                    <a:pt x="181" y="1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i$liḋe-Freeform: Shape 29"/>
            <p:cNvSpPr/>
            <p:nvPr/>
          </p:nvSpPr>
          <p:spPr bwMode="auto">
            <a:xfrm>
              <a:off x="5097257" y="2599871"/>
              <a:ext cx="335493" cy="335493"/>
            </a:xfrm>
            <a:custGeom>
              <a:avLst/>
              <a:gdLst>
                <a:gd name="T0" fmla="*/ 0 w 236"/>
                <a:gd name="T1" fmla="*/ 118 h 236"/>
                <a:gd name="T2" fmla="*/ 236 w 236"/>
                <a:gd name="T3" fmla="*/ 118 h 236"/>
                <a:gd name="T4" fmla="*/ 150 w 236"/>
                <a:gd name="T5" fmla="*/ 168 h 236"/>
                <a:gd name="T6" fmla="*/ 128 w 236"/>
                <a:gd name="T7" fmla="*/ 196 h 236"/>
                <a:gd name="T8" fmla="*/ 125 w 236"/>
                <a:gd name="T9" fmla="*/ 199 h 236"/>
                <a:gd name="T10" fmla="*/ 111 w 236"/>
                <a:gd name="T11" fmla="*/ 198 h 236"/>
                <a:gd name="T12" fmla="*/ 110 w 236"/>
                <a:gd name="T13" fmla="*/ 180 h 236"/>
                <a:gd name="T14" fmla="*/ 90 w 236"/>
                <a:gd name="T15" fmla="*/ 173 h 236"/>
                <a:gd name="T16" fmla="*/ 79 w 236"/>
                <a:gd name="T17" fmla="*/ 166 h 236"/>
                <a:gd name="T18" fmla="*/ 78 w 236"/>
                <a:gd name="T19" fmla="*/ 160 h 236"/>
                <a:gd name="T20" fmla="*/ 89 w 236"/>
                <a:gd name="T21" fmla="*/ 147 h 236"/>
                <a:gd name="T22" fmla="*/ 91 w 236"/>
                <a:gd name="T23" fmla="*/ 148 h 236"/>
                <a:gd name="T24" fmla="*/ 119 w 236"/>
                <a:gd name="T25" fmla="*/ 160 h 236"/>
                <a:gd name="T26" fmla="*/ 137 w 236"/>
                <a:gd name="T27" fmla="*/ 145 h 236"/>
                <a:gd name="T28" fmla="*/ 133 w 236"/>
                <a:gd name="T29" fmla="*/ 137 h 236"/>
                <a:gd name="T30" fmla="*/ 122 w 236"/>
                <a:gd name="T31" fmla="*/ 130 h 236"/>
                <a:gd name="T32" fmla="*/ 109 w 236"/>
                <a:gd name="T33" fmla="*/ 125 h 236"/>
                <a:gd name="T34" fmla="*/ 98 w 236"/>
                <a:gd name="T35" fmla="*/ 120 h 236"/>
                <a:gd name="T36" fmla="*/ 89 w 236"/>
                <a:gd name="T37" fmla="*/ 113 h 236"/>
                <a:gd name="T38" fmla="*/ 82 w 236"/>
                <a:gd name="T39" fmla="*/ 103 h 236"/>
                <a:gd name="T40" fmla="*/ 79 w 236"/>
                <a:gd name="T41" fmla="*/ 90 h 236"/>
                <a:gd name="T42" fmla="*/ 110 w 236"/>
                <a:gd name="T43" fmla="*/ 57 h 236"/>
                <a:gd name="T44" fmla="*/ 111 w 236"/>
                <a:gd name="T45" fmla="*/ 38 h 236"/>
                <a:gd name="T46" fmla="*/ 125 w 236"/>
                <a:gd name="T47" fmla="*/ 37 h 236"/>
                <a:gd name="T48" fmla="*/ 128 w 236"/>
                <a:gd name="T49" fmla="*/ 40 h 236"/>
                <a:gd name="T50" fmla="*/ 137 w 236"/>
                <a:gd name="T51" fmla="*/ 58 h 236"/>
                <a:gd name="T52" fmla="*/ 151 w 236"/>
                <a:gd name="T53" fmla="*/ 65 h 236"/>
                <a:gd name="T54" fmla="*/ 155 w 236"/>
                <a:gd name="T55" fmla="*/ 69 h 236"/>
                <a:gd name="T56" fmla="*/ 149 w 236"/>
                <a:gd name="T57" fmla="*/ 85 h 236"/>
                <a:gd name="T58" fmla="*/ 144 w 236"/>
                <a:gd name="T59" fmla="*/ 86 h 236"/>
                <a:gd name="T60" fmla="*/ 140 w 236"/>
                <a:gd name="T61" fmla="*/ 82 h 236"/>
                <a:gd name="T62" fmla="*/ 128 w 236"/>
                <a:gd name="T63" fmla="*/ 77 h 236"/>
                <a:gd name="T64" fmla="*/ 107 w 236"/>
                <a:gd name="T65" fmla="*/ 80 h 236"/>
                <a:gd name="T66" fmla="*/ 102 w 236"/>
                <a:gd name="T67" fmla="*/ 94 h 236"/>
                <a:gd name="T68" fmla="*/ 108 w 236"/>
                <a:gd name="T69" fmla="*/ 101 h 236"/>
                <a:gd name="T70" fmla="*/ 118 w 236"/>
                <a:gd name="T71" fmla="*/ 106 h 236"/>
                <a:gd name="T72" fmla="*/ 132 w 236"/>
                <a:gd name="T73" fmla="*/ 112 h 236"/>
                <a:gd name="T74" fmla="*/ 145 w 236"/>
                <a:gd name="T75" fmla="*/ 119 h 236"/>
                <a:gd name="T76" fmla="*/ 155 w 236"/>
                <a:gd name="T77" fmla="*/ 129 h 236"/>
                <a:gd name="T78" fmla="*/ 159 w 236"/>
                <a:gd name="T79" fmla="*/ 14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moveTo>
                    <a:pt x="150" y="168"/>
                  </a:moveTo>
                  <a:cubicBezTo>
                    <a:pt x="145" y="175"/>
                    <a:pt x="137" y="179"/>
                    <a:pt x="128" y="180"/>
                  </a:cubicBezTo>
                  <a:cubicBezTo>
                    <a:pt x="128" y="196"/>
                    <a:pt x="128" y="196"/>
                    <a:pt x="128" y="196"/>
                  </a:cubicBezTo>
                  <a:cubicBezTo>
                    <a:pt x="128" y="197"/>
                    <a:pt x="127" y="198"/>
                    <a:pt x="127" y="198"/>
                  </a:cubicBezTo>
                  <a:cubicBezTo>
                    <a:pt x="126" y="199"/>
                    <a:pt x="126" y="199"/>
                    <a:pt x="125" y="199"/>
                  </a:cubicBezTo>
                  <a:cubicBezTo>
                    <a:pt x="113" y="199"/>
                    <a:pt x="113" y="199"/>
                    <a:pt x="113" y="199"/>
                  </a:cubicBezTo>
                  <a:cubicBezTo>
                    <a:pt x="112" y="199"/>
                    <a:pt x="111" y="199"/>
                    <a:pt x="111" y="198"/>
                  </a:cubicBezTo>
                  <a:cubicBezTo>
                    <a:pt x="110" y="197"/>
                    <a:pt x="110" y="197"/>
                    <a:pt x="110" y="196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06" y="180"/>
                    <a:pt x="102" y="179"/>
                    <a:pt x="99" y="177"/>
                  </a:cubicBezTo>
                  <a:cubicBezTo>
                    <a:pt x="95" y="176"/>
                    <a:pt x="92" y="175"/>
                    <a:pt x="90" y="173"/>
                  </a:cubicBezTo>
                  <a:cubicBezTo>
                    <a:pt x="88" y="172"/>
                    <a:pt x="85" y="171"/>
                    <a:pt x="83" y="169"/>
                  </a:cubicBezTo>
                  <a:cubicBezTo>
                    <a:pt x="81" y="168"/>
                    <a:pt x="80" y="166"/>
                    <a:pt x="79" y="166"/>
                  </a:cubicBezTo>
                  <a:cubicBezTo>
                    <a:pt x="79" y="165"/>
                    <a:pt x="78" y="164"/>
                    <a:pt x="78" y="164"/>
                  </a:cubicBezTo>
                  <a:cubicBezTo>
                    <a:pt x="77" y="163"/>
                    <a:pt x="77" y="162"/>
                    <a:pt x="78" y="160"/>
                  </a:cubicBezTo>
                  <a:cubicBezTo>
                    <a:pt x="87" y="148"/>
                    <a:pt x="87" y="148"/>
                    <a:pt x="87" y="148"/>
                  </a:cubicBezTo>
                  <a:cubicBezTo>
                    <a:pt x="87" y="148"/>
                    <a:pt x="88" y="147"/>
                    <a:pt x="89" y="147"/>
                  </a:cubicBezTo>
                  <a:cubicBezTo>
                    <a:pt x="90" y="147"/>
                    <a:pt x="90" y="147"/>
                    <a:pt x="91" y="148"/>
                  </a:cubicBezTo>
                  <a:cubicBezTo>
                    <a:pt x="91" y="148"/>
                    <a:pt x="91" y="148"/>
                    <a:pt x="91" y="148"/>
                  </a:cubicBezTo>
                  <a:cubicBezTo>
                    <a:pt x="98" y="154"/>
                    <a:pt x="105" y="158"/>
                    <a:pt x="112" y="159"/>
                  </a:cubicBezTo>
                  <a:cubicBezTo>
                    <a:pt x="115" y="160"/>
                    <a:pt x="117" y="160"/>
                    <a:pt x="119" y="160"/>
                  </a:cubicBezTo>
                  <a:cubicBezTo>
                    <a:pt x="124" y="160"/>
                    <a:pt x="128" y="159"/>
                    <a:pt x="131" y="156"/>
                  </a:cubicBezTo>
                  <a:cubicBezTo>
                    <a:pt x="135" y="154"/>
                    <a:pt x="137" y="150"/>
                    <a:pt x="137" y="145"/>
                  </a:cubicBezTo>
                  <a:cubicBezTo>
                    <a:pt x="137" y="144"/>
                    <a:pt x="136" y="142"/>
                    <a:pt x="136" y="140"/>
                  </a:cubicBezTo>
                  <a:cubicBezTo>
                    <a:pt x="135" y="139"/>
                    <a:pt x="134" y="138"/>
                    <a:pt x="133" y="137"/>
                  </a:cubicBezTo>
                  <a:cubicBezTo>
                    <a:pt x="132" y="136"/>
                    <a:pt x="130" y="135"/>
                    <a:pt x="127" y="133"/>
                  </a:cubicBezTo>
                  <a:cubicBezTo>
                    <a:pt x="125" y="132"/>
                    <a:pt x="123" y="131"/>
                    <a:pt x="122" y="130"/>
                  </a:cubicBezTo>
                  <a:cubicBezTo>
                    <a:pt x="120" y="130"/>
                    <a:pt x="118" y="129"/>
                    <a:pt x="115" y="128"/>
                  </a:cubicBezTo>
                  <a:cubicBezTo>
                    <a:pt x="112" y="127"/>
                    <a:pt x="110" y="126"/>
                    <a:pt x="109" y="125"/>
                  </a:cubicBezTo>
                  <a:cubicBezTo>
                    <a:pt x="108" y="125"/>
                    <a:pt x="106" y="124"/>
                    <a:pt x="104" y="123"/>
                  </a:cubicBezTo>
                  <a:cubicBezTo>
                    <a:pt x="101" y="122"/>
                    <a:pt x="100" y="121"/>
                    <a:pt x="98" y="120"/>
                  </a:cubicBezTo>
                  <a:cubicBezTo>
                    <a:pt x="97" y="119"/>
                    <a:pt x="95" y="118"/>
                    <a:pt x="93" y="117"/>
                  </a:cubicBezTo>
                  <a:cubicBezTo>
                    <a:pt x="91" y="116"/>
                    <a:pt x="90" y="114"/>
                    <a:pt x="89" y="113"/>
                  </a:cubicBezTo>
                  <a:cubicBezTo>
                    <a:pt x="87" y="112"/>
                    <a:pt x="86" y="110"/>
                    <a:pt x="85" y="109"/>
                  </a:cubicBezTo>
                  <a:cubicBezTo>
                    <a:pt x="83" y="107"/>
                    <a:pt x="82" y="105"/>
                    <a:pt x="82" y="103"/>
                  </a:cubicBezTo>
                  <a:cubicBezTo>
                    <a:pt x="81" y="102"/>
                    <a:pt x="80" y="100"/>
                    <a:pt x="80" y="97"/>
                  </a:cubicBezTo>
                  <a:cubicBezTo>
                    <a:pt x="79" y="95"/>
                    <a:pt x="79" y="93"/>
                    <a:pt x="79" y="90"/>
                  </a:cubicBezTo>
                  <a:cubicBezTo>
                    <a:pt x="79" y="82"/>
                    <a:pt x="82" y="75"/>
                    <a:pt x="88" y="69"/>
                  </a:cubicBezTo>
                  <a:cubicBezTo>
                    <a:pt x="93" y="62"/>
                    <a:pt x="101" y="58"/>
                    <a:pt x="110" y="57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39"/>
                    <a:pt x="111" y="38"/>
                  </a:cubicBezTo>
                  <a:cubicBezTo>
                    <a:pt x="111" y="38"/>
                    <a:pt x="112" y="37"/>
                    <a:pt x="113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6" y="37"/>
                    <a:pt x="126" y="38"/>
                    <a:pt x="127" y="38"/>
                  </a:cubicBezTo>
                  <a:cubicBezTo>
                    <a:pt x="127" y="39"/>
                    <a:pt x="128" y="39"/>
                    <a:pt x="128" y="40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31" y="57"/>
                    <a:pt x="134" y="57"/>
                    <a:pt x="137" y="58"/>
                  </a:cubicBezTo>
                  <a:cubicBezTo>
                    <a:pt x="140" y="59"/>
                    <a:pt x="143" y="60"/>
                    <a:pt x="145" y="61"/>
                  </a:cubicBezTo>
                  <a:cubicBezTo>
                    <a:pt x="147" y="62"/>
                    <a:pt x="149" y="63"/>
                    <a:pt x="151" y="65"/>
                  </a:cubicBezTo>
                  <a:cubicBezTo>
                    <a:pt x="152" y="66"/>
                    <a:pt x="153" y="67"/>
                    <a:pt x="154" y="67"/>
                  </a:cubicBezTo>
                  <a:cubicBezTo>
                    <a:pt x="155" y="68"/>
                    <a:pt x="155" y="68"/>
                    <a:pt x="155" y="69"/>
                  </a:cubicBezTo>
                  <a:cubicBezTo>
                    <a:pt x="156" y="70"/>
                    <a:pt x="156" y="71"/>
                    <a:pt x="156" y="72"/>
                  </a:cubicBezTo>
                  <a:cubicBezTo>
                    <a:pt x="149" y="85"/>
                    <a:pt x="149" y="85"/>
                    <a:pt x="149" y="85"/>
                  </a:cubicBezTo>
                  <a:cubicBezTo>
                    <a:pt x="148" y="86"/>
                    <a:pt x="148" y="86"/>
                    <a:pt x="147" y="87"/>
                  </a:cubicBezTo>
                  <a:cubicBezTo>
                    <a:pt x="146" y="87"/>
                    <a:pt x="145" y="86"/>
                    <a:pt x="144" y="86"/>
                  </a:cubicBezTo>
                  <a:cubicBezTo>
                    <a:pt x="144" y="86"/>
                    <a:pt x="144" y="85"/>
                    <a:pt x="143" y="85"/>
                  </a:cubicBezTo>
                  <a:cubicBezTo>
                    <a:pt x="142" y="84"/>
                    <a:pt x="141" y="83"/>
                    <a:pt x="140" y="82"/>
                  </a:cubicBezTo>
                  <a:cubicBezTo>
                    <a:pt x="138" y="81"/>
                    <a:pt x="136" y="80"/>
                    <a:pt x="134" y="80"/>
                  </a:cubicBezTo>
                  <a:cubicBezTo>
                    <a:pt x="133" y="79"/>
                    <a:pt x="130" y="78"/>
                    <a:pt x="128" y="77"/>
                  </a:cubicBezTo>
                  <a:cubicBezTo>
                    <a:pt x="125" y="77"/>
                    <a:pt x="123" y="76"/>
                    <a:pt x="120" y="76"/>
                  </a:cubicBezTo>
                  <a:cubicBezTo>
                    <a:pt x="115" y="76"/>
                    <a:pt x="110" y="77"/>
                    <a:pt x="107" y="80"/>
                  </a:cubicBezTo>
                  <a:cubicBezTo>
                    <a:pt x="103" y="83"/>
                    <a:pt x="101" y="86"/>
                    <a:pt x="101" y="90"/>
                  </a:cubicBezTo>
                  <a:cubicBezTo>
                    <a:pt x="101" y="92"/>
                    <a:pt x="102" y="93"/>
                    <a:pt x="102" y="94"/>
                  </a:cubicBezTo>
                  <a:cubicBezTo>
                    <a:pt x="103" y="96"/>
                    <a:pt x="103" y="97"/>
                    <a:pt x="105" y="98"/>
                  </a:cubicBezTo>
                  <a:cubicBezTo>
                    <a:pt x="106" y="99"/>
                    <a:pt x="107" y="100"/>
                    <a:pt x="108" y="101"/>
                  </a:cubicBezTo>
                  <a:cubicBezTo>
                    <a:pt x="109" y="102"/>
                    <a:pt x="111" y="103"/>
                    <a:pt x="113" y="104"/>
                  </a:cubicBezTo>
                  <a:cubicBezTo>
                    <a:pt x="115" y="105"/>
                    <a:pt x="117" y="106"/>
                    <a:pt x="118" y="106"/>
                  </a:cubicBezTo>
                  <a:cubicBezTo>
                    <a:pt x="120" y="107"/>
                    <a:pt x="122" y="108"/>
                    <a:pt x="125" y="109"/>
                  </a:cubicBezTo>
                  <a:cubicBezTo>
                    <a:pt x="128" y="110"/>
                    <a:pt x="130" y="111"/>
                    <a:pt x="132" y="112"/>
                  </a:cubicBezTo>
                  <a:cubicBezTo>
                    <a:pt x="133" y="112"/>
                    <a:pt x="136" y="113"/>
                    <a:pt x="138" y="115"/>
                  </a:cubicBezTo>
                  <a:cubicBezTo>
                    <a:pt x="141" y="116"/>
                    <a:pt x="143" y="117"/>
                    <a:pt x="145" y="119"/>
                  </a:cubicBezTo>
                  <a:cubicBezTo>
                    <a:pt x="147" y="120"/>
                    <a:pt x="149" y="121"/>
                    <a:pt x="151" y="123"/>
                  </a:cubicBezTo>
                  <a:cubicBezTo>
                    <a:pt x="153" y="125"/>
                    <a:pt x="154" y="127"/>
                    <a:pt x="155" y="129"/>
                  </a:cubicBezTo>
                  <a:cubicBezTo>
                    <a:pt x="156" y="131"/>
                    <a:pt x="157" y="133"/>
                    <a:pt x="158" y="136"/>
                  </a:cubicBezTo>
                  <a:cubicBezTo>
                    <a:pt x="159" y="138"/>
                    <a:pt x="159" y="141"/>
                    <a:pt x="159" y="144"/>
                  </a:cubicBezTo>
                  <a:cubicBezTo>
                    <a:pt x="159" y="153"/>
                    <a:pt x="156" y="161"/>
                    <a:pt x="150" y="16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5" name="Group 30"/>
            <p:cNvGrpSpPr/>
            <p:nvPr/>
          </p:nvGrpSpPr>
          <p:grpSpPr>
            <a:xfrm>
              <a:off x="6609531" y="1574488"/>
              <a:ext cx="1931910" cy="679458"/>
              <a:chOff x="2084790" y="3062810"/>
              <a:chExt cx="2123043" cy="905944"/>
            </a:xfrm>
          </p:grpSpPr>
          <p:sp>
            <p:nvSpPr>
              <p:cNvPr id="22" name="i$liḋe-TextBox 31"/>
              <p:cNvSpPr txBox="1"/>
              <p:nvPr/>
            </p:nvSpPr>
            <p:spPr>
              <a:xfrm>
                <a:off x="2084790" y="3062810"/>
                <a:ext cx="2123043" cy="2830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wrap="none" lIns="72000" tIns="0" rIns="72000" bIns="0" anchor="b" anchorCtr="0">
                <a:normAutofit fontScale="92500" lnSpcReduction="10000"/>
              </a:bodyPr>
              <a:lstStyle/>
              <a:p>
                <a:r>
                  <a:rPr lang="zh-CN" altLang="en-US" sz="1600" b="1">
                    <a:solidFill>
                      <a:schemeClr val="accent1">
                        <a:lumMod val="100000"/>
                      </a:schemeClr>
                    </a:solidFill>
                  </a:rPr>
                  <a:t>标题文本预设</a:t>
                </a:r>
              </a:p>
            </p:txBody>
          </p:sp>
          <p:sp>
            <p:nvSpPr>
              <p:cNvPr id="23" name="i$liḋe-TextBox 32"/>
              <p:cNvSpPr txBox="1"/>
              <p:nvPr/>
            </p:nvSpPr>
            <p:spPr>
              <a:xfrm>
                <a:off x="2084790" y="3345832"/>
                <a:ext cx="2123043" cy="6229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wrap="square" lIns="72000" tIns="0" rIns="72000" bIns="0" anchor="t" anchorCtr="0">
                <a:normAutofit fontScale="92500" lnSpcReduction="2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100">
                    <a:solidFill>
                      <a:srgbClr val="000000">
                        <a:lumMod val="100000"/>
                      </a:srgbClr>
                    </a:solidFill>
                  </a:rPr>
                  <a:t>此部分内容作为文字排版占位显示</a:t>
                </a:r>
                <a:br>
                  <a:rPr lang="zh-CN" altLang="en-US" sz="1100">
                    <a:solidFill>
                      <a:srgbClr val="000000">
                        <a:lumMod val="100000"/>
                      </a:srgbClr>
                    </a:solidFill>
                  </a:rPr>
                </a:br>
                <a:r>
                  <a:rPr lang="zh-CN" altLang="en-US" sz="1100">
                    <a:solidFill>
                      <a:srgbClr val="000000">
                        <a:lumMod val="100000"/>
                      </a:srgbClr>
                    </a:solidFill>
                  </a:rPr>
                  <a:t>（建议使用主题字体）</a:t>
                </a:r>
              </a:p>
            </p:txBody>
          </p:sp>
        </p:grpSp>
        <p:grpSp>
          <p:nvGrpSpPr>
            <p:cNvPr id="16" name="Group 33"/>
            <p:cNvGrpSpPr/>
            <p:nvPr/>
          </p:nvGrpSpPr>
          <p:grpSpPr>
            <a:xfrm>
              <a:off x="6379916" y="2531695"/>
              <a:ext cx="1931910" cy="679458"/>
              <a:chOff x="2084790" y="3062810"/>
              <a:chExt cx="2123043" cy="905944"/>
            </a:xfrm>
          </p:grpSpPr>
          <p:sp>
            <p:nvSpPr>
              <p:cNvPr id="20" name="i$liḋe-TextBox 34"/>
              <p:cNvSpPr txBox="1"/>
              <p:nvPr/>
            </p:nvSpPr>
            <p:spPr>
              <a:xfrm>
                <a:off x="2084790" y="3062810"/>
                <a:ext cx="2123043" cy="2830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wrap="none" lIns="72000" tIns="0" rIns="72000" bIns="0" anchor="b" anchorCtr="0">
                <a:normAutofit fontScale="92500" lnSpcReduction="10000"/>
              </a:bodyPr>
              <a:lstStyle/>
              <a:p>
                <a:r>
                  <a:rPr lang="zh-CN" altLang="en-US" sz="1600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  <p:sp>
            <p:nvSpPr>
              <p:cNvPr id="21" name="i$liḋe-TextBox 35"/>
              <p:cNvSpPr txBox="1"/>
              <p:nvPr/>
            </p:nvSpPr>
            <p:spPr>
              <a:xfrm>
                <a:off x="2084790" y="3345832"/>
                <a:ext cx="2123043" cy="6229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wrap="square" lIns="72000" tIns="0" rIns="72000" bIns="0" anchor="t" anchorCtr="0">
                <a:normAutofit fontScale="92500" lnSpcReduction="2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100">
                    <a:solidFill>
                      <a:srgbClr val="000000">
                        <a:lumMod val="100000"/>
                      </a:srgbClr>
                    </a:solidFill>
                  </a:rPr>
                  <a:t>此部分内容作为文字排版占位显示</a:t>
                </a:r>
                <a:br>
                  <a:rPr lang="zh-CN" altLang="en-US" sz="1100">
                    <a:solidFill>
                      <a:srgbClr val="000000">
                        <a:lumMod val="100000"/>
                      </a:srgbClr>
                    </a:solidFill>
                  </a:rPr>
                </a:br>
                <a:r>
                  <a:rPr lang="zh-CN" altLang="en-US" sz="1100">
                    <a:solidFill>
                      <a:srgbClr val="000000">
                        <a:lumMod val="100000"/>
                      </a:srgbClr>
                    </a:solidFill>
                  </a:rPr>
                  <a:t>（建议使用主题字体）</a:t>
                </a:r>
              </a:p>
            </p:txBody>
          </p:sp>
        </p:grpSp>
        <p:grpSp>
          <p:nvGrpSpPr>
            <p:cNvPr id="17" name="Group 36"/>
            <p:cNvGrpSpPr/>
            <p:nvPr/>
          </p:nvGrpSpPr>
          <p:grpSpPr>
            <a:xfrm>
              <a:off x="6609531" y="3434715"/>
              <a:ext cx="1931910" cy="679458"/>
              <a:chOff x="2084790" y="3062810"/>
              <a:chExt cx="2123043" cy="905944"/>
            </a:xfrm>
          </p:grpSpPr>
          <p:sp>
            <p:nvSpPr>
              <p:cNvPr id="18" name="i$liḋe-TextBox 37"/>
              <p:cNvSpPr txBox="1"/>
              <p:nvPr/>
            </p:nvSpPr>
            <p:spPr>
              <a:xfrm>
                <a:off x="2084790" y="3062810"/>
                <a:ext cx="2123043" cy="2830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wrap="none" lIns="72000" tIns="0" rIns="72000" bIns="0" anchor="b" anchorCtr="0">
                <a:normAutofit fontScale="92500" lnSpcReduction="10000"/>
              </a:bodyPr>
              <a:lstStyle/>
              <a:p>
                <a:r>
                  <a:rPr lang="zh-CN" altLang="en-US" sz="1600" b="1">
                    <a:solidFill>
                      <a:schemeClr val="accent3"/>
                    </a:solidFill>
                  </a:rPr>
                  <a:t>标题文本预设</a:t>
                </a:r>
              </a:p>
            </p:txBody>
          </p:sp>
          <p:sp>
            <p:nvSpPr>
              <p:cNvPr id="19" name="i$liḋe-TextBox 38"/>
              <p:cNvSpPr txBox="1"/>
              <p:nvPr/>
            </p:nvSpPr>
            <p:spPr>
              <a:xfrm>
                <a:off x="2084790" y="3345832"/>
                <a:ext cx="2123043" cy="6229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wrap="square" lIns="72000" tIns="0" rIns="72000" bIns="0" anchor="t" anchorCtr="0">
                <a:normAutofit fontScale="92500" lnSpcReduction="2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100">
                    <a:solidFill>
                      <a:srgbClr val="000000">
                        <a:lumMod val="100000"/>
                      </a:srgbClr>
                    </a:solidFill>
                  </a:rPr>
                  <a:t>此部分内容作为文字排版占位显示</a:t>
                </a:r>
                <a:br>
                  <a:rPr lang="zh-CN" altLang="en-US" sz="1100">
                    <a:solidFill>
                      <a:srgbClr val="000000">
                        <a:lumMod val="100000"/>
                      </a:srgbClr>
                    </a:solidFill>
                  </a:rPr>
                </a:br>
                <a:r>
                  <a:rPr lang="zh-CN" altLang="en-US" sz="1100">
                    <a:solidFill>
                      <a:srgbClr val="000000">
                        <a:lumMod val="100000"/>
                      </a:srgbClr>
                    </a:solidFill>
                  </a:rPr>
                  <a:t>（建议使用主题字体）</a:t>
                </a:r>
              </a:p>
            </p:txBody>
          </p:sp>
        </p:grpSp>
      </p:grpSp>
      <p:sp>
        <p:nvSpPr>
          <p:cNvPr id="32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2428014" y="1380417"/>
            <a:ext cx="4161130" cy="2770075"/>
            <a:chOff x="2428014" y="1380417"/>
            <a:chExt cx="4161130" cy="2770075"/>
          </a:xfrm>
        </p:grpSpPr>
        <p:sp>
          <p:nvSpPr>
            <p:cNvPr id="9" name="文本框 55"/>
            <p:cNvSpPr txBox="1"/>
            <p:nvPr/>
          </p:nvSpPr>
          <p:spPr>
            <a:xfrm>
              <a:off x="5672227" y="1380417"/>
              <a:ext cx="916917" cy="242374"/>
            </a:xfrm>
            <a:prstGeom prst="rect">
              <a:avLst/>
            </a:prstGeom>
            <a:noFill/>
          </p:spPr>
          <p:txBody>
            <a:bodyPr wrap="square">
              <a:normAutofit fontScale="62500" lnSpcReduction="20000"/>
            </a:bodyPr>
            <a:lstStyle/>
            <a:p>
              <a:r>
                <a:rPr lang="de-DE" sz="1500">
                  <a:solidFill>
                    <a:schemeClr val="accent2">
                      <a:lumMod val="100000"/>
                    </a:schemeClr>
                  </a:solidFill>
                  <a:latin typeface="Impact" panose="020B0806030902050204" pitchFamily="34" charset="0"/>
                </a:rPr>
                <a:t>Europe (2017)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2428014" y="1462582"/>
              <a:ext cx="3703845" cy="2687910"/>
              <a:chOff x="2428014" y="1462582"/>
              <a:chExt cx="3703845" cy="2687910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4180736" y="1574257"/>
                <a:ext cx="1824153" cy="1824153"/>
                <a:chOff x="14382607" y="3858443"/>
                <a:chExt cx="4864408" cy="4864408"/>
              </a:xfrm>
            </p:grpSpPr>
            <p:sp>
              <p:nvSpPr>
                <p:cNvPr id="26" name="椭圆 25"/>
                <p:cNvSpPr/>
                <p:nvPr/>
              </p:nvSpPr>
              <p:spPr>
                <a:xfrm>
                  <a:off x="14791898" y="4248047"/>
                  <a:ext cx="4144194" cy="4144194"/>
                </a:xfrm>
                <a:prstGeom prst="ellipse">
                  <a:avLst/>
                </a:prstGeom>
                <a:solidFill>
                  <a:schemeClr val="accent2">
                    <a:alpha val="80000"/>
                  </a:schemeClr>
                </a:solidFill>
                <a:ln>
                  <a:noFill/>
                </a:ln>
                <a:effectLst>
                  <a:outerShdw blurRad="38100" dist="38100" algn="ctr" rotWithShape="0">
                    <a:srgbClr val="000000">
                      <a:alpha val="2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7" name="椭圆 26"/>
                <p:cNvSpPr/>
                <p:nvPr/>
              </p:nvSpPr>
              <p:spPr>
                <a:xfrm>
                  <a:off x="14382607" y="3858443"/>
                  <a:ext cx="4864408" cy="4864408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alpha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5" name="组合 4"/>
              <p:cNvGrpSpPr/>
              <p:nvPr/>
            </p:nvGrpSpPr>
            <p:grpSpPr>
              <a:xfrm>
                <a:off x="3962521" y="2614803"/>
                <a:ext cx="1106364" cy="1106364"/>
                <a:chOff x="13800701" y="6633228"/>
                <a:chExt cx="2950304" cy="2950304"/>
              </a:xfrm>
            </p:grpSpPr>
            <p:sp>
              <p:nvSpPr>
                <p:cNvPr id="24" name="椭圆 23"/>
                <p:cNvSpPr/>
                <p:nvPr/>
              </p:nvSpPr>
              <p:spPr>
                <a:xfrm>
                  <a:off x="14047153" y="6850109"/>
                  <a:ext cx="2513488" cy="2513488"/>
                </a:xfrm>
                <a:prstGeom prst="ellipse">
                  <a:avLst/>
                </a:prstGeom>
                <a:solidFill>
                  <a:schemeClr val="accent3">
                    <a:alpha val="80000"/>
                  </a:schemeClr>
                </a:solidFill>
                <a:ln>
                  <a:noFill/>
                </a:ln>
                <a:effectLst>
                  <a:outerShdw blurRad="38100" dist="38100" algn="ctr" rotWithShape="0">
                    <a:srgbClr val="000000">
                      <a:alpha val="2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13800701" y="6633228"/>
                  <a:ext cx="2950304" cy="2950304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alpha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6" name="组合 5"/>
              <p:cNvGrpSpPr/>
              <p:nvPr/>
            </p:nvGrpSpPr>
            <p:grpSpPr>
              <a:xfrm>
                <a:off x="3303051" y="1886192"/>
                <a:ext cx="1534102" cy="1534102"/>
                <a:chOff x="12042112" y="4690267"/>
                <a:chExt cx="4090937" cy="4090937"/>
              </a:xfrm>
            </p:grpSpPr>
            <p:sp>
              <p:nvSpPr>
                <p:cNvPr id="22" name="椭圆 21"/>
                <p:cNvSpPr/>
                <p:nvPr/>
              </p:nvSpPr>
              <p:spPr>
                <a:xfrm>
                  <a:off x="12384220" y="4995355"/>
                  <a:ext cx="3485242" cy="3485242"/>
                </a:xfrm>
                <a:prstGeom prst="ellipse">
                  <a:avLst/>
                </a:pr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  <a:effectLst>
                  <a:outerShdw blurRad="38100" dist="38100" algn="ctr" rotWithShape="0">
                    <a:srgbClr val="000000">
                      <a:alpha val="2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" name="椭圆 22"/>
                <p:cNvSpPr/>
                <p:nvPr/>
              </p:nvSpPr>
              <p:spPr>
                <a:xfrm>
                  <a:off x="12042112" y="4690267"/>
                  <a:ext cx="4090937" cy="4090937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alpha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cxnSp>
            <p:nvCxnSpPr>
              <p:cNvPr id="7" name="直接连接符 6"/>
              <p:cNvCxnSpPr/>
              <p:nvPr/>
            </p:nvCxnSpPr>
            <p:spPr>
              <a:xfrm flipH="1">
                <a:off x="5178321" y="1480079"/>
                <a:ext cx="437672" cy="878860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lumMod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椭圆 7"/>
              <p:cNvSpPr/>
              <p:nvPr/>
            </p:nvSpPr>
            <p:spPr>
              <a:xfrm>
                <a:off x="5580017" y="1462582"/>
                <a:ext cx="71951" cy="71951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cxnSp>
            <p:nvCxnSpPr>
              <p:cNvPr id="10" name="直接连接符 9"/>
              <p:cNvCxnSpPr/>
              <p:nvPr/>
            </p:nvCxnSpPr>
            <p:spPr>
              <a:xfrm>
                <a:off x="3432259" y="1785704"/>
                <a:ext cx="553660" cy="723214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椭圆 10"/>
              <p:cNvSpPr/>
              <p:nvPr/>
            </p:nvSpPr>
            <p:spPr>
              <a:xfrm>
                <a:off x="3390311" y="1733867"/>
                <a:ext cx="71951" cy="7195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" name="文本框 61"/>
              <p:cNvSpPr txBox="1"/>
              <p:nvPr/>
            </p:nvSpPr>
            <p:spPr>
              <a:xfrm>
                <a:off x="2428014" y="1639488"/>
                <a:ext cx="916917" cy="242374"/>
              </a:xfrm>
              <a:prstGeom prst="rect">
                <a:avLst/>
              </a:prstGeom>
              <a:noFill/>
            </p:spPr>
            <p:txBody>
              <a:bodyPr wrap="square">
                <a:normAutofit fontScale="77500" lnSpcReduction="20000"/>
              </a:bodyPr>
              <a:lstStyle/>
              <a:p>
                <a:pPr algn="r"/>
                <a:r>
                  <a:rPr lang="de-DE" sz="1500">
                    <a:solidFill>
                      <a:schemeClr val="accent1"/>
                    </a:solidFill>
                    <a:latin typeface="Impact" panose="020B0806030902050204" pitchFamily="34" charset="0"/>
                  </a:rPr>
                  <a:t>U.S.A. (2017)</a:t>
                </a:r>
              </a:p>
            </p:txBody>
          </p:sp>
          <p:cxnSp>
            <p:nvCxnSpPr>
              <p:cNvPr id="13" name="直接连接符 12"/>
              <p:cNvCxnSpPr/>
              <p:nvPr/>
            </p:nvCxnSpPr>
            <p:spPr>
              <a:xfrm>
                <a:off x="4584392" y="3292500"/>
                <a:ext cx="553660" cy="723214"/>
              </a:xfrm>
              <a:prstGeom prst="line">
                <a:avLst/>
              </a:prstGeom>
              <a:ln w="12700" cap="flat" cmpd="sng" algn="ctr">
                <a:solidFill>
                  <a:schemeClr val="accent3">
                    <a:lumMod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椭圆 13"/>
              <p:cNvSpPr/>
              <p:nvPr/>
            </p:nvSpPr>
            <p:spPr>
              <a:xfrm>
                <a:off x="5106271" y="3979740"/>
                <a:ext cx="71951" cy="71951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" name="文本框 66"/>
              <p:cNvSpPr txBox="1"/>
              <p:nvPr/>
            </p:nvSpPr>
            <p:spPr>
              <a:xfrm>
                <a:off x="5214942" y="3908118"/>
                <a:ext cx="916917" cy="242374"/>
              </a:xfrm>
              <a:prstGeom prst="rect">
                <a:avLst/>
              </a:prstGeom>
              <a:noFill/>
            </p:spPr>
            <p:txBody>
              <a:bodyPr wrap="square">
                <a:normAutofit fontScale="77500" lnSpcReduction="20000"/>
              </a:bodyPr>
              <a:lstStyle/>
              <a:p>
                <a:r>
                  <a:rPr lang="de-DE" sz="1500">
                    <a:solidFill>
                      <a:schemeClr val="accent3">
                        <a:lumMod val="100000"/>
                      </a:schemeClr>
                    </a:solidFill>
                    <a:latin typeface="Impact" panose="020B0806030902050204" pitchFamily="34" charset="0"/>
                  </a:rPr>
                  <a:t>Asia (2017)</a:t>
                </a: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4868694" y="2228651"/>
                <a:ext cx="517346" cy="5173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 fontScale="85000" lnSpcReduction="10000"/>
              </a:bodyPr>
              <a:lstStyle/>
              <a:p>
                <a:pPr algn="ctr"/>
                <a:r>
                  <a:rPr lang="de-DE" sz="1500">
                    <a:solidFill>
                      <a:schemeClr val="accent1">
                        <a:lumMod val="100000"/>
                      </a:schemeClr>
                    </a:solidFill>
                    <a:latin typeface="Impact" panose="020B0806030902050204" pitchFamily="34" charset="0"/>
                  </a:rPr>
                  <a:t>86</a:t>
                </a: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3798637" y="2360618"/>
                <a:ext cx="517346" cy="5173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 fontScale="85000" lnSpcReduction="10000"/>
              </a:bodyPr>
              <a:lstStyle/>
              <a:p>
                <a:pPr algn="ctr"/>
                <a:r>
                  <a:rPr lang="de-DE" sz="1500">
                    <a:solidFill>
                      <a:schemeClr val="accent1">
                        <a:lumMod val="100000"/>
                      </a:schemeClr>
                    </a:solidFill>
                    <a:latin typeface="Impact" panose="020B0806030902050204" pitchFamily="34" charset="0"/>
                  </a:rPr>
                  <a:t>64</a:t>
                </a: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4274229" y="2949922"/>
                <a:ext cx="517346" cy="5173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 fontScale="85000" lnSpcReduction="10000"/>
              </a:bodyPr>
              <a:lstStyle/>
              <a:p>
                <a:pPr algn="ctr"/>
                <a:r>
                  <a:rPr lang="de-DE" sz="1500">
                    <a:solidFill>
                      <a:schemeClr val="accent1">
                        <a:lumMod val="100000"/>
                      </a:schemeClr>
                    </a:solidFill>
                    <a:latin typeface="Impact" panose="020B0806030902050204" pitchFamily="34" charset="0"/>
                  </a:rPr>
                  <a:t>49</a:t>
                </a:r>
              </a:p>
            </p:txBody>
          </p:sp>
        </p:grpSp>
      </p:grpSp>
      <p:sp>
        <p:nvSpPr>
          <p:cNvPr id="31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2505689" y="1298048"/>
            <a:ext cx="4104243" cy="2462010"/>
            <a:chOff x="2170465" y="1319262"/>
            <a:chExt cx="8206576" cy="4922870"/>
          </a:xfrm>
        </p:grpSpPr>
        <p:grpSp>
          <p:nvGrpSpPr>
            <p:cNvPr id="23" name="Group 40"/>
            <p:cNvGrpSpPr/>
            <p:nvPr/>
          </p:nvGrpSpPr>
          <p:grpSpPr>
            <a:xfrm>
              <a:off x="3196482" y="1319262"/>
              <a:ext cx="6211290" cy="4922870"/>
              <a:chOff x="3855904" y="1473299"/>
              <a:chExt cx="4835388" cy="3832371"/>
            </a:xfrm>
          </p:grpSpPr>
          <p:sp>
            <p:nvSpPr>
              <p:cNvPr id="36" name="Rectangle: Top Corners Rounded 34"/>
              <p:cNvSpPr/>
              <p:nvPr/>
            </p:nvSpPr>
            <p:spPr>
              <a:xfrm rot="16200000" flipH="1">
                <a:off x="4888349" y="1819303"/>
                <a:ext cx="198120" cy="120772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Rectangle: Top Corners Rounded 35"/>
              <p:cNvSpPr/>
              <p:nvPr/>
            </p:nvSpPr>
            <p:spPr>
              <a:xfrm rot="16200000" flipH="1">
                <a:off x="5066827" y="2549532"/>
                <a:ext cx="198120" cy="75140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Rectangle: Top Corners Rounded 36"/>
              <p:cNvSpPr/>
              <p:nvPr/>
            </p:nvSpPr>
            <p:spPr>
              <a:xfrm rot="16200000" flipH="1">
                <a:off x="4599688" y="2584459"/>
                <a:ext cx="198120" cy="168568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Rectangle: Top Corners Rounded 37"/>
              <p:cNvSpPr/>
              <p:nvPr/>
            </p:nvSpPr>
            <p:spPr>
              <a:xfrm rot="16200000" flipH="1">
                <a:off x="5030337" y="3264762"/>
                <a:ext cx="198120" cy="132921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Rectangle: Top Corners Rounded 38"/>
              <p:cNvSpPr/>
              <p:nvPr/>
            </p:nvSpPr>
            <p:spPr>
              <a:xfrm rot="16200000" flipH="1">
                <a:off x="5081713" y="3864015"/>
                <a:ext cx="198120" cy="11348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Rectangle: Top Corners Rounded 39"/>
              <p:cNvSpPr/>
              <p:nvPr/>
            </p:nvSpPr>
            <p:spPr>
              <a:xfrm rot="16200000" flipH="1">
                <a:off x="5000269" y="4238832"/>
                <a:ext cx="198120" cy="13893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Rectangle: Top Corners Rounded 28"/>
              <p:cNvSpPr/>
              <p:nvPr/>
            </p:nvSpPr>
            <p:spPr>
              <a:xfrm rot="5400000">
                <a:off x="7409388" y="1404413"/>
                <a:ext cx="198120" cy="203749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Rectangle: Top Corners Rounded 29"/>
              <p:cNvSpPr/>
              <p:nvPr/>
            </p:nvSpPr>
            <p:spPr>
              <a:xfrm rot="5400000">
                <a:off x="7213035" y="2325085"/>
                <a:ext cx="198120" cy="120029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Rectangle: Top Corners Rounded 30"/>
              <p:cNvSpPr/>
              <p:nvPr/>
            </p:nvSpPr>
            <p:spPr>
              <a:xfrm rot="5400000">
                <a:off x="7318604" y="2799372"/>
                <a:ext cx="198120" cy="125585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Rectangle: Top Corners Rounded 31"/>
              <p:cNvSpPr/>
              <p:nvPr/>
            </p:nvSpPr>
            <p:spPr>
              <a:xfrm rot="5400000">
                <a:off x="7571792" y="2908926"/>
                <a:ext cx="198120" cy="204088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Rectangle: Top Corners Rounded 32"/>
              <p:cNvSpPr/>
              <p:nvPr/>
            </p:nvSpPr>
            <p:spPr>
              <a:xfrm rot="5400000">
                <a:off x="7113018" y="3597921"/>
                <a:ext cx="198120" cy="1667026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Rectangle: Top Corners Rounded 33"/>
              <p:cNvSpPr/>
              <p:nvPr/>
            </p:nvSpPr>
            <p:spPr>
              <a:xfrm rot="5400000">
                <a:off x="7345231" y="3913062"/>
                <a:ext cx="198120" cy="204088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48" name="Group 26"/>
              <p:cNvGrpSpPr/>
              <p:nvPr/>
            </p:nvGrpSpPr>
            <p:grpSpPr>
              <a:xfrm>
                <a:off x="6096000" y="1473299"/>
                <a:ext cx="850883" cy="3832370"/>
                <a:chOff x="6096000" y="1473299"/>
                <a:chExt cx="850883" cy="3832370"/>
              </a:xfrm>
            </p:grpSpPr>
            <p:sp>
              <p:nvSpPr>
                <p:cNvPr id="52" name="Freeform: Shape 21"/>
                <p:cNvSpPr/>
                <p:nvPr/>
              </p:nvSpPr>
              <p:spPr>
                <a:xfrm flipH="1">
                  <a:off x="6096000" y="1473299"/>
                  <a:ext cx="334201" cy="672532"/>
                </a:xfrm>
                <a:custGeom>
                  <a:avLst/>
                  <a:gdLst>
                    <a:gd name="connsiteX0" fmla="*/ 332140 w 334201"/>
                    <a:gd name="connsiteY0" fmla="*/ 0 h 672532"/>
                    <a:gd name="connsiteX1" fmla="*/ 334201 w 334201"/>
                    <a:gd name="connsiteY1" fmla="*/ 210 h 672532"/>
                    <a:gd name="connsiteX2" fmla="*/ 334201 w 334201"/>
                    <a:gd name="connsiteY2" fmla="*/ 672322 h 672532"/>
                    <a:gd name="connsiteX3" fmla="*/ 332140 w 334201"/>
                    <a:gd name="connsiteY3" fmla="*/ 672532 h 672532"/>
                    <a:gd name="connsiteX4" fmla="*/ 0 w 334201"/>
                    <a:gd name="connsiteY4" fmla="*/ 336266 h 672532"/>
                    <a:gd name="connsiteX5" fmla="*/ 332140 w 334201"/>
                    <a:gd name="connsiteY5" fmla="*/ 0 h 6725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34201" h="672532">
                      <a:moveTo>
                        <a:pt x="332140" y="0"/>
                      </a:moveTo>
                      <a:lnTo>
                        <a:pt x="334201" y="210"/>
                      </a:lnTo>
                      <a:lnTo>
                        <a:pt x="334201" y="672322"/>
                      </a:lnTo>
                      <a:lnTo>
                        <a:pt x="332140" y="672532"/>
                      </a:lnTo>
                      <a:cubicBezTo>
                        <a:pt x="148704" y="672532"/>
                        <a:pt x="0" y="521981"/>
                        <a:pt x="0" y="336266"/>
                      </a:cubicBezTo>
                      <a:cubicBezTo>
                        <a:pt x="0" y="150551"/>
                        <a:pt x="148704" y="0"/>
                        <a:pt x="33214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3" name="Freeform: Shape 18"/>
                <p:cNvSpPr/>
                <p:nvPr/>
              </p:nvSpPr>
              <p:spPr>
                <a:xfrm flipH="1">
                  <a:off x="6096000" y="2219460"/>
                  <a:ext cx="850883" cy="3086209"/>
                </a:xfrm>
                <a:custGeom>
                  <a:avLst/>
                  <a:gdLst>
                    <a:gd name="connsiteX0" fmla="*/ 656819 w 850883"/>
                    <a:gd name="connsiteY0" fmla="*/ 0 h 3086209"/>
                    <a:gd name="connsiteX1" fmla="*/ 820561 w 850883"/>
                    <a:gd name="connsiteY1" fmla="*/ 0 h 3086209"/>
                    <a:gd name="connsiteX2" fmla="*/ 850883 w 850883"/>
                    <a:gd name="connsiteY2" fmla="*/ 0 h 3086209"/>
                    <a:gd name="connsiteX3" fmla="*/ 850883 w 850883"/>
                    <a:gd name="connsiteY3" fmla="*/ 1874077 h 3086209"/>
                    <a:gd name="connsiteX4" fmla="*/ 831830 w 850883"/>
                    <a:gd name="connsiteY4" fmla="*/ 1874077 h 3086209"/>
                    <a:gd name="connsiteX5" fmla="*/ 794820 w 850883"/>
                    <a:gd name="connsiteY5" fmla="*/ 1874077 h 3086209"/>
                    <a:gd name="connsiteX6" fmla="*/ 794820 w 850883"/>
                    <a:gd name="connsiteY6" fmla="*/ 2948662 h 3086209"/>
                    <a:gd name="connsiteX7" fmla="*/ 656819 w 850883"/>
                    <a:gd name="connsiteY7" fmla="*/ 3086209 h 3086209"/>
                    <a:gd name="connsiteX8" fmla="*/ 518817 w 850883"/>
                    <a:gd name="connsiteY8" fmla="*/ 2948662 h 3086209"/>
                    <a:gd name="connsiteX9" fmla="*/ 518817 w 850883"/>
                    <a:gd name="connsiteY9" fmla="*/ 1874077 h 3086209"/>
                    <a:gd name="connsiteX10" fmla="*/ 165188 w 850883"/>
                    <a:gd name="connsiteY10" fmla="*/ 1874077 h 3086209"/>
                    <a:gd name="connsiteX11" fmla="*/ 570568 w 850883"/>
                    <a:gd name="connsiteY11" fmla="*/ 429834 h 3086209"/>
                    <a:gd name="connsiteX12" fmla="*/ 492942 w 850883"/>
                    <a:gd name="connsiteY12" fmla="*/ 429834 h 3086209"/>
                    <a:gd name="connsiteX13" fmla="*/ 225564 w 850883"/>
                    <a:gd name="connsiteY13" fmla="*/ 1375469 h 3086209"/>
                    <a:gd name="connsiteX14" fmla="*/ 87562 w 850883"/>
                    <a:gd name="connsiteY14" fmla="*/ 1461436 h 3086209"/>
                    <a:gd name="connsiteX15" fmla="*/ 1311 w 850883"/>
                    <a:gd name="connsiteY15" fmla="*/ 1323889 h 3086209"/>
                    <a:gd name="connsiteX16" fmla="*/ 285939 w 850883"/>
                    <a:gd name="connsiteY16" fmla="*/ 266497 h 3086209"/>
                    <a:gd name="connsiteX17" fmla="*/ 656819 w 850883"/>
                    <a:gd name="connsiteY17" fmla="*/ 0 h 30862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0883" h="3086209">
                      <a:moveTo>
                        <a:pt x="656819" y="0"/>
                      </a:moveTo>
                      <a:cubicBezTo>
                        <a:pt x="656819" y="0"/>
                        <a:pt x="656819" y="0"/>
                        <a:pt x="820561" y="0"/>
                      </a:cubicBezTo>
                      <a:lnTo>
                        <a:pt x="850883" y="0"/>
                      </a:lnTo>
                      <a:lnTo>
                        <a:pt x="850883" y="1874077"/>
                      </a:lnTo>
                      <a:lnTo>
                        <a:pt x="831830" y="1874077"/>
                      </a:lnTo>
                      <a:cubicBezTo>
                        <a:pt x="821099" y="1874077"/>
                        <a:pt x="808836" y="1874077"/>
                        <a:pt x="794820" y="1874077"/>
                      </a:cubicBezTo>
                      <a:cubicBezTo>
                        <a:pt x="794820" y="1874077"/>
                        <a:pt x="794820" y="1874077"/>
                        <a:pt x="794820" y="2948662"/>
                      </a:cubicBezTo>
                      <a:cubicBezTo>
                        <a:pt x="794820" y="3026032"/>
                        <a:pt x="734444" y="3086209"/>
                        <a:pt x="656819" y="3086209"/>
                      </a:cubicBezTo>
                      <a:cubicBezTo>
                        <a:pt x="579193" y="3086209"/>
                        <a:pt x="518817" y="3026032"/>
                        <a:pt x="518817" y="2948662"/>
                      </a:cubicBezTo>
                      <a:cubicBezTo>
                        <a:pt x="518817" y="2948662"/>
                        <a:pt x="518817" y="2948662"/>
                        <a:pt x="518817" y="1874077"/>
                      </a:cubicBezTo>
                      <a:cubicBezTo>
                        <a:pt x="518817" y="1874077"/>
                        <a:pt x="518817" y="1874077"/>
                        <a:pt x="165188" y="1874077"/>
                      </a:cubicBezTo>
                      <a:cubicBezTo>
                        <a:pt x="165188" y="1874077"/>
                        <a:pt x="165188" y="1874077"/>
                        <a:pt x="570568" y="429834"/>
                      </a:cubicBezTo>
                      <a:cubicBezTo>
                        <a:pt x="570568" y="429834"/>
                        <a:pt x="570568" y="429834"/>
                        <a:pt x="492942" y="429834"/>
                      </a:cubicBezTo>
                      <a:cubicBezTo>
                        <a:pt x="492942" y="429834"/>
                        <a:pt x="492942" y="429834"/>
                        <a:pt x="225564" y="1375469"/>
                      </a:cubicBezTo>
                      <a:cubicBezTo>
                        <a:pt x="208314" y="1435646"/>
                        <a:pt x="147938" y="1478630"/>
                        <a:pt x="87562" y="1461436"/>
                      </a:cubicBezTo>
                      <a:cubicBezTo>
                        <a:pt x="27187" y="1444243"/>
                        <a:pt x="-7314" y="1384066"/>
                        <a:pt x="1311" y="1323889"/>
                      </a:cubicBezTo>
                      <a:cubicBezTo>
                        <a:pt x="1311" y="1323889"/>
                        <a:pt x="1311" y="1323889"/>
                        <a:pt x="285939" y="266497"/>
                      </a:cubicBezTo>
                      <a:cubicBezTo>
                        <a:pt x="337690" y="85967"/>
                        <a:pt x="467066" y="0"/>
                        <a:pt x="65681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49" name="Group 27"/>
              <p:cNvGrpSpPr/>
              <p:nvPr/>
            </p:nvGrpSpPr>
            <p:grpSpPr>
              <a:xfrm>
                <a:off x="5414116" y="1473299"/>
                <a:ext cx="681884" cy="3832371"/>
                <a:chOff x="5414116" y="1473299"/>
                <a:chExt cx="681884" cy="3832371"/>
              </a:xfrm>
            </p:grpSpPr>
            <p:sp>
              <p:nvSpPr>
                <p:cNvPr id="50" name="Freeform: Shape 14"/>
                <p:cNvSpPr/>
                <p:nvPr/>
              </p:nvSpPr>
              <p:spPr bwMode="auto">
                <a:xfrm>
                  <a:off x="5414116" y="2220098"/>
                  <a:ext cx="681884" cy="3085572"/>
                </a:xfrm>
                <a:custGeom>
                  <a:avLst/>
                  <a:gdLst>
                    <a:gd name="connsiteX0" fmla="*/ 310822 w 699349"/>
                    <a:gd name="connsiteY0" fmla="*/ 0 h 3164603"/>
                    <a:gd name="connsiteX1" fmla="*/ 634999 w 699349"/>
                    <a:gd name="connsiteY1" fmla="*/ 0 h 3164603"/>
                    <a:gd name="connsiteX2" fmla="*/ 699349 w 699349"/>
                    <a:gd name="connsiteY2" fmla="*/ 0 h 3164603"/>
                    <a:gd name="connsiteX3" fmla="*/ 699349 w 699349"/>
                    <a:gd name="connsiteY3" fmla="*/ 1539304 h 3164603"/>
                    <a:gd name="connsiteX4" fmla="*/ 678809 w 699349"/>
                    <a:gd name="connsiteY4" fmla="*/ 1539304 h 3164603"/>
                    <a:gd name="connsiteX5" fmla="*/ 638911 w 699349"/>
                    <a:gd name="connsiteY5" fmla="*/ 1539304 h 3164603"/>
                    <a:gd name="connsiteX6" fmla="*/ 638911 w 699349"/>
                    <a:gd name="connsiteY6" fmla="*/ 3001213 h 3164603"/>
                    <a:gd name="connsiteX7" fmla="*/ 474866 w 699349"/>
                    <a:gd name="connsiteY7" fmla="*/ 3164603 h 3164603"/>
                    <a:gd name="connsiteX8" fmla="*/ 310822 w 699349"/>
                    <a:gd name="connsiteY8" fmla="*/ 3001213 h 3164603"/>
                    <a:gd name="connsiteX9" fmla="*/ 310822 w 699349"/>
                    <a:gd name="connsiteY9" fmla="*/ 498769 h 3164603"/>
                    <a:gd name="connsiteX10" fmla="*/ 233116 w 699349"/>
                    <a:gd name="connsiteY10" fmla="*/ 498769 h 3164603"/>
                    <a:gd name="connsiteX11" fmla="*/ 233116 w 699349"/>
                    <a:gd name="connsiteY11" fmla="*/ 1410312 h 3164603"/>
                    <a:gd name="connsiteX12" fmla="*/ 112241 w 699349"/>
                    <a:gd name="connsiteY12" fmla="*/ 1530705 h 3164603"/>
                    <a:gd name="connsiteX13" fmla="*/ 0 w 699349"/>
                    <a:gd name="connsiteY13" fmla="*/ 1410312 h 3164603"/>
                    <a:gd name="connsiteX14" fmla="*/ 0 w 699349"/>
                    <a:gd name="connsiteY14" fmla="*/ 292382 h 3164603"/>
                    <a:gd name="connsiteX15" fmla="*/ 310822 w 699349"/>
                    <a:gd name="connsiteY15" fmla="*/ 0 h 31646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699349" h="3164603">
                      <a:moveTo>
                        <a:pt x="310822" y="0"/>
                      </a:moveTo>
                      <a:cubicBezTo>
                        <a:pt x="310822" y="0"/>
                        <a:pt x="310822" y="0"/>
                        <a:pt x="634999" y="0"/>
                      </a:cubicBezTo>
                      <a:lnTo>
                        <a:pt x="699349" y="0"/>
                      </a:lnTo>
                      <a:lnTo>
                        <a:pt x="699349" y="1539304"/>
                      </a:lnTo>
                      <a:lnTo>
                        <a:pt x="678809" y="1539304"/>
                      </a:lnTo>
                      <a:cubicBezTo>
                        <a:pt x="667241" y="1539304"/>
                        <a:pt x="654021" y="1539304"/>
                        <a:pt x="638911" y="1539304"/>
                      </a:cubicBezTo>
                      <a:cubicBezTo>
                        <a:pt x="638911" y="1539304"/>
                        <a:pt x="638911" y="1539304"/>
                        <a:pt x="638911" y="3001213"/>
                      </a:cubicBezTo>
                      <a:cubicBezTo>
                        <a:pt x="638911" y="3087208"/>
                        <a:pt x="561206" y="3164603"/>
                        <a:pt x="474866" y="3164603"/>
                      </a:cubicBezTo>
                      <a:cubicBezTo>
                        <a:pt x="379893" y="3164603"/>
                        <a:pt x="310822" y="3087208"/>
                        <a:pt x="310822" y="3001213"/>
                      </a:cubicBezTo>
                      <a:cubicBezTo>
                        <a:pt x="310822" y="3001213"/>
                        <a:pt x="310822" y="3001213"/>
                        <a:pt x="310822" y="498769"/>
                      </a:cubicBezTo>
                      <a:cubicBezTo>
                        <a:pt x="310822" y="498769"/>
                        <a:pt x="310822" y="498769"/>
                        <a:pt x="233116" y="498769"/>
                      </a:cubicBezTo>
                      <a:cubicBezTo>
                        <a:pt x="233116" y="498769"/>
                        <a:pt x="233116" y="498769"/>
                        <a:pt x="233116" y="1410312"/>
                      </a:cubicBezTo>
                      <a:cubicBezTo>
                        <a:pt x="233116" y="1479108"/>
                        <a:pt x="181313" y="1530705"/>
                        <a:pt x="112241" y="1530705"/>
                      </a:cubicBezTo>
                      <a:cubicBezTo>
                        <a:pt x="51804" y="1530705"/>
                        <a:pt x="0" y="1479108"/>
                        <a:pt x="0" y="1410312"/>
                      </a:cubicBezTo>
                      <a:cubicBezTo>
                        <a:pt x="0" y="1410312"/>
                        <a:pt x="0" y="1410312"/>
                        <a:pt x="0" y="292382"/>
                      </a:cubicBezTo>
                      <a:cubicBezTo>
                        <a:pt x="0" y="103194"/>
                        <a:pt x="112241" y="0"/>
                        <a:pt x="31082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bg1"/>
                  </a:solidFill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1" name="Freeform: Shape 25"/>
                <p:cNvSpPr/>
                <p:nvPr/>
              </p:nvSpPr>
              <p:spPr>
                <a:xfrm>
                  <a:off x="5761799" y="1473299"/>
                  <a:ext cx="334201" cy="672532"/>
                </a:xfrm>
                <a:custGeom>
                  <a:avLst/>
                  <a:gdLst>
                    <a:gd name="connsiteX0" fmla="*/ 332140 w 334201"/>
                    <a:gd name="connsiteY0" fmla="*/ 0 h 672532"/>
                    <a:gd name="connsiteX1" fmla="*/ 334201 w 334201"/>
                    <a:gd name="connsiteY1" fmla="*/ 210 h 672532"/>
                    <a:gd name="connsiteX2" fmla="*/ 334201 w 334201"/>
                    <a:gd name="connsiteY2" fmla="*/ 672322 h 672532"/>
                    <a:gd name="connsiteX3" fmla="*/ 332140 w 334201"/>
                    <a:gd name="connsiteY3" fmla="*/ 672532 h 672532"/>
                    <a:gd name="connsiteX4" fmla="*/ 0 w 334201"/>
                    <a:gd name="connsiteY4" fmla="*/ 336266 h 672532"/>
                    <a:gd name="connsiteX5" fmla="*/ 332140 w 334201"/>
                    <a:gd name="connsiteY5" fmla="*/ 0 h 6725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34201" h="672532">
                      <a:moveTo>
                        <a:pt x="332140" y="0"/>
                      </a:moveTo>
                      <a:lnTo>
                        <a:pt x="334201" y="210"/>
                      </a:lnTo>
                      <a:lnTo>
                        <a:pt x="334201" y="672322"/>
                      </a:lnTo>
                      <a:lnTo>
                        <a:pt x="332140" y="672532"/>
                      </a:lnTo>
                      <a:cubicBezTo>
                        <a:pt x="148704" y="672532"/>
                        <a:pt x="0" y="521981"/>
                        <a:pt x="0" y="336266"/>
                      </a:cubicBezTo>
                      <a:cubicBezTo>
                        <a:pt x="0" y="150551"/>
                        <a:pt x="148704" y="0"/>
                        <a:pt x="33214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24" name="Rectangle 1"/>
            <p:cNvSpPr/>
            <p:nvPr/>
          </p:nvSpPr>
          <p:spPr>
            <a:xfrm>
              <a:off x="9196980" y="2354737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</a:rPr>
                <a:t>80%</a:t>
              </a:r>
            </a:p>
          </p:txBody>
        </p:sp>
        <p:sp>
          <p:nvSpPr>
            <p:cNvPr id="25" name="Rectangle 22"/>
            <p:cNvSpPr/>
            <p:nvPr/>
          </p:nvSpPr>
          <p:spPr>
            <a:xfrm>
              <a:off x="8407039" y="3003488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</a:rPr>
                <a:t>60%</a:t>
              </a:r>
            </a:p>
          </p:txBody>
        </p:sp>
        <p:sp>
          <p:nvSpPr>
            <p:cNvPr id="26" name="Rectangle 23"/>
            <p:cNvSpPr/>
            <p:nvPr/>
          </p:nvSpPr>
          <p:spPr>
            <a:xfrm>
              <a:off x="8641055" y="3619603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</a:rPr>
                <a:t>65%</a:t>
              </a:r>
            </a:p>
          </p:txBody>
        </p:sp>
        <p:sp>
          <p:nvSpPr>
            <p:cNvPr id="27" name="Rectangle 24"/>
            <p:cNvSpPr/>
            <p:nvPr/>
          </p:nvSpPr>
          <p:spPr>
            <a:xfrm>
              <a:off x="9407770" y="4289531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</a:rPr>
                <a:t>83%</a:t>
              </a:r>
            </a:p>
          </p:txBody>
        </p:sp>
        <p:sp>
          <p:nvSpPr>
            <p:cNvPr id="28" name="Rectangle 41"/>
            <p:cNvSpPr/>
            <p:nvPr/>
          </p:nvSpPr>
          <p:spPr>
            <a:xfrm>
              <a:off x="8568384" y="4934460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</a:rPr>
                <a:t>65%</a:t>
              </a:r>
            </a:p>
          </p:txBody>
        </p:sp>
        <p:sp>
          <p:nvSpPr>
            <p:cNvPr id="29" name="Rectangle 42"/>
            <p:cNvSpPr/>
            <p:nvPr/>
          </p:nvSpPr>
          <p:spPr>
            <a:xfrm>
              <a:off x="9116742" y="5579392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</a:rPr>
                <a:t>76%</a:t>
              </a:r>
            </a:p>
          </p:txBody>
        </p:sp>
        <p:sp>
          <p:nvSpPr>
            <p:cNvPr id="30" name="Rectangle 43"/>
            <p:cNvSpPr/>
            <p:nvPr/>
          </p:nvSpPr>
          <p:spPr>
            <a:xfrm>
              <a:off x="2834058" y="2263674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</a:rPr>
                <a:t>40%</a:t>
              </a:r>
            </a:p>
          </p:txBody>
        </p:sp>
        <p:sp>
          <p:nvSpPr>
            <p:cNvPr id="31" name="Rectangle 44"/>
            <p:cNvSpPr/>
            <p:nvPr/>
          </p:nvSpPr>
          <p:spPr>
            <a:xfrm>
              <a:off x="3352588" y="2912425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</a:rPr>
                <a:t>15%</a:t>
              </a:r>
            </a:p>
          </p:txBody>
        </p:sp>
        <p:sp>
          <p:nvSpPr>
            <p:cNvPr id="32" name="Rectangle 45"/>
            <p:cNvSpPr/>
            <p:nvPr/>
          </p:nvSpPr>
          <p:spPr>
            <a:xfrm>
              <a:off x="2170465" y="3553536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</a:rPr>
                <a:t>65%</a:t>
              </a:r>
            </a:p>
          </p:txBody>
        </p:sp>
        <p:sp>
          <p:nvSpPr>
            <p:cNvPr id="33" name="Rectangle 46"/>
            <p:cNvSpPr/>
            <p:nvPr/>
          </p:nvSpPr>
          <p:spPr>
            <a:xfrm>
              <a:off x="2919690" y="4194660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</a:rPr>
                <a:t>45%</a:t>
              </a:r>
            </a:p>
          </p:txBody>
        </p:sp>
        <p:sp>
          <p:nvSpPr>
            <p:cNvPr id="34" name="Rectangle 47"/>
            <p:cNvSpPr/>
            <p:nvPr/>
          </p:nvSpPr>
          <p:spPr>
            <a:xfrm>
              <a:off x="3109036" y="4843397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</a:rPr>
                <a:t>30%</a:t>
              </a:r>
            </a:p>
          </p:txBody>
        </p:sp>
        <p:sp>
          <p:nvSpPr>
            <p:cNvPr id="35" name="Rectangle 48"/>
            <p:cNvSpPr/>
            <p:nvPr/>
          </p:nvSpPr>
          <p:spPr>
            <a:xfrm>
              <a:off x="2868644" y="5488329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</a:rPr>
                <a:t>38%</a:t>
              </a:r>
            </a:p>
          </p:txBody>
        </p:sp>
      </p:grpSp>
      <p:grpSp>
        <p:nvGrpSpPr>
          <p:cNvPr id="5" name="Group 70"/>
          <p:cNvGrpSpPr/>
          <p:nvPr/>
        </p:nvGrpSpPr>
        <p:grpSpPr>
          <a:xfrm>
            <a:off x="6114609" y="1707654"/>
            <a:ext cx="2062292" cy="1223764"/>
            <a:chOff x="8170814" y="1912116"/>
            <a:chExt cx="2749722" cy="1631685"/>
          </a:xfrm>
        </p:grpSpPr>
        <p:grpSp>
          <p:nvGrpSpPr>
            <p:cNvPr id="15" name="Group 80"/>
            <p:cNvGrpSpPr/>
            <p:nvPr/>
          </p:nvGrpSpPr>
          <p:grpSpPr>
            <a:xfrm>
              <a:off x="8170814" y="1912116"/>
              <a:ext cx="2611177" cy="1631685"/>
              <a:chOff x="1193500" y="1491637"/>
              <a:chExt cx="3761195" cy="1631685"/>
            </a:xfrm>
          </p:grpSpPr>
          <p:sp>
            <p:nvSpPr>
              <p:cNvPr id="22" name="Rectangle 87"/>
              <p:cNvSpPr/>
              <p:nvPr/>
            </p:nvSpPr>
            <p:spPr>
              <a:xfrm>
                <a:off x="1193500" y="1491637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pPr algn="r"/>
                <a:r>
                  <a:rPr lang="zh-CN" altLang="en-US" sz="1600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  <p:sp>
            <p:nvSpPr>
              <p:cNvPr id="20" name="Rectangle 85"/>
              <p:cNvSpPr/>
              <p:nvPr/>
            </p:nvSpPr>
            <p:spPr>
              <a:xfrm>
                <a:off x="1193500" y="2815545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pPr algn="r"/>
                <a:r>
                  <a:rPr lang="zh-CN" altLang="en-US" sz="1600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</p:grpSp>
        <p:cxnSp>
          <p:nvCxnSpPr>
            <p:cNvPr id="16" name="Straight Connector 81"/>
            <p:cNvCxnSpPr/>
            <p:nvPr/>
          </p:nvCxnSpPr>
          <p:spPr>
            <a:xfrm>
              <a:off x="8472264" y="2924944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1"/>
          <p:cNvGrpSpPr/>
          <p:nvPr/>
        </p:nvGrpSpPr>
        <p:grpSpPr>
          <a:xfrm>
            <a:off x="967099" y="1769430"/>
            <a:ext cx="2035289" cy="1223764"/>
            <a:chOff x="1307468" y="1697288"/>
            <a:chExt cx="2713719" cy="1631685"/>
          </a:xfrm>
        </p:grpSpPr>
        <p:grpSp>
          <p:nvGrpSpPr>
            <p:cNvPr id="7" name="Group 72"/>
            <p:cNvGrpSpPr/>
            <p:nvPr/>
          </p:nvGrpSpPr>
          <p:grpSpPr>
            <a:xfrm>
              <a:off x="1410010" y="1697288"/>
              <a:ext cx="2611177" cy="1631685"/>
              <a:chOff x="1193500" y="1491637"/>
              <a:chExt cx="3761195" cy="1631685"/>
            </a:xfrm>
          </p:grpSpPr>
          <p:sp>
            <p:nvSpPr>
              <p:cNvPr id="14" name="Rectangle 79"/>
              <p:cNvSpPr/>
              <p:nvPr/>
            </p:nvSpPr>
            <p:spPr>
              <a:xfrm>
                <a:off x="1193500" y="1491637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r>
                  <a:rPr lang="zh-CN" altLang="en-US" sz="1600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  <p:sp>
            <p:nvSpPr>
              <p:cNvPr id="12" name="Rectangle 77"/>
              <p:cNvSpPr/>
              <p:nvPr/>
            </p:nvSpPr>
            <p:spPr>
              <a:xfrm>
                <a:off x="1193500" y="2815545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r>
                  <a:rPr lang="zh-CN" altLang="en-US" sz="1600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</p:grpSp>
        <p:cxnSp>
          <p:nvCxnSpPr>
            <p:cNvPr id="8" name="Straight Connector 73"/>
            <p:cNvCxnSpPr/>
            <p:nvPr/>
          </p:nvCxnSpPr>
          <p:spPr>
            <a:xfrm>
              <a:off x="1307468" y="2710116"/>
              <a:ext cx="1898234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520" y="2571750"/>
            <a:ext cx="8640960" cy="2304256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TextBox 48"/>
          <p:cNvSpPr txBox="1"/>
          <p:nvPr/>
        </p:nvSpPr>
        <p:spPr>
          <a:xfrm>
            <a:off x="4236737" y="1504272"/>
            <a:ext cx="20634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工作完成情况</a:t>
            </a:r>
            <a:endParaRPr lang="en-GB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TextBox 49"/>
          <p:cNvSpPr txBox="1"/>
          <p:nvPr/>
        </p:nvSpPr>
        <p:spPr>
          <a:xfrm>
            <a:off x="4236736" y="1930289"/>
            <a:ext cx="278013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</a:t>
            </a:r>
          </a:p>
        </p:txBody>
      </p:sp>
      <p:sp>
        <p:nvSpPr>
          <p:cNvPr id="10" name="矩形 9"/>
          <p:cNvSpPr/>
          <p:nvPr/>
        </p:nvSpPr>
        <p:spPr>
          <a:xfrm>
            <a:off x="3045600" y="2100793"/>
            <a:ext cx="14652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  <a:cs typeface="+mn-ea"/>
                <a:sym typeface="+mn-lt"/>
              </a:rPr>
              <a:t>02</a:t>
            </a:r>
            <a:endParaRPr lang="zh-CN" altLang="en-US" sz="4800" spc="300" dirty="0">
              <a:solidFill>
                <a:schemeClr val="tx1">
                  <a:lumMod val="75000"/>
                  <a:lumOff val="25000"/>
                </a:schemeClr>
              </a:solidFill>
              <a:latin typeface="Bodoni MT Black" panose="02070A03080606020203" pitchFamily="18" charset="0"/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059832" y="1524663"/>
            <a:ext cx="1728192" cy="90307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1637989" y="1707654"/>
            <a:ext cx="5936540" cy="1876183"/>
            <a:chOff x="1637989" y="1707654"/>
            <a:chExt cx="5936540" cy="1876183"/>
          </a:xfrm>
        </p:grpSpPr>
        <p:sp>
          <p:nvSpPr>
            <p:cNvPr id="3" name="iS1ide-Oval 2"/>
            <p:cNvSpPr/>
            <p:nvPr/>
          </p:nvSpPr>
          <p:spPr>
            <a:xfrm>
              <a:off x="1637989" y="2396548"/>
              <a:ext cx="1182682" cy="1187289"/>
            </a:xfrm>
            <a:prstGeom prst="ellipse">
              <a:avLst/>
            </a:prstGeom>
            <a:blipFill dpi="0" rotWithShape="1">
              <a:blip r:embed="rId3" cstate="email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iS1ide-Oval 3"/>
            <p:cNvSpPr/>
            <p:nvPr/>
          </p:nvSpPr>
          <p:spPr>
            <a:xfrm>
              <a:off x="3224106" y="1707654"/>
              <a:ext cx="1182682" cy="1187289"/>
            </a:xfrm>
            <a:prstGeom prst="ellipse">
              <a:avLst/>
            </a:prstGeom>
            <a:blipFill dpi="0" rotWithShape="1">
              <a:blip r:embed="rId4" cstate="email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iS1ide-Oval 4"/>
            <p:cNvSpPr/>
            <p:nvPr/>
          </p:nvSpPr>
          <p:spPr>
            <a:xfrm>
              <a:off x="4805730" y="2396548"/>
              <a:ext cx="1182682" cy="1187289"/>
            </a:xfrm>
            <a:prstGeom prst="ellipse">
              <a:avLst/>
            </a:prstGeom>
            <a:blipFill dpi="0" rotWithShape="1">
              <a:blip r:embed="rId5" cstate="email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iS1ide-Oval 5"/>
            <p:cNvSpPr/>
            <p:nvPr/>
          </p:nvSpPr>
          <p:spPr>
            <a:xfrm>
              <a:off x="6391847" y="1707654"/>
              <a:ext cx="1182682" cy="1187289"/>
            </a:xfrm>
            <a:prstGeom prst="ellipse">
              <a:avLst/>
            </a:prstGeom>
            <a:blipFill dpi="0" rotWithShape="1">
              <a:blip r:embed="rId6" cstate="email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7" name="iS1ide-Straight Connector 17"/>
            <p:cNvCxnSpPr/>
            <p:nvPr/>
          </p:nvCxnSpPr>
          <p:spPr>
            <a:xfrm>
              <a:off x="4386829" y="2513922"/>
              <a:ext cx="470226" cy="201474"/>
            </a:xfrm>
            <a:prstGeom prst="line">
              <a:avLst/>
            </a:prstGeom>
            <a:ln w="12700" cap="flat" cmpd="sng" algn="ctr">
              <a:solidFill>
                <a:schemeClr val="bg2">
                  <a:lumMod val="10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iS1ide-Straight Connector 18"/>
            <p:cNvCxnSpPr/>
            <p:nvPr/>
          </p:nvCxnSpPr>
          <p:spPr>
            <a:xfrm flipH="1">
              <a:off x="2773838" y="2513922"/>
              <a:ext cx="470226" cy="201474"/>
            </a:xfrm>
            <a:prstGeom prst="line">
              <a:avLst/>
            </a:prstGeom>
            <a:ln w="12700" cap="flat" cmpd="sng" algn="ctr">
              <a:solidFill>
                <a:schemeClr val="bg2">
                  <a:lumMod val="10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iS1ide-Straight Connector 19"/>
            <p:cNvCxnSpPr/>
            <p:nvPr/>
          </p:nvCxnSpPr>
          <p:spPr>
            <a:xfrm flipH="1">
              <a:off x="5943300" y="2513922"/>
              <a:ext cx="470226" cy="201474"/>
            </a:xfrm>
            <a:prstGeom prst="line">
              <a:avLst/>
            </a:prstGeom>
            <a:ln w="12700" cap="flat" cmpd="sng" algn="ctr">
              <a:solidFill>
                <a:schemeClr val="bg2">
                  <a:lumMod val="10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iS1ide-TextBox 24"/>
          <p:cNvSpPr txBox="1"/>
          <p:nvPr/>
        </p:nvSpPr>
        <p:spPr bwMode="auto">
          <a:xfrm>
            <a:off x="3316565" y="3012316"/>
            <a:ext cx="946413" cy="230833"/>
          </a:xfrm>
          <a:prstGeom prst="rect">
            <a:avLst/>
          </a:prstGeom>
          <a:noFill/>
        </p:spPr>
        <p:txBody>
          <a:bodyPr wrap="none">
            <a:normAutofit fontScale="77500" lnSpcReduction="20000"/>
          </a:bodyPr>
          <a:lstStyle/>
          <a:p>
            <a:pPr algn="ctr">
              <a:defRPr/>
            </a:pPr>
            <a:r>
              <a:rPr lang="zh-CN" altLang="en-US" sz="1400" b="1">
                <a:solidFill>
                  <a:schemeClr val="accent2">
                    <a:lumMod val="100000"/>
                  </a:schemeClr>
                </a:solidFill>
              </a:rPr>
              <a:t>标题文本预设</a:t>
            </a:r>
          </a:p>
        </p:txBody>
      </p:sp>
      <p:sp>
        <p:nvSpPr>
          <p:cNvPr id="11" name="iS1ide-Rectangle 25"/>
          <p:cNvSpPr/>
          <p:nvPr/>
        </p:nvSpPr>
        <p:spPr bwMode="auto">
          <a:xfrm>
            <a:off x="2973285" y="3243149"/>
            <a:ext cx="1632975" cy="3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 fontScale="70000" lnSpcReduction="20000"/>
          </a:bodyPr>
          <a:lstStyle/>
          <a:p>
            <a:pPr lvl="0" algn="ctr">
              <a:lnSpc>
                <a:spcPct val="120000"/>
              </a:lnSpc>
              <a:defRPr sz="1800"/>
            </a:pPr>
            <a:r>
              <a:rPr lang="zh-CN" altLang="en-US" sz="1000"/>
              <a:t>此部分内容作为文字排版占位显示 </a:t>
            </a:r>
            <a:br>
              <a:rPr lang="zh-CN" altLang="en-US" sz="1000"/>
            </a:br>
            <a:r>
              <a:rPr lang="zh-CN" altLang="en-US" sz="1000"/>
              <a:t>（建议使用主题字体）</a:t>
            </a:r>
          </a:p>
        </p:txBody>
      </p:sp>
      <p:sp>
        <p:nvSpPr>
          <p:cNvPr id="12" name="ïšḻïďê-TextBox 26"/>
          <p:cNvSpPr txBox="1"/>
          <p:nvPr/>
        </p:nvSpPr>
        <p:spPr bwMode="auto">
          <a:xfrm>
            <a:off x="6516216" y="3012316"/>
            <a:ext cx="946413" cy="230833"/>
          </a:xfrm>
          <a:prstGeom prst="rect">
            <a:avLst/>
          </a:prstGeom>
          <a:noFill/>
        </p:spPr>
        <p:txBody>
          <a:bodyPr wrap="none">
            <a:normAutofit fontScale="77500" lnSpcReduction="20000"/>
          </a:bodyPr>
          <a:lstStyle/>
          <a:p>
            <a:pPr algn="ctr">
              <a:defRPr/>
            </a:pPr>
            <a:r>
              <a:rPr lang="zh-CN" altLang="en-US" sz="1400" b="1">
                <a:solidFill>
                  <a:schemeClr val="accent4">
                    <a:lumMod val="100000"/>
                  </a:schemeClr>
                </a:solidFill>
              </a:rPr>
              <a:t>标题文本预设</a:t>
            </a:r>
          </a:p>
        </p:txBody>
      </p:sp>
      <p:sp>
        <p:nvSpPr>
          <p:cNvPr id="13" name="ïšḻïďê-Rectangle 27"/>
          <p:cNvSpPr/>
          <p:nvPr/>
        </p:nvSpPr>
        <p:spPr bwMode="auto">
          <a:xfrm>
            <a:off x="6172936" y="3243149"/>
            <a:ext cx="1632975" cy="3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 fontScale="70000" lnSpcReduction="20000"/>
          </a:bodyPr>
          <a:lstStyle/>
          <a:p>
            <a:pPr lvl="0" algn="ctr">
              <a:lnSpc>
                <a:spcPct val="120000"/>
              </a:lnSpc>
              <a:defRPr sz="1800"/>
            </a:pPr>
            <a:r>
              <a:rPr lang="zh-CN" altLang="en-US" sz="1000"/>
              <a:t>此部分内容作为文字排版占位显示 </a:t>
            </a:r>
            <a:br>
              <a:rPr lang="zh-CN" altLang="en-US" sz="1000"/>
            </a:br>
            <a:r>
              <a:rPr lang="zh-CN" altLang="en-US" sz="1000"/>
              <a:t>（建议使用主题字体）</a:t>
            </a:r>
          </a:p>
        </p:txBody>
      </p:sp>
      <p:grpSp>
        <p:nvGrpSpPr>
          <p:cNvPr id="14" name="Group 1"/>
          <p:cNvGrpSpPr/>
          <p:nvPr/>
        </p:nvGrpSpPr>
        <p:grpSpPr>
          <a:xfrm>
            <a:off x="1440563" y="1587878"/>
            <a:ext cx="1632975" cy="565155"/>
            <a:chOff x="1920750" y="2117171"/>
            <a:chExt cx="2177300" cy="753540"/>
          </a:xfrm>
        </p:grpSpPr>
        <p:sp>
          <p:nvSpPr>
            <p:cNvPr id="17" name="ïšḻïďê-TextBox 28"/>
            <p:cNvSpPr txBox="1"/>
            <p:nvPr/>
          </p:nvSpPr>
          <p:spPr bwMode="auto">
            <a:xfrm>
              <a:off x="2378457" y="2117171"/>
              <a:ext cx="1261884" cy="3077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>
                <a:defRPr/>
              </a:pPr>
              <a:r>
                <a:rPr lang="zh-CN" altLang="en-US" sz="1400" b="1" dirty="0">
                  <a:solidFill>
                    <a:schemeClr val="accent1">
                      <a:lumMod val="100000"/>
                    </a:schemeClr>
                  </a:solidFill>
                </a:rPr>
                <a:t>标题文本预设</a:t>
              </a:r>
            </a:p>
          </p:txBody>
        </p:sp>
        <p:sp>
          <p:nvSpPr>
            <p:cNvPr id="18" name="ïšḻïďê-Rectangle 29"/>
            <p:cNvSpPr/>
            <p:nvPr/>
          </p:nvSpPr>
          <p:spPr bwMode="auto">
            <a:xfrm>
              <a:off x="1920750" y="2424948"/>
              <a:ext cx="2177300" cy="44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rmAutofit fontScale="70000" lnSpcReduction="20000"/>
            </a:bodyPr>
            <a:lstStyle/>
            <a:p>
              <a:pPr lvl="0" algn="ctr">
                <a:lnSpc>
                  <a:spcPct val="120000"/>
                </a:lnSpc>
                <a:defRPr sz="1800"/>
              </a:pPr>
              <a:r>
                <a:rPr lang="zh-CN" altLang="en-US" sz="1000"/>
                <a:t>此部分内容作为文字排版占位显示 </a:t>
              </a:r>
              <a:br>
                <a:rPr lang="zh-CN" altLang="en-US" sz="1000"/>
              </a:br>
              <a:r>
                <a:rPr lang="zh-CN" altLang="en-US" sz="1000"/>
                <a:t>（建议使用主题字体）</a:t>
              </a:r>
            </a:p>
          </p:txBody>
        </p:sp>
      </p:grpSp>
      <p:sp>
        <p:nvSpPr>
          <p:cNvPr id="15" name="ïšḻïďê-TextBox 30"/>
          <p:cNvSpPr txBox="1"/>
          <p:nvPr/>
        </p:nvSpPr>
        <p:spPr bwMode="auto">
          <a:xfrm>
            <a:off x="4983495" y="1587878"/>
            <a:ext cx="946413" cy="230833"/>
          </a:xfrm>
          <a:prstGeom prst="rect">
            <a:avLst/>
          </a:prstGeom>
          <a:noFill/>
        </p:spPr>
        <p:txBody>
          <a:bodyPr wrap="none">
            <a:normAutofit fontScale="77500" lnSpcReduction="20000"/>
          </a:bodyPr>
          <a:lstStyle/>
          <a:p>
            <a:pPr algn="ctr">
              <a:defRPr/>
            </a:pPr>
            <a:r>
              <a:rPr lang="zh-CN" altLang="en-US" sz="1400" b="1">
                <a:solidFill>
                  <a:schemeClr val="accent3"/>
                </a:solidFill>
              </a:rPr>
              <a:t>标题文本预设</a:t>
            </a:r>
          </a:p>
        </p:txBody>
      </p:sp>
      <p:sp>
        <p:nvSpPr>
          <p:cNvPr id="16" name="ïšḻïďê-Rectangle 31"/>
          <p:cNvSpPr/>
          <p:nvPr/>
        </p:nvSpPr>
        <p:spPr bwMode="auto">
          <a:xfrm>
            <a:off x="4640214" y="1818711"/>
            <a:ext cx="1632975" cy="3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 fontScale="70000" lnSpcReduction="20000"/>
          </a:bodyPr>
          <a:lstStyle/>
          <a:p>
            <a:pPr lvl="0" algn="ctr">
              <a:lnSpc>
                <a:spcPct val="120000"/>
              </a:lnSpc>
              <a:defRPr sz="1800"/>
            </a:pPr>
            <a:r>
              <a:rPr lang="zh-CN" altLang="en-US" sz="1000"/>
              <a:t>此部分内容作为文字排版占位显示 </a:t>
            </a:r>
            <a:br>
              <a:rPr lang="zh-CN" altLang="en-US" sz="1000"/>
            </a:br>
            <a:r>
              <a:rPr lang="zh-CN" altLang="en-US" sz="1000"/>
              <a:t>（建议使用主题字体）</a:t>
            </a:r>
          </a:p>
        </p:txBody>
      </p:sp>
      <p:sp>
        <p:nvSpPr>
          <p:cNvPr id="1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a7291811-c22a-40c9-8112-392d8fc8812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4cf2d32b-bbe3-4c51-a0fc-8e6ad24a62e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ff6a671-08f5-4251-b86b-3e026b4ee3c6"/>
</p:tagLst>
</file>

<file path=ppt/theme/theme1.xml><?xml version="1.0" encoding="utf-8"?>
<a:theme xmlns:a="http://schemas.openxmlformats.org/drawingml/2006/main" name="www.2ppt.com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9AC3D1"/>
      </a:accent1>
      <a:accent2>
        <a:srgbClr val="A28185"/>
      </a:accent2>
      <a:accent3>
        <a:srgbClr val="9AC3D1"/>
      </a:accent3>
      <a:accent4>
        <a:srgbClr val="A28185"/>
      </a:accent4>
      <a:accent5>
        <a:srgbClr val="9AC3D1"/>
      </a:accent5>
      <a:accent6>
        <a:srgbClr val="A28185"/>
      </a:accent6>
      <a:hlink>
        <a:srgbClr val="F01306"/>
      </a:hlink>
      <a:folHlink>
        <a:srgbClr val="FF6F0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</Words>
  <Application>Microsoft Office PowerPoint</Application>
  <PresentationFormat>全屏显示(16:9)</PresentationFormat>
  <Paragraphs>195</Paragraphs>
  <Slides>24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Open Sans Light</vt:lpstr>
      <vt:lpstr>华康雅宋体W9(P)</vt:lpstr>
      <vt:lpstr>宋体</vt:lpstr>
      <vt:lpstr>微软雅黑</vt:lpstr>
      <vt:lpstr>Arial</vt:lpstr>
      <vt:lpstr>Bodoni MT Black</vt:lpstr>
      <vt:lpstr>Calibri</vt:lpstr>
      <vt:lpstr>Impact</vt:lpstr>
      <vt:lpstr>Ravie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2021-07-12T03:09:06Z</dcterms:created>
  <dcterms:modified xsi:type="dcterms:W3CDTF">2023-01-10T07:26:24Z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8C0B5E00C29D4149A5028B9595AADA2C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