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sldIdLst>
    <p:sldId id="361" r:id="rId2"/>
    <p:sldId id="419" r:id="rId3"/>
    <p:sldId id="420" r:id="rId4"/>
    <p:sldId id="368" r:id="rId5"/>
    <p:sldId id="390" r:id="rId6"/>
    <p:sldId id="380" r:id="rId7"/>
    <p:sldId id="447" r:id="rId8"/>
    <p:sldId id="374" r:id="rId9"/>
    <p:sldId id="373" r:id="rId10"/>
    <p:sldId id="389" r:id="rId11"/>
    <p:sldId id="448" r:id="rId12"/>
    <p:sldId id="372" r:id="rId13"/>
    <p:sldId id="366" r:id="rId14"/>
    <p:sldId id="385" r:id="rId15"/>
    <p:sldId id="449" r:id="rId16"/>
    <p:sldId id="375" r:id="rId17"/>
    <p:sldId id="383" r:id="rId18"/>
    <p:sldId id="378" r:id="rId19"/>
    <p:sldId id="450" r:id="rId20"/>
  </p:sldIdLst>
  <p:sldSz cx="9144000" cy="5143500" type="screen16x9"/>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1E77"/>
    <a:srgbClr val="037CBF"/>
    <a:srgbClr val="064D74"/>
    <a:srgbClr val="00C0FF"/>
    <a:srgbClr val="303030"/>
    <a:srgbClr val="D61C1C"/>
    <a:srgbClr val="CC8F70"/>
    <a:srgbClr val="08A292"/>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4700" autoAdjust="0"/>
  </p:normalViewPr>
  <p:slideViewPr>
    <p:cSldViewPr>
      <p:cViewPr varScale="1">
        <p:scale>
          <a:sx n="111" d="100"/>
          <a:sy n="111" d="100"/>
        </p:scale>
        <p:origin x="126" y="96"/>
      </p:cViewPr>
      <p:guideLst>
        <p:guide orient="horz" pos="1620"/>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solidFill>
                <a:srgbClr val="FFB5C8"/>
              </a:solidFill>
              <a:ln w="19050">
                <a:noFill/>
              </a:ln>
              <a:effectLst/>
            </c:spPr>
            <c:extLst>
              <c:ext xmlns:c16="http://schemas.microsoft.com/office/drawing/2014/chart" uri="{C3380CC4-5D6E-409C-BE32-E72D297353CC}">
                <c16:uniqueId val="{00000001-478A-430A-9BAC-81F939C3A302}"/>
              </c:ext>
            </c:extLst>
          </c:dPt>
          <c:dPt>
            <c:idx val="1"/>
            <c:bubble3D val="0"/>
            <c:spPr>
              <a:solidFill>
                <a:srgbClr val="FFA3BB"/>
              </a:solidFill>
              <a:ln w="19050">
                <a:noFill/>
              </a:ln>
              <a:effectLst/>
            </c:spPr>
            <c:extLst>
              <c:ext xmlns:c16="http://schemas.microsoft.com/office/drawing/2014/chart" uri="{C3380CC4-5D6E-409C-BE32-E72D297353CC}">
                <c16:uniqueId val="{00000003-478A-430A-9BAC-81F939C3A302}"/>
              </c:ext>
            </c:extLst>
          </c:dPt>
          <c:dPt>
            <c:idx val="2"/>
            <c:bubble3D val="0"/>
            <c:spPr>
              <a:solidFill>
                <a:srgbClr val="FF85A5"/>
              </a:solidFill>
              <a:ln w="19050">
                <a:noFill/>
              </a:ln>
              <a:effectLst/>
            </c:spPr>
            <c:extLst>
              <c:ext xmlns:c16="http://schemas.microsoft.com/office/drawing/2014/chart" uri="{C3380CC4-5D6E-409C-BE32-E72D297353CC}">
                <c16:uniqueId val="{00000005-478A-430A-9BAC-81F939C3A302}"/>
              </c:ext>
            </c:extLst>
          </c:dPt>
          <c:dPt>
            <c:idx val="3"/>
            <c:bubble3D val="0"/>
            <c:spPr>
              <a:solidFill>
                <a:srgbClr val="FF5D87"/>
              </a:solidFill>
              <a:ln w="19050">
                <a:noFill/>
              </a:ln>
              <a:effectLst/>
            </c:spPr>
            <c:extLst>
              <c:ext xmlns:c16="http://schemas.microsoft.com/office/drawing/2014/chart" uri="{C3380CC4-5D6E-409C-BE32-E72D297353CC}">
                <c16:uniqueId val="{00000007-478A-430A-9BAC-81F939C3A302}"/>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4.2</c:v>
                </c:pt>
                <c:pt idx="1">
                  <c:v>5.2</c:v>
                </c:pt>
                <c:pt idx="2">
                  <c:v>3.4</c:v>
                </c:pt>
                <c:pt idx="3">
                  <c:v>2.2000000000000002</c:v>
                </c:pt>
              </c:numCache>
            </c:numRef>
          </c:val>
          <c:extLst>
            <c:ext xmlns:c16="http://schemas.microsoft.com/office/drawing/2014/chart" uri="{C3380CC4-5D6E-409C-BE32-E72D297353CC}">
              <c16:uniqueId val="{00000008-478A-430A-9BAC-81F939C3A3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B3-445E-BDCD-44B406FC2C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B3-445E-BDCD-44B406FC2C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B3-445E-BDCD-44B406FC2C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B3-445E-BDCD-44B406FC2C7B}"/>
              </c:ext>
            </c:extLst>
          </c:dPt>
          <c:dPt>
            <c:idx val="4"/>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9-43B3-445E-BDCD-44B406FC2C7B}"/>
              </c:ext>
            </c:extLst>
          </c:dPt>
          <c:val>
            <c:numRef>
              <c:f>Sheet1!$B$2:$B$6</c:f>
              <c:numCache>
                <c:formatCode>General</c:formatCode>
                <c:ptCount val="5"/>
                <c:pt idx="0">
                  <c:v>8.1999999999999993</c:v>
                </c:pt>
                <c:pt idx="1">
                  <c:v>3.2</c:v>
                </c:pt>
                <c:pt idx="2">
                  <c:v>2.6</c:v>
                </c:pt>
                <c:pt idx="3">
                  <c:v>2.2000000000000002</c:v>
                </c:pt>
                <c:pt idx="4">
                  <c:v>2.2999999999999998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1st Qtr</c:v>
                      </c:pt>
                      <c:pt idx="1">
                        <c:v>2nd Qtr</c:v>
                      </c:pt>
                      <c:pt idx="2">
                        <c:v>3rd Qtr</c:v>
                      </c:pt>
                      <c:pt idx="3">
                        <c:v>4th Qtr</c:v>
                      </c:pt>
                      <c:pt idx="4">
                        <c:v>5th Qtr</c:v>
                      </c:pt>
                    </c:strCache>
                  </c:strRef>
                </c15:cat>
              </c15:filteredCategoryTitle>
            </c:ext>
            <c:ext xmlns:c16="http://schemas.microsoft.com/office/drawing/2014/chart" uri="{C3380CC4-5D6E-409C-BE32-E72D297353CC}">
              <c16:uniqueId val="{0000000A-43B3-445E-BDCD-44B406FC2C7B}"/>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466569" y="309907"/>
            <a:ext cx="1554480" cy="368300"/>
          </a:xfrm>
          <a:prstGeom prst="rect">
            <a:avLst/>
          </a:prstGeom>
          <a:noFill/>
        </p:spPr>
        <p:txBody>
          <a:bodyPr wrap="none" rtlCol="0">
            <a:spAutoFit/>
          </a:bodyPr>
          <a:lstStyle/>
          <a:p>
            <a:pPr algn="l"/>
            <a:r>
              <a:rPr lang="zh-CN" altLang="en-US" dirty="0">
                <a:sym typeface="+mn-ea"/>
              </a:rPr>
              <a:t>输入标题内容</a:t>
            </a:r>
            <a:endParaRPr lang="zh-CN" altLang="en-US" sz="1800" dirty="0"/>
          </a:p>
        </p:txBody>
      </p:sp>
      <p:sp>
        <p:nvSpPr>
          <p:cNvPr id="2" name="菱形 1"/>
          <p:cNvSpPr/>
          <p:nvPr userDrawn="1"/>
        </p:nvSpPr>
        <p:spPr>
          <a:xfrm>
            <a:off x="190317" y="343979"/>
            <a:ext cx="268111" cy="2681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节标题">
    <p:spTree>
      <p:nvGrpSpPr>
        <p:cNvPr id="1" name=""/>
        <p:cNvGrpSpPr/>
        <p:nvPr/>
      </p:nvGrpSpPr>
      <p:grpSpPr>
        <a:xfrm>
          <a:off x="0" y="0"/>
          <a:ext cx="0" cy="0"/>
          <a:chOff x="0" y="0"/>
          <a:chExt cx="0" cy="0"/>
        </a:xfrm>
      </p:grpSpPr>
      <p:sp>
        <p:nvSpPr>
          <p:cNvPr id="7" name="文本框 6"/>
          <p:cNvSpPr txBox="1"/>
          <p:nvPr userDrawn="1"/>
        </p:nvSpPr>
        <p:spPr>
          <a:xfrm>
            <a:off x="466569" y="309907"/>
            <a:ext cx="1554480" cy="368300"/>
          </a:xfrm>
          <a:prstGeom prst="rect">
            <a:avLst/>
          </a:prstGeom>
          <a:noFill/>
        </p:spPr>
        <p:txBody>
          <a:bodyPr wrap="none" rtlCol="0">
            <a:spAutoFit/>
          </a:bodyPr>
          <a:lstStyle/>
          <a:p>
            <a:pPr algn="l"/>
            <a:r>
              <a:rPr lang="zh-CN" altLang="en-US" dirty="0">
                <a:sym typeface="+mn-ea"/>
              </a:rPr>
              <a:t>输入标题内容</a:t>
            </a:r>
            <a:endParaRPr lang="zh-CN" altLang="en-US" sz="1800" dirty="0"/>
          </a:p>
        </p:txBody>
      </p:sp>
      <p:sp>
        <p:nvSpPr>
          <p:cNvPr id="2" name="菱形 1"/>
          <p:cNvSpPr/>
          <p:nvPr userDrawn="1"/>
        </p:nvSpPr>
        <p:spPr>
          <a:xfrm>
            <a:off x="190317" y="343979"/>
            <a:ext cx="268111" cy="2681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sp>
        <p:nvSpPr>
          <p:cNvPr id="7" name="文本框 6"/>
          <p:cNvSpPr txBox="1"/>
          <p:nvPr userDrawn="1"/>
        </p:nvSpPr>
        <p:spPr>
          <a:xfrm>
            <a:off x="466569" y="309907"/>
            <a:ext cx="1554480" cy="368300"/>
          </a:xfrm>
          <a:prstGeom prst="rect">
            <a:avLst/>
          </a:prstGeom>
          <a:noFill/>
        </p:spPr>
        <p:txBody>
          <a:bodyPr wrap="none" rtlCol="0">
            <a:spAutoFit/>
          </a:bodyPr>
          <a:lstStyle/>
          <a:p>
            <a:pPr algn="l"/>
            <a:r>
              <a:rPr lang="zh-CN" altLang="en-US" dirty="0">
                <a:sym typeface="+mn-ea"/>
              </a:rPr>
              <a:t>输入标题内容</a:t>
            </a:r>
            <a:endParaRPr lang="zh-CN" altLang="en-US" sz="1800" dirty="0"/>
          </a:p>
        </p:txBody>
      </p:sp>
      <p:sp>
        <p:nvSpPr>
          <p:cNvPr id="2" name="菱形 1"/>
          <p:cNvSpPr/>
          <p:nvPr userDrawn="1"/>
        </p:nvSpPr>
        <p:spPr>
          <a:xfrm>
            <a:off x="190317" y="343979"/>
            <a:ext cx="268111" cy="2681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sp>
        <p:nvSpPr>
          <p:cNvPr id="7" name="文本框 6"/>
          <p:cNvSpPr txBox="1"/>
          <p:nvPr userDrawn="1"/>
        </p:nvSpPr>
        <p:spPr>
          <a:xfrm>
            <a:off x="466569" y="309907"/>
            <a:ext cx="1554480" cy="368300"/>
          </a:xfrm>
          <a:prstGeom prst="rect">
            <a:avLst/>
          </a:prstGeom>
          <a:noFill/>
        </p:spPr>
        <p:txBody>
          <a:bodyPr wrap="none" rtlCol="0">
            <a:spAutoFit/>
          </a:bodyPr>
          <a:lstStyle/>
          <a:p>
            <a:pPr algn="l"/>
            <a:r>
              <a:rPr lang="zh-CN" altLang="en-US" dirty="0">
                <a:sym typeface="+mn-ea"/>
              </a:rPr>
              <a:t>输入标题内容</a:t>
            </a:r>
            <a:endParaRPr lang="zh-CN" altLang="en-US" sz="1800" dirty="0"/>
          </a:p>
        </p:txBody>
      </p:sp>
      <p:sp>
        <p:nvSpPr>
          <p:cNvPr id="2" name="菱形 1"/>
          <p:cNvSpPr/>
          <p:nvPr userDrawn="1"/>
        </p:nvSpPr>
        <p:spPr>
          <a:xfrm>
            <a:off x="190317" y="343979"/>
            <a:ext cx="268111" cy="2681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sp>
        <p:nvSpPr>
          <p:cNvPr id="7" name="文本框 6"/>
          <p:cNvSpPr txBox="1"/>
          <p:nvPr userDrawn="1"/>
        </p:nvSpPr>
        <p:spPr>
          <a:xfrm>
            <a:off x="466569" y="309907"/>
            <a:ext cx="1554480" cy="368300"/>
          </a:xfrm>
          <a:prstGeom prst="rect">
            <a:avLst/>
          </a:prstGeom>
          <a:noFill/>
        </p:spPr>
        <p:txBody>
          <a:bodyPr wrap="none" rtlCol="0">
            <a:spAutoFit/>
          </a:bodyPr>
          <a:lstStyle/>
          <a:p>
            <a:r>
              <a:rPr lang="zh-CN" altLang="en-US" sz="1800" dirty="0"/>
              <a:t>输入标题内容</a:t>
            </a:r>
          </a:p>
        </p:txBody>
      </p:sp>
      <p:sp>
        <p:nvSpPr>
          <p:cNvPr id="2" name="菱形 1"/>
          <p:cNvSpPr/>
          <p:nvPr userDrawn="1"/>
        </p:nvSpPr>
        <p:spPr>
          <a:xfrm>
            <a:off x="190317" y="343979"/>
            <a:ext cx="268111" cy="2681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4"/>
          <p:cNvPicPr>
            <a:picLocks noChangeAspect="1"/>
          </p:cNvPicPr>
          <p:nvPr/>
        </p:nvPicPr>
        <p:blipFill>
          <a:blip r:embed="rId3"/>
          <a:srcRect r="15997"/>
          <a:stretch>
            <a:fillRect/>
          </a:stretch>
        </p:blipFill>
        <p:spPr>
          <a:xfrm rot="16200000">
            <a:off x="1995805" y="-2005330"/>
            <a:ext cx="5144135" cy="9154795"/>
          </a:xfrm>
          <a:prstGeom prst="rect">
            <a:avLst/>
          </a:prstGeom>
        </p:spPr>
      </p:pic>
      <p:sp>
        <p:nvSpPr>
          <p:cNvPr id="20" name="任意多边形 19"/>
          <p:cNvSpPr/>
          <p:nvPr/>
        </p:nvSpPr>
        <p:spPr>
          <a:xfrm>
            <a:off x="-9706" y="419099"/>
            <a:ext cx="9165771" cy="4064168"/>
          </a:xfrm>
          <a:custGeom>
            <a:avLst/>
            <a:gdLst>
              <a:gd name="connsiteX0" fmla="*/ 0 w 9165771"/>
              <a:gd name="connsiteY0" fmla="*/ 0 h 4064168"/>
              <a:gd name="connsiteX1" fmla="*/ 9165771 w 9165771"/>
              <a:gd name="connsiteY1" fmla="*/ 0 h 4064168"/>
              <a:gd name="connsiteX2" fmla="*/ 9165771 w 9165771"/>
              <a:gd name="connsiteY2" fmla="*/ 4055205 h 4064168"/>
              <a:gd name="connsiteX3" fmla="*/ 9061665 w 9165771"/>
              <a:gd name="connsiteY3" fmla="*/ 3969481 h 4064168"/>
              <a:gd name="connsiteX4" fmla="*/ 4588328 w 9165771"/>
              <a:gd name="connsiteY4" fmla="*/ 2777136 h 4064168"/>
              <a:gd name="connsiteX5" fmla="*/ 114991 w 9165771"/>
              <a:gd name="connsiteY5" fmla="*/ 3969481 h 4064168"/>
              <a:gd name="connsiteX6" fmla="*/ 0 w 9165771"/>
              <a:gd name="connsiteY6" fmla="*/ 4064168 h 406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771" h="4064168">
                <a:moveTo>
                  <a:pt x="0" y="0"/>
                </a:moveTo>
                <a:lnTo>
                  <a:pt x="9165771" y="0"/>
                </a:lnTo>
                <a:lnTo>
                  <a:pt x="9165771" y="4055205"/>
                </a:lnTo>
                <a:lnTo>
                  <a:pt x="9061665" y="3969481"/>
                </a:lnTo>
                <a:cubicBezTo>
                  <a:pt x="8144287" y="3254642"/>
                  <a:pt x="6484085" y="2777136"/>
                  <a:pt x="4588328" y="2777136"/>
                </a:cubicBezTo>
                <a:cubicBezTo>
                  <a:pt x="2692571" y="2777136"/>
                  <a:pt x="1032369" y="3254642"/>
                  <a:pt x="114991" y="3969481"/>
                </a:cubicBezTo>
                <a:lnTo>
                  <a:pt x="0" y="4064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3590" y="1161415"/>
            <a:ext cx="5641340" cy="768350"/>
          </a:xfrm>
          <a:prstGeom prst="rect">
            <a:avLst/>
          </a:prstGeom>
          <a:noFill/>
        </p:spPr>
        <p:txBody>
          <a:bodyPr vert="horz" wrap="square" rtlCol="0">
            <a:spAutoFit/>
          </a:bodyPr>
          <a:lstStyle/>
          <a:p>
            <a:r>
              <a:rPr lang="zh-CN" altLang="en-US" sz="4400" b="1" spc="300" dirty="0">
                <a:solidFill>
                  <a:srgbClr val="E61E77"/>
                </a:solidFill>
                <a:latin typeface="+mn-ea"/>
              </a:rPr>
              <a:t>母亲节活动计划总结</a:t>
            </a:r>
          </a:p>
        </p:txBody>
      </p:sp>
      <p:sp>
        <p:nvSpPr>
          <p:cNvPr id="3" name="文本框 2"/>
          <p:cNvSpPr txBox="1"/>
          <p:nvPr/>
        </p:nvSpPr>
        <p:spPr>
          <a:xfrm>
            <a:off x="3015097" y="1929804"/>
            <a:ext cx="3321743" cy="307777"/>
          </a:xfrm>
          <a:prstGeom prst="rect">
            <a:avLst/>
          </a:prstGeom>
          <a:noFill/>
          <a:ln>
            <a:noFill/>
          </a:ln>
        </p:spPr>
        <p:txBody>
          <a:bodyPr vert="horz" wrap="none" rtlCol="0">
            <a:spAutoFit/>
          </a:bodyPr>
          <a:lstStyle/>
          <a:p>
            <a:r>
              <a:rPr lang="zh-CN" altLang="en-US" sz="1400" dirty="0">
                <a:solidFill>
                  <a:srgbClr val="E61E77"/>
                </a:solidFill>
                <a:latin typeface="+mn-ea"/>
              </a:rPr>
              <a:t>简约商务 工作总结  工作计划  动态模版</a:t>
            </a:r>
          </a:p>
        </p:txBody>
      </p:sp>
      <p:sp>
        <p:nvSpPr>
          <p:cNvPr id="6" name="矩形 5"/>
          <p:cNvSpPr/>
          <p:nvPr/>
        </p:nvSpPr>
        <p:spPr>
          <a:xfrm>
            <a:off x="2953794" y="2203565"/>
            <a:ext cx="3840246" cy="430887"/>
          </a:xfrm>
          <a:prstGeom prst="rect">
            <a:avLst/>
          </a:prstGeom>
        </p:spPr>
        <p:txBody>
          <a:bodyPr wrap="square">
            <a:spAutoFit/>
          </a:bodyPr>
          <a:lstStyle/>
          <a:p>
            <a:r>
              <a:rPr lang="en-US" altLang="zh-CN" sz="1100" dirty="0">
                <a:solidFill>
                  <a:srgbClr val="E61E77"/>
                </a:solidFill>
                <a:latin typeface="微软雅黑" panose="020B0503020204020204" pitchFamily="34" charset="-122"/>
                <a:ea typeface="微软雅黑" panose="020B0503020204020204" pitchFamily="34" charset="-122"/>
              </a:rPr>
              <a:t>working summary plan quality dynamic template summary plan quality dynamic template</a:t>
            </a:r>
          </a:p>
        </p:txBody>
      </p:sp>
      <p:sp>
        <p:nvSpPr>
          <p:cNvPr id="24" name="文本框 23"/>
          <p:cNvSpPr txBox="1"/>
          <p:nvPr/>
        </p:nvSpPr>
        <p:spPr>
          <a:xfrm>
            <a:off x="3597184" y="3377216"/>
            <a:ext cx="1905000" cy="829945"/>
          </a:xfrm>
          <a:prstGeom prst="rect">
            <a:avLst/>
          </a:prstGeom>
          <a:noFill/>
        </p:spPr>
        <p:txBody>
          <a:bodyPr vert="horz" wrap="square" rtlCol="0">
            <a:spAutoFit/>
          </a:bodyPr>
          <a:lstStyle/>
          <a:p>
            <a:r>
              <a:rPr lang="en-US" altLang="zh-CN" sz="4800" b="1" spc="300" dirty="0">
                <a:solidFill>
                  <a:schemeClr val="bg1"/>
                </a:solidFill>
                <a:latin typeface="+mn-ea"/>
              </a:rPr>
              <a:t>202X</a:t>
            </a: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by="(-#ppt_w*2)" calcmode="lin" valueType="num">
                                      <p:cBhvr rctx="PPT">
                                        <p:cTn id="12" dur="250" autoRev="1" fill="hold">
                                          <p:stCondLst>
                                            <p:cond delay="0"/>
                                          </p:stCondLst>
                                        </p:cTn>
                                        <p:tgtEl>
                                          <p:spTgt spid="24"/>
                                        </p:tgtEl>
                                        <p:attrNameLst>
                                          <p:attrName>ppt_w</p:attrName>
                                        </p:attrNameLst>
                                      </p:cBhvr>
                                    </p:anim>
                                    <p:anim by="(#ppt_w*0.50)" calcmode="lin" valueType="num">
                                      <p:cBhvr>
                                        <p:cTn id="13" dur="250" decel="50000" autoRev="1" fill="hold">
                                          <p:stCondLst>
                                            <p:cond delay="0"/>
                                          </p:stCondLst>
                                        </p:cTn>
                                        <p:tgtEl>
                                          <p:spTgt spid="24"/>
                                        </p:tgtEl>
                                        <p:attrNameLst>
                                          <p:attrName>ppt_x</p:attrName>
                                        </p:attrNameLst>
                                      </p:cBhvr>
                                    </p:anim>
                                    <p:anim from="(-#ppt_h/2)" to="(#ppt_y)" calcmode="lin" valueType="num">
                                      <p:cBhvr>
                                        <p:cTn id="14" dur="500" fill="hold">
                                          <p:stCondLst>
                                            <p:cond delay="0"/>
                                          </p:stCondLst>
                                        </p:cTn>
                                        <p:tgtEl>
                                          <p:spTgt spid="24"/>
                                        </p:tgtEl>
                                        <p:attrNameLst>
                                          <p:attrName>ppt_y</p:attrName>
                                        </p:attrNameLst>
                                      </p:cBhvr>
                                    </p:anim>
                                    <p:animRot by="21600000">
                                      <p:cBhvr>
                                        <p:cTn id="15" dur="500" fill="hold">
                                          <p:stCondLst>
                                            <p:cond delay="0"/>
                                          </p:stCondLst>
                                        </p:cTn>
                                        <p:tgtEl>
                                          <p:spTgt spid="24"/>
                                        </p:tgtEl>
                                        <p:attrNameLst>
                                          <p:attrName>r</p:attrName>
                                        </p:attrNameLst>
                                      </p:cBhvr>
                                    </p:animRot>
                                  </p:childTnLst>
                                </p:cTn>
                              </p:par>
                            </p:childTnLst>
                          </p:cTn>
                        </p:par>
                        <p:par>
                          <p:cTn id="16" fill="hold">
                            <p:stCondLst>
                              <p:cond delay="649"/>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by="(-#ppt_w*2)" calcmode="lin" valueType="num">
                                      <p:cBhvr rctx="PPT">
                                        <p:cTn id="19" dur="375" autoRev="1" fill="hold">
                                          <p:stCondLst>
                                            <p:cond delay="0"/>
                                          </p:stCondLst>
                                        </p:cTn>
                                        <p:tgtEl>
                                          <p:spTgt spid="2"/>
                                        </p:tgtEl>
                                        <p:attrNameLst>
                                          <p:attrName>ppt_w</p:attrName>
                                        </p:attrNameLst>
                                      </p:cBhvr>
                                    </p:anim>
                                    <p:anim by="(#ppt_w*0.50)" calcmode="lin" valueType="num">
                                      <p:cBhvr>
                                        <p:cTn id="20" dur="375" decel="50000" autoRev="1" fill="hold">
                                          <p:stCondLst>
                                            <p:cond delay="0"/>
                                          </p:stCondLst>
                                        </p:cTn>
                                        <p:tgtEl>
                                          <p:spTgt spid="2"/>
                                        </p:tgtEl>
                                        <p:attrNameLst>
                                          <p:attrName>ppt_x</p:attrName>
                                        </p:attrNameLst>
                                      </p:cBhvr>
                                    </p:anim>
                                    <p:anim from="(-#ppt_h/2)" to="(#ppt_y)" calcmode="lin" valueType="num">
                                      <p:cBhvr>
                                        <p:cTn id="21" dur="750" fill="hold">
                                          <p:stCondLst>
                                            <p:cond delay="0"/>
                                          </p:stCondLst>
                                        </p:cTn>
                                        <p:tgtEl>
                                          <p:spTgt spid="2"/>
                                        </p:tgtEl>
                                        <p:attrNameLst>
                                          <p:attrName>ppt_y</p:attrName>
                                        </p:attrNameLst>
                                      </p:cBhvr>
                                    </p:anim>
                                    <p:animRot by="21600000">
                                      <p:cBhvr>
                                        <p:cTn id="22" dur="750" fill="hold">
                                          <p:stCondLst>
                                            <p:cond delay="0"/>
                                          </p:stCondLst>
                                        </p:cTn>
                                        <p:tgtEl>
                                          <p:spTgt spid="2"/>
                                        </p:tgtEl>
                                        <p:attrNameLst>
                                          <p:attrName>r</p:attrName>
                                        </p:attrNameLst>
                                      </p:cBhvr>
                                    </p:animRo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 grpId="0"/>
      <p:bldP spid="3" grpId="0"/>
      <p:bldP spid="6"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1315749" y="1104900"/>
            <a:ext cx="6559400" cy="3282921"/>
            <a:chOff x="2474" y="2647"/>
            <a:chExt cx="14697" cy="7356"/>
          </a:xfrm>
        </p:grpSpPr>
        <p:graphicFrame>
          <p:nvGraphicFramePr>
            <p:cNvPr id="2" name="图表 1"/>
            <p:cNvGraphicFramePr/>
            <p:nvPr/>
          </p:nvGraphicFramePr>
          <p:xfrm>
            <a:off x="5934" y="2955"/>
            <a:ext cx="7672" cy="5114"/>
          </p:xfrm>
          <a:graphic>
            <a:graphicData uri="http://schemas.openxmlformats.org/drawingml/2006/chart">
              <c:chart xmlns:c="http://schemas.openxmlformats.org/drawingml/2006/chart" xmlns:r="http://schemas.openxmlformats.org/officeDocument/2006/relationships" r:id="rId3"/>
            </a:graphicData>
          </a:graphic>
        </p:graphicFrame>
        <p:sp>
          <p:nvSpPr>
            <p:cNvPr id="3" name="圆: 空心 5"/>
            <p:cNvSpPr/>
            <p:nvPr/>
          </p:nvSpPr>
          <p:spPr>
            <a:xfrm>
              <a:off x="7265" y="3021"/>
              <a:ext cx="5010" cy="5010"/>
            </a:xfrm>
            <a:prstGeom prst="donut">
              <a:avLst>
                <a:gd name="adj" fmla="val 5636"/>
              </a:avLst>
            </a:prstGeom>
            <a:solidFill>
              <a:srgbClr val="5C5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7" name="任意多边形: 形状 6"/>
            <p:cNvSpPr/>
            <p:nvPr/>
          </p:nvSpPr>
          <p:spPr>
            <a:xfrm>
              <a:off x="9465" y="7773"/>
              <a:ext cx="680" cy="2230"/>
            </a:xfrm>
            <a:custGeom>
              <a:avLst/>
              <a:gdLst>
                <a:gd name="connsiteX0" fmla="*/ 92075 w 431800"/>
                <a:gd name="connsiteY0" fmla="*/ 0 h 1416050"/>
                <a:gd name="connsiteX1" fmla="*/ 339725 w 431800"/>
                <a:gd name="connsiteY1" fmla="*/ 0 h 1416050"/>
                <a:gd name="connsiteX2" fmla="*/ 339725 w 431800"/>
                <a:gd name="connsiteY2" fmla="*/ 533400 h 1416050"/>
                <a:gd name="connsiteX3" fmla="*/ 359832 w 431800"/>
                <a:gd name="connsiteY3" fmla="*/ 533400 h 1416050"/>
                <a:gd name="connsiteX4" fmla="*/ 431800 w 431800"/>
                <a:gd name="connsiteY4" fmla="*/ 605368 h 1416050"/>
                <a:gd name="connsiteX5" fmla="*/ 431800 w 431800"/>
                <a:gd name="connsiteY5" fmla="*/ 1344082 h 1416050"/>
                <a:gd name="connsiteX6" fmla="*/ 359832 w 431800"/>
                <a:gd name="connsiteY6" fmla="*/ 1416050 h 1416050"/>
                <a:gd name="connsiteX7" fmla="*/ 71968 w 431800"/>
                <a:gd name="connsiteY7" fmla="*/ 1416050 h 1416050"/>
                <a:gd name="connsiteX8" fmla="*/ 0 w 431800"/>
                <a:gd name="connsiteY8" fmla="*/ 1344082 h 1416050"/>
                <a:gd name="connsiteX9" fmla="*/ 0 w 431800"/>
                <a:gd name="connsiteY9" fmla="*/ 605368 h 1416050"/>
                <a:gd name="connsiteX10" fmla="*/ 71968 w 431800"/>
                <a:gd name="connsiteY10" fmla="*/ 533400 h 1416050"/>
                <a:gd name="connsiteX11" fmla="*/ 92075 w 431800"/>
                <a:gd name="connsiteY11" fmla="*/ 53340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800" h="1416050">
                  <a:moveTo>
                    <a:pt x="92075" y="0"/>
                  </a:moveTo>
                  <a:lnTo>
                    <a:pt x="339725" y="0"/>
                  </a:lnTo>
                  <a:lnTo>
                    <a:pt x="339725" y="533400"/>
                  </a:lnTo>
                  <a:lnTo>
                    <a:pt x="359832" y="533400"/>
                  </a:lnTo>
                  <a:cubicBezTo>
                    <a:pt x="399579" y="533400"/>
                    <a:pt x="431800" y="565621"/>
                    <a:pt x="431800" y="605368"/>
                  </a:cubicBezTo>
                  <a:lnTo>
                    <a:pt x="431800" y="1344082"/>
                  </a:lnTo>
                  <a:cubicBezTo>
                    <a:pt x="431800" y="1383829"/>
                    <a:pt x="399579" y="1416050"/>
                    <a:pt x="359832" y="1416050"/>
                  </a:cubicBezTo>
                  <a:lnTo>
                    <a:pt x="71968" y="1416050"/>
                  </a:lnTo>
                  <a:cubicBezTo>
                    <a:pt x="32221" y="1416050"/>
                    <a:pt x="0" y="1383829"/>
                    <a:pt x="0" y="1344082"/>
                  </a:cubicBezTo>
                  <a:lnTo>
                    <a:pt x="0" y="605368"/>
                  </a:lnTo>
                  <a:cubicBezTo>
                    <a:pt x="0" y="565621"/>
                    <a:pt x="32221" y="533400"/>
                    <a:pt x="71968" y="533400"/>
                  </a:cubicBezTo>
                  <a:lnTo>
                    <a:pt x="92075" y="533400"/>
                  </a:lnTo>
                  <a:close/>
                </a:path>
              </a:pathLst>
            </a:custGeom>
            <a:solidFill>
              <a:srgbClr val="5C5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8" name="任意多边形: 形状 7"/>
            <p:cNvSpPr/>
            <p:nvPr/>
          </p:nvSpPr>
          <p:spPr>
            <a:xfrm>
              <a:off x="11020" y="3646"/>
              <a:ext cx="2360" cy="1180"/>
            </a:xfrm>
            <a:custGeom>
              <a:avLst/>
              <a:gdLst>
                <a:gd name="connsiteX0" fmla="*/ 0 w 1498600"/>
                <a:gd name="connsiteY0" fmla="*/ 749300 h 749300"/>
                <a:gd name="connsiteX1" fmla="*/ 685800 w 1498600"/>
                <a:gd name="connsiteY1" fmla="*/ 0 h 749300"/>
                <a:gd name="connsiteX2" fmla="*/ 1498600 w 1498600"/>
                <a:gd name="connsiteY2" fmla="*/ 0 h 749300"/>
              </a:gdLst>
              <a:ahLst/>
              <a:cxnLst>
                <a:cxn ang="0">
                  <a:pos x="connsiteX0" y="connsiteY0"/>
                </a:cxn>
                <a:cxn ang="0">
                  <a:pos x="connsiteX1" y="connsiteY1"/>
                </a:cxn>
                <a:cxn ang="0">
                  <a:pos x="connsiteX2" y="connsiteY2"/>
                </a:cxn>
              </a:cxnLst>
              <a:rect l="l" t="t" r="r" b="b"/>
              <a:pathLst>
                <a:path w="1498600" h="749300">
                  <a:moveTo>
                    <a:pt x="0" y="749300"/>
                  </a:moveTo>
                  <a:lnTo>
                    <a:pt x="685800" y="0"/>
                  </a:lnTo>
                  <a:lnTo>
                    <a:pt x="1498600" y="0"/>
                  </a:lnTo>
                </a:path>
              </a:pathLst>
            </a:custGeom>
            <a:noFill/>
            <a:ln>
              <a:solidFill>
                <a:srgbClr val="5C5A5D"/>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9" name="任意多边形: 形状 8"/>
            <p:cNvSpPr/>
            <p:nvPr/>
          </p:nvSpPr>
          <p:spPr>
            <a:xfrm>
              <a:off x="10860" y="6336"/>
              <a:ext cx="2570" cy="1040"/>
            </a:xfrm>
            <a:custGeom>
              <a:avLst/>
              <a:gdLst>
                <a:gd name="connsiteX0" fmla="*/ 0 w 1631950"/>
                <a:gd name="connsiteY0" fmla="*/ 0 h 660400"/>
                <a:gd name="connsiteX1" fmla="*/ 711200 w 1631950"/>
                <a:gd name="connsiteY1" fmla="*/ 660400 h 660400"/>
                <a:gd name="connsiteX2" fmla="*/ 1631950 w 1631950"/>
                <a:gd name="connsiteY2" fmla="*/ 660400 h 660400"/>
                <a:gd name="connsiteX3" fmla="*/ 1631950 w 1631950"/>
                <a:gd name="connsiteY3" fmla="*/ 660400 h 660400"/>
              </a:gdLst>
              <a:ahLst/>
              <a:cxnLst>
                <a:cxn ang="0">
                  <a:pos x="connsiteX0" y="connsiteY0"/>
                </a:cxn>
                <a:cxn ang="0">
                  <a:pos x="connsiteX1" y="connsiteY1"/>
                </a:cxn>
                <a:cxn ang="0">
                  <a:pos x="connsiteX2" y="connsiteY2"/>
                </a:cxn>
                <a:cxn ang="0">
                  <a:pos x="connsiteX3" y="connsiteY3"/>
                </a:cxn>
              </a:cxnLst>
              <a:rect l="l" t="t" r="r" b="b"/>
              <a:pathLst>
                <a:path w="1631950" h="660400">
                  <a:moveTo>
                    <a:pt x="0" y="0"/>
                  </a:moveTo>
                  <a:lnTo>
                    <a:pt x="711200" y="660400"/>
                  </a:lnTo>
                  <a:lnTo>
                    <a:pt x="1631950" y="660400"/>
                  </a:lnTo>
                  <a:lnTo>
                    <a:pt x="1631950" y="660400"/>
                  </a:lnTo>
                </a:path>
              </a:pathLst>
            </a:custGeom>
            <a:noFill/>
            <a:ln>
              <a:solidFill>
                <a:srgbClr val="5C5A5D"/>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50" name="任意多边形: 形状 9"/>
            <p:cNvSpPr/>
            <p:nvPr/>
          </p:nvSpPr>
          <p:spPr>
            <a:xfrm flipH="1" flipV="1">
              <a:off x="6536" y="3196"/>
              <a:ext cx="2340" cy="770"/>
            </a:xfrm>
            <a:custGeom>
              <a:avLst/>
              <a:gdLst>
                <a:gd name="connsiteX0" fmla="*/ 0 w 1631950"/>
                <a:gd name="connsiteY0" fmla="*/ 0 h 660400"/>
                <a:gd name="connsiteX1" fmla="*/ 711200 w 1631950"/>
                <a:gd name="connsiteY1" fmla="*/ 660400 h 660400"/>
                <a:gd name="connsiteX2" fmla="*/ 1631950 w 1631950"/>
                <a:gd name="connsiteY2" fmla="*/ 660400 h 660400"/>
                <a:gd name="connsiteX3" fmla="*/ 1631950 w 1631950"/>
                <a:gd name="connsiteY3" fmla="*/ 660400 h 660400"/>
                <a:gd name="connsiteX0-1" fmla="*/ 0 w 1485900"/>
                <a:gd name="connsiteY0-2" fmla="*/ 0 h 488950"/>
                <a:gd name="connsiteX1-3" fmla="*/ 565150 w 1485900"/>
                <a:gd name="connsiteY1-4" fmla="*/ 488950 h 488950"/>
                <a:gd name="connsiteX2-5" fmla="*/ 1485900 w 1485900"/>
                <a:gd name="connsiteY2-6" fmla="*/ 488950 h 488950"/>
                <a:gd name="connsiteX3-7" fmla="*/ 1485900 w 1485900"/>
                <a:gd name="connsiteY3-8" fmla="*/ 488950 h 488950"/>
              </a:gdLst>
              <a:ahLst/>
              <a:cxnLst>
                <a:cxn ang="0">
                  <a:pos x="connsiteX0-1" y="connsiteY0-2"/>
                </a:cxn>
                <a:cxn ang="0">
                  <a:pos x="connsiteX1-3" y="connsiteY1-4"/>
                </a:cxn>
                <a:cxn ang="0">
                  <a:pos x="connsiteX2-5" y="connsiteY2-6"/>
                </a:cxn>
                <a:cxn ang="0">
                  <a:pos x="connsiteX3-7" y="connsiteY3-8"/>
                </a:cxn>
              </a:cxnLst>
              <a:rect l="l" t="t" r="r" b="b"/>
              <a:pathLst>
                <a:path w="1485900" h="488950">
                  <a:moveTo>
                    <a:pt x="0" y="0"/>
                  </a:moveTo>
                  <a:lnTo>
                    <a:pt x="565150" y="488950"/>
                  </a:lnTo>
                  <a:lnTo>
                    <a:pt x="1485900" y="488950"/>
                  </a:lnTo>
                  <a:lnTo>
                    <a:pt x="1485900" y="488950"/>
                  </a:lnTo>
                </a:path>
              </a:pathLst>
            </a:custGeom>
            <a:noFill/>
            <a:ln>
              <a:solidFill>
                <a:srgbClr val="5C5A5D"/>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51" name="任意多边形: 形状 10"/>
            <p:cNvSpPr/>
            <p:nvPr/>
          </p:nvSpPr>
          <p:spPr>
            <a:xfrm flipH="1">
              <a:off x="5860" y="5671"/>
              <a:ext cx="2570" cy="1040"/>
            </a:xfrm>
            <a:custGeom>
              <a:avLst/>
              <a:gdLst>
                <a:gd name="connsiteX0" fmla="*/ 0 w 1631950"/>
                <a:gd name="connsiteY0" fmla="*/ 0 h 660400"/>
                <a:gd name="connsiteX1" fmla="*/ 711200 w 1631950"/>
                <a:gd name="connsiteY1" fmla="*/ 660400 h 660400"/>
                <a:gd name="connsiteX2" fmla="*/ 1631950 w 1631950"/>
                <a:gd name="connsiteY2" fmla="*/ 660400 h 660400"/>
                <a:gd name="connsiteX3" fmla="*/ 1631950 w 1631950"/>
                <a:gd name="connsiteY3" fmla="*/ 660400 h 660400"/>
              </a:gdLst>
              <a:ahLst/>
              <a:cxnLst>
                <a:cxn ang="0">
                  <a:pos x="connsiteX0" y="connsiteY0"/>
                </a:cxn>
                <a:cxn ang="0">
                  <a:pos x="connsiteX1" y="connsiteY1"/>
                </a:cxn>
                <a:cxn ang="0">
                  <a:pos x="connsiteX2" y="connsiteY2"/>
                </a:cxn>
                <a:cxn ang="0">
                  <a:pos x="connsiteX3" y="connsiteY3"/>
                </a:cxn>
              </a:cxnLst>
              <a:rect l="l" t="t" r="r" b="b"/>
              <a:pathLst>
                <a:path w="1631950" h="660400">
                  <a:moveTo>
                    <a:pt x="0" y="0"/>
                  </a:moveTo>
                  <a:lnTo>
                    <a:pt x="711200" y="660400"/>
                  </a:lnTo>
                  <a:lnTo>
                    <a:pt x="1631950" y="660400"/>
                  </a:lnTo>
                  <a:lnTo>
                    <a:pt x="1631950" y="660400"/>
                  </a:lnTo>
                </a:path>
              </a:pathLst>
            </a:custGeom>
            <a:noFill/>
            <a:ln>
              <a:solidFill>
                <a:srgbClr val="5C5A5D"/>
              </a:solidFil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13641" y="3045"/>
              <a:ext cx="3530" cy="2602"/>
              <a:chOff x="690303" y="1728738"/>
              <a:chExt cx="2241445" cy="1652009"/>
            </a:xfrm>
          </p:grpSpPr>
          <p:sp>
            <p:nvSpPr>
              <p:cNvPr id="53" name="矩形 52"/>
              <p:cNvSpPr/>
              <p:nvPr/>
            </p:nvSpPr>
            <p:spPr>
              <a:xfrm>
                <a:off x="690303" y="1728738"/>
                <a:ext cx="2241445" cy="742635"/>
              </a:xfrm>
              <a:prstGeom prst="rect">
                <a:avLst/>
              </a:prstGeom>
              <a:noFill/>
            </p:spPr>
            <p:txBody>
              <a:bodyPr wrap="square" rtlCol="0">
                <a:spAutoFit/>
              </a:bodyPr>
              <a:lstStyle/>
              <a:p>
                <a:r>
                  <a:rPr lang="zh-CN" altLang="en-US" sz="1400" dirty="0">
                    <a:solidFill>
                      <a:srgbClr val="FF5D87"/>
                    </a:solidFill>
                    <a:latin typeface="微软雅黑" panose="020B0503020204020204" pitchFamily="34" charset="-122"/>
                    <a:ea typeface="微软雅黑" panose="020B0503020204020204" pitchFamily="34" charset="-122"/>
                  </a:rPr>
                  <a:t>添加文本信息</a:t>
                </a:r>
              </a:p>
            </p:txBody>
          </p:sp>
          <p:sp>
            <p:nvSpPr>
              <p:cNvPr id="54" name="矩形 53"/>
              <p:cNvSpPr/>
              <p:nvPr/>
            </p:nvSpPr>
            <p:spPr>
              <a:xfrm>
                <a:off x="690303" y="2156573"/>
                <a:ext cx="2113866" cy="1224174"/>
              </a:xfrm>
              <a:prstGeom prst="rect">
                <a:avLst/>
              </a:prstGeom>
            </p:spPr>
            <p:txBody>
              <a:bodyPr wrap="square">
                <a:spAutoFit/>
              </a:bodyPr>
              <a:lstStyle/>
              <a:p>
                <a:pPr algn="l">
                  <a:lnSpc>
                    <a:spcPct val="125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a:t>
                </a:r>
              </a:p>
            </p:txBody>
          </p:sp>
        </p:grpSp>
        <p:grpSp>
          <p:nvGrpSpPr>
            <p:cNvPr id="55" name="组合 54"/>
            <p:cNvGrpSpPr/>
            <p:nvPr/>
          </p:nvGrpSpPr>
          <p:grpSpPr>
            <a:xfrm>
              <a:off x="13641" y="6711"/>
              <a:ext cx="3530" cy="2620"/>
              <a:chOff x="690303" y="1728738"/>
              <a:chExt cx="2241445" cy="1663796"/>
            </a:xfrm>
          </p:grpSpPr>
          <p:sp>
            <p:nvSpPr>
              <p:cNvPr id="56" name="矩形 55"/>
              <p:cNvSpPr/>
              <p:nvPr/>
            </p:nvSpPr>
            <p:spPr>
              <a:xfrm>
                <a:off x="690303" y="1728738"/>
                <a:ext cx="2241445" cy="742635"/>
              </a:xfrm>
              <a:prstGeom prst="rect">
                <a:avLst/>
              </a:prstGeom>
              <a:noFill/>
            </p:spPr>
            <p:txBody>
              <a:bodyPr wrap="square" rtlCol="0">
                <a:spAutoFit/>
              </a:bodyPr>
              <a:lstStyle/>
              <a:p>
                <a:r>
                  <a:rPr lang="zh-CN" altLang="en-US" sz="1400" dirty="0">
                    <a:solidFill>
                      <a:srgbClr val="FF5D87"/>
                    </a:solidFill>
                    <a:latin typeface="微软雅黑" panose="020B0503020204020204" pitchFamily="34" charset="-122"/>
                    <a:ea typeface="微软雅黑" panose="020B0503020204020204" pitchFamily="34" charset="-122"/>
                  </a:rPr>
                  <a:t>添加文本信息</a:t>
                </a:r>
              </a:p>
            </p:txBody>
          </p:sp>
          <p:sp>
            <p:nvSpPr>
              <p:cNvPr id="57" name="矩形 56"/>
              <p:cNvSpPr/>
              <p:nvPr/>
            </p:nvSpPr>
            <p:spPr>
              <a:xfrm>
                <a:off x="690303" y="2168360"/>
                <a:ext cx="2113866" cy="1224174"/>
              </a:xfrm>
              <a:prstGeom prst="rect">
                <a:avLst/>
              </a:prstGeom>
            </p:spPr>
            <p:txBody>
              <a:bodyPr wrap="square">
                <a:spAutoFit/>
              </a:bodyPr>
              <a:lstStyle/>
              <a:p>
                <a:pPr algn="l">
                  <a:lnSpc>
                    <a:spcPct val="125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a:t>
                </a:r>
              </a:p>
            </p:txBody>
          </p:sp>
        </p:grpSp>
        <p:grpSp>
          <p:nvGrpSpPr>
            <p:cNvPr id="58" name="组合 57"/>
            <p:cNvGrpSpPr/>
            <p:nvPr/>
          </p:nvGrpSpPr>
          <p:grpSpPr>
            <a:xfrm>
              <a:off x="3006" y="2647"/>
              <a:ext cx="3530" cy="2656"/>
              <a:chOff x="737282" y="1801918"/>
              <a:chExt cx="2241445" cy="1686382"/>
            </a:xfrm>
          </p:grpSpPr>
          <p:sp>
            <p:nvSpPr>
              <p:cNvPr id="59" name="矩形 58"/>
              <p:cNvSpPr/>
              <p:nvPr/>
            </p:nvSpPr>
            <p:spPr>
              <a:xfrm>
                <a:off x="737282" y="1801918"/>
                <a:ext cx="2241445" cy="436366"/>
              </a:xfrm>
              <a:prstGeom prst="rect">
                <a:avLst/>
              </a:prstGeom>
              <a:noFill/>
            </p:spPr>
            <p:txBody>
              <a:bodyPr wrap="square" rtlCol="0">
                <a:spAutoFit/>
              </a:bodyPr>
              <a:lstStyle/>
              <a:p>
                <a:pPr algn="ctr"/>
                <a:r>
                  <a:rPr lang="zh-CN" altLang="en-US" sz="1400" dirty="0">
                    <a:solidFill>
                      <a:srgbClr val="FF5D87"/>
                    </a:solidFill>
                    <a:latin typeface="微软雅黑" panose="020B0503020204020204" pitchFamily="34" charset="-122"/>
                    <a:ea typeface="微软雅黑" panose="020B0503020204020204" pitchFamily="34" charset="-122"/>
                  </a:rPr>
                  <a:t>添加文本信息</a:t>
                </a:r>
              </a:p>
            </p:txBody>
          </p:sp>
          <p:sp>
            <p:nvSpPr>
              <p:cNvPr id="60" name="矩形 59"/>
              <p:cNvSpPr/>
              <p:nvPr/>
            </p:nvSpPr>
            <p:spPr>
              <a:xfrm>
                <a:off x="784261" y="2264126"/>
                <a:ext cx="2113866" cy="1224174"/>
              </a:xfrm>
              <a:prstGeom prst="rect">
                <a:avLst/>
              </a:prstGeom>
            </p:spPr>
            <p:txBody>
              <a:bodyPr wrap="square">
                <a:spAutoFit/>
              </a:bodyPr>
              <a:lstStyle/>
              <a:p>
                <a:pPr algn="r">
                  <a:lnSpc>
                    <a:spcPct val="125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a:t>
                </a:r>
              </a:p>
            </p:txBody>
          </p:sp>
        </p:grpSp>
        <p:grpSp>
          <p:nvGrpSpPr>
            <p:cNvPr id="61" name="组合 60"/>
            <p:cNvGrpSpPr/>
            <p:nvPr/>
          </p:nvGrpSpPr>
          <p:grpSpPr>
            <a:xfrm>
              <a:off x="2474" y="6206"/>
              <a:ext cx="3530" cy="2704"/>
              <a:chOff x="748123" y="1759768"/>
              <a:chExt cx="2241445" cy="1716745"/>
            </a:xfrm>
          </p:grpSpPr>
          <p:sp>
            <p:nvSpPr>
              <p:cNvPr id="62" name="矩形 61"/>
              <p:cNvSpPr/>
              <p:nvPr/>
            </p:nvSpPr>
            <p:spPr>
              <a:xfrm>
                <a:off x="748123" y="1759768"/>
                <a:ext cx="2241445" cy="436366"/>
              </a:xfrm>
              <a:prstGeom prst="rect">
                <a:avLst/>
              </a:prstGeom>
              <a:noFill/>
            </p:spPr>
            <p:txBody>
              <a:bodyPr wrap="square" rtlCol="0">
                <a:spAutoFit/>
              </a:bodyPr>
              <a:lstStyle/>
              <a:p>
                <a:pPr algn="ctr"/>
                <a:r>
                  <a:rPr lang="zh-CN" altLang="en-US" sz="1400" dirty="0">
                    <a:solidFill>
                      <a:srgbClr val="FF5D87"/>
                    </a:solidFill>
                    <a:latin typeface="微软雅黑" panose="020B0503020204020204" pitchFamily="34" charset="-122"/>
                    <a:ea typeface="微软雅黑" panose="020B0503020204020204" pitchFamily="34" charset="-122"/>
                  </a:rPr>
                  <a:t>添加文本信息</a:t>
                </a:r>
              </a:p>
            </p:txBody>
          </p:sp>
          <p:sp>
            <p:nvSpPr>
              <p:cNvPr id="63" name="矩形 62"/>
              <p:cNvSpPr/>
              <p:nvPr/>
            </p:nvSpPr>
            <p:spPr>
              <a:xfrm>
                <a:off x="784261" y="2252339"/>
                <a:ext cx="2113866" cy="1224174"/>
              </a:xfrm>
              <a:prstGeom prst="rect">
                <a:avLst/>
              </a:prstGeom>
            </p:spPr>
            <p:txBody>
              <a:bodyPr wrap="square">
                <a:spAutoFit/>
              </a:bodyPr>
              <a:lstStyle/>
              <a:p>
                <a:pPr algn="r">
                  <a:lnSpc>
                    <a:spcPct val="125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21590" y="0"/>
            <a:ext cx="9165590" cy="2673350"/>
          </a:xfrm>
          <a:custGeom>
            <a:avLst/>
            <a:gdLst>
              <a:gd name="connsiteX0" fmla="*/ 0 w 9165771"/>
              <a:gd name="connsiteY0" fmla="*/ 0 h 2673518"/>
              <a:gd name="connsiteX1" fmla="*/ 9165771 w 9165771"/>
              <a:gd name="connsiteY1" fmla="*/ 0 h 2673518"/>
              <a:gd name="connsiteX2" fmla="*/ 9165771 w 9165771"/>
              <a:gd name="connsiteY2" fmla="*/ 2664555 h 2673518"/>
              <a:gd name="connsiteX3" fmla="*/ 9061665 w 9165771"/>
              <a:gd name="connsiteY3" fmla="*/ 2578831 h 2673518"/>
              <a:gd name="connsiteX4" fmla="*/ 4588328 w 9165771"/>
              <a:gd name="connsiteY4" fmla="*/ 1386486 h 2673518"/>
              <a:gd name="connsiteX5" fmla="*/ 114991 w 9165771"/>
              <a:gd name="connsiteY5" fmla="*/ 2578831 h 2673518"/>
              <a:gd name="connsiteX6" fmla="*/ 0 w 9165771"/>
              <a:gd name="connsiteY6" fmla="*/ 2673518 h 267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771" h="2673518">
                <a:moveTo>
                  <a:pt x="0" y="0"/>
                </a:moveTo>
                <a:lnTo>
                  <a:pt x="9165771" y="0"/>
                </a:lnTo>
                <a:lnTo>
                  <a:pt x="9165771" y="2664555"/>
                </a:lnTo>
                <a:lnTo>
                  <a:pt x="9061665" y="2578831"/>
                </a:lnTo>
                <a:cubicBezTo>
                  <a:pt x="8144287" y="1863992"/>
                  <a:pt x="6484085" y="1386486"/>
                  <a:pt x="4588328" y="1386486"/>
                </a:cubicBezTo>
                <a:cubicBezTo>
                  <a:pt x="2692571" y="1386486"/>
                  <a:pt x="1032369" y="1863992"/>
                  <a:pt x="114991" y="2578831"/>
                </a:cubicBezTo>
                <a:lnTo>
                  <a:pt x="0" y="26735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80"/>
          <p:cNvSpPr txBox="1"/>
          <p:nvPr/>
        </p:nvSpPr>
        <p:spPr>
          <a:xfrm>
            <a:off x="3771809" y="1473284"/>
            <a:ext cx="1600200" cy="1198880"/>
          </a:xfrm>
          <a:prstGeom prst="rect">
            <a:avLst/>
          </a:prstGeom>
          <a:noFill/>
        </p:spPr>
        <p:txBody>
          <a:bodyPr wrap="square" rtlCol="0">
            <a:spAutoFit/>
          </a:bodyPr>
          <a:lstStyle/>
          <a:p>
            <a:pPr algn="ctr" defTabSz="801370"/>
            <a:r>
              <a:rPr lang="en-US" altLang="zh-CN" sz="7200" b="1" dirty="0">
                <a:solidFill>
                  <a:schemeClr val="accent2"/>
                </a:solidFill>
                <a:latin typeface="微软雅黑" panose="020B0503020204020204" pitchFamily="34" charset="-122"/>
                <a:ea typeface="微软雅黑" panose="020B0503020204020204" pitchFamily="34" charset="-122"/>
              </a:rPr>
              <a:t>03</a:t>
            </a:r>
            <a:endParaRPr lang="zh-CN" altLang="en-US" sz="6600" b="1" dirty="0">
              <a:solidFill>
                <a:schemeClr val="accent2"/>
              </a:solidFill>
              <a:latin typeface="微软雅黑" panose="020B0503020204020204" pitchFamily="34" charset="-122"/>
              <a:ea typeface="微软雅黑" panose="020B0503020204020204" pitchFamily="34" charset="-122"/>
            </a:endParaRPr>
          </a:p>
        </p:txBody>
      </p:sp>
      <p:sp>
        <p:nvSpPr>
          <p:cNvPr id="58" name="TextBox 26"/>
          <p:cNvSpPr txBox="1"/>
          <p:nvPr/>
        </p:nvSpPr>
        <p:spPr>
          <a:xfrm>
            <a:off x="2874531" y="3767277"/>
            <a:ext cx="3885374" cy="307777"/>
          </a:xfrm>
          <a:prstGeom prst="rect">
            <a:avLst/>
          </a:prstGeom>
          <a:noFill/>
        </p:spPr>
        <p:txBody>
          <a:bodyPr wrap="square" rtlCol="0">
            <a:spAutoFit/>
          </a:bodyPr>
          <a:lstStyle/>
          <a:p>
            <a:pPr defTabSz="801370"/>
            <a:r>
              <a:rPr lang="zh-CN" altLang="en-US" sz="1400" dirty="0">
                <a:solidFill>
                  <a:schemeClr val="accent1"/>
                </a:solidFill>
                <a:latin typeface="微软雅黑" panose="020B0503020204020204" pitchFamily="34" charset="-122"/>
                <a:ea typeface="微软雅黑" panose="020B0503020204020204" pitchFamily="34" charset="-122"/>
              </a:rPr>
              <a:t>点击添加主要文字内容点击添加主要文字内容</a:t>
            </a:r>
          </a:p>
        </p:txBody>
      </p:sp>
      <p:sp>
        <p:nvSpPr>
          <p:cNvPr id="59" name="TextBox 81"/>
          <p:cNvSpPr txBox="1"/>
          <p:nvPr/>
        </p:nvSpPr>
        <p:spPr>
          <a:xfrm>
            <a:off x="3123238" y="2986882"/>
            <a:ext cx="4036717" cy="706755"/>
          </a:xfrm>
          <a:prstGeom prst="rect">
            <a:avLst/>
          </a:prstGeom>
          <a:noFill/>
        </p:spPr>
        <p:txBody>
          <a:bodyPr wrap="square" rtlCol="0">
            <a:spAutoFit/>
          </a:bodyPr>
          <a:lstStyle/>
          <a:p>
            <a:pPr defTabSz="801370"/>
            <a:r>
              <a:rPr lang="zh-CN" altLang="en-US" sz="4000" spc="-100" dirty="0">
                <a:solidFill>
                  <a:schemeClr val="accent1"/>
                </a:solidFill>
                <a:latin typeface="微软雅黑" panose="020B0503020204020204" pitchFamily="34" charset="-122"/>
                <a:ea typeface="微软雅黑" panose="020B0503020204020204" pitchFamily="34" charset="-122"/>
              </a:rPr>
              <a:t>输入标题内容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3466409" y="2112608"/>
            <a:ext cx="1936828" cy="19368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ardrop 25"/>
          <p:cNvSpPr>
            <a:spLocks noChangeAspect="1"/>
          </p:cNvSpPr>
          <p:nvPr/>
        </p:nvSpPr>
        <p:spPr>
          <a:xfrm rot="13976589">
            <a:off x="5198614" y="2623816"/>
            <a:ext cx="1489746" cy="1489746"/>
          </a:xfrm>
          <a:prstGeom prst="teardrop">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mj-lt"/>
            </a:endParaRPr>
          </a:p>
        </p:txBody>
      </p:sp>
      <p:sp>
        <p:nvSpPr>
          <p:cNvPr id="29" name="Teardrop 28"/>
          <p:cNvSpPr>
            <a:spLocks noChangeAspect="1"/>
          </p:cNvSpPr>
          <p:nvPr/>
        </p:nvSpPr>
        <p:spPr>
          <a:xfrm rot="7461556" flipH="1">
            <a:off x="2181281" y="2681767"/>
            <a:ext cx="1489746" cy="1489746"/>
          </a:xfrm>
          <a:prstGeom prst="teardrop">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mj-lt"/>
            </a:endParaRPr>
          </a:p>
        </p:txBody>
      </p:sp>
      <p:sp>
        <p:nvSpPr>
          <p:cNvPr id="80" name="Teardrop 79"/>
          <p:cNvSpPr>
            <a:spLocks noChangeAspect="1"/>
          </p:cNvSpPr>
          <p:nvPr/>
        </p:nvSpPr>
        <p:spPr>
          <a:xfrm rot="8068996">
            <a:off x="3689948" y="843899"/>
            <a:ext cx="1489746" cy="1489746"/>
          </a:xfrm>
          <a:prstGeom prst="teardrop">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mj-lt"/>
            </a:endParaRPr>
          </a:p>
        </p:txBody>
      </p:sp>
      <p:grpSp>
        <p:nvGrpSpPr>
          <p:cNvPr id="3" name="Group 56"/>
          <p:cNvGrpSpPr/>
          <p:nvPr/>
        </p:nvGrpSpPr>
        <p:grpSpPr>
          <a:xfrm>
            <a:off x="3737379" y="1476099"/>
            <a:ext cx="1384996" cy="654068"/>
            <a:chOff x="629762" y="1363501"/>
            <a:chExt cx="1384996" cy="654067"/>
          </a:xfrm>
        </p:grpSpPr>
        <p:sp>
          <p:nvSpPr>
            <p:cNvPr id="27" name="TextBox 26"/>
            <p:cNvSpPr txBox="1"/>
            <p:nvPr/>
          </p:nvSpPr>
          <p:spPr>
            <a:xfrm>
              <a:off x="664833" y="1611304"/>
              <a:ext cx="1314852" cy="406264"/>
            </a:xfrm>
            <a:prstGeom prst="rect">
              <a:avLst/>
            </a:prstGeom>
            <a:noFill/>
          </p:spPr>
          <p:txBody>
            <a:bodyPr wrap="square" lIns="0" tIns="0" rIns="0" bIns="0" rtlCol="0">
              <a:spAutoFit/>
            </a:bodyPr>
            <a:lstStyle/>
            <a:p>
              <a:pPr algn="ctr" defTabSz="914400">
                <a:spcBef>
                  <a:spcPct val="20000"/>
                </a:spcBef>
                <a:defRPr/>
              </a:pPr>
              <a:r>
                <a:rPr lang="zh-CN" altLang="en-US" sz="1200" dirty="0">
                  <a:solidFill>
                    <a:schemeClr val="bg1"/>
                  </a:solidFill>
                </a:rPr>
                <a:t>点击添加内容</a:t>
              </a:r>
              <a:endParaRPr lang="en-US" altLang="zh-CN" sz="1200" dirty="0">
                <a:solidFill>
                  <a:schemeClr val="bg1"/>
                </a:solidFill>
              </a:endParaRPr>
            </a:p>
            <a:p>
              <a:pPr algn="ctr" defTabSz="914400">
                <a:spcBef>
                  <a:spcPct val="20000"/>
                </a:spcBef>
                <a:defRPr/>
              </a:pPr>
              <a:r>
                <a:rPr lang="zh-CN" altLang="en-US" sz="1200" dirty="0">
                  <a:solidFill>
                    <a:schemeClr val="bg1"/>
                  </a:solidFill>
                </a:rPr>
                <a:t>点击添加内容</a:t>
              </a:r>
              <a:endParaRPr lang="en-US" altLang="zh-CN" sz="1200" dirty="0">
                <a:solidFill>
                  <a:schemeClr val="bg1"/>
                </a:solidFill>
              </a:endParaRPr>
            </a:p>
          </p:txBody>
        </p:sp>
        <p:sp>
          <p:nvSpPr>
            <p:cNvPr id="28" name="Rectangle 27"/>
            <p:cNvSpPr/>
            <p:nvPr/>
          </p:nvSpPr>
          <p:spPr>
            <a:xfrm>
              <a:off x="629762" y="1363501"/>
              <a:ext cx="1384996" cy="276999"/>
            </a:xfrm>
            <a:prstGeom prst="rect">
              <a:avLst/>
            </a:prstGeom>
          </p:spPr>
          <p:txBody>
            <a:bodyPr wrap="none" lIns="0" tIns="0" rIns="0" bIns="0">
              <a:spAutoFit/>
            </a:bodyPr>
            <a:lstStyle/>
            <a:p>
              <a:pPr algn="ctr"/>
              <a:r>
                <a:rPr lang="zh-CN" altLang="en-US" b="1" dirty="0">
                  <a:solidFill>
                    <a:schemeClr val="bg1"/>
                  </a:solidFill>
                </a:rPr>
                <a:t>点击添加内容</a:t>
              </a:r>
              <a:endParaRPr lang="en-US" b="1" dirty="0">
                <a:solidFill>
                  <a:schemeClr val="bg1"/>
                </a:solidFill>
              </a:endParaRPr>
            </a:p>
          </p:txBody>
        </p:sp>
      </p:grpSp>
      <p:grpSp>
        <p:nvGrpSpPr>
          <p:cNvPr id="5" name="Group 56"/>
          <p:cNvGrpSpPr/>
          <p:nvPr/>
        </p:nvGrpSpPr>
        <p:grpSpPr>
          <a:xfrm>
            <a:off x="5254330" y="3188435"/>
            <a:ext cx="1384996" cy="732447"/>
            <a:chOff x="629762" y="1363501"/>
            <a:chExt cx="1384996" cy="732446"/>
          </a:xfrm>
        </p:grpSpPr>
        <p:sp>
          <p:nvSpPr>
            <p:cNvPr id="30" name="TextBox 29"/>
            <p:cNvSpPr txBox="1"/>
            <p:nvPr/>
          </p:nvSpPr>
          <p:spPr>
            <a:xfrm>
              <a:off x="661493" y="1689683"/>
              <a:ext cx="1314852" cy="406264"/>
            </a:xfrm>
            <a:prstGeom prst="rect">
              <a:avLst/>
            </a:prstGeom>
            <a:noFill/>
          </p:spPr>
          <p:txBody>
            <a:bodyPr wrap="square" lIns="0" tIns="0" rIns="0" bIns="0" rtlCol="0">
              <a:spAutoFit/>
            </a:bodyPr>
            <a:lstStyle/>
            <a:p>
              <a:pPr algn="ctr" defTabSz="914400">
                <a:spcBef>
                  <a:spcPct val="20000"/>
                </a:spcBef>
                <a:defRPr/>
              </a:pPr>
              <a:r>
                <a:rPr lang="zh-CN" altLang="en-US" sz="1200" dirty="0">
                  <a:solidFill>
                    <a:schemeClr val="bg1"/>
                  </a:solidFill>
                </a:rPr>
                <a:t>点击添加内容</a:t>
              </a:r>
              <a:endParaRPr lang="en-US" altLang="zh-CN" sz="1200" dirty="0">
                <a:solidFill>
                  <a:schemeClr val="bg1"/>
                </a:solidFill>
              </a:endParaRPr>
            </a:p>
            <a:p>
              <a:pPr algn="ctr" defTabSz="914400">
                <a:spcBef>
                  <a:spcPct val="20000"/>
                </a:spcBef>
                <a:defRPr/>
              </a:pPr>
              <a:r>
                <a:rPr lang="zh-CN" altLang="en-US" sz="1200" dirty="0">
                  <a:solidFill>
                    <a:schemeClr val="bg1"/>
                  </a:solidFill>
                </a:rPr>
                <a:t>点击添加内容</a:t>
              </a:r>
              <a:endParaRPr lang="en-US" altLang="zh-CN" sz="1200" dirty="0">
                <a:solidFill>
                  <a:schemeClr val="bg1"/>
                </a:solidFill>
              </a:endParaRPr>
            </a:p>
          </p:txBody>
        </p:sp>
        <p:sp>
          <p:nvSpPr>
            <p:cNvPr id="31" name="Rectangle 30"/>
            <p:cNvSpPr/>
            <p:nvPr/>
          </p:nvSpPr>
          <p:spPr>
            <a:xfrm>
              <a:off x="629762" y="1363501"/>
              <a:ext cx="1384996" cy="276999"/>
            </a:xfrm>
            <a:prstGeom prst="rect">
              <a:avLst/>
            </a:prstGeom>
          </p:spPr>
          <p:txBody>
            <a:bodyPr wrap="none" lIns="0" tIns="0" rIns="0" bIns="0">
              <a:spAutoFit/>
            </a:bodyPr>
            <a:lstStyle/>
            <a:p>
              <a:pPr algn="ctr"/>
              <a:r>
                <a:rPr lang="zh-CN" altLang="en-US" b="1" dirty="0">
                  <a:solidFill>
                    <a:schemeClr val="bg1"/>
                  </a:solidFill>
                </a:rPr>
                <a:t>点击添加内容</a:t>
              </a:r>
              <a:endParaRPr lang="en-US" b="1" dirty="0">
                <a:solidFill>
                  <a:schemeClr val="bg1"/>
                </a:solidFill>
              </a:endParaRPr>
            </a:p>
          </p:txBody>
        </p:sp>
      </p:grpSp>
      <p:grpSp>
        <p:nvGrpSpPr>
          <p:cNvPr id="6" name="Group 56"/>
          <p:cNvGrpSpPr/>
          <p:nvPr/>
        </p:nvGrpSpPr>
        <p:grpSpPr>
          <a:xfrm>
            <a:off x="2239843" y="3275494"/>
            <a:ext cx="1384996" cy="722702"/>
            <a:chOff x="629762" y="1363501"/>
            <a:chExt cx="1384996" cy="722701"/>
          </a:xfrm>
        </p:grpSpPr>
        <p:sp>
          <p:nvSpPr>
            <p:cNvPr id="55" name="TextBox 54"/>
            <p:cNvSpPr txBox="1"/>
            <p:nvPr/>
          </p:nvSpPr>
          <p:spPr>
            <a:xfrm>
              <a:off x="664835" y="1679938"/>
              <a:ext cx="1314852" cy="406264"/>
            </a:xfrm>
            <a:prstGeom prst="rect">
              <a:avLst/>
            </a:prstGeom>
            <a:noFill/>
          </p:spPr>
          <p:txBody>
            <a:bodyPr wrap="square" lIns="0" tIns="0" rIns="0" bIns="0" rtlCol="0">
              <a:spAutoFit/>
            </a:bodyPr>
            <a:lstStyle/>
            <a:p>
              <a:pPr algn="ctr" defTabSz="914400">
                <a:spcBef>
                  <a:spcPct val="20000"/>
                </a:spcBef>
                <a:defRPr/>
              </a:pPr>
              <a:r>
                <a:rPr lang="zh-CN" altLang="en-US" sz="1200" dirty="0">
                  <a:solidFill>
                    <a:schemeClr val="bg1"/>
                  </a:solidFill>
                </a:rPr>
                <a:t>点击添加内容</a:t>
              </a:r>
              <a:endParaRPr lang="en-US" altLang="zh-CN" sz="1200" dirty="0">
                <a:solidFill>
                  <a:schemeClr val="bg1"/>
                </a:solidFill>
              </a:endParaRPr>
            </a:p>
            <a:p>
              <a:pPr algn="ctr" defTabSz="914400">
                <a:spcBef>
                  <a:spcPct val="20000"/>
                </a:spcBef>
                <a:defRPr/>
              </a:pPr>
              <a:r>
                <a:rPr lang="zh-CN" altLang="en-US" sz="1200" dirty="0">
                  <a:solidFill>
                    <a:schemeClr val="bg1"/>
                  </a:solidFill>
                </a:rPr>
                <a:t>点击添加内容</a:t>
              </a:r>
              <a:endParaRPr lang="en-US" altLang="zh-CN" sz="1200" dirty="0">
                <a:solidFill>
                  <a:schemeClr val="bg1"/>
                </a:solidFill>
              </a:endParaRPr>
            </a:p>
          </p:txBody>
        </p:sp>
        <p:sp>
          <p:nvSpPr>
            <p:cNvPr id="56" name="Rectangle 55"/>
            <p:cNvSpPr/>
            <p:nvPr/>
          </p:nvSpPr>
          <p:spPr>
            <a:xfrm>
              <a:off x="629762" y="1363501"/>
              <a:ext cx="1384996" cy="276999"/>
            </a:xfrm>
            <a:prstGeom prst="rect">
              <a:avLst/>
            </a:prstGeom>
          </p:spPr>
          <p:txBody>
            <a:bodyPr wrap="none" lIns="0" tIns="0" rIns="0" bIns="0">
              <a:spAutoFit/>
            </a:bodyPr>
            <a:lstStyle/>
            <a:p>
              <a:pPr algn="ctr"/>
              <a:r>
                <a:rPr lang="zh-CN" altLang="en-US" b="1" dirty="0">
                  <a:solidFill>
                    <a:schemeClr val="bg1"/>
                  </a:solidFill>
                </a:rPr>
                <a:t>点击添加内容</a:t>
              </a:r>
              <a:endParaRPr lang="en-US" b="1" dirty="0">
                <a:solidFill>
                  <a:schemeClr val="bg1"/>
                </a:solidFill>
              </a:endParaRPr>
            </a:p>
          </p:txBody>
        </p:sp>
      </p:grpSp>
      <p:sp>
        <p:nvSpPr>
          <p:cNvPr id="32" name="Rectangle 31"/>
          <p:cNvSpPr/>
          <p:nvPr/>
        </p:nvSpPr>
        <p:spPr>
          <a:xfrm>
            <a:off x="3973158" y="3315527"/>
            <a:ext cx="923330" cy="276999"/>
          </a:xfrm>
          <a:prstGeom prst="rect">
            <a:avLst/>
          </a:prstGeom>
        </p:spPr>
        <p:txBody>
          <a:bodyPr wrap="none" lIns="0" tIns="0" rIns="0" bIns="0">
            <a:spAutoFit/>
          </a:bodyPr>
          <a:lstStyle/>
          <a:p>
            <a:pPr algn="ctr"/>
            <a:r>
              <a:rPr lang="zh-CN" altLang="en-US" b="1" dirty="0">
                <a:solidFill>
                  <a:schemeClr val="tx1">
                    <a:lumMod val="75000"/>
                    <a:lumOff val="25000"/>
                  </a:schemeClr>
                </a:solidFill>
              </a:rPr>
              <a:t>添加内容</a:t>
            </a:r>
            <a:endParaRPr lang="en-US" b="1" dirty="0">
              <a:solidFill>
                <a:schemeClr val="tx1">
                  <a:lumMod val="75000"/>
                  <a:lumOff val="25000"/>
                </a:schemeClr>
              </a:solidFill>
            </a:endParaRPr>
          </a:p>
        </p:txBody>
      </p:sp>
      <p:sp>
        <p:nvSpPr>
          <p:cNvPr id="34" name="Arc 33"/>
          <p:cNvSpPr/>
          <p:nvPr/>
        </p:nvSpPr>
        <p:spPr>
          <a:xfrm rot="19552821">
            <a:off x="5174957" y="2440653"/>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Arc 34"/>
          <p:cNvSpPr/>
          <p:nvPr/>
        </p:nvSpPr>
        <p:spPr>
          <a:xfrm rot="14322164">
            <a:off x="3471849" y="734037"/>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Arc 35"/>
          <p:cNvSpPr/>
          <p:nvPr/>
        </p:nvSpPr>
        <p:spPr>
          <a:xfrm rot="9363247">
            <a:off x="2075985" y="2727524"/>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105"/>
          <p:cNvSpPr>
            <a:spLocks noEditPoints="1"/>
          </p:cNvSpPr>
          <p:nvPr/>
        </p:nvSpPr>
        <p:spPr bwMode="auto">
          <a:xfrm>
            <a:off x="4239538" y="1091188"/>
            <a:ext cx="390569" cy="38490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3">
                  <a:lumMod val="50000"/>
                </a:schemeClr>
              </a:solidFill>
            </a:endParaRPr>
          </a:p>
        </p:txBody>
      </p:sp>
      <p:sp>
        <p:nvSpPr>
          <p:cNvPr id="37" name="Freeform 137"/>
          <p:cNvSpPr>
            <a:spLocks noEditPoints="1"/>
          </p:cNvSpPr>
          <p:nvPr/>
        </p:nvSpPr>
        <p:spPr bwMode="auto">
          <a:xfrm>
            <a:off x="2706613" y="2858738"/>
            <a:ext cx="425591" cy="43580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9" name="Freeform 55"/>
          <p:cNvSpPr>
            <a:spLocks noEditPoints="1"/>
          </p:cNvSpPr>
          <p:nvPr/>
        </p:nvSpPr>
        <p:spPr bwMode="auto">
          <a:xfrm>
            <a:off x="5759783" y="2865087"/>
            <a:ext cx="421760" cy="314835"/>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41" name="Freeform 52"/>
          <p:cNvSpPr>
            <a:spLocks noEditPoints="1"/>
          </p:cNvSpPr>
          <p:nvPr/>
        </p:nvSpPr>
        <p:spPr bwMode="auto">
          <a:xfrm>
            <a:off x="4219505" y="2865703"/>
            <a:ext cx="430636" cy="430636"/>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p:cTn id="24" dur="500" fill="hold"/>
                                        <p:tgtEl>
                                          <p:spTgt spid="80"/>
                                        </p:tgtEl>
                                        <p:attrNameLst>
                                          <p:attrName>ppt_w</p:attrName>
                                        </p:attrNameLst>
                                      </p:cBhvr>
                                      <p:tavLst>
                                        <p:tav tm="0">
                                          <p:val>
                                            <p:fltVal val="0"/>
                                          </p:val>
                                        </p:tav>
                                        <p:tav tm="100000">
                                          <p:val>
                                            <p:strVal val="#ppt_w"/>
                                          </p:val>
                                        </p:tav>
                                      </p:tavLst>
                                    </p:anim>
                                    <p:anim calcmode="lin" valueType="num">
                                      <p:cBhvr>
                                        <p:cTn id="25" dur="500" fill="hold"/>
                                        <p:tgtEl>
                                          <p:spTgt spid="80"/>
                                        </p:tgtEl>
                                        <p:attrNameLst>
                                          <p:attrName>ppt_h</p:attrName>
                                        </p:attrNameLst>
                                      </p:cBhvr>
                                      <p:tavLst>
                                        <p:tav tm="0">
                                          <p:val>
                                            <p:fltVal val="0"/>
                                          </p:val>
                                        </p:tav>
                                        <p:tav tm="100000">
                                          <p:val>
                                            <p:strVal val="#ppt_h"/>
                                          </p:val>
                                        </p:tav>
                                      </p:tavLst>
                                    </p:anim>
                                    <p:animEffect transition="in" filter="fade">
                                      <p:cBhvr>
                                        <p:cTn id="26" dur="500"/>
                                        <p:tgtEl>
                                          <p:spTgt spid="8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par>
                                <p:cTn id="63" presetID="10"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childTnLst>
                                </p:cTn>
                              </p:par>
                            </p:childTnLst>
                          </p:cTn>
                        </p:par>
                        <p:par>
                          <p:cTn id="66" fill="hold">
                            <p:stCondLst>
                              <p:cond delay="4500"/>
                            </p:stCondLst>
                            <p:childTnLst>
                              <p:par>
                                <p:cTn id="67" presetID="18" presetClass="entr" presetSubtype="3"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strips(upRight)">
                                      <p:cBhvr>
                                        <p:cTn id="69" dur="1000"/>
                                        <p:tgtEl>
                                          <p:spTgt spid="35"/>
                                        </p:tgtEl>
                                      </p:cBhvr>
                                    </p:animEffect>
                                  </p:childTnLst>
                                </p:cTn>
                              </p:par>
                            </p:childTnLst>
                          </p:cTn>
                        </p:par>
                        <p:par>
                          <p:cTn id="70" fill="hold">
                            <p:stCondLst>
                              <p:cond delay="5500"/>
                            </p:stCondLst>
                            <p:childTnLst>
                              <p:par>
                                <p:cTn id="71" presetID="18" presetClass="entr" presetSubtype="6"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strips(downRight)">
                                      <p:cBhvr>
                                        <p:cTn id="73" dur="1000"/>
                                        <p:tgtEl>
                                          <p:spTgt spid="34"/>
                                        </p:tgtEl>
                                      </p:cBhvr>
                                    </p:animEffect>
                                  </p:childTnLst>
                                </p:cTn>
                              </p:par>
                            </p:childTnLst>
                          </p:cTn>
                        </p:par>
                        <p:par>
                          <p:cTn id="74" fill="hold">
                            <p:stCondLst>
                              <p:cond delay="6500"/>
                            </p:stCondLst>
                            <p:childTnLst>
                              <p:par>
                                <p:cTn id="75" presetID="18" presetClass="entr" presetSubtype="12"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strips(downLeft)">
                                      <p:cBhvr>
                                        <p:cTn id="7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80" grpId="0" animBg="1"/>
      <p:bldP spid="32" grpId="0"/>
      <p:bldP spid="34" grpId="0" animBg="1"/>
      <p:bldP spid="35" grpId="0" animBg="1"/>
      <p:bldP spid="36" grpId="0" animBg="1"/>
      <p:bldP spid="33" grpId="0" animBg="1"/>
      <p:bldP spid="37" grpId="0" animBg="1"/>
      <p:bldP spid="39"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a:spLocks noEditPoints="1"/>
          </p:cNvSpPr>
          <p:nvPr/>
        </p:nvSpPr>
        <p:spPr bwMode="auto">
          <a:xfrm>
            <a:off x="7658273" y="2742887"/>
            <a:ext cx="333474" cy="250464"/>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sp>
        <p:nvSpPr>
          <p:cNvPr id="18" name="Freeform 17"/>
          <p:cNvSpPr>
            <a:spLocks noEditPoints="1"/>
          </p:cNvSpPr>
          <p:nvPr/>
        </p:nvSpPr>
        <p:spPr bwMode="auto">
          <a:xfrm>
            <a:off x="5408400" y="2682078"/>
            <a:ext cx="296263" cy="312007"/>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sp>
        <p:nvSpPr>
          <p:cNvPr id="19" name="Freeform 18"/>
          <p:cNvSpPr>
            <a:spLocks noEditPoints="1"/>
          </p:cNvSpPr>
          <p:nvPr/>
        </p:nvSpPr>
        <p:spPr bwMode="auto">
          <a:xfrm>
            <a:off x="3172840" y="2682077"/>
            <a:ext cx="281951" cy="287676"/>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sp>
        <p:nvSpPr>
          <p:cNvPr id="20" name="Freeform 19"/>
          <p:cNvSpPr>
            <a:spLocks noEditPoints="1"/>
          </p:cNvSpPr>
          <p:nvPr/>
        </p:nvSpPr>
        <p:spPr bwMode="auto">
          <a:xfrm>
            <a:off x="6538771" y="2720720"/>
            <a:ext cx="290537" cy="24903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sp>
        <p:nvSpPr>
          <p:cNvPr id="21" name="Freeform 20"/>
          <p:cNvSpPr>
            <a:spLocks noEditPoints="1"/>
          </p:cNvSpPr>
          <p:nvPr/>
        </p:nvSpPr>
        <p:spPr bwMode="auto">
          <a:xfrm>
            <a:off x="4288897" y="2637427"/>
            <a:ext cx="285395" cy="332327"/>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sp>
        <p:nvSpPr>
          <p:cNvPr id="22" name="Rectangle 21"/>
          <p:cNvSpPr/>
          <p:nvPr/>
        </p:nvSpPr>
        <p:spPr>
          <a:xfrm>
            <a:off x="3092542" y="3046384"/>
            <a:ext cx="1005815" cy="1061829"/>
          </a:xfrm>
          <a:prstGeom prst="rect">
            <a:avLst/>
          </a:prstGeom>
        </p:spPr>
        <p:txBody>
          <a:bodyPr wrap="square">
            <a:spAutoFit/>
          </a:bodyPr>
          <a:lstStyle/>
          <a:p>
            <a:pPr>
              <a:lnSpc>
                <a:spcPct val="150000"/>
              </a:lnSpc>
            </a:pPr>
            <a:r>
              <a:rPr lang="zh-CN" altLang="en-US" sz="1050" dirty="0">
                <a:latin typeface="Arial" panose="020B0604020202020204" pitchFamily="34" charset="0"/>
                <a:cs typeface="Arial" panose="020B0604020202020204" pitchFamily="34" charset="0"/>
              </a:rPr>
              <a:t>点击添加内容点击添加内容点击添加内容点击添加内容</a:t>
            </a:r>
            <a:endParaRPr lang="en-GB" altLang="zh-CN" sz="1050" dirty="0">
              <a:latin typeface="Arial" panose="020B0604020202020204" pitchFamily="34" charset="0"/>
              <a:cs typeface="Arial" panose="020B0604020202020204" pitchFamily="34" charset="0"/>
            </a:endParaRPr>
          </a:p>
        </p:txBody>
      </p:sp>
      <p:sp>
        <p:nvSpPr>
          <p:cNvPr id="29" name="Rectangle 28"/>
          <p:cNvSpPr/>
          <p:nvPr/>
        </p:nvSpPr>
        <p:spPr>
          <a:xfrm>
            <a:off x="4200373" y="3046384"/>
            <a:ext cx="1005815" cy="1061829"/>
          </a:xfrm>
          <a:prstGeom prst="rect">
            <a:avLst/>
          </a:prstGeom>
        </p:spPr>
        <p:txBody>
          <a:bodyPr wrap="square">
            <a:spAutoFit/>
          </a:bodyPr>
          <a:lstStyle/>
          <a:p>
            <a:pPr>
              <a:lnSpc>
                <a:spcPct val="150000"/>
              </a:lnSpc>
            </a:pPr>
            <a:r>
              <a:rPr lang="zh-CN" altLang="en-US" sz="1050" dirty="0">
                <a:latin typeface="Arial" panose="020B0604020202020204" pitchFamily="34" charset="0"/>
                <a:cs typeface="Arial" panose="020B0604020202020204" pitchFamily="34" charset="0"/>
              </a:rPr>
              <a:t>点击添加内容点击添加内容点击添加内容点击添加内容</a:t>
            </a:r>
            <a:endParaRPr lang="en-GB" altLang="zh-CN" sz="1050" dirty="0">
              <a:latin typeface="Arial" panose="020B0604020202020204" pitchFamily="34" charset="0"/>
              <a:cs typeface="Arial" panose="020B0604020202020204" pitchFamily="34" charset="0"/>
            </a:endParaRPr>
          </a:p>
        </p:txBody>
      </p:sp>
      <p:sp>
        <p:nvSpPr>
          <p:cNvPr id="30" name="Rectangle 29"/>
          <p:cNvSpPr/>
          <p:nvPr/>
        </p:nvSpPr>
        <p:spPr>
          <a:xfrm>
            <a:off x="5329306" y="3046384"/>
            <a:ext cx="1005815" cy="1061829"/>
          </a:xfrm>
          <a:prstGeom prst="rect">
            <a:avLst/>
          </a:prstGeom>
        </p:spPr>
        <p:txBody>
          <a:bodyPr wrap="square">
            <a:spAutoFit/>
          </a:bodyPr>
          <a:lstStyle/>
          <a:p>
            <a:pPr>
              <a:lnSpc>
                <a:spcPct val="150000"/>
              </a:lnSpc>
            </a:pPr>
            <a:r>
              <a:rPr lang="zh-CN" altLang="en-US" sz="1050" dirty="0">
                <a:latin typeface="Arial" panose="020B0604020202020204" pitchFamily="34" charset="0"/>
                <a:cs typeface="Arial" panose="020B0604020202020204" pitchFamily="34" charset="0"/>
              </a:rPr>
              <a:t>点击添加内容点击添加内容点击添加内容点击添加内容</a:t>
            </a:r>
            <a:endParaRPr lang="en-GB" altLang="zh-CN" sz="1050" dirty="0">
              <a:latin typeface="Arial" panose="020B0604020202020204" pitchFamily="34" charset="0"/>
              <a:cs typeface="Arial" panose="020B0604020202020204" pitchFamily="34" charset="0"/>
            </a:endParaRPr>
          </a:p>
        </p:txBody>
      </p:sp>
      <p:sp>
        <p:nvSpPr>
          <p:cNvPr id="31" name="Rectangle 30"/>
          <p:cNvSpPr/>
          <p:nvPr/>
        </p:nvSpPr>
        <p:spPr>
          <a:xfrm>
            <a:off x="6437137" y="3046384"/>
            <a:ext cx="1005815" cy="1061829"/>
          </a:xfrm>
          <a:prstGeom prst="rect">
            <a:avLst/>
          </a:prstGeom>
        </p:spPr>
        <p:txBody>
          <a:bodyPr wrap="square">
            <a:spAutoFit/>
          </a:bodyPr>
          <a:lstStyle/>
          <a:p>
            <a:pPr>
              <a:lnSpc>
                <a:spcPct val="150000"/>
              </a:lnSpc>
            </a:pPr>
            <a:r>
              <a:rPr lang="zh-CN" altLang="en-US" sz="1050" dirty="0">
                <a:latin typeface="Arial" panose="020B0604020202020204" pitchFamily="34" charset="0"/>
                <a:cs typeface="Arial" panose="020B0604020202020204" pitchFamily="34" charset="0"/>
              </a:rPr>
              <a:t>点击添加内容点击添加内容点击添加内容点击添加内容</a:t>
            </a:r>
            <a:endParaRPr lang="en-GB" altLang="zh-CN" sz="1050" dirty="0">
              <a:latin typeface="Arial" panose="020B0604020202020204" pitchFamily="34" charset="0"/>
              <a:cs typeface="Arial" panose="020B0604020202020204" pitchFamily="34" charset="0"/>
            </a:endParaRPr>
          </a:p>
        </p:txBody>
      </p:sp>
      <p:sp>
        <p:nvSpPr>
          <p:cNvPr id="32" name="Rectangle 31"/>
          <p:cNvSpPr/>
          <p:nvPr/>
        </p:nvSpPr>
        <p:spPr>
          <a:xfrm>
            <a:off x="7566505" y="3046384"/>
            <a:ext cx="1005815" cy="1061829"/>
          </a:xfrm>
          <a:prstGeom prst="rect">
            <a:avLst/>
          </a:prstGeom>
        </p:spPr>
        <p:txBody>
          <a:bodyPr wrap="square">
            <a:spAutoFit/>
          </a:bodyPr>
          <a:lstStyle/>
          <a:p>
            <a:pPr>
              <a:lnSpc>
                <a:spcPct val="150000"/>
              </a:lnSpc>
            </a:pPr>
            <a:r>
              <a:rPr lang="zh-CN" altLang="en-US" sz="1050" dirty="0">
                <a:latin typeface="Arial" panose="020B0604020202020204" pitchFamily="34" charset="0"/>
                <a:cs typeface="Arial" panose="020B0604020202020204" pitchFamily="34" charset="0"/>
              </a:rPr>
              <a:t>点击添加内容点击添加内容点击添加内容点击添加内容</a:t>
            </a:r>
            <a:endParaRPr lang="en-GB" altLang="zh-CN" sz="1050" dirty="0">
              <a:latin typeface="Arial" panose="020B0604020202020204" pitchFamily="34" charset="0"/>
              <a:cs typeface="Arial" panose="020B0604020202020204" pitchFamily="34" charset="0"/>
            </a:endParaRPr>
          </a:p>
        </p:txBody>
      </p:sp>
      <p:grpSp>
        <p:nvGrpSpPr>
          <p:cNvPr id="4" name="Group 3"/>
          <p:cNvGrpSpPr/>
          <p:nvPr/>
        </p:nvGrpSpPr>
        <p:grpSpPr>
          <a:xfrm>
            <a:off x="285413" y="1412780"/>
            <a:ext cx="2874207" cy="2449292"/>
            <a:chOff x="458370" y="2292267"/>
            <a:chExt cx="3832276" cy="3265722"/>
          </a:xfrm>
        </p:grpSpPr>
        <p:graphicFrame>
          <p:nvGraphicFramePr>
            <p:cNvPr id="16" name="Chart 15"/>
            <p:cNvGraphicFramePr/>
            <p:nvPr/>
          </p:nvGraphicFramePr>
          <p:xfrm>
            <a:off x="458370" y="2292267"/>
            <a:ext cx="3832276" cy="3265722"/>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2023327" y="3558837"/>
              <a:ext cx="759183" cy="738664"/>
            </a:xfrm>
            <a:prstGeom prst="rect">
              <a:avLst/>
            </a:prstGeom>
            <a:noFill/>
          </p:spPr>
          <p:txBody>
            <a:bodyPr wrap="none" rtlCol="0">
              <a:spAutoFit/>
            </a:bodyPr>
            <a:lstStyle/>
            <a:p>
              <a:r>
                <a:rPr lang="zh-CN" altLang="en-US" sz="1500" b="1" dirty="0">
                  <a:latin typeface="Arial" panose="020B0604020202020204" pitchFamily="34" charset="0"/>
                  <a:cs typeface="Arial" panose="020B0604020202020204" pitchFamily="34" charset="0"/>
                </a:rPr>
                <a:t>添加</a:t>
              </a:r>
              <a:endParaRPr lang="en-US" altLang="zh-CN" sz="1500" b="1" dirty="0">
                <a:latin typeface="Arial" panose="020B0604020202020204" pitchFamily="34" charset="0"/>
                <a:cs typeface="Arial" panose="020B0604020202020204" pitchFamily="34" charset="0"/>
              </a:endParaRPr>
            </a:p>
            <a:p>
              <a:r>
                <a:rPr lang="zh-CN" altLang="en-US" sz="1500" b="1" dirty="0">
                  <a:latin typeface="Arial" panose="020B0604020202020204" pitchFamily="34" charset="0"/>
                  <a:cs typeface="Arial" panose="020B0604020202020204" pitchFamily="34" charset="0"/>
                </a:rPr>
                <a:t>内容</a:t>
              </a:r>
              <a:endParaRPr lang="en-GB" altLang="zh-CN" sz="1500" b="1" dirty="0">
                <a:latin typeface="Arial" panose="020B0604020202020204" pitchFamily="34" charset="0"/>
                <a:cs typeface="Arial" panose="020B0604020202020204" pitchFamily="34" charset="0"/>
              </a:endParaRPr>
            </a:p>
          </p:txBody>
        </p:sp>
        <p:sp>
          <p:nvSpPr>
            <p:cNvPr id="35" name="TextBox 34"/>
            <p:cNvSpPr txBox="1"/>
            <p:nvPr/>
          </p:nvSpPr>
          <p:spPr>
            <a:xfrm>
              <a:off x="3197189" y="3736315"/>
              <a:ext cx="607432" cy="338555"/>
            </a:xfrm>
            <a:prstGeom prst="rect">
              <a:avLst/>
            </a:prstGeom>
            <a:noFill/>
          </p:spPr>
          <p:txBody>
            <a:bodyPr wrap="none" rtlCol="0">
              <a:spAutoFit/>
            </a:bodyPr>
            <a:lstStyle/>
            <a:p>
              <a:r>
                <a:rPr lang="en-US" sz="1050" b="1">
                  <a:solidFill>
                    <a:schemeClr val="bg2"/>
                  </a:solidFill>
                  <a:latin typeface="Arial" panose="020B0604020202020204" pitchFamily="34" charset="0"/>
                  <a:cs typeface="Arial" panose="020B0604020202020204" pitchFamily="34" charset="0"/>
                </a:rPr>
                <a:t>40%</a:t>
              </a:r>
              <a:endParaRPr lang="en-GB" sz="1050" b="1">
                <a:solidFill>
                  <a:schemeClr val="bg2"/>
                </a:solidFill>
                <a:latin typeface="Arial" panose="020B0604020202020204" pitchFamily="34" charset="0"/>
                <a:cs typeface="Arial" panose="020B0604020202020204" pitchFamily="34" charset="0"/>
              </a:endParaRPr>
            </a:p>
          </p:txBody>
        </p:sp>
        <p:sp>
          <p:nvSpPr>
            <p:cNvPr id="36" name="TextBox 35"/>
            <p:cNvSpPr txBox="1"/>
            <p:nvPr/>
          </p:nvSpPr>
          <p:spPr>
            <a:xfrm>
              <a:off x="1645922" y="2685146"/>
              <a:ext cx="607432" cy="338555"/>
            </a:xfrm>
            <a:prstGeom prst="rect">
              <a:avLst/>
            </a:prstGeom>
            <a:noFill/>
          </p:spPr>
          <p:txBody>
            <a:bodyPr wrap="none" rtlCol="0">
              <a:spAutoFit/>
            </a:bodyPr>
            <a:lstStyle/>
            <a:p>
              <a:r>
                <a:rPr lang="en-US" sz="1050" b="1">
                  <a:solidFill>
                    <a:schemeClr val="bg2"/>
                  </a:solidFill>
                  <a:latin typeface="Arial" panose="020B0604020202020204" pitchFamily="34" charset="0"/>
                  <a:cs typeface="Arial" panose="020B0604020202020204" pitchFamily="34" charset="0"/>
                </a:rPr>
                <a:t>15%</a:t>
              </a:r>
              <a:endParaRPr lang="en-GB" sz="1050" b="1">
                <a:solidFill>
                  <a:schemeClr val="bg2"/>
                </a:solidFill>
                <a:latin typeface="Arial" panose="020B0604020202020204" pitchFamily="34" charset="0"/>
                <a:cs typeface="Arial" panose="020B0604020202020204" pitchFamily="34" charset="0"/>
              </a:endParaRPr>
            </a:p>
          </p:txBody>
        </p:sp>
        <p:sp>
          <p:nvSpPr>
            <p:cNvPr id="37" name="TextBox 36"/>
            <p:cNvSpPr txBox="1"/>
            <p:nvPr/>
          </p:nvSpPr>
          <p:spPr>
            <a:xfrm>
              <a:off x="1041013" y="3283051"/>
              <a:ext cx="607432" cy="338555"/>
            </a:xfrm>
            <a:prstGeom prst="rect">
              <a:avLst/>
            </a:prstGeom>
            <a:noFill/>
          </p:spPr>
          <p:txBody>
            <a:bodyPr wrap="none" rtlCol="0">
              <a:spAutoFit/>
            </a:bodyPr>
            <a:lstStyle/>
            <a:p>
              <a:r>
                <a:rPr lang="en-US" sz="1050" b="1">
                  <a:solidFill>
                    <a:schemeClr val="bg2"/>
                  </a:solidFill>
                  <a:latin typeface="Arial" panose="020B0604020202020204" pitchFamily="34" charset="0"/>
                  <a:cs typeface="Arial" panose="020B0604020202020204" pitchFamily="34" charset="0"/>
                </a:rPr>
                <a:t>15%</a:t>
              </a:r>
              <a:endParaRPr lang="en-GB" sz="1050" b="1">
                <a:solidFill>
                  <a:schemeClr val="bg2"/>
                </a:solidFill>
                <a:latin typeface="Arial" panose="020B0604020202020204" pitchFamily="34" charset="0"/>
                <a:cs typeface="Arial" panose="020B0604020202020204" pitchFamily="34" charset="0"/>
              </a:endParaRPr>
            </a:p>
          </p:txBody>
        </p:sp>
        <p:sp>
          <p:nvSpPr>
            <p:cNvPr id="38" name="TextBox 37"/>
            <p:cNvSpPr txBox="1"/>
            <p:nvPr/>
          </p:nvSpPr>
          <p:spPr>
            <a:xfrm>
              <a:off x="1040038" y="4202208"/>
              <a:ext cx="607432" cy="338555"/>
            </a:xfrm>
            <a:prstGeom prst="rect">
              <a:avLst/>
            </a:prstGeom>
            <a:noFill/>
          </p:spPr>
          <p:txBody>
            <a:bodyPr wrap="none" rtlCol="0">
              <a:spAutoFit/>
            </a:bodyPr>
            <a:lstStyle/>
            <a:p>
              <a:r>
                <a:rPr lang="en-US" sz="1050" b="1">
                  <a:solidFill>
                    <a:schemeClr val="bg2"/>
                  </a:solidFill>
                  <a:latin typeface="Arial" panose="020B0604020202020204" pitchFamily="34" charset="0"/>
                  <a:cs typeface="Arial" panose="020B0604020202020204" pitchFamily="34" charset="0"/>
                </a:rPr>
                <a:t>20%</a:t>
              </a:r>
              <a:endParaRPr lang="en-GB" sz="1050" b="1">
                <a:solidFill>
                  <a:schemeClr val="bg2"/>
                </a:solidFill>
                <a:latin typeface="Arial" panose="020B0604020202020204" pitchFamily="34" charset="0"/>
                <a:cs typeface="Arial" panose="020B0604020202020204" pitchFamily="34" charset="0"/>
              </a:endParaRPr>
            </a:p>
          </p:txBody>
        </p:sp>
        <p:sp>
          <p:nvSpPr>
            <p:cNvPr id="39" name="TextBox 38"/>
            <p:cNvSpPr txBox="1"/>
            <p:nvPr/>
          </p:nvSpPr>
          <p:spPr>
            <a:xfrm>
              <a:off x="1843637" y="4885902"/>
              <a:ext cx="607432" cy="338555"/>
            </a:xfrm>
            <a:prstGeom prst="rect">
              <a:avLst/>
            </a:prstGeom>
            <a:noFill/>
          </p:spPr>
          <p:txBody>
            <a:bodyPr wrap="none" rtlCol="0">
              <a:spAutoFit/>
            </a:bodyPr>
            <a:lstStyle/>
            <a:p>
              <a:r>
                <a:rPr lang="en-US" sz="1050" b="1">
                  <a:solidFill>
                    <a:schemeClr val="bg2"/>
                  </a:solidFill>
                  <a:latin typeface="Arial" panose="020B0604020202020204" pitchFamily="34" charset="0"/>
                  <a:cs typeface="Arial" panose="020B0604020202020204" pitchFamily="34" charset="0"/>
                </a:rPr>
                <a:t>20%</a:t>
              </a:r>
              <a:endParaRPr lang="en-GB" sz="1050" b="1">
                <a:solidFill>
                  <a:schemeClr val="bg2"/>
                </a:solidFill>
                <a:latin typeface="Arial" panose="020B0604020202020204" pitchFamily="34" charset="0"/>
                <a:cs typeface="Arial" panose="020B0604020202020204" pitchFamily="34" charset="0"/>
              </a:endParaRPr>
            </a:p>
          </p:txBody>
        </p:sp>
      </p:grpSp>
      <p:sp>
        <p:nvSpPr>
          <p:cNvPr id="40" name="TextBox 39"/>
          <p:cNvSpPr txBox="1"/>
          <p:nvPr/>
        </p:nvSpPr>
        <p:spPr>
          <a:xfrm>
            <a:off x="3092542" y="1335621"/>
            <a:ext cx="1338828" cy="323165"/>
          </a:xfrm>
          <a:prstGeom prst="rect">
            <a:avLst/>
          </a:prstGeom>
          <a:noFill/>
        </p:spPr>
        <p:txBody>
          <a:bodyPr wrap="none" rtlCol="0">
            <a:spAutoFit/>
          </a:bodyPr>
          <a:lstStyle/>
          <a:p>
            <a:r>
              <a:rPr lang="zh-CN" altLang="en-US" sz="1500" b="1" dirty="0">
                <a:latin typeface="Arial" panose="020B0604020202020204" pitchFamily="34" charset="0"/>
                <a:cs typeface="Arial" panose="020B0604020202020204" pitchFamily="34" charset="0"/>
              </a:rPr>
              <a:t>点击添加内容</a:t>
            </a:r>
            <a:endParaRPr lang="en-GB" sz="1500" b="1" dirty="0">
              <a:latin typeface="Arial" panose="020B0604020202020204" pitchFamily="34" charset="0"/>
              <a:cs typeface="Arial" panose="020B0604020202020204" pitchFamily="34" charset="0"/>
            </a:endParaRPr>
          </a:p>
        </p:txBody>
      </p:sp>
      <p:sp>
        <p:nvSpPr>
          <p:cNvPr id="41" name="Rectangle 40"/>
          <p:cNvSpPr/>
          <p:nvPr/>
        </p:nvSpPr>
        <p:spPr>
          <a:xfrm>
            <a:off x="3092541" y="1600749"/>
            <a:ext cx="5567507" cy="461665"/>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点击添加内容点击添加内容点击添加内容点击添加内容点击添加内容点击添加内容点击添加内容点击添加内容点击添加内容</a:t>
            </a:r>
            <a:endParaRPr lang="en-GB" sz="1200" dirty="0">
              <a:latin typeface="Arial" panose="020B0604020202020204" pitchFamily="34" charset="0"/>
              <a:cs typeface="Arial" panose="020B0604020202020204" pitchFamily="34" charset="0"/>
            </a:endParaRPr>
          </a:p>
        </p:txBody>
      </p:sp>
      <p:sp>
        <p:nvSpPr>
          <p:cNvPr id="42" name="Rectangle 41"/>
          <p:cNvSpPr/>
          <p:nvPr/>
        </p:nvSpPr>
        <p:spPr>
          <a:xfrm>
            <a:off x="3092541" y="2116935"/>
            <a:ext cx="5479779" cy="461665"/>
          </a:xfrm>
          <a:prstGeom prst="rect">
            <a:avLst/>
          </a:prstGeom>
        </p:spPr>
        <p:txBody>
          <a:bodyPr wrap="square">
            <a:spAutoFit/>
          </a:bodyPr>
          <a:lstStyle/>
          <a:p>
            <a:r>
              <a:rPr lang="zh-CN" altLang="en-US" sz="1200" dirty="0">
                <a:latin typeface="Arial" panose="020B0604020202020204" pitchFamily="34" charset="0"/>
                <a:cs typeface="Arial" panose="020B0604020202020204" pitchFamily="34" charset="0"/>
              </a:rPr>
              <a:t>点击添加内容点击添加内容点击添加内容点击添加内容点击添加内容点击添加内容点击添加内容点击添加内容点击添加内容</a:t>
            </a:r>
            <a:endParaRPr lang="en-GB" altLang="zh-CN"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down)">
                                      <p:cBhvr>
                                        <p:cTn id="26" dur="500"/>
                                        <p:tgtEl>
                                          <p:spTgt spid="1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ppt_y</p:attrName>
                                        </p:attrNameLst>
                                      </p:cBhvr>
                                      <p:tavLst>
                                        <p:tav tm="0">
                                          <p:val>
                                            <p:strVal val="#ppt_y-#ppt_h*1.125000"/>
                                          </p:val>
                                        </p:tav>
                                        <p:tav tm="100000">
                                          <p:val>
                                            <p:strVal val="#ppt_y"/>
                                          </p:val>
                                        </p:tav>
                                      </p:tavLst>
                                    </p:anim>
                                    <p:animEffect transition="in" filter="wipe(down)">
                                      <p:cBhvr>
                                        <p:cTn id="35" dur="500"/>
                                        <p:tgtEl>
                                          <p:spTgt spid="2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childTnLst>
                          </p:cTn>
                        </p:par>
                        <p:par>
                          <p:cTn id="40" fill="hold">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ppt_y</p:attrName>
                                        </p:attrNameLst>
                                      </p:cBhvr>
                                      <p:tavLst>
                                        <p:tav tm="0">
                                          <p:val>
                                            <p:strVal val="#ppt_y+#ppt_h*1.125000"/>
                                          </p:val>
                                        </p:tav>
                                        <p:tav tm="100000">
                                          <p:val>
                                            <p:strVal val="#ppt_y"/>
                                          </p:val>
                                        </p:tav>
                                      </p:tavLst>
                                    </p:anim>
                                    <p:animEffect transition="in" filter="wipe(up)">
                                      <p:cBhvr>
                                        <p:cTn id="48" dur="500"/>
                                        <p:tgtEl>
                                          <p:spTgt spid="30"/>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p:tgtEl>
                                          <p:spTgt spid="31"/>
                                        </p:tgtEl>
                                        <p:attrNameLst>
                                          <p:attrName>ppt_y</p:attrName>
                                        </p:attrNameLst>
                                      </p:cBhvr>
                                      <p:tavLst>
                                        <p:tav tm="0">
                                          <p:val>
                                            <p:strVal val="#ppt_y+#ppt_h*1.125000"/>
                                          </p:val>
                                        </p:tav>
                                        <p:tav tm="100000">
                                          <p:val>
                                            <p:strVal val="#ppt_y"/>
                                          </p:val>
                                        </p:tav>
                                      </p:tavLst>
                                    </p:anim>
                                    <p:animEffect transition="in" filter="wipe(up)">
                                      <p:cBhvr>
                                        <p:cTn id="57" dur="500"/>
                                        <p:tgtEl>
                                          <p:spTgt spid="31"/>
                                        </p:tgtEl>
                                      </p:cBhvr>
                                    </p:animEffect>
                                  </p:childTnLst>
                                </p:cTn>
                              </p:par>
                            </p:childTnLst>
                          </p:cTn>
                        </p:par>
                        <p:par>
                          <p:cTn id="58" fill="hold">
                            <p:stCondLst>
                              <p:cond delay="4500"/>
                            </p:stCondLst>
                            <p:childTnLst>
                              <p:par>
                                <p:cTn id="59" presetID="12" presetClass="entr" presetSubtype="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p:tgtEl>
                                          <p:spTgt spid="17"/>
                                        </p:tgtEl>
                                        <p:attrNameLst>
                                          <p:attrName>ppt_y</p:attrName>
                                        </p:attrNameLst>
                                      </p:cBhvr>
                                      <p:tavLst>
                                        <p:tav tm="0">
                                          <p:val>
                                            <p:strVal val="#ppt_y-#ppt_h*1.125000"/>
                                          </p:val>
                                        </p:tav>
                                        <p:tav tm="100000">
                                          <p:val>
                                            <p:strVal val="#ppt_y"/>
                                          </p:val>
                                        </p:tav>
                                      </p:tavLst>
                                    </p:anim>
                                    <p:animEffect transition="in" filter="wipe(down)">
                                      <p:cBhvr>
                                        <p:cTn id="62" dur="500"/>
                                        <p:tgtEl>
                                          <p:spTgt spid="17"/>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p:tgtEl>
                                          <p:spTgt spid="32"/>
                                        </p:tgtEl>
                                        <p:attrNameLst>
                                          <p:attrName>ppt_y</p:attrName>
                                        </p:attrNameLst>
                                      </p:cBhvr>
                                      <p:tavLst>
                                        <p:tav tm="0">
                                          <p:val>
                                            <p:strVal val="#ppt_y+#ppt_h*1.125000"/>
                                          </p:val>
                                        </p:tav>
                                        <p:tav tm="100000">
                                          <p:val>
                                            <p:strVal val="#ppt_y"/>
                                          </p:val>
                                        </p:tav>
                                      </p:tavLst>
                                    </p:anim>
                                    <p:animEffect transition="in" filter="wipe(up)">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9" grpId="0"/>
      <p:bldP spid="30" grpId="0"/>
      <p:bldP spid="31" grpId="0"/>
      <p:bldP spid="32"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2436" y="1107620"/>
            <a:ext cx="3115753" cy="3113721"/>
            <a:chOff x="3896581" y="1510693"/>
            <a:chExt cx="4154337" cy="4151628"/>
          </a:xfrm>
        </p:grpSpPr>
        <p:sp>
          <p:nvSpPr>
            <p:cNvPr id="6" name="Rectangle 12"/>
            <p:cNvSpPr/>
            <p:nvPr/>
          </p:nvSpPr>
          <p:spPr>
            <a:xfrm>
              <a:off x="4773836" y="4770983"/>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E61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a:latin typeface="微软雅黑" panose="020B0503020204020204" pitchFamily="34" charset="-122"/>
                <a:ea typeface="微软雅黑" panose="020B0503020204020204" pitchFamily="34" charset="-122"/>
              </a:endParaRPr>
            </a:p>
          </p:txBody>
        </p:sp>
        <p:sp>
          <p:nvSpPr>
            <p:cNvPr id="7" name="Rectangle 12"/>
            <p:cNvSpPr/>
            <p:nvPr/>
          </p:nvSpPr>
          <p:spPr>
            <a:xfrm rot="5400000">
              <a:off x="3727941" y="2753568"/>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E61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a:latin typeface="微软雅黑" panose="020B0503020204020204" pitchFamily="34" charset="-122"/>
                <a:ea typeface="微软雅黑" panose="020B0503020204020204" pitchFamily="34" charset="-122"/>
              </a:endParaRPr>
            </a:p>
          </p:txBody>
        </p:sp>
        <p:sp>
          <p:nvSpPr>
            <p:cNvPr id="8" name="Rectangle 12"/>
            <p:cNvSpPr/>
            <p:nvPr/>
          </p:nvSpPr>
          <p:spPr>
            <a:xfrm rot="10800000">
              <a:off x="5732502" y="1698958"/>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E61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a:latin typeface="微软雅黑" panose="020B0503020204020204" pitchFamily="34" charset="-122"/>
                <a:ea typeface="微软雅黑" panose="020B0503020204020204" pitchFamily="34" charset="-122"/>
              </a:endParaRPr>
            </a:p>
          </p:txBody>
        </p:sp>
        <p:sp>
          <p:nvSpPr>
            <p:cNvPr id="9" name="Rectangle 12"/>
            <p:cNvSpPr/>
            <p:nvPr/>
          </p:nvSpPr>
          <p:spPr>
            <a:xfrm rot="16200000">
              <a:off x="6823883" y="3729253"/>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E61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a:latin typeface="微软雅黑" panose="020B0503020204020204" pitchFamily="34" charset="-122"/>
                <a:ea typeface="微软雅黑" panose="020B0503020204020204" pitchFamily="34" charset="-122"/>
              </a:endParaRPr>
            </a:p>
          </p:txBody>
        </p:sp>
        <p:sp>
          <p:nvSpPr>
            <p:cNvPr id="10" name="Right Arrow 7"/>
            <p:cNvSpPr/>
            <p:nvPr/>
          </p:nvSpPr>
          <p:spPr>
            <a:xfrm>
              <a:off x="4080681" y="1510693"/>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a:latin typeface="微软雅黑" panose="020B0503020204020204" pitchFamily="34" charset="-122"/>
                <a:ea typeface="微软雅黑" panose="020B0503020204020204" pitchFamily="34" charset="-122"/>
              </a:endParaRPr>
            </a:p>
          </p:txBody>
        </p:sp>
        <p:sp>
          <p:nvSpPr>
            <p:cNvPr id="11" name="TextBox 12"/>
            <p:cNvSpPr txBox="1"/>
            <p:nvPr/>
          </p:nvSpPr>
          <p:spPr>
            <a:xfrm>
              <a:off x="4414484" y="1841046"/>
              <a:ext cx="1442819" cy="415499"/>
            </a:xfrm>
            <a:prstGeom prst="rect">
              <a:avLst/>
            </a:prstGeom>
            <a:noFill/>
          </p:spPr>
          <p:txBody>
            <a:bodyPr wrap="square" rtlCol="0" anchor="ctr">
              <a:spAutoFit/>
            </a:bodyPr>
            <a:lstStyle/>
            <a:p>
              <a:pPr algn="ctr"/>
              <a:r>
                <a:rPr lang="zh-CN" altLang="en-US" sz="142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添加内容</a:t>
              </a:r>
              <a:endParaRPr lang="en-US" sz="142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ight Arrow 7"/>
            <p:cNvSpPr/>
            <p:nvPr/>
          </p:nvSpPr>
          <p:spPr>
            <a:xfrm rot="5400000">
              <a:off x="6457602" y="2216065"/>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a:latin typeface="微软雅黑" panose="020B0503020204020204" pitchFamily="34" charset="-122"/>
                <a:ea typeface="微软雅黑" panose="020B0503020204020204" pitchFamily="34" charset="-122"/>
              </a:endParaRPr>
            </a:p>
          </p:txBody>
        </p:sp>
        <p:sp>
          <p:nvSpPr>
            <p:cNvPr id="13" name="TextBox 13"/>
            <p:cNvSpPr txBox="1"/>
            <p:nvPr/>
          </p:nvSpPr>
          <p:spPr>
            <a:xfrm rot="5400000">
              <a:off x="6788543" y="2639244"/>
              <a:ext cx="1441157" cy="415499"/>
            </a:xfrm>
            <a:prstGeom prst="rect">
              <a:avLst/>
            </a:prstGeom>
            <a:noFill/>
          </p:spPr>
          <p:txBody>
            <a:bodyPr wrap="square" rtlCol="0" anchor="ctr">
              <a:spAutoFit/>
            </a:bodyPr>
            <a:lstStyle/>
            <a:p>
              <a:pPr algn="ctr"/>
              <a:r>
                <a:rPr lang="zh-CN" altLang="en-US" sz="142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添加内容</a:t>
              </a:r>
              <a:endParaRPr lang="en-US" altLang="zh-CN" sz="142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Right Arrow 7"/>
            <p:cNvSpPr/>
            <p:nvPr/>
          </p:nvSpPr>
          <p:spPr>
            <a:xfrm rot="10800000">
              <a:off x="5769274" y="4586112"/>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a:latin typeface="微软雅黑" panose="020B0503020204020204" pitchFamily="34" charset="-122"/>
                <a:ea typeface="微软雅黑" panose="020B0503020204020204" pitchFamily="34" charset="-122"/>
              </a:endParaRPr>
            </a:p>
          </p:txBody>
        </p:sp>
        <p:sp>
          <p:nvSpPr>
            <p:cNvPr id="15" name="TextBox 14"/>
            <p:cNvSpPr txBox="1"/>
            <p:nvPr/>
          </p:nvSpPr>
          <p:spPr>
            <a:xfrm>
              <a:off x="5955348" y="4923166"/>
              <a:ext cx="1598748" cy="415499"/>
            </a:xfrm>
            <a:prstGeom prst="rect">
              <a:avLst/>
            </a:prstGeom>
            <a:noFill/>
          </p:spPr>
          <p:txBody>
            <a:bodyPr wrap="square" rtlCol="0" anchor="ctr">
              <a:spAutoFit/>
            </a:bodyPr>
            <a:lstStyle/>
            <a:p>
              <a:pPr algn="ctr"/>
              <a:r>
                <a:rPr lang="zh-CN" altLang="en-US" sz="142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添加内容</a:t>
              </a:r>
              <a:endParaRPr lang="en-US" altLang="zh-CN" sz="142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Right Arrow 7"/>
            <p:cNvSpPr/>
            <p:nvPr/>
          </p:nvSpPr>
          <p:spPr>
            <a:xfrm rot="16200000">
              <a:off x="3379474" y="3880740"/>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b="1">
                <a:latin typeface="微软雅黑" panose="020B0503020204020204" pitchFamily="34" charset="-122"/>
                <a:ea typeface="微软雅黑" panose="020B0503020204020204" pitchFamily="34" charset="-122"/>
              </a:endParaRPr>
            </a:p>
          </p:txBody>
        </p:sp>
        <p:sp>
          <p:nvSpPr>
            <p:cNvPr id="21" name="TextBox 15"/>
            <p:cNvSpPr txBox="1"/>
            <p:nvPr/>
          </p:nvSpPr>
          <p:spPr>
            <a:xfrm rot="16200000">
              <a:off x="3603472" y="4037114"/>
              <a:ext cx="1644900" cy="415499"/>
            </a:xfrm>
            <a:prstGeom prst="rect">
              <a:avLst/>
            </a:prstGeom>
            <a:noFill/>
          </p:spPr>
          <p:txBody>
            <a:bodyPr wrap="square" rtlCol="0" anchor="ctr">
              <a:spAutoFit/>
            </a:bodyPr>
            <a:lstStyle/>
            <a:p>
              <a:pPr algn="ctr"/>
              <a:r>
                <a:rPr lang="zh-CN" altLang="en-US" sz="142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添加内容</a:t>
              </a:r>
              <a:endParaRPr lang="en-US" altLang="zh-CN" sz="142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 name="组合 2"/>
          <p:cNvGrpSpPr/>
          <p:nvPr/>
        </p:nvGrpSpPr>
        <p:grpSpPr>
          <a:xfrm>
            <a:off x="6232152" y="1256207"/>
            <a:ext cx="2367254" cy="1016354"/>
            <a:chOff x="8309536" y="1708809"/>
            <a:chExt cx="3156338" cy="1355139"/>
          </a:xfrm>
        </p:grpSpPr>
        <p:sp>
          <p:nvSpPr>
            <p:cNvPr id="22" name="文本框 21"/>
            <p:cNvSpPr txBox="1"/>
            <p:nvPr/>
          </p:nvSpPr>
          <p:spPr>
            <a:xfrm>
              <a:off x="8309536" y="2017508"/>
              <a:ext cx="3156338" cy="1046440"/>
            </a:xfrm>
            <a:prstGeom prst="rect">
              <a:avLst/>
            </a:prstGeom>
            <a:noFill/>
          </p:spPr>
          <p:txBody>
            <a:bodyPr wrap="square" rtlCol="0">
              <a:spAutoFit/>
            </a:bodyPr>
            <a:lstStyle/>
            <a:p>
              <a:pPr algn="just">
                <a:lnSpc>
                  <a:spcPct val="125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3" name="文本框 22"/>
            <p:cNvSpPr txBox="1"/>
            <p:nvPr/>
          </p:nvSpPr>
          <p:spPr>
            <a:xfrm>
              <a:off x="8322983" y="1708809"/>
              <a:ext cx="1729854" cy="369332"/>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grpSp>
      <p:grpSp>
        <p:nvGrpSpPr>
          <p:cNvPr id="30" name="组合 29"/>
          <p:cNvGrpSpPr/>
          <p:nvPr/>
        </p:nvGrpSpPr>
        <p:grpSpPr>
          <a:xfrm>
            <a:off x="6232152" y="3086870"/>
            <a:ext cx="2367254" cy="1016354"/>
            <a:chOff x="8309536" y="4149695"/>
            <a:chExt cx="3156338" cy="1355139"/>
          </a:xfrm>
        </p:grpSpPr>
        <p:sp>
          <p:nvSpPr>
            <p:cNvPr id="24" name="文本框 23"/>
            <p:cNvSpPr txBox="1"/>
            <p:nvPr/>
          </p:nvSpPr>
          <p:spPr>
            <a:xfrm>
              <a:off x="8309536" y="4458394"/>
              <a:ext cx="3156338" cy="1046440"/>
            </a:xfrm>
            <a:prstGeom prst="rect">
              <a:avLst/>
            </a:prstGeom>
            <a:noFill/>
          </p:spPr>
          <p:txBody>
            <a:bodyPr wrap="square" rtlCol="0">
              <a:spAutoFit/>
            </a:bodyPr>
            <a:lstStyle/>
            <a:p>
              <a:pPr algn="just">
                <a:lnSpc>
                  <a:spcPct val="125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5" name="文本框 24"/>
            <p:cNvSpPr txBox="1"/>
            <p:nvPr/>
          </p:nvSpPr>
          <p:spPr>
            <a:xfrm>
              <a:off x="8322983" y="4149695"/>
              <a:ext cx="1622528" cy="369332"/>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grpSp>
      <p:grpSp>
        <p:nvGrpSpPr>
          <p:cNvPr id="4" name="组合 3"/>
          <p:cNvGrpSpPr/>
          <p:nvPr/>
        </p:nvGrpSpPr>
        <p:grpSpPr>
          <a:xfrm>
            <a:off x="473700" y="1256207"/>
            <a:ext cx="2477321" cy="1016354"/>
            <a:chOff x="631599" y="1708809"/>
            <a:chExt cx="3303095" cy="1355139"/>
          </a:xfrm>
        </p:grpSpPr>
        <p:sp>
          <p:nvSpPr>
            <p:cNvPr id="26" name="文本框 25"/>
            <p:cNvSpPr txBox="1"/>
            <p:nvPr/>
          </p:nvSpPr>
          <p:spPr>
            <a:xfrm>
              <a:off x="631599" y="2017508"/>
              <a:ext cx="3156338" cy="1046440"/>
            </a:xfrm>
            <a:prstGeom prst="rect">
              <a:avLst/>
            </a:prstGeom>
            <a:noFill/>
          </p:spPr>
          <p:txBody>
            <a:bodyPr wrap="square" rtlCol="0">
              <a:spAutoFit/>
            </a:bodyPr>
            <a:lstStyle/>
            <a:p>
              <a:pPr algn="r">
                <a:lnSpc>
                  <a:spcPct val="125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7" name="文本框 26"/>
            <p:cNvSpPr txBox="1"/>
            <p:nvPr/>
          </p:nvSpPr>
          <p:spPr>
            <a:xfrm>
              <a:off x="2381957" y="1708809"/>
              <a:ext cx="1552737" cy="369332"/>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grpSp>
      <p:grpSp>
        <p:nvGrpSpPr>
          <p:cNvPr id="5" name="组合 4"/>
          <p:cNvGrpSpPr/>
          <p:nvPr/>
        </p:nvGrpSpPr>
        <p:grpSpPr>
          <a:xfrm>
            <a:off x="473700" y="3086870"/>
            <a:ext cx="2477321" cy="1016354"/>
            <a:chOff x="631599" y="4149695"/>
            <a:chExt cx="3303095" cy="1355139"/>
          </a:xfrm>
        </p:grpSpPr>
        <p:sp>
          <p:nvSpPr>
            <p:cNvPr id="28" name="文本框 27"/>
            <p:cNvSpPr txBox="1"/>
            <p:nvPr/>
          </p:nvSpPr>
          <p:spPr>
            <a:xfrm>
              <a:off x="631599" y="4458394"/>
              <a:ext cx="3156338" cy="1046440"/>
            </a:xfrm>
            <a:prstGeom prst="rect">
              <a:avLst/>
            </a:prstGeom>
            <a:noFill/>
          </p:spPr>
          <p:txBody>
            <a:bodyPr wrap="square" rtlCol="0">
              <a:spAutoFit/>
            </a:bodyPr>
            <a:lstStyle/>
            <a:p>
              <a:pPr algn="r">
                <a:lnSpc>
                  <a:spcPct val="125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9" name="文本框 28"/>
            <p:cNvSpPr txBox="1"/>
            <p:nvPr/>
          </p:nvSpPr>
          <p:spPr>
            <a:xfrm>
              <a:off x="2381957" y="4149695"/>
              <a:ext cx="1552737" cy="369332"/>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21590" y="0"/>
            <a:ext cx="9165590" cy="2673350"/>
          </a:xfrm>
          <a:custGeom>
            <a:avLst/>
            <a:gdLst>
              <a:gd name="connsiteX0" fmla="*/ 0 w 9165771"/>
              <a:gd name="connsiteY0" fmla="*/ 0 h 2673518"/>
              <a:gd name="connsiteX1" fmla="*/ 9165771 w 9165771"/>
              <a:gd name="connsiteY1" fmla="*/ 0 h 2673518"/>
              <a:gd name="connsiteX2" fmla="*/ 9165771 w 9165771"/>
              <a:gd name="connsiteY2" fmla="*/ 2664555 h 2673518"/>
              <a:gd name="connsiteX3" fmla="*/ 9061665 w 9165771"/>
              <a:gd name="connsiteY3" fmla="*/ 2578831 h 2673518"/>
              <a:gd name="connsiteX4" fmla="*/ 4588328 w 9165771"/>
              <a:gd name="connsiteY4" fmla="*/ 1386486 h 2673518"/>
              <a:gd name="connsiteX5" fmla="*/ 114991 w 9165771"/>
              <a:gd name="connsiteY5" fmla="*/ 2578831 h 2673518"/>
              <a:gd name="connsiteX6" fmla="*/ 0 w 9165771"/>
              <a:gd name="connsiteY6" fmla="*/ 2673518 h 267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771" h="2673518">
                <a:moveTo>
                  <a:pt x="0" y="0"/>
                </a:moveTo>
                <a:lnTo>
                  <a:pt x="9165771" y="0"/>
                </a:lnTo>
                <a:lnTo>
                  <a:pt x="9165771" y="2664555"/>
                </a:lnTo>
                <a:lnTo>
                  <a:pt x="9061665" y="2578831"/>
                </a:lnTo>
                <a:cubicBezTo>
                  <a:pt x="8144287" y="1863992"/>
                  <a:pt x="6484085" y="1386486"/>
                  <a:pt x="4588328" y="1386486"/>
                </a:cubicBezTo>
                <a:cubicBezTo>
                  <a:pt x="2692571" y="1386486"/>
                  <a:pt x="1032369" y="1863992"/>
                  <a:pt x="114991" y="2578831"/>
                </a:cubicBezTo>
                <a:lnTo>
                  <a:pt x="0" y="26735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80"/>
          <p:cNvSpPr txBox="1"/>
          <p:nvPr/>
        </p:nvSpPr>
        <p:spPr>
          <a:xfrm>
            <a:off x="3771809" y="1473284"/>
            <a:ext cx="1600200" cy="1198880"/>
          </a:xfrm>
          <a:prstGeom prst="rect">
            <a:avLst/>
          </a:prstGeom>
          <a:noFill/>
        </p:spPr>
        <p:txBody>
          <a:bodyPr wrap="square" rtlCol="0">
            <a:spAutoFit/>
          </a:bodyPr>
          <a:lstStyle/>
          <a:p>
            <a:pPr algn="ctr" defTabSz="801370"/>
            <a:r>
              <a:rPr lang="en-US" altLang="zh-CN" sz="7200" b="1" dirty="0">
                <a:solidFill>
                  <a:schemeClr val="accent2"/>
                </a:solidFill>
                <a:latin typeface="微软雅黑" panose="020B0503020204020204" pitchFamily="34" charset="-122"/>
                <a:ea typeface="微软雅黑" panose="020B0503020204020204" pitchFamily="34" charset="-122"/>
              </a:rPr>
              <a:t>04</a:t>
            </a:r>
            <a:endParaRPr lang="zh-CN" altLang="en-US" sz="6600" b="1" dirty="0">
              <a:solidFill>
                <a:schemeClr val="accent2"/>
              </a:solidFill>
              <a:latin typeface="微软雅黑" panose="020B0503020204020204" pitchFamily="34" charset="-122"/>
              <a:ea typeface="微软雅黑" panose="020B0503020204020204" pitchFamily="34" charset="-122"/>
            </a:endParaRPr>
          </a:p>
        </p:txBody>
      </p:sp>
      <p:sp>
        <p:nvSpPr>
          <p:cNvPr id="58" name="TextBox 26"/>
          <p:cNvSpPr txBox="1"/>
          <p:nvPr/>
        </p:nvSpPr>
        <p:spPr>
          <a:xfrm>
            <a:off x="2874531" y="3767277"/>
            <a:ext cx="3885374" cy="307777"/>
          </a:xfrm>
          <a:prstGeom prst="rect">
            <a:avLst/>
          </a:prstGeom>
          <a:noFill/>
        </p:spPr>
        <p:txBody>
          <a:bodyPr wrap="square" rtlCol="0">
            <a:spAutoFit/>
          </a:bodyPr>
          <a:lstStyle/>
          <a:p>
            <a:pPr defTabSz="801370"/>
            <a:r>
              <a:rPr lang="zh-CN" altLang="en-US" sz="1400" dirty="0">
                <a:solidFill>
                  <a:schemeClr val="accent1"/>
                </a:solidFill>
                <a:latin typeface="微软雅黑" panose="020B0503020204020204" pitchFamily="34" charset="-122"/>
                <a:ea typeface="微软雅黑" panose="020B0503020204020204" pitchFamily="34" charset="-122"/>
              </a:rPr>
              <a:t>点击添加主要文字内容点击添加主要文字内容</a:t>
            </a:r>
          </a:p>
        </p:txBody>
      </p:sp>
      <p:sp>
        <p:nvSpPr>
          <p:cNvPr id="59" name="TextBox 81"/>
          <p:cNvSpPr txBox="1"/>
          <p:nvPr/>
        </p:nvSpPr>
        <p:spPr>
          <a:xfrm>
            <a:off x="3123238" y="2986882"/>
            <a:ext cx="4036717" cy="706755"/>
          </a:xfrm>
          <a:prstGeom prst="rect">
            <a:avLst/>
          </a:prstGeom>
          <a:noFill/>
        </p:spPr>
        <p:txBody>
          <a:bodyPr wrap="square" rtlCol="0">
            <a:spAutoFit/>
          </a:bodyPr>
          <a:lstStyle/>
          <a:p>
            <a:pPr defTabSz="801370"/>
            <a:r>
              <a:rPr lang="zh-CN" altLang="en-US" sz="4000" spc="-100" dirty="0">
                <a:solidFill>
                  <a:schemeClr val="accent1"/>
                </a:solidFill>
                <a:latin typeface="微软雅黑" panose="020B0503020204020204" pitchFamily="34" charset="-122"/>
                <a:ea typeface="微软雅黑" panose="020B0503020204020204" pitchFamily="34" charset="-122"/>
              </a:rPr>
              <a:t>输入标题内容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743726" y="1106995"/>
            <a:ext cx="7657320" cy="3527510"/>
            <a:chOff x="1204" y="2103"/>
            <a:chExt cx="17398" cy="8015"/>
          </a:xfrm>
        </p:grpSpPr>
        <p:sp>
          <p:nvSpPr>
            <p:cNvPr id="2" name="形状 1"/>
            <p:cNvSpPr/>
            <p:nvPr/>
          </p:nvSpPr>
          <p:spPr>
            <a:xfrm>
              <a:off x="1204" y="2103"/>
              <a:ext cx="17398" cy="5718"/>
            </a:xfrm>
            <a:prstGeom prst="leftRightRibbon">
              <a:avLst/>
            </a:prstGeom>
            <a:solidFill>
              <a:srgbClr val="E61E7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200">
                <a:cs typeface="+mn-ea"/>
                <a:sym typeface="+mn-lt"/>
              </a:endParaRPr>
            </a:p>
          </p:txBody>
        </p:sp>
        <p:sp>
          <p:nvSpPr>
            <p:cNvPr id="3" name="文本框 36"/>
            <p:cNvSpPr txBox="1">
              <a:spLocks noChangeArrowheads="1"/>
            </p:cNvSpPr>
            <p:nvPr/>
          </p:nvSpPr>
          <p:spPr bwMode="auto">
            <a:xfrm>
              <a:off x="3922" y="3270"/>
              <a:ext cx="3884"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输入您的小标题</a:t>
              </a:r>
            </a:p>
          </p:txBody>
        </p:sp>
        <p:sp>
          <p:nvSpPr>
            <p:cNvPr id="31" name="文本框 37"/>
            <p:cNvSpPr txBox="1">
              <a:spLocks noChangeArrowheads="1"/>
            </p:cNvSpPr>
            <p:nvPr/>
          </p:nvSpPr>
          <p:spPr bwMode="auto">
            <a:xfrm>
              <a:off x="3922" y="4046"/>
              <a:ext cx="5188" cy="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00" dirty="0">
                  <a:solidFill>
                    <a:schemeClr val="bg1"/>
                  </a:solidFill>
                  <a:latin typeface="+mn-lt"/>
                  <a:ea typeface="+mn-ea"/>
                  <a:cs typeface="+mn-ea"/>
                  <a:sym typeface="+mn-lt"/>
                </a:rPr>
                <a:t>点击此处输入您的汇报内容，根据您的实际情况调整文字大小。点击此处输入您的汇报内容</a:t>
              </a:r>
            </a:p>
          </p:txBody>
        </p:sp>
        <p:sp>
          <p:nvSpPr>
            <p:cNvPr id="32" name="文本框 36"/>
            <p:cNvSpPr txBox="1">
              <a:spLocks noChangeArrowheads="1"/>
            </p:cNvSpPr>
            <p:nvPr/>
          </p:nvSpPr>
          <p:spPr bwMode="auto">
            <a:xfrm>
              <a:off x="10451" y="4289"/>
              <a:ext cx="3884"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输入您的小标题</a:t>
              </a:r>
            </a:p>
          </p:txBody>
        </p:sp>
        <p:sp>
          <p:nvSpPr>
            <p:cNvPr id="33" name="文本框 37"/>
            <p:cNvSpPr txBox="1">
              <a:spLocks noChangeArrowheads="1"/>
            </p:cNvSpPr>
            <p:nvPr/>
          </p:nvSpPr>
          <p:spPr bwMode="auto">
            <a:xfrm>
              <a:off x="10451" y="5065"/>
              <a:ext cx="5188" cy="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00" dirty="0">
                  <a:solidFill>
                    <a:schemeClr val="bg1"/>
                  </a:solidFill>
                  <a:latin typeface="+mn-lt"/>
                  <a:ea typeface="+mn-ea"/>
                  <a:cs typeface="+mn-ea"/>
                  <a:sym typeface="+mn-lt"/>
                </a:rPr>
                <a:t>点击此处输入您的汇报内容，根据您的实际情况调整文字大小。点击此处输入您的汇报内容</a:t>
              </a:r>
            </a:p>
          </p:txBody>
        </p:sp>
        <p:sp>
          <p:nvSpPr>
            <p:cNvPr id="46" name="文本框 45"/>
            <p:cNvSpPr txBox="1">
              <a:spLocks noChangeArrowheads="1"/>
            </p:cNvSpPr>
            <p:nvPr/>
          </p:nvSpPr>
          <p:spPr bwMode="auto">
            <a:xfrm>
              <a:off x="1777" y="8338"/>
              <a:ext cx="15646" cy="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00" dirty="0">
                  <a:solidFill>
                    <a:srgbClr val="0D0D0D"/>
                  </a:solidFill>
                  <a:latin typeface="+mn-lt"/>
                  <a:ea typeface="+mn-ea"/>
                  <a:cs typeface="+mn-ea"/>
                  <a:sym typeface="+mn-lt"/>
                </a:rPr>
                <a:t>点击此处输入您的汇报内容，根据您的实际情况调整文字大小。点击此处输入您的汇报内容，根据您的实际情况调整文字大小。点击此处输入您的汇报内容，根据您的实际情况调整文字大小。点击此处输入您的汇报内容，根据您的实际情况调整文字大小。</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8157" y="2234388"/>
            <a:ext cx="2022311" cy="1268456"/>
            <a:chOff x="509377" y="3000205"/>
            <a:chExt cx="2696414" cy="1691274"/>
          </a:xfrm>
        </p:grpSpPr>
        <p:grpSp>
          <p:nvGrpSpPr>
            <p:cNvPr id="100" name="Group 11"/>
            <p:cNvGrpSpPr/>
            <p:nvPr/>
          </p:nvGrpSpPr>
          <p:grpSpPr>
            <a:xfrm rot="18991278">
              <a:off x="509377" y="3000205"/>
              <a:ext cx="2696414" cy="1528728"/>
              <a:chOff x="1114569" y="1941390"/>
              <a:chExt cx="2170279" cy="1230437"/>
            </a:xfrm>
          </p:grpSpPr>
          <p:sp>
            <p:nvSpPr>
              <p:cNvPr id="101" name="Round Same Side Corner Rectangle 5"/>
              <p:cNvSpPr/>
              <p:nvPr/>
            </p:nvSpPr>
            <p:spPr>
              <a:xfrm rot="5400000">
                <a:off x="1584490" y="1471469"/>
                <a:ext cx="1230437" cy="2170279"/>
              </a:xfrm>
              <a:prstGeom prst="round2SameRect">
                <a:avLst>
                  <a:gd name="adj1" fmla="val 858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grpSp>
            <p:nvGrpSpPr>
              <p:cNvPr id="102" name="Group 10"/>
              <p:cNvGrpSpPr/>
              <p:nvPr/>
            </p:nvGrpSpPr>
            <p:grpSpPr>
              <a:xfrm>
                <a:off x="2752722" y="1995365"/>
                <a:ext cx="485775" cy="1122488"/>
                <a:chOff x="2752722" y="1995365"/>
                <a:chExt cx="485775" cy="1122488"/>
              </a:xfrm>
            </p:grpSpPr>
            <p:sp>
              <p:nvSpPr>
                <p:cNvPr id="103" name="Round Same Side Corner Rectangle 6"/>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75000"/>
                        <a:lumOff val="25000"/>
                      </a:schemeClr>
                    </a:solidFill>
                    <a:cs typeface="+mn-ea"/>
                    <a:sym typeface="+mn-lt"/>
                  </a:endParaRPr>
                </a:p>
              </p:txBody>
            </p:sp>
            <p:sp>
              <p:nvSpPr>
                <p:cNvPr id="104" name="Rectangle 8"/>
                <p:cNvSpPr/>
                <p:nvPr/>
              </p:nvSpPr>
              <p:spPr>
                <a:xfrm rot="5400000">
                  <a:off x="2717611" y="2333660"/>
                  <a:ext cx="556000" cy="445899"/>
                </a:xfrm>
                <a:prstGeom prst="rect">
                  <a:avLst/>
                </a:prstGeom>
              </p:spPr>
              <p:txBody>
                <a:bodyPr wrap="none">
                  <a:spAutoFit/>
                </a:bodyPr>
                <a:lstStyle/>
                <a:p>
                  <a:pPr algn="ctr"/>
                  <a:r>
                    <a:rPr lang="ar-SA" sz="2100" b="1" dirty="0">
                      <a:solidFill>
                        <a:schemeClr val="tx1">
                          <a:lumMod val="75000"/>
                          <a:lumOff val="25000"/>
                        </a:schemeClr>
                      </a:solidFill>
                      <a:cs typeface="+mn-ea"/>
                      <a:sym typeface="+mn-lt"/>
                    </a:rPr>
                    <a:t>01</a:t>
                  </a:r>
                  <a:endParaRPr lang="en-US" sz="2100" b="1" dirty="0">
                    <a:solidFill>
                      <a:schemeClr val="tx1">
                        <a:lumMod val="75000"/>
                        <a:lumOff val="25000"/>
                      </a:schemeClr>
                    </a:solidFill>
                    <a:cs typeface="+mn-ea"/>
                    <a:sym typeface="+mn-lt"/>
                  </a:endParaRPr>
                </a:p>
              </p:txBody>
            </p:sp>
          </p:grpSp>
        </p:grpSp>
        <p:sp>
          <p:nvSpPr>
            <p:cNvPr id="105" name="TextBox 7"/>
            <p:cNvSpPr txBox="1"/>
            <p:nvPr/>
          </p:nvSpPr>
          <p:spPr>
            <a:xfrm rot="18991278" flipH="1">
              <a:off x="1182089" y="3426033"/>
              <a:ext cx="1350952" cy="677108"/>
            </a:xfrm>
            <a:prstGeom prst="rect">
              <a:avLst/>
            </a:prstGeom>
            <a:noFill/>
          </p:spPr>
          <p:txBody>
            <a:bodyPr wrap="square" lIns="0" tIns="0" rIns="0" bIns="0" rtlCol="0" anchor="t">
              <a:spAutoFit/>
            </a:bodyPr>
            <a:lstStyle/>
            <a:p>
              <a:pPr defTabSz="685800">
                <a:spcBef>
                  <a:spcPct val="20000"/>
                </a:spcBef>
                <a:defRPr/>
              </a:pPr>
              <a:r>
                <a:rPr lang="en-US" sz="900" b="1" dirty="0">
                  <a:solidFill>
                    <a:schemeClr val="bg1"/>
                  </a:solidFill>
                  <a:cs typeface="+mn-ea"/>
                  <a:sym typeface="+mn-lt"/>
                </a:rPr>
                <a:t>Title Goes Here </a:t>
              </a:r>
            </a:p>
            <a:p>
              <a:pPr defTabSz="685800">
                <a:spcBef>
                  <a:spcPct val="20000"/>
                </a:spcBef>
                <a:defRPr/>
              </a:pPr>
              <a:r>
                <a:rPr lang="en-US" sz="750" dirty="0">
                  <a:solidFill>
                    <a:schemeClr val="bg1"/>
                  </a:solidFill>
                  <a:cs typeface="+mn-ea"/>
                  <a:sym typeface="+mn-lt"/>
                </a:rPr>
                <a:t>There are many variations</a:t>
              </a:r>
              <a:br>
                <a:rPr lang="en-US" sz="750" dirty="0">
                  <a:solidFill>
                    <a:schemeClr val="bg1"/>
                  </a:solidFill>
                  <a:cs typeface="+mn-ea"/>
                  <a:sym typeface="+mn-lt"/>
                </a:rPr>
              </a:br>
              <a:r>
                <a:rPr lang="en-US" sz="750" dirty="0">
                  <a:solidFill>
                    <a:schemeClr val="bg1"/>
                  </a:solidFill>
                  <a:cs typeface="+mn-ea"/>
                  <a:sym typeface="+mn-lt"/>
                </a:rPr>
                <a:t>of passages lorem</a:t>
              </a:r>
            </a:p>
          </p:txBody>
        </p:sp>
        <p:sp>
          <p:nvSpPr>
            <p:cNvPr id="106" name="Freeform 67"/>
            <p:cNvSpPr>
              <a:spLocks noChangeArrowheads="1"/>
            </p:cNvSpPr>
            <p:nvPr/>
          </p:nvSpPr>
          <p:spPr bwMode="auto">
            <a:xfrm rot="18991278">
              <a:off x="928269" y="4196876"/>
              <a:ext cx="425246" cy="49460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68568" tIns="34284" rIns="68568" bIns="34284" anchor="ctr"/>
            <a:lstStyle/>
            <a:p>
              <a:pPr>
                <a:defRPr/>
              </a:pPr>
              <a:endParaRPr lang="en-US" sz="1350" dirty="0">
                <a:cs typeface="+mn-ea"/>
                <a:sym typeface="+mn-lt"/>
              </a:endParaRPr>
            </a:p>
          </p:txBody>
        </p:sp>
      </p:grpSp>
      <p:grpSp>
        <p:nvGrpSpPr>
          <p:cNvPr id="6" name="组合 5"/>
          <p:cNvGrpSpPr/>
          <p:nvPr/>
        </p:nvGrpSpPr>
        <p:grpSpPr>
          <a:xfrm>
            <a:off x="1727701" y="2234389"/>
            <a:ext cx="2022311" cy="1287032"/>
            <a:chOff x="2135436" y="3000205"/>
            <a:chExt cx="2696414" cy="1716043"/>
          </a:xfrm>
        </p:grpSpPr>
        <p:grpSp>
          <p:nvGrpSpPr>
            <p:cNvPr id="57" name="Group 19"/>
            <p:cNvGrpSpPr/>
            <p:nvPr/>
          </p:nvGrpSpPr>
          <p:grpSpPr>
            <a:xfrm rot="19020000">
              <a:off x="2135436" y="3000205"/>
              <a:ext cx="2696414" cy="1528728"/>
              <a:chOff x="1114569" y="1941390"/>
              <a:chExt cx="2170279" cy="1230437"/>
            </a:xfrm>
          </p:grpSpPr>
          <p:sp>
            <p:nvSpPr>
              <p:cNvPr id="58" name="Round Same Side Corner Rectangle 22"/>
              <p:cNvSpPr/>
              <p:nvPr/>
            </p:nvSpPr>
            <p:spPr>
              <a:xfrm rot="5400000">
                <a:off x="1584490" y="1471469"/>
                <a:ext cx="1230437" cy="2170279"/>
              </a:xfrm>
              <a:prstGeom prst="round2SameRect">
                <a:avLst>
                  <a:gd name="adj1" fmla="val 858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grpSp>
            <p:nvGrpSpPr>
              <p:cNvPr id="59" name="Group 23"/>
              <p:cNvGrpSpPr/>
              <p:nvPr/>
            </p:nvGrpSpPr>
            <p:grpSpPr>
              <a:xfrm>
                <a:off x="2752722" y="1995365"/>
                <a:ext cx="485775" cy="1122488"/>
                <a:chOff x="2752722" y="1995365"/>
                <a:chExt cx="485775" cy="1122488"/>
              </a:xfrm>
            </p:grpSpPr>
            <p:sp>
              <p:nvSpPr>
                <p:cNvPr id="97" name="Round Same Side Corner Rectangle 24"/>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75000"/>
                        <a:lumOff val="25000"/>
                      </a:schemeClr>
                    </a:solidFill>
                    <a:cs typeface="+mn-ea"/>
                    <a:sym typeface="+mn-lt"/>
                  </a:endParaRPr>
                </a:p>
              </p:txBody>
            </p:sp>
            <p:sp>
              <p:nvSpPr>
                <p:cNvPr id="98" name="Rectangle 25"/>
                <p:cNvSpPr/>
                <p:nvPr/>
              </p:nvSpPr>
              <p:spPr>
                <a:xfrm rot="5400000">
                  <a:off x="2736535" y="2333659"/>
                  <a:ext cx="518153" cy="445899"/>
                </a:xfrm>
                <a:prstGeom prst="rect">
                  <a:avLst/>
                </a:prstGeom>
              </p:spPr>
              <p:txBody>
                <a:bodyPr wrap="none">
                  <a:spAutoFit/>
                </a:bodyPr>
                <a:lstStyle/>
                <a:p>
                  <a:pPr algn="ctr"/>
                  <a:r>
                    <a:rPr lang="en-US" sz="2100" b="1" dirty="0">
                      <a:solidFill>
                        <a:schemeClr val="tx1">
                          <a:lumMod val="75000"/>
                          <a:lumOff val="25000"/>
                        </a:schemeClr>
                      </a:solidFill>
                      <a:cs typeface="+mn-ea"/>
                      <a:sym typeface="+mn-lt"/>
                    </a:rPr>
                    <a:t>02</a:t>
                  </a:r>
                </a:p>
              </p:txBody>
            </p:sp>
          </p:grpSp>
        </p:grpSp>
        <p:sp>
          <p:nvSpPr>
            <p:cNvPr id="99" name="TextBox 20"/>
            <p:cNvSpPr txBox="1"/>
            <p:nvPr/>
          </p:nvSpPr>
          <p:spPr>
            <a:xfrm rot="19020000" flipH="1">
              <a:off x="2880050" y="3580081"/>
              <a:ext cx="1350952" cy="523220"/>
            </a:xfrm>
            <a:prstGeom prst="rect">
              <a:avLst/>
            </a:prstGeom>
            <a:noFill/>
          </p:spPr>
          <p:txBody>
            <a:bodyPr wrap="square" lIns="0" tIns="0" rIns="0" bIns="0" rtlCol="0" anchor="t">
              <a:spAutoFit/>
            </a:bodyPr>
            <a:lstStyle/>
            <a:p>
              <a:pPr defTabSz="685800">
                <a:spcBef>
                  <a:spcPct val="20000"/>
                </a:spcBef>
                <a:defRPr/>
              </a:pPr>
              <a:r>
                <a:rPr lang="en-US" sz="900" b="1" dirty="0">
                  <a:solidFill>
                    <a:schemeClr val="bg1"/>
                  </a:solidFill>
                  <a:cs typeface="+mn-ea"/>
                  <a:sym typeface="+mn-lt"/>
                </a:rPr>
                <a:t>Title Goes Here </a:t>
              </a:r>
            </a:p>
            <a:p>
              <a:pPr defTabSz="685800">
                <a:spcBef>
                  <a:spcPct val="20000"/>
                </a:spcBef>
                <a:defRPr/>
              </a:pPr>
              <a:r>
                <a:rPr lang="en-US" sz="750" dirty="0">
                  <a:solidFill>
                    <a:schemeClr val="bg1"/>
                  </a:solidFill>
                  <a:cs typeface="+mn-ea"/>
                  <a:sym typeface="+mn-lt"/>
                </a:rPr>
                <a:t>There are many variations</a:t>
              </a:r>
            </a:p>
          </p:txBody>
        </p:sp>
        <p:sp>
          <p:nvSpPr>
            <p:cNvPr id="107" name="Freeform 76"/>
            <p:cNvSpPr>
              <a:spLocks noChangeArrowheads="1"/>
            </p:cNvSpPr>
            <p:nvPr/>
          </p:nvSpPr>
          <p:spPr bwMode="auto">
            <a:xfrm rot="19020000">
              <a:off x="2675737" y="4261216"/>
              <a:ext cx="263720" cy="455032"/>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bg1"/>
            </a:solidFill>
            <a:ln>
              <a:noFill/>
            </a:ln>
            <a:effectLst/>
          </p:spPr>
          <p:txBody>
            <a:bodyPr wrap="none" lIns="68568" tIns="34284" rIns="68568" bIns="34284" anchor="ctr"/>
            <a:lstStyle/>
            <a:p>
              <a:pPr>
                <a:defRPr/>
              </a:pPr>
              <a:endParaRPr lang="en-US" sz="1350" dirty="0">
                <a:cs typeface="+mn-ea"/>
                <a:sym typeface="+mn-lt"/>
              </a:endParaRPr>
            </a:p>
          </p:txBody>
        </p:sp>
      </p:grpSp>
      <p:grpSp>
        <p:nvGrpSpPr>
          <p:cNvPr id="7" name="组合 6"/>
          <p:cNvGrpSpPr/>
          <p:nvPr/>
        </p:nvGrpSpPr>
        <p:grpSpPr>
          <a:xfrm>
            <a:off x="2947246" y="2234388"/>
            <a:ext cx="2022311" cy="1277141"/>
            <a:chOff x="3761495" y="3000205"/>
            <a:chExt cx="2696414" cy="1702854"/>
          </a:xfrm>
        </p:grpSpPr>
        <p:grpSp>
          <p:nvGrpSpPr>
            <p:cNvPr id="51" name="Group 27"/>
            <p:cNvGrpSpPr/>
            <p:nvPr/>
          </p:nvGrpSpPr>
          <p:grpSpPr>
            <a:xfrm rot="19020000">
              <a:off x="3761495" y="3000205"/>
              <a:ext cx="2696414" cy="1528728"/>
              <a:chOff x="1114569" y="1941390"/>
              <a:chExt cx="2170279" cy="1230437"/>
            </a:xfrm>
          </p:grpSpPr>
          <p:sp>
            <p:nvSpPr>
              <p:cNvPr id="52" name="Round Same Side Corner Rectangle 30"/>
              <p:cNvSpPr/>
              <p:nvPr/>
            </p:nvSpPr>
            <p:spPr>
              <a:xfrm rot="5400000">
                <a:off x="1584490" y="1471469"/>
                <a:ext cx="1230437" cy="2170279"/>
              </a:xfrm>
              <a:prstGeom prst="round2SameRect">
                <a:avLst>
                  <a:gd name="adj1" fmla="val 858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grpSp>
            <p:nvGrpSpPr>
              <p:cNvPr id="53" name="Group 31"/>
              <p:cNvGrpSpPr/>
              <p:nvPr/>
            </p:nvGrpSpPr>
            <p:grpSpPr>
              <a:xfrm>
                <a:off x="2752722" y="1995365"/>
                <a:ext cx="485775" cy="1122488"/>
                <a:chOff x="2752722" y="1995365"/>
                <a:chExt cx="485775" cy="1122488"/>
              </a:xfrm>
            </p:grpSpPr>
            <p:sp>
              <p:nvSpPr>
                <p:cNvPr id="54" name="Round Same Side Corner Rectangle 32"/>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75000"/>
                        <a:lumOff val="25000"/>
                      </a:schemeClr>
                    </a:solidFill>
                    <a:cs typeface="+mn-ea"/>
                    <a:sym typeface="+mn-lt"/>
                  </a:endParaRPr>
                </a:p>
              </p:txBody>
            </p:sp>
            <p:sp>
              <p:nvSpPr>
                <p:cNvPr id="55" name="Rectangle 33"/>
                <p:cNvSpPr/>
                <p:nvPr/>
              </p:nvSpPr>
              <p:spPr>
                <a:xfrm rot="5400000">
                  <a:off x="2736535" y="2333659"/>
                  <a:ext cx="518153" cy="445899"/>
                </a:xfrm>
                <a:prstGeom prst="rect">
                  <a:avLst/>
                </a:prstGeom>
              </p:spPr>
              <p:txBody>
                <a:bodyPr wrap="none">
                  <a:spAutoFit/>
                </a:bodyPr>
                <a:lstStyle/>
                <a:p>
                  <a:pPr algn="ctr"/>
                  <a:r>
                    <a:rPr lang="en-US" sz="2100" b="1" dirty="0">
                      <a:solidFill>
                        <a:schemeClr val="tx1">
                          <a:lumMod val="75000"/>
                          <a:lumOff val="25000"/>
                        </a:schemeClr>
                      </a:solidFill>
                      <a:cs typeface="+mn-ea"/>
                      <a:sym typeface="+mn-lt"/>
                    </a:rPr>
                    <a:t>03</a:t>
                  </a:r>
                </a:p>
              </p:txBody>
            </p:sp>
          </p:grpSp>
        </p:grpSp>
        <p:sp>
          <p:nvSpPr>
            <p:cNvPr id="56" name="TextBox 28"/>
            <p:cNvSpPr txBox="1"/>
            <p:nvPr/>
          </p:nvSpPr>
          <p:spPr>
            <a:xfrm rot="19020000" flipH="1">
              <a:off x="4506109" y="3580081"/>
              <a:ext cx="1350952" cy="523220"/>
            </a:xfrm>
            <a:prstGeom prst="rect">
              <a:avLst/>
            </a:prstGeom>
            <a:noFill/>
          </p:spPr>
          <p:txBody>
            <a:bodyPr wrap="square" lIns="0" tIns="0" rIns="0" bIns="0" rtlCol="0" anchor="t">
              <a:spAutoFit/>
            </a:bodyPr>
            <a:lstStyle/>
            <a:p>
              <a:pPr defTabSz="685800">
                <a:spcBef>
                  <a:spcPct val="20000"/>
                </a:spcBef>
                <a:defRPr/>
              </a:pPr>
              <a:r>
                <a:rPr lang="en-US" sz="900" b="1" dirty="0">
                  <a:solidFill>
                    <a:schemeClr val="bg1"/>
                  </a:solidFill>
                  <a:cs typeface="+mn-ea"/>
                  <a:sym typeface="+mn-lt"/>
                </a:rPr>
                <a:t>Title Goes Here </a:t>
              </a:r>
            </a:p>
            <a:p>
              <a:pPr defTabSz="685800">
                <a:spcBef>
                  <a:spcPct val="20000"/>
                </a:spcBef>
                <a:defRPr/>
              </a:pPr>
              <a:r>
                <a:rPr lang="en-US" sz="750" dirty="0">
                  <a:solidFill>
                    <a:schemeClr val="bg1"/>
                  </a:solidFill>
                  <a:cs typeface="+mn-ea"/>
                  <a:sym typeface="+mn-lt"/>
                </a:rPr>
                <a:t>There are many variations</a:t>
              </a:r>
            </a:p>
          </p:txBody>
        </p:sp>
        <p:sp>
          <p:nvSpPr>
            <p:cNvPr id="108" name="Freeform 116"/>
            <p:cNvSpPr>
              <a:spLocks noChangeArrowheads="1"/>
            </p:cNvSpPr>
            <p:nvPr/>
          </p:nvSpPr>
          <p:spPr bwMode="auto">
            <a:xfrm rot="19020000">
              <a:off x="4233758" y="4274404"/>
              <a:ext cx="415358" cy="42865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lIns="68568" tIns="34284" rIns="68568" bIns="34284" anchor="ctr"/>
            <a:lstStyle/>
            <a:p>
              <a:pPr>
                <a:defRPr/>
              </a:pPr>
              <a:endParaRPr lang="en-US" sz="1350" dirty="0">
                <a:cs typeface="+mn-ea"/>
                <a:sym typeface="+mn-lt"/>
              </a:endParaRPr>
            </a:p>
          </p:txBody>
        </p:sp>
      </p:grpSp>
      <p:cxnSp>
        <p:nvCxnSpPr>
          <p:cNvPr id="4" name="直接连接符 3"/>
          <p:cNvCxnSpPr/>
          <p:nvPr/>
        </p:nvCxnSpPr>
        <p:spPr>
          <a:xfrm>
            <a:off x="5219700" y="1370864"/>
            <a:ext cx="0" cy="2905125"/>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5368503" y="1179019"/>
            <a:ext cx="877163" cy="300082"/>
          </a:xfrm>
          <a:prstGeom prst="rect">
            <a:avLst/>
          </a:prstGeom>
          <a:noFill/>
        </p:spPr>
        <p:txBody>
          <a:bodyPr wrap="none" rtlCol="0">
            <a:spAutoFit/>
          </a:bodyPr>
          <a:lstStyle/>
          <a:p>
            <a:r>
              <a:rPr lang="zh-CN" altLang="en-US" sz="1350" b="1" dirty="0">
                <a:solidFill>
                  <a:schemeClr val="tx1">
                    <a:lumMod val="65000"/>
                    <a:lumOff val="35000"/>
                  </a:schemeClr>
                </a:solidFill>
                <a:latin typeface="Agency FB" panose="020B0503020202020204" pitchFamily="34" charset="0"/>
                <a:cs typeface="Arial" panose="020B0604020202020204" pitchFamily="34" charset="0"/>
              </a:rPr>
              <a:t>添加内容</a:t>
            </a:r>
          </a:p>
        </p:txBody>
      </p:sp>
      <p:sp>
        <p:nvSpPr>
          <p:cNvPr id="111" name="矩形 110"/>
          <p:cNvSpPr>
            <a:spLocks noChangeArrowheads="1"/>
          </p:cNvSpPr>
          <p:nvPr/>
        </p:nvSpPr>
        <p:spPr bwMode="auto">
          <a:xfrm>
            <a:off x="5380750" y="1427743"/>
            <a:ext cx="26833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50" dirty="0">
                <a:solidFill>
                  <a:srgbClr val="262626">
                    <a:lumMod val="65000"/>
                    <a:lumOff val="35000"/>
                  </a:srgbClr>
                </a:solidFill>
                <a:latin typeface="Agency FB" panose="020B0503020202020204" pitchFamily="34" charset="0"/>
                <a:cs typeface="+mn-ea"/>
                <a:sym typeface="+mn-lt"/>
              </a:rPr>
              <a:t>点击添加主要文字内容点击添加主要文字内容点击添加主要文字内容</a:t>
            </a:r>
            <a:endParaRPr lang="en-US" altLang="zh-CN" sz="1050" dirty="0">
              <a:solidFill>
                <a:srgbClr val="262626">
                  <a:lumMod val="65000"/>
                  <a:lumOff val="35000"/>
                </a:srgbClr>
              </a:solidFill>
              <a:latin typeface="Agency FB" panose="020B0503020202020204" pitchFamily="34" charset="0"/>
              <a:cs typeface="+mn-ea"/>
              <a:sym typeface="+mn-lt"/>
            </a:endParaRPr>
          </a:p>
        </p:txBody>
      </p:sp>
      <p:sp>
        <p:nvSpPr>
          <p:cNvPr id="112" name="文本框 111"/>
          <p:cNvSpPr txBox="1"/>
          <p:nvPr/>
        </p:nvSpPr>
        <p:spPr>
          <a:xfrm>
            <a:off x="5368503" y="2082751"/>
            <a:ext cx="877163" cy="300082"/>
          </a:xfrm>
          <a:prstGeom prst="rect">
            <a:avLst/>
          </a:prstGeom>
          <a:noFill/>
        </p:spPr>
        <p:txBody>
          <a:bodyPr wrap="none" rtlCol="0">
            <a:spAutoFit/>
          </a:bodyPr>
          <a:lstStyle/>
          <a:p>
            <a:r>
              <a:rPr lang="zh-CN" altLang="en-US" sz="1350" b="1" dirty="0">
                <a:solidFill>
                  <a:schemeClr val="tx1">
                    <a:lumMod val="65000"/>
                    <a:lumOff val="35000"/>
                  </a:schemeClr>
                </a:solidFill>
                <a:latin typeface="Agency FB" panose="020B0503020202020204" pitchFamily="34" charset="0"/>
                <a:cs typeface="Arial" panose="020B0604020202020204" pitchFamily="34" charset="0"/>
              </a:rPr>
              <a:t>添加内容</a:t>
            </a:r>
          </a:p>
        </p:txBody>
      </p:sp>
      <p:sp>
        <p:nvSpPr>
          <p:cNvPr id="113" name="矩形 112"/>
          <p:cNvSpPr>
            <a:spLocks noChangeArrowheads="1"/>
          </p:cNvSpPr>
          <p:nvPr/>
        </p:nvSpPr>
        <p:spPr bwMode="auto">
          <a:xfrm>
            <a:off x="5380750" y="2331474"/>
            <a:ext cx="26833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50" dirty="0">
                <a:solidFill>
                  <a:srgbClr val="262626">
                    <a:lumMod val="65000"/>
                    <a:lumOff val="35000"/>
                  </a:srgbClr>
                </a:solidFill>
                <a:latin typeface="Agency FB" panose="020B0503020202020204" pitchFamily="34" charset="0"/>
                <a:cs typeface="+mn-ea"/>
                <a:sym typeface="+mn-lt"/>
              </a:rPr>
              <a:t>点击添加主要文字内容点击添加主要文字内容点击添加主要文字内容</a:t>
            </a:r>
            <a:endParaRPr lang="en-US" altLang="zh-CN" sz="1050" dirty="0">
              <a:solidFill>
                <a:srgbClr val="262626">
                  <a:lumMod val="65000"/>
                  <a:lumOff val="35000"/>
                </a:srgbClr>
              </a:solidFill>
              <a:latin typeface="Agency FB" panose="020B0503020202020204" pitchFamily="34" charset="0"/>
              <a:cs typeface="+mn-ea"/>
              <a:sym typeface="+mn-lt"/>
            </a:endParaRPr>
          </a:p>
        </p:txBody>
      </p:sp>
      <p:sp>
        <p:nvSpPr>
          <p:cNvPr id="114" name="文本框 113"/>
          <p:cNvSpPr txBox="1"/>
          <p:nvPr/>
        </p:nvSpPr>
        <p:spPr>
          <a:xfrm>
            <a:off x="5380750" y="2986482"/>
            <a:ext cx="877163" cy="300082"/>
          </a:xfrm>
          <a:prstGeom prst="rect">
            <a:avLst/>
          </a:prstGeom>
          <a:noFill/>
        </p:spPr>
        <p:txBody>
          <a:bodyPr wrap="none" rtlCol="0">
            <a:spAutoFit/>
          </a:bodyPr>
          <a:lstStyle/>
          <a:p>
            <a:r>
              <a:rPr lang="zh-CN" altLang="en-US" sz="1350" b="1" dirty="0">
                <a:solidFill>
                  <a:schemeClr val="tx1">
                    <a:lumMod val="65000"/>
                    <a:lumOff val="35000"/>
                  </a:schemeClr>
                </a:solidFill>
                <a:latin typeface="Agency FB" panose="020B0503020202020204" pitchFamily="34" charset="0"/>
                <a:cs typeface="Arial" panose="020B0604020202020204" pitchFamily="34" charset="0"/>
              </a:rPr>
              <a:t>添加内容</a:t>
            </a:r>
          </a:p>
        </p:txBody>
      </p:sp>
      <p:sp>
        <p:nvSpPr>
          <p:cNvPr id="115" name="矩形 114"/>
          <p:cNvSpPr>
            <a:spLocks noChangeArrowheads="1"/>
          </p:cNvSpPr>
          <p:nvPr/>
        </p:nvSpPr>
        <p:spPr bwMode="auto">
          <a:xfrm>
            <a:off x="5392996" y="3235205"/>
            <a:ext cx="26833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50" dirty="0">
                <a:solidFill>
                  <a:srgbClr val="262626">
                    <a:lumMod val="65000"/>
                    <a:lumOff val="35000"/>
                  </a:srgbClr>
                </a:solidFill>
                <a:latin typeface="Agency FB" panose="020B0503020202020204" pitchFamily="34" charset="0"/>
                <a:cs typeface="+mn-ea"/>
                <a:sym typeface="+mn-lt"/>
              </a:rPr>
              <a:t>点击添加主要文字内容点击添加主要文字内容点击添加主要文字内容</a:t>
            </a:r>
            <a:endParaRPr lang="en-US" altLang="zh-CN" sz="1050" dirty="0">
              <a:solidFill>
                <a:srgbClr val="262626">
                  <a:lumMod val="65000"/>
                  <a:lumOff val="35000"/>
                </a:srgbClr>
              </a:solidFill>
              <a:latin typeface="Agency FB" panose="020B0503020202020204" pitchFamily="34" charset="0"/>
              <a:cs typeface="+mn-ea"/>
              <a:sym typeface="+mn-lt"/>
            </a:endParaRPr>
          </a:p>
        </p:txBody>
      </p:sp>
      <p:sp>
        <p:nvSpPr>
          <p:cNvPr id="116" name="文本框 115"/>
          <p:cNvSpPr txBox="1"/>
          <p:nvPr/>
        </p:nvSpPr>
        <p:spPr>
          <a:xfrm>
            <a:off x="5392996" y="3751393"/>
            <a:ext cx="877163" cy="300082"/>
          </a:xfrm>
          <a:prstGeom prst="rect">
            <a:avLst/>
          </a:prstGeom>
          <a:noFill/>
        </p:spPr>
        <p:txBody>
          <a:bodyPr wrap="none" rtlCol="0">
            <a:spAutoFit/>
          </a:bodyPr>
          <a:lstStyle/>
          <a:p>
            <a:r>
              <a:rPr lang="zh-CN" altLang="en-US" sz="1350" b="1" dirty="0">
                <a:solidFill>
                  <a:schemeClr val="tx1">
                    <a:lumMod val="65000"/>
                    <a:lumOff val="35000"/>
                  </a:schemeClr>
                </a:solidFill>
                <a:latin typeface="Agency FB" panose="020B0503020202020204" pitchFamily="34" charset="0"/>
                <a:cs typeface="Arial" panose="020B0604020202020204" pitchFamily="34" charset="0"/>
              </a:rPr>
              <a:t>添加内容</a:t>
            </a:r>
          </a:p>
        </p:txBody>
      </p:sp>
      <p:sp>
        <p:nvSpPr>
          <p:cNvPr id="117" name="矩形 116"/>
          <p:cNvSpPr>
            <a:spLocks noChangeArrowheads="1"/>
          </p:cNvSpPr>
          <p:nvPr/>
        </p:nvSpPr>
        <p:spPr bwMode="auto">
          <a:xfrm>
            <a:off x="5405243" y="4000116"/>
            <a:ext cx="26833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50" dirty="0">
                <a:solidFill>
                  <a:srgbClr val="262626">
                    <a:lumMod val="65000"/>
                    <a:lumOff val="35000"/>
                  </a:srgbClr>
                </a:solidFill>
                <a:latin typeface="Agency FB" panose="020B0503020202020204" pitchFamily="34" charset="0"/>
                <a:cs typeface="+mn-ea"/>
                <a:sym typeface="+mn-lt"/>
              </a:rPr>
              <a:t>点击添加主要文字内容点击添加主要文字内容点击添加主要文字内容</a:t>
            </a:r>
            <a:endParaRPr lang="en-US" altLang="zh-CN" sz="1050" dirty="0">
              <a:solidFill>
                <a:srgbClr val="262626">
                  <a:lumMod val="65000"/>
                  <a:lumOff val="35000"/>
                </a:srgbClr>
              </a:solidFill>
              <a:latin typeface="Agency FB" panose="020B0503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15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14:bounceEnd="60000">
                                          <p:cBhvr additive="base">
                                            <p:cTn id="15" dur="1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up)">
                                          <p:cBhvr>
                                            <p:cTn id="24" dur="500"/>
                                            <p:tgtEl>
                                              <p:spTgt spid="110"/>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up)">
                                          <p:cBhvr>
                                            <p:cTn id="28" dur="500"/>
                                            <p:tgtEl>
                                              <p:spTgt spid="111"/>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up)">
                                          <p:cBhvr>
                                            <p:cTn id="32" dur="500"/>
                                            <p:tgtEl>
                                              <p:spTgt spid="112"/>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up)">
                                          <p:cBhvr>
                                            <p:cTn id="36" dur="500"/>
                                            <p:tgtEl>
                                              <p:spTgt spid="113"/>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up)">
                                          <p:cBhvr>
                                            <p:cTn id="40" dur="500"/>
                                            <p:tgtEl>
                                              <p:spTgt spid="114"/>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wipe(up)">
                                          <p:cBhvr>
                                            <p:cTn id="48" dur="500"/>
                                            <p:tgtEl>
                                              <p:spTgt spid="116"/>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wipe(up)">
                                          <p:cBhvr>
                                            <p:cTn id="5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14" grpId="0"/>
          <p:bldP spid="115" grpId="0"/>
          <p:bldP spid="116" grpId="0"/>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up)">
                                          <p:cBhvr>
                                            <p:cTn id="24" dur="500"/>
                                            <p:tgtEl>
                                              <p:spTgt spid="110"/>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up)">
                                          <p:cBhvr>
                                            <p:cTn id="28" dur="500"/>
                                            <p:tgtEl>
                                              <p:spTgt spid="111"/>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up)">
                                          <p:cBhvr>
                                            <p:cTn id="32" dur="500"/>
                                            <p:tgtEl>
                                              <p:spTgt spid="112"/>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up)">
                                          <p:cBhvr>
                                            <p:cTn id="36" dur="500"/>
                                            <p:tgtEl>
                                              <p:spTgt spid="113"/>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up)">
                                          <p:cBhvr>
                                            <p:cTn id="40" dur="500"/>
                                            <p:tgtEl>
                                              <p:spTgt spid="114"/>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wipe(up)">
                                          <p:cBhvr>
                                            <p:cTn id="48" dur="500"/>
                                            <p:tgtEl>
                                              <p:spTgt spid="116"/>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wipe(up)">
                                          <p:cBhvr>
                                            <p:cTn id="5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14" grpId="0"/>
          <p:bldP spid="115" grpId="0"/>
          <p:bldP spid="116" grpId="0"/>
          <p:bldP spid="11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05"/>
          <p:cNvSpPr>
            <a:spLocks noChangeArrowheads="1"/>
          </p:cNvSpPr>
          <p:nvPr/>
        </p:nvSpPr>
        <p:spPr bwMode="auto">
          <a:xfrm>
            <a:off x="4461502" y="3303502"/>
            <a:ext cx="866328" cy="941480"/>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Freeform 107"/>
          <p:cNvSpPr>
            <a:spLocks noChangeArrowheads="1"/>
          </p:cNvSpPr>
          <p:nvPr/>
        </p:nvSpPr>
        <p:spPr bwMode="auto">
          <a:xfrm>
            <a:off x="3451848" y="3303502"/>
            <a:ext cx="869513" cy="941480"/>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 name="组合 6"/>
          <p:cNvGrpSpPr/>
          <p:nvPr/>
        </p:nvGrpSpPr>
        <p:grpSpPr>
          <a:xfrm>
            <a:off x="2873765" y="1360009"/>
            <a:ext cx="3032147" cy="2884973"/>
            <a:chOff x="3831686" y="1813345"/>
            <a:chExt cx="4042863" cy="3846630"/>
          </a:xfrm>
        </p:grpSpPr>
        <p:sp>
          <p:nvSpPr>
            <p:cNvPr id="29" name="Freeform 104"/>
            <p:cNvSpPr>
              <a:spLocks noChangeArrowheads="1"/>
            </p:cNvSpPr>
            <p:nvPr/>
          </p:nvSpPr>
          <p:spPr bwMode="auto">
            <a:xfrm>
              <a:off x="5948669" y="4404669"/>
              <a:ext cx="1155104" cy="1255306"/>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Freeform 106"/>
            <p:cNvSpPr>
              <a:spLocks noChangeArrowheads="1"/>
            </p:cNvSpPr>
            <p:nvPr/>
          </p:nvSpPr>
          <p:spPr bwMode="auto">
            <a:xfrm>
              <a:off x="4602464" y="4404669"/>
              <a:ext cx="1159350" cy="1255306"/>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Freeform 108"/>
            <p:cNvSpPr>
              <a:spLocks noChangeArrowheads="1"/>
            </p:cNvSpPr>
            <p:nvPr/>
          </p:nvSpPr>
          <p:spPr bwMode="auto">
            <a:xfrm>
              <a:off x="5853118" y="1813345"/>
              <a:ext cx="2021431" cy="237892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Freeform 109"/>
            <p:cNvSpPr>
              <a:spLocks noChangeArrowheads="1"/>
            </p:cNvSpPr>
            <p:nvPr/>
          </p:nvSpPr>
          <p:spPr bwMode="auto">
            <a:xfrm>
              <a:off x="3831686" y="1813345"/>
              <a:ext cx="2021431" cy="237892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6" name="组合 5"/>
          <p:cNvGrpSpPr/>
          <p:nvPr/>
        </p:nvGrpSpPr>
        <p:grpSpPr>
          <a:xfrm>
            <a:off x="1177738" y="1352868"/>
            <a:ext cx="2785307" cy="1269578"/>
            <a:chOff x="1570317" y="1803823"/>
            <a:chExt cx="3713742" cy="1692771"/>
          </a:xfrm>
        </p:grpSpPr>
        <p:sp>
          <p:nvSpPr>
            <p:cNvPr id="35" name="任意多边形 42"/>
            <p:cNvSpPr/>
            <p:nvPr/>
          </p:nvSpPr>
          <p:spPr bwMode="auto">
            <a:xfrm flipH="1">
              <a:off x="1570317" y="2354975"/>
              <a:ext cx="3660659" cy="824126"/>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chemeClr val="accent1"/>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矩形 1"/>
            <p:cNvSpPr>
              <a:spLocks noChangeArrowheads="1"/>
            </p:cNvSpPr>
            <p:nvPr/>
          </p:nvSpPr>
          <p:spPr bwMode="auto">
            <a:xfrm>
              <a:off x="2014866" y="1803823"/>
              <a:ext cx="306539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sp>
          <p:nvSpPr>
            <p:cNvPr id="40" name="Oval 54"/>
            <p:cNvSpPr>
              <a:spLocks noChangeArrowheads="1"/>
            </p:cNvSpPr>
            <p:nvPr/>
          </p:nvSpPr>
          <p:spPr bwMode="auto">
            <a:xfrm>
              <a:off x="5173645" y="3130248"/>
              <a:ext cx="110414" cy="1104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3" name="图片 29"/>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3057" y="2094354"/>
              <a:ext cx="502391" cy="50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4991809" y="1352868"/>
            <a:ext cx="2841046" cy="1269578"/>
            <a:chOff x="6655745" y="1803823"/>
            <a:chExt cx="3788061" cy="1692771"/>
          </a:xfrm>
        </p:grpSpPr>
        <p:sp>
          <p:nvSpPr>
            <p:cNvPr id="38" name="任意多边形 47"/>
            <p:cNvSpPr/>
            <p:nvPr/>
          </p:nvSpPr>
          <p:spPr bwMode="auto">
            <a:xfrm>
              <a:off x="6719445" y="2367719"/>
              <a:ext cx="3660659" cy="824126"/>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chemeClr val="accent1"/>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Oval 54"/>
            <p:cNvSpPr>
              <a:spLocks noChangeArrowheads="1"/>
            </p:cNvSpPr>
            <p:nvPr/>
          </p:nvSpPr>
          <p:spPr bwMode="auto">
            <a:xfrm>
              <a:off x="6655745" y="3138744"/>
              <a:ext cx="110414" cy="1104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9" name="矩形 1"/>
            <p:cNvSpPr>
              <a:spLocks noChangeArrowheads="1"/>
            </p:cNvSpPr>
            <p:nvPr/>
          </p:nvSpPr>
          <p:spPr bwMode="auto">
            <a:xfrm>
              <a:off x="6835362" y="1803823"/>
              <a:ext cx="306539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pic>
          <p:nvPicPr>
            <p:cNvPr id="24" name="图片 30"/>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41415" y="1981016"/>
              <a:ext cx="502391" cy="50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1120087" y="2876471"/>
            <a:ext cx="2690111" cy="1269578"/>
            <a:chOff x="1493449" y="3835295"/>
            <a:chExt cx="3586815" cy="1692770"/>
          </a:xfrm>
        </p:grpSpPr>
        <p:sp>
          <p:nvSpPr>
            <p:cNvPr id="37" name="任意多边形 44"/>
            <p:cNvSpPr/>
            <p:nvPr/>
          </p:nvSpPr>
          <p:spPr bwMode="auto">
            <a:xfrm flipH="1">
              <a:off x="1583057" y="4396173"/>
              <a:ext cx="3255098" cy="830499"/>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chemeClr val="accent1"/>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 name="Oval 54"/>
            <p:cNvSpPr>
              <a:spLocks noChangeArrowheads="1"/>
            </p:cNvSpPr>
            <p:nvPr/>
          </p:nvSpPr>
          <p:spPr bwMode="auto">
            <a:xfrm>
              <a:off x="4793566" y="5171447"/>
              <a:ext cx="110414" cy="1104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矩形 1"/>
            <p:cNvSpPr>
              <a:spLocks noChangeArrowheads="1"/>
            </p:cNvSpPr>
            <p:nvPr/>
          </p:nvSpPr>
          <p:spPr bwMode="auto">
            <a:xfrm>
              <a:off x="2014866" y="3835295"/>
              <a:ext cx="3065398" cy="16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pic>
          <p:nvPicPr>
            <p:cNvPr id="25" name="图片 3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3449" y="3893941"/>
              <a:ext cx="596456" cy="59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p:cNvGrpSpPr/>
          <p:nvPr/>
        </p:nvGrpSpPr>
        <p:grpSpPr>
          <a:xfrm>
            <a:off x="5039584" y="2891655"/>
            <a:ext cx="2807457" cy="1269578"/>
            <a:chOff x="6719445" y="3855541"/>
            <a:chExt cx="3743276" cy="1692771"/>
          </a:xfrm>
        </p:grpSpPr>
        <p:sp>
          <p:nvSpPr>
            <p:cNvPr id="39" name="任意多边形 48"/>
            <p:cNvSpPr/>
            <p:nvPr/>
          </p:nvSpPr>
          <p:spPr bwMode="auto">
            <a:xfrm>
              <a:off x="6778899" y="4396173"/>
              <a:ext cx="3628810" cy="830499"/>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chemeClr val="accent1"/>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5" name="Oval 54"/>
            <p:cNvSpPr>
              <a:spLocks noChangeArrowheads="1"/>
            </p:cNvSpPr>
            <p:nvPr/>
          </p:nvSpPr>
          <p:spPr bwMode="auto">
            <a:xfrm>
              <a:off x="6719445" y="5171447"/>
              <a:ext cx="110414" cy="1104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0" name="矩形 1"/>
            <p:cNvSpPr>
              <a:spLocks noChangeArrowheads="1"/>
            </p:cNvSpPr>
            <p:nvPr/>
          </p:nvSpPr>
          <p:spPr bwMode="auto">
            <a:xfrm>
              <a:off x="6908588" y="3855541"/>
              <a:ext cx="306539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p:txBody>
        </p:sp>
        <p:pic>
          <p:nvPicPr>
            <p:cNvPr id="26" name="图片 32"/>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11064" y="3920053"/>
              <a:ext cx="551657" cy="55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par>
                                <p:cTn id="20" presetID="2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4"/>
          <p:cNvPicPr>
            <a:picLocks noChangeAspect="1"/>
          </p:cNvPicPr>
          <p:nvPr/>
        </p:nvPicPr>
        <p:blipFill>
          <a:blip r:embed="rId3"/>
          <a:srcRect r="15997"/>
          <a:stretch>
            <a:fillRect/>
          </a:stretch>
        </p:blipFill>
        <p:spPr>
          <a:xfrm rot="16200000">
            <a:off x="1995805" y="-2005330"/>
            <a:ext cx="5144135" cy="9154795"/>
          </a:xfrm>
          <a:prstGeom prst="rect">
            <a:avLst/>
          </a:prstGeom>
        </p:spPr>
      </p:pic>
      <p:sp>
        <p:nvSpPr>
          <p:cNvPr id="20" name="任意多边形 19"/>
          <p:cNvSpPr/>
          <p:nvPr/>
        </p:nvSpPr>
        <p:spPr>
          <a:xfrm>
            <a:off x="-9706" y="387349"/>
            <a:ext cx="9165771" cy="4064168"/>
          </a:xfrm>
          <a:custGeom>
            <a:avLst/>
            <a:gdLst>
              <a:gd name="connsiteX0" fmla="*/ 0 w 9165771"/>
              <a:gd name="connsiteY0" fmla="*/ 0 h 4064168"/>
              <a:gd name="connsiteX1" fmla="*/ 9165771 w 9165771"/>
              <a:gd name="connsiteY1" fmla="*/ 0 h 4064168"/>
              <a:gd name="connsiteX2" fmla="*/ 9165771 w 9165771"/>
              <a:gd name="connsiteY2" fmla="*/ 4055205 h 4064168"/>
              <a:gd name="connsiteX3" fmla="*/ 9061665 w 9165771"/>
              <a:gd name="connsiteY3" fmla="*/ 3969481 h 4064168"/>
              <a:gd name="connsiteX4" fmla="*/ 4588328 w 9165771"/>
              <a:gd name="connsiteY4" fmla="*/ 2777136 h 4064168"/>
              <a:gd name="connsiteX5" fmla="*/ 114991 w 9165771"/>
              <a:gd name="connsiteY5" fmla="*/ 3969481 h 4064168"/>
              <a:gd name="connsiteX6" fmla="*/ 0 w 9165771"/>
              <a:gd name="connsiteY6" fmla="*/ 4064168 h 406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771" h="4064168">
                <a:moveTo>
                  <a:pt x="0" y="0"/>
                </a:moveTo>
                <a:lnTo>
                  <a:pt x="9165771" y="0"/>
                </a:lnTo>
                <a:lnTo>
                  <a:pt x="9165771" y="4055205"/>
                </a:lnTo>
                <a:lnTo>
                  <a:pt x="9061665" y="3969481"/>
                </a:lnTo>
                <a:cubicBezTo>
                  <a:pt x="8144287" y="3254642"/>
                  <a:pt x="6484085" y="2777136"/>
                  <a:pt x="4588328" y="2777136"/>
                </a:cubicBezTo>
                <a:cubicBezTo>
                  <a:pt x="2692571" y="2777136"/>
                  <a:pt x="1032369" y="3254642"/>
                  <a:pt x="114991" y="3969481"/>
                </a:cubicBezTo>
                <a:lnTo>
                  <a:pt x="0" y="4064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3590" y="1161415"/>
            <a:ext cx="5641340" cy="768350"/>
          </a:xfrm>
          <a:prstGeom prst="rect">
            <a:avLst/>
          </a:prstGeom>
          <a:noFill/>
        </p:spPr>
        <p:txBody>
          <a:bodyPr vert="horz" wrap="square" rtlCol="0">
            <a:spAutoFit/>
          </a:bodyPr>
          <a:lstStyle/>
          <a:p>
            <a:pPr algn="ctr"/>
            <a:r>
              <a:rPr lang="zh-CN" altLang="en-US" sz="4400" b="1" spc="300" dirty="0">
                <a:solidFill>
                  <a:srgbClr val="E61E77"/>
                </a:solidFill>
                <a:latin typeface="+mn-ea"/>
              </a:rPr>
              <a:t>感谢您的聆听！</a:t>
            </a:r>
          </a:p>
        </p:txBody>
      </p:sp>
      <p:sp>
        <p:nvSpPr>
          <p:cNvPr id="3" name="文本框 2"/>
          <p:cNvSpPr txBox="1"/>
          <p:nvPr/>
        </p:nvSpPr>
        <p:spPr>
          <a:xfrm>
            <a:off x="3015097" y="1929804"/>
            <a:ext cx="3321743" cy="307777"/>
          </a:xfrm>
          <a:prstGeom prst="rect">
            <a:avLst/>
          </a:prstGeom>
          <a:noFill/>
          <a:ln>
            <a:noFill/>
          </a:ln>
        </p:spPr>
        <p:txBody>
          <a:bodyPr vert="horz" wrap="none" rtlCol="0">
            <a:spAutoFit/>
          </a:bodyPr>
          <a:lstStyle/>
          <a:p>
            <a:r>
              <a:rPr lang="zh-CN" altLang="en-US" sz="1400" dirty="0">
                <a:solidFill>
                  <a:srgbClr val="E61E77"/>
                </a:solidFill>
                <a:latin typeface="+mn-ea"/>
              </a:rPr>
              <a:t>简约商务 工作总结  工作计划  动态模版</a:t>
            </a:r>
          </a:p>
        </p:txBody>
      </p:sp>
      <p:sp>
        <p:nvSpPr>
          <p:cNvPr id="6" name="矩形 5"/>
          <p:cNvSpPr/>
          <p:nvPr/>
        </p:nvSpPr>
        <p:spPr>
          <a:xfrm>
            <a:off x="2953794" y="2203565"/>
            <a:ext cx="3840246" cy="430887"/>
          </a:xfrm>
          <a:prstGeom prst="rect">
            <a:avLst/>
          </a:prstGeom>
        </p:spPr>
        <p:txBody>
          <a:bodyPr wrap="square">
            <a:spAutoFit/>
          </a:bodyPr>
          <a:lstStyle/>
          <a:p>
            <a:r>
              <a:rPr lang="en-US" altLang="zh-CN" sz="1100" dirty="0">
                <a:solidFill>
                  <a:srgbClr val="E61E77"/>
                </a:solidFill>
                <a:latin typeface="微软雅黑" panose="020B0503020204020204" pitchFamily="34" charset="-122"/>
                <a:ea typeface="微软雅黑" panose="020B0503020204020204" pitchFamily="34" charset="-122"/>
              </a:rPr>
              <a:t>working summary plan quality dynamic template summary plan quality dynamic template</a:t>
            </a:r>
          </a:p>
        </p:txBody>
      </p:sp>
      <p:sp>
        <p:nvSpPr>
          <p:cNvPr id="24" name="文本框 23"/>
          <p:cNvSpPr txBox="1"/>
          <p:nvPr/>
        </p:nvSpPr>
        <p:spPr>
          <a:xfrm>
            <a:off x="3597184" y="3377216"/>
            <a:ext cx="1905000" cy="829945"/>
          </a:xfrm>
          <a:prstGeom prst="rect">
            <a:avLst/>
          </a:prstGeom>
          <a:noFill/>
        </p:spPr>
        <p:txBody>
          <a:bodyPr vert="horz" wrap="square" rtlCol="0">
            <a:spAutoFit/>
          </a:bodyPr>
          <a:lstStyle/>
          <a:p>
            <a:r>
              <a:rPr lang="en-US" altLang="zh-CN" sz="4800" b="1" spc="300" dirty="0">
                <a:solidFill>
                  <a:schemeClr val="bg1"/>
                </a:solidFill>
                <a:latin typeface="+mn-ea"/>
              </a:rPr>
              <a:t>202X</a:t>
            </a: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by="(-#ppt_w*2)" calcmode="lin" valueType="num">
                                      <p:cBhvr rctx="PPT">
                                        <p:cTn id="12" dur="250" autoRev="1" fill="hold">
                                          <p:stCondLst>
                                            <p:cond delay="0"/>
                                          </p:stCondLst>
                                        </p:cTn>
                                        <p:tgtEl>
                                          <p:spTgt spid="24"/>
                                        </p:tgtEl>
                                        <p:attrNameLst>
                                          <p:attrName>ppt_w</p:attrName>
                                        </p:attrNameLst>
                                      </p:cBhvr>
                                    </p:anim>
                                    <p:anim by="(#ppt_w*0.50)" calcmode="lin" valueType="num">
                                      <p:cBhvr>
                                        <p:cTn id="13" dur="250" decel="50000" autoRev="1" fill="hold">
                                          <p:stCondLst>
                                            <p:cond delay="0"/>
                                          </p:stCondLst>
                                        </p:cTn>
                                        <p:tgtEl>
                                          <p:spTgt spid="24"/>
                                        </p:tgtEl>
                                        <p:attrNameLst>
                                          <p:attrName>ppt_x</p:attrName>
                                        </p:attrNameLst>
                                      </p:cBhvr>
                                    </p:anim>
                                    <p:anim from="(-#ppt_h/2)" to="(#ppt_y)" calcmode="lin" valueType="num">
                                      <p:cBhvr>
                                        <p:cTn id="14" dur="500" fill="hold">
                                          <p:stCondLst>
                                            <p:cond delay="0"/>
                                          </p:stCondLst>
                                        </p:cTn>
                                        <p:tgtEl>
                                          <p:spTgt spid="24"/>
                                        </p:tgtEl>
                                        <p:attrNameLst>
                                          <p:attrName>ppt_y</p:attrName>
                                        </p:attrNameLst>
                                      </p:cBhvr>
                                    </p:anim>
                                    <p:animRot by="21600000">
                                      <p:cBhvr>
                                        <p:cTn id="15" dur="500" fill="hold">
                                          <p:stCondLst>
                                            <p:cond delay="0"/>
                                          </p:stCondLst>
                                        </p:cTn>
                                        <p:tgtEl>
                                          <p:spTgt spid="24"/>
                                        </p:tgtEl>
                                        <p:attrNameLst>
                                          <p:attrName>r</p:attrName>
                                        </p:attrNameLst>
                                      </p:cBhvr>
                                    </p:animRot>
                                  </p:childTnLst>
                                </p:cTn>
                              </p:par>
                            </p:childTnLst>
                          </p:cTn>
                        </p:par>
                        <p:par>
                          <p:cTn id="16" fill="hold">
                            <p:stCondLst>
                              <p:cond delay="649"/>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by="(-#ppt_w*2)" calcmode="lin" valueType="num">
                                      <p:cBhvr rctx="PPT">
                                        <p:cTn id="19" dur="375" autoRev="1" fill="hold">
                                          <p:stCondLst>
                                            <p:cond delay="0"/>
                                          </p:stCondLst>
                                        </p:cTn>
                                        <p:tgtEl>
                                          <p:spTgt spid="2"/>
                                        </p:tgtEl>
                                        <p:attrNameLst>
                                          <p:attrName>ppt_w</p:attrName>
                                        </p:attrNameLst>
                                      </p:cBhvr>
                                    </p:anim>
                                    <p:anim by="(#ppt_w*0.50)" calcmode="lin" valueType="num">
                                      <p:cBhvr>
                                        <p:cTn id="20" dur="375" decel="50000" autoRev="1" fill="hold">
                                          <p:stCondLst>
                                            <p:cond delay="0"/>
                                          </p:stCondLst>
                                        </p:cTn>
                                        <p:tgtEl>
                                          <p:spTgt spid="2"/>
                                        </p:tgtEl>
                                        <p:attrNameLst>
                                          <p:attrName>ppt_x</p:attrName>
                                        </p:attrNameLst>
                                      </p:cBhvr>
                                    </p:anim>
                                    <p:anim from="(-#ppt_h/2)" to="(#ppt_y)" calcmode="lin" valueType="num">
                                      <p:cBhvr>
                                        <p:cTn id="21" dur="750" fill="hold">
                                          <p:stCondLst>
                                            <p:cond delay="0"/>
                                          </p:stCondLst>
                                        </p:cTn>
                                        <p:tgtEl>
                                          <p:spTgt spid="2"/>
                                        </p:tgtEl>
                                        <p:attrNameLst>
                                          <p:attrName>ppt_y</p:attrName>
                                        </p:attrNameLst>
                                      </p:cBhvr>
                                    </p:anim>
                                    <p:animRot by="21600000">
                                      <p:cBhvr>
                                        <p:cTn id="22" dur="750" fill="hold">
                                          <p:stCondLst>
                                            <p:cond delay="0"/>
                                          </p:stCondLst>
                                        </p:cTn>
                                        <p:tgtEl>
                                          <p:spTgt spid="2"/>
                                        </p:tgtEl>
                                        <p:attrNameLst>
                                          <p:attrName>r</p:attrName>
                                        </p:attrNameLst>
                                      </p:cBhvr>
                                    </p:animRot>
                                  </p:childTnLst>
                                </p:cTn>
                              </p:par>
                            </p:childTnLst>
                          </p:cTn>
                        </p:par>
                        <p:par>
                          <p:cTn id="23" fill="hold">
                            <p:stCondLst>
                              <p:cond delay="185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par>
                          <p:cTn id="27" fill="hold">
                            <p:stCondLst>
                              <p:cond delay="2850"/>
                            </p:stCondLst>
                            <p:childTnLst>
                              <p:par>
                                <p:cTn id="28" presetID="14" presetClass="entr" presetSubtype="1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 grpId="0"/>
      <p:bldP spid="3" grpId="0"/>
      <p:bldP spid="6"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4"/>
          <p:cNvPicPr>
            <a:picLocks noChangeAspect="1"/>
          </p:cNvPicPr>
          <p:nvPr/>
        </p:nvPicPr>
        <p:blipFill>
          <a:blip r:embed="rId3"/>
          <a:srcRect r="15997"/>
          <a:stretch>
            <a:fillRect/>
          </a:stretch>
        </p:blipFill>
        <p:spPr>
          <a:xfrm rot="5400000">
            <a:off x="1997710" y="-2019935"/>
            <a:ext cx="5144135" cy="9182735"/>
          </a:xfrm>
          <a:prstGeom prst="rect">
            <a:avLst/>
          </a:prstGeom>
        </p:spPr>
      </p:pic>
      <p:sp>
        <p:nvSpPr>
          <p:cNvPr id="12" name="任意多边形 11"/>
          <p:cNvSpPr/>
          <p:nvPr/>
        </p:nvSpPr>
        <p:spPr>
          <a:xfrm flipV="1">
            <a:off x="-21590" y="2470150"/>
            <a:ext cx="9194165" cy="2673350"/>
          </a:xfrm>
          <a:custGeom>
            <a:avLst/>
            <a:gdLst>
              <a:gd name="connsiteX0" fmla="*/ 0 w 9165771"/>
              <a:gd name="connsiteY0" fmla="*/ 0 h 2673518"/>
              <a:gd name="connsiteX1" fmla="*/ 9165771 w 9165771"/>
              <a:gd name="connsiteY1" fmla="*/ 0 h 2673518"/>
              <a:gd name="connsiteX2" fmla="*/ 9165771 w 9165771"/>
              <a:gd name="connsiteY2" fmla="*/ 2664555 h 2673518"/>
              <a:gd name="connsiteX3" fmla="*/ 9061665 w 9165771"/>
              <a:gd name="connsiteY3" fmla="*/ 2578831 h 2673518"/>
              <a:gd name="connsiteX4" fmla="*/ 4588328 w 9165771"/>
              <a:gd name="connsiteY4" fmla="*/ 1386486 h 2673518"/>
              <a:gd name="connsiteX5" fmla="*/ 114991 w 9165771"/>
              <a:gd name="connsiteY5" fmla="*/ 2578831 h 2673518"/>
              <a:gd name="connsiteX6" fmla="*/ 0 w 9165771"/>
              <a:gd name="connsiteY6" fmla="*/ 2673518 h 267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771" h="2673518">
                <a:moveTo>
                  <a:pt x="0" y="0"/>
                </a:moveTo>
                <a:lnTo>
                  <a:pt x="9165771" y="0"/>
                </a:lnTo>
                <a:lnTo>
                  <a:pt x="9165771" y="2664555"/>
                </a:lnTo>
                <a:lnTo>
                  <a:pt x="9061665" y="2578831"/>
                </a:lnTo>
                <a:cubicBezTo>
                  <a:pt x="8144287" y="1863992"/>
                  <a:pt x="6484085" y="1386486"/>
                  <a:pt x="4588328" y="1386486"/>
                </a:cubicBezTo>
                <a:cubicBezTo>
                  <a:pt x="2692571" y="1386486"/>
                  <a:pt x="1032369" y="1863992"/>
                  <a:pt x="114991" y="2578831"/>
                </a:cubicBezTo>
                <a:lnTo>
                  <a:pt x="0" y="26735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24"/>
          <p:cNvSpPr/>
          <p:nvPr/>
        </p:nvSpPr>
        <p:spPr bwMode="auto">
          <a:xfrm>
            <a:off x="3739856" y="1347366"/>
            <a:ext cx="149831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3600" b="1" dirty="0">
                <a:solidFill>
                  <a:schemeClr val="bg1"/>
                </a:solidFill>
                <a:latin typeface="微软雅黑" panose="020B0503020204020204" pitchFamily="34" charset="-122"/>
                <a:ea typeface="微软雅黑" panose="020B0503020204020204" pitchFamily="34" charset="-122"/>
              </a:rPr>
              <a:t>目录</a:t>
            </a:r>
            <a:endParaRPr lang="en-US" altLang="zh-CN" sz="3600" b="1" dirty="0">
              <a:solidFill>
                <a:schemeClr val="bg1"/>
              </a:solidFill>
              <a:latin typeface="微软雅黑" panose="020B0503020204020204" pitchFamily="34" charset="-122"/>
              <a:ea typeface="微软雅黑" panose="020B0503020204020204" pitchFamily="34" charset="-122"/>
            </a:endParaRPr>
          </a:p>
          <a:p>
            <a:pPr algn="ctr" eaLnBrk="1" hangingPunct="1"/>
            <a:r>
              <a:rPr lang="en-US" altLang="zh-CN" sz="1200" dirty="0">
                <a:solidFill>
                  <a:schemeClr val="bg1"/>
                </a:solidFill>
                <a:latin typeface="微软雅黑" panose="020B0503020204020204" pitchFamily="34" charset="-122"/>
                <a:ea typeface="微软雅黑" panose="020B0503020204020204" pitchFamily="34" charset="-122"/>
              </a:rPr>
              <a:t>CONTENTS</a:t>
            </a:r>
          </a:p>
        </p:txBody>
      </p:sp>
      <p:grpSp>
        <p:nvGrpSpPr>
          <p:cNvPr id="18" name="组合 17"/>
          <p:cNvGrpSpPr/>
          <p:nvPr/>
        </p:nvGrpSpPr>
        <p:grpSpPr>
          <a:xfrm>
            <a:off x="1666875" y="3165339"/>
            <a:ext cx="1426396" cy="1282486"/>
            <a:chOff x="782557" y="1878567"/>
            <a:chExt cx="1426396" cy="1282486"/>
          </a:xfrm>
        </p:grpSpPr>
        <p:sp>
          <p:nvSpPr>
            <p:cNvPr id="19" name="TextBox 52"/>
            <p:cNvSpPr txBox="1"/>
            <p:nvPr/>
          </p:nvSpPr>
          <p:spPr>
            <a:xfrm>
              <a:off x="782557" y="2854348"/>
              <a:ext cx="1426396" cy="306705"/>
            </a:xfrm>
            <a:prstGeom prst="rect">
              <a:avLst/>
            </a:prstGeom>
            <a:noFill/>
          </p:spPr>
          <p:txBody>
            <a:bodyPr wrap="square" rtlCol="0">
              <a:spAutoFit/>
            </a:bodyPr>
            <a:lstStyle/>
            <a:p>
              <a:pPr defTabSz="80137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p>
          </p:txBody>
        </p:sp>
        <p:grpSp>
          <p:nvGrpSpPr>
            <p:cNvPr id="23" name="组合 22"/>
            <p:cNvGrpSpPr/>
            <p:nvPr/>
          </p:nvGrpSpPr>
          <p:grpSpPr>
            <a:xfrm>
              <a:off x="967390" y="1878567"/>
              <a:ext cx="985852" cy="985850"/>
              <a:chOff x="12529169" y="3967390"/>
              <a:chExt cx="1680496" cy="1680496"/>
            </a:xfrm>
          </p:grpSpPr>
          <p:grpSp>
            <p:nvGrpSpPr>
              <p:cNvPr id="25" name="组合 24"/>
              <p:cNvGrpSpPr/>
              <p:nvPr/>
            </p:nvGrpSpPr>
            <p:grpSpPr>
              <a:xfrm>
                <a:off x="12529169" y="3967390"/>
                <a:ext cx="1680496" cy="1680496"/>
                <a:chOff x="10515120" y="1090158"/>
                <a:chExt cx="1680496" cy="1680496"/>
              </a:xfrm>
            </p:grpSpPr>
            <p:sp>
              <p:nvSpPr>
                <p:cNvPr id="27" name="椭圆 26"/>
                <p:cNvSpPr/>
                <p:nvPr/>
              </p:nvSpPr>
              <p:spPr>
                <a:xfrm>
                  <a:off x="10515120" y="1090158"/>
                  <a:ext cx="1680496" cy="1680496"/>
                </a:xfrm>
                <a:prstGeom prst="ellipse">
                  <a:avLst/>
                </a:prstGeom>
                <a:noFill/>
                <a:ln w="7938" cap="flat">
                  <a:solidFill>
                    <a:schemeClr val="accent1"/>
                  </a:solidFill>
                  <a:prstDash val="solid"/>
                  <a:miter lim="800000"/>
                </a:ln>
                <a:effectLst/>
              </p:spPr>
              <p:txBody>
                <a:bodyPr vert="horz" wrap="square" lIns="61115" tIns="30557" rIns="61115" bIns="30557" numCol="1" anchor="t" anchorCtr="0" compatLnSpc="1"/>
                <a:lstStyle/>
                <a:p>
                  <a:pPr defTabSz="801370"/>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28" name="椭圆 27"/>
                <p:cNvSpPr/>
                <p:nvPr/>
              </p:nvSpPr>
              <p:spPr>
                <a:xfrm>
                  <a:off x="10672509" y="1247547"/>
                  <a:ext cx="1365718" cy="1365718"/>
                </a:xfrm>
                <a:prstGeom prst="ellipse">
                  <a:avLst/>
                </a:prstGeom>
                <a:solidFill>
                  <a:srgbClr val="FFFFFF"/>
                </a:solidFill>
                <a:ln w="7938" cap="flat">
                  <a:solidFill>
                    <a:schemeClr val="accent1"/>
                  </a:solidFill>
                  <a:prstDash val="solid"/>
                  <a:miter lim="800000"/>
                </a:ln>
                <a:effectLst/>
              </p:spPr>
              <p:txBody>
                <a:bodyPr vert="horz" wrap="square" lIns="61115" tIns="30557" rIns="61115" bIns="30557" numCol="1" anchor="t" anchorCtr="0" compatLnSpc="1"/>
                <a:lstStyle/>
                <a:p>
                  <a:pPr defTabSz="801370"/>
                  <a:endParaRPr lang="zh-CN" altLang="en-US" sz="2400" b="1">
                    <a:solidFill>
                      <a:schemeClr val="accent1"/>
                    </a:solidFill>
                    <a:latin typeface="微软雅黑" panose="020B0503020204020204" pitchFamily="34" charset="-122"/>
                    <a:ea typeface="微软雅黑" panose="020B0503020204020204" pitchFamily="34" charset="-122"/>
                  </a:endParaRPr>
                </a:p>
              </p:txBody>
            </p:sp>
          </p:grpSp>
          <p:sp>
            <p:nvSpPr>
              <p:cNvPr id="26" name="TextBox 139"/>
              <p:cNvSpPr txBox="1"/>
              <p:nvPr/>
            </p:nvSpPr>
            <p:spPr>
              <a:xfrm>
                <a:off x="12889641" y="4432742"/>
                <a:ext cx="1010287" cy="782841"/>
              </a:xfrm>
              <a:prstGeom prst="rect">
                <a:avLst/>
              </a:prstGeom>
              <a:noFill/>
            </p:spPr>
            <p:txBody>
              <a:bodyPr wrap="square" rtlCol="0">
                <a:spAutoFit/>
              </a:bodyPr>
              <a:lstStyle/>
              <a:p>
                <a:pPr defTabSz="801370"/>
                <a:r>
                  <a:rPr lang="en-US" altLang="zh-CN" sz="2400" b="1" dirty="0">
                    <a:solidFill>
                      <a:schemeClr val="accent2"/>
                    </a:solidFill>
                    <a:latin typeface="微软雅黑" panose="020B0503020204020204" pitchFamily="34" charset="-122"/>
                    <a:ea typeface="微软雅黑" panose="020B0503020204020204" pitchFamily="34" charset="-122"/>
                  </a:rPr>
                  <a:t>01</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3109074" y="3152615"/>
            <a:ext cx="1426396" cy="1307935"/>
            <a:chOff x="825799" y="1878567"/>
            <a:chExt cx="1426396" cy="1307935"/>
          </a:xfrm>
        </p:grpSpPr>
        <p:sp>
          <p:nvSpPr>
            <p:cNvPr id="30" name="TextBox 52"/>
            <p:cNvSpPr txBox="1"/>
            <p:nvPr/>
          </p:nvSpPr>
          <p:spPr>
            <a:xfrm>
              <a:off x="825799" y="2879797"/>
              <a:ext cx="1426396" cy="306705"/>
            </a:xfrm>
            <a:prstGeom prst="rect">
              <a:avLst/>
            </a:prstGeom>
            <a:noFill/>
          </p:spPr>
          <p:txBody>
            <a:bodyPr wrap="square" rtlCol="0">
              <a:spAutoFit/>
            </a:bodyPr>
            <a:lstStyle/>
            <a:p>
              <a:pPr defTabSz="80137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输入标题内容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967390" y="1878567"/>
              <a:ext cx="985852" cy="985850"/>
              <a:chOff x="12529169" y="3967390"/>
              <a:chExt cx="1680496" cy="1680496"/>
            </a:xfrm>
          </p:grpSpPr>
          <p:grpSp>
            <p:nvGrpSpPr>
              <p:cNvPr id="32" name="组合 31"/>
              <p:cNvGrpSpPr/>
              <p:nvPr/>
            </p:nvGrpSpPr>
            <p:grpSpPr>
              <a:xfrm>
                <a:off x="12529169" y="3967390"/>
                <a:ext cx="1680496" cy="1680496"/>
                <a:chOff x="10515120" y="1090158"/>
                <a:chExt cx="1680496" cy="1680496"/>
              </a:xfrm>
            </p:grpSpPr>
            <p:sp>
              <p:nvSpPr>
                <p:cNvPr id="34" name="椭圆 33"/>
                <p:cNvSpPr/>
                <p:nvPr/>
              </p:nvSpPr>
              <p:spPr>
                <a:xfrm>
                  <a:off x="10515120" y="1090158"/>
                  <a:ext cx="1680496" cy="1680496"/>
                </a:xfrm>
                <a:prstGeom prst="ellipse">
                  <a:avLst/>
                </a:prstGeom>
                <a:noFill/>
                <a:ln w="7938" cap="flat">
                  <a:solidFill>
                    <a:schemeClr val="accent1"/>
                  </a:solidFill>
                  <a:prstDash val="solid"/>
                  <a:miter lim="800000"/>
                </a:ln>
                <a:effectLst/>
              </p:spPr>
              <p:txBody>
                <a:bodyPr vert="horz" wrap="square" lIns="61115" tIns="30557" rIns="61115" bIns="30557" numCol="1" anchor="t" anchorCtr="0" compatLnSpc="1"/>
                <a:lstStyle/>
                <a:p>
                  <a:pPr defTabSz="801370"/>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35" name="椭圆 34"/>
                <p:cNvSpPr/>
                <p:nvPr/>
              </p:nvSpPr>
              <p:spPr>
                <a:xfrm>
                  <a:off x="10672509" y="1247547"/>
                  <a:ext cx="1365718" cy="1365718"/>
                </a:xfrm>
                <a:prstGeom prst="ellipse">
                  <a:avLst/>
                </a:prstGeom>
                <a:solidFill>
                  <a:srgbClr val="FFFFFF"/>
                </a:solidFill>
                <a:ln w="7938" cap="flat">
                  <a:solidFill>
                    <a:schemeClr val="accent1"/>
                  </a:solidFill>
                  <a:prstDash val="solid"/>
                  <a:miter lim="800000"/>
                </a:ln>
                <a:effectLst/>
              </p:spPr>
              <p:txBody>
                <a:bodyPr vert="horz" wrap="square" lIns="61115" tIns="30557" rIns="61115" bIns="30557" numCol="1" anchor="t" anchorCtr="0" compatLnSpc="1"/>
                <a:lstStyle/>
                <a:p>
                  <a:pPr defTabSz="801370"/>
                  <a:endParaRPr lang="zh-CN" altLang="en-US" sz="2400" b="1">
                    <a:solidFill>
                      <a:schemeClr val="accent1"/>
                    </a:solidFill>
                    <a:latin typeface="微软雅黑" panose="020B0503020204020204" pitchFamily="34" charset="-122"/>
                    <a:ea typeface="微软雅黑" panose="020B0503020204020204" pitchFamily="34" charset="-122"/>
                  </a:endParaRPr>
                </a:p>
              </p:txBody>
            </p:sp>
          </p:grpSp>
          <p:sp>
            <p:nvSpPr>
              <p:cNvPr id="33" name="TextBox 139"/>
              <p:cNvSpPr txBox="1"/>
              <p:nvPr/>
            </p:nvSpPr>
            <p:spPr>
              <a:xfrm>
                <a:off x="12889641" y="4432742"/>
                <a:ext cx="1010287" cy="782841"/>
              </a:xfrm>
              <a:prstGeom prst="rect">
                <a:avLst/>
              </a:prstGeom>
              <a:noFill/>
            </p:spPr>
            <p:txBody>
              <a:bodyPr wrap="square" rtlCol="0">
                <a:spAutoFit/>
              </a:bodyPr>
              <a:lstStyle/>
              <a:p>
                <a:pPr defTabSz="801370"/>
                <a:r>
                  <a:rPr lang="en-US" altLang="zh-CN" sz="2400" b="1" dirty="0">
                    <a:solidFill>
                      <a:schemeClr val="accent2"/>
                    </a:solidFill>
                    <a:latin typeface="微软雅黑" panose="020B0503020204020204" pitchFamily="34" charset="-122"/>
                    <a:ea typeface="微软雅黑" panose="020B0503020204020204" pitchFamily="34" charset="-122"/>
                  </a:rPr>
                  <a:t>02</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4551273" y="3162203"/>
            <a:ext cx="1426396" cy="1288759"/>
            <a:chOff x="836717" y="1878567"/>
            <a:chExt cx="1426396" cy="1288759"/>
          </a:xfrm>
        </p:grpSpPr>
        <p:sp>
          <p:nvSpPr>
            <p:cNvPr id="37" name="TextBox 52"/>
            <p:cNvSpPr txBox="1"/>
            <p:nvPr/>
          </p:nvSpPr>
          <p:spPr>
            <a:xfrm>
              <a:off x="836717" y="2860621"/>
              <a:ext cx="1426396" cy="306705"/>
            </a:xfrm>
            <a:prstGeom prst="rect">
              <a:avLst/>
            </a:prstGeom>
            <a:noFill/>
          </p:spPr>
          <p:txBody>
            <a:bodyPr wrap="square" rtlCol="0">
              <a:spAutoFit/>
            </a:bodyPr>
            <a:lstStyle/>
            <a:p>
              <a:pPr defTabSz="80137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输入标题内容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967390" y="1878567"/>
              <a:ext cx="985852" cy="985850"/>
              <a:chOff x="12529169" y="3967390"/>
              <a:chExt cx="1680496" cy="1680496"/>
            </a:xfrm>
          </p:grpSpPr>
          <p:grpSp>
            <p:nvGrpSpPr>
              <p:cNvPr id="39" name="组合 38"/>
              <p:cNvGrpSpPr/>
              <p:nvPr/>
            </p:nvGrpSpPr>
            <p:grpSpPr>
              <a:xfrm>
                <a:off x="12529169" y="3967390"/>
                <a:ext cx="1680496" cy="1680496"/>
                <a:chOff x="10515120" y="1090158"/>
                <a:chExt cx="1680496" cy="1680496"/>
              </a:xfrm>
            </p:grpSpPr>
            <p:sp>
              <p:nvSpPr>
                <p:cNvPr id="41" name="椭圆 40"/>
                <p:cNvSpPr/>
                <p:nvPr/>
              </p:nvSpPr>
              <p:spPr>
                <a:xfrm>
                  <a:off x="10515120" y="1090158"/>
                  <a:ext cx="1680496" cy="1680496"/>
                </a:xfrm>
                <a:prstGeom prst="ellipse">
                  <a:avLst/>
                </a:prstGeom>
                <a:noFill/>
                <a:ln w="7938" cap="flat">
                  <a:solidFill>
                    <a:schemeClr val="accent1"/>
                  </a:solidFill>
                  <a:prstDash val="solid"/>
                  <a:miter lim="800000"/>
                </a:ln>
                <a:effectLst/>
              </p:spPr>
              <p:txBody>
                <a:bodyPr vert="horz" wrap="square" lIns="61115" tIns="30557" rIns="61115" bIns="30557" numCol="1" anchor="t" anchorCtr="0" compatLnSpc="1"/>
                <a:lstStyle/>
                <a:p>
                  <a:pPr defTabSz="801370"/>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42" name="椭圆 41"/>
                <p:cNvSpPr/>
                <p:nvPr/>
              </p:nvSpPr>
              <p:spPr>
                <a:xfrm>
                  <a:off x="10672509" y="1247547"/>
                  <a:ext cx="1365718" cy="1365718"/>
                </a:xfrm>
                <a:prstGeom prst="ellipse">
                  <a:avLst/>
                </a:prstGeom>
                <a:solidFill>
                  <a:srgbClr val="FFFFFF"/>
                </a:solidFill>
                <a:ln w="7938" cap="flat">
                  <a:solidFill>
                    <a:schemeClr val="accent1"/>
                  </a:solidFill>
                  <a:prstDash val="solid"/>
                  <a:miter lim="800000"/>
                </a:ln>
                <a:effectLst/>
              </p:spPr>
              <p:txBody>
                <a:bodyPr vert="horz" wrap="square" lIns="61115" tIns="30557" rIns="61115" bIns="30557" numCol="1" anchor="t" anchorCtr="0" compatLnSpc="1"/>
                <a:lstStyle/>
                <a:p>
                  <a:pPr defTabSz="801370"/>
                  <a:endParaRPr lang="zh-CN" altLang="en-US" sz="2400" b="1">
                    <a:solidFill>
                      <a:schemeClr val="accent1"/>
                    </a:solidFill>
                    <a:latin typeface="微软雅黑" panose="020B0503020204020204" pitchFamily="34" charset="-122"/>
                    <a:ea typeface="微软雅黑" panose="020B0503020204020204" pitchFamily="34" charset="-122"/>
                  </a:endParaRPr>
                </a:p>
              </p:txBody>
            </p:sp>
          </p:grpSp>
          <p:sp>
            <p:nvSpPr>
              <p:cNvPr id="40" name="TextBox 139"/>
              <p:cNvSpPr txBox="1"/>
              <p:nvPr/>
            </p:nvSpPr>
            <p:spPr>
              <a:xfrm>
                <a:off x="12889641" y="4432742"/>
                <a:ext cx="1010287" cy="782841"/>
              </a:xfrm>
              <a:prstGeom prst="rect">
                <a:avLst/>
              </a:prstGeom>
              <a:noFill/>
            </p:spPr>
            <p:txBody>
              <a:bodyPr wrap="square" rtlCol="0">
                <a:spAutoFit/>
              </a:bodyPr>
              <a:lstStyle/>
              <a:p>
                <a:pPr defTabSz="801370"/>
                <a:r>
                  <a:rPr lang="en-US" altLang="zh-CN" sz="2400" b="1" dirty="0">
                    <a:solidFill>
                      <a:schemeClr val="accent2"/>
                    </a:solidFill>
                    <a:latin typeface="微软雅黑" panose="020B0503020204020204" pitchFamily="34" charset="-122"/>
                    <a:ea typeface="微软雅黑" panose="020B0503020204020204" pitchFamily="34" charset="-122"/>
                  </a:rPr>
                  <a:t>03</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pSp>
      </p:grpSp>
      <p:grpSp>
        <p:nvGrpSpPr>
          <p:cNvPr id="43" name="组合 42"/>
          <p:cNvGrpSpPr/>
          <p:nvPr/>
        </p:nvGrpSpPr>
        <p:grpSpPr>
          <a:xfrm>
            <a:off x="5993472" y="3163574"/>
            <a:ext cx="1426396" cy="1286017"/>
            <a:chOff x="790543" y="1878567"/>
            <a:chExt cx="1426396" cy="1286017"/>
          </a:xfrm>
        </p:grpSpPr>
        <p:sp>
          <p:nvSpPr>
            <p:cNvPr id="44" name="TextBox 52"/>
            <p:cNvSpPr txBox="1"/>
            <p:nvPr/>
          </p:nvSpPr>
          <p:spPr>
            <a:xfrm>
              <a:off x="790543" y="2857879"/>
              <a:ext cx="1426396" cy="306705"/>
            </a:xfrm>
            <a:prstGeom prst="rect">
              <a:avLst/>
            </a:prstGeom>
            <a:noFill/>
          </p:spPr>
          <p:txBody>
            <a:bodyPr wrap="square" rtlCol="0">
              <a:spAutoFit/>
            </a:bodyPr>
            <a:lstStyle/>
            <a:p>
              <a:pPr defTabSz="80137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输入标题内容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967390" y="1878567"/>
              <a:ext cx="985852" cy="985850"/>
              <a:chOff x="12529169" y="3967390"/>
              <a:chExt cx="1680496" cy="1680496"/>
            </a:xfrm>
          </p:grpSpPr>
          <p:grpSp>
            <p:nvGrpSpPr>
              <p:cNvPr id="46" name="组合 45"/>
              <p:cNvGrpSpPr/>
              <p:nvPr/>
            </p:nvGrpSpPr>
            <p:grpSpPr>
              <a:xfrm>
                <a:off x="12529169" y="3967390"/>
                <a:ext cx="1680496" cy="1680496"/>
                <a:chOff x="10515120" y="1090158"/>
                <a:chExt cx="1680496" cy="1680496"/>
              </a:xfrm>
            </p:grpSpPr>
            <p:sp>
              <p:nvSpPr>
                <p:cNvPr id="48" name="椭圆 47"/>
                <p:cNvSpPr/>
                <p:nvPr/>
              </p:nvSpPr>
              <p:spPr>
                <a:xfrm>
                  <a:off x="10515120" y="1090158"/>
                  <a:ext cx="1680496" cy="1680496"/>
                </a:xfrm>
                <a:prstGeom prst="ellipse">
                  <a:avLst/>
                </a:prstGeom>
                <a:noFill/>
                <a:ln w="7938" cap="flat">
                  <a:solidFill>
                    <a:schemeClr val="accent1"/>
                  </a:solidFill>
                  <a:prstDash val="solid"/>
                  <a:miter lim="800000"/>
                </a:ln>
                <a:effectLst/>
              </p:spPr>
              <p:txBody>
                <a:bodyPr vert="horz" wrap="square" lIns="61115" tIns="30557" rIns="61115" bIns="30557" numCol="1" anchor="t" anchorCtr="0" compatLnSpc="1"/>
                <a:lstStyle/>
                <a:p>
                  <a:pPr defTabSz="801370"/>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49" name="椭圆 48"/>
                <p:cNvSpPr/>
                <p:nvPr/>
              </p:nvSpPr>
              <p:spPr>
                <a:xfrm>
                  <a:off x="10672509" y="1247547"/>
                  <a:ext cx="1365718" cy="1365718"/>
                </a:xfrm>
                <a:prstGeom prst="ellipse">
                  <a:avLst/>
                </a:prstGeom>
                <a:solidFill>
                  <a:srgbClr val="FFFFFF"/>
                </a:solidFill>
                <a:ln w="7938" cap="flat">
                  <a:solidFill>
                    <a:schemeClr val="accent1"/>
                  </a:solidFill>
                  <a:prstDash val="solid"/>
                  <a:miter lim="800000"/>
                </a:ln>
                <a:effectLst/>
              </p:spPr>
              <p:txBody>
                <a:bodyPr vert="horz" wrap="square" lIns="61115" tIns="30557" rIns="61115" bIns="30557" numCol="1" anchor="t" anchorCtr="0" compatLnSpc="1"/>
                <a:lstStyle/>
                <a:p>
                  <a:pPr defTabSz="801370"/>
                  <a:endParaRPr lang="zh-CN" altLang="en-US" sz="2400" b="1">
                    <a:solidFill>
                      <a:schemeClr val="accent1"/>
                    </a:solidFill>
                    <a:latin typeface="微软雅黑" panose="020B0503020204020204" pitchFamily="34" charset="-122"/>
                    <a:ea typeface="微软雅黑" panose="020B0503020204020204" pitchFamily="34" charset="-122"/>
                  </a:endParaRPr>
                </a:p>
              </p:txBody>
            </p:sp>
          </p:grpSp>
          <p:sp>
            <p:nvSpPr>
              <p:cNvPr id="47" name="TextBox 139"/>
              <p:cNvSpPr txBox="1"/>
              <p:nvPr/>
            </p:nvSpPr>
            <p:spPr>
              <a:xfrm>
                <a:off x="12889641" y="4432742"/>
                <a:ext cx="1010287" cy="782841"/>
              </a:xfrm>
              <a:prstGeom prst="rect">
                <a:avLst/>
              </a:prstGeom>
              <a:noFill/>
            </p:spPr>
            <p:txBody>
              <a:bodyPr wrap="square" rtlCol="0">
                <a:spAutoFit/>
              </a:bodyPr>
              <a:lstStyle/>
              <a:p>
                <a:pPr defTabSz="801370"/>
                <a:r>
                  <a:rPr lang="en-US" altLang="zh-CN" sz="2400" b="1" dirty="0">
                    <a:solidFill>
                      <a:schemeClr val="accent2"/>
                    </a:solidFill>
                    <a:latin typeface="微软雅黑" panose="020B0503020204020204" pitchFamily="34" charset="-122"/>
                    <a:ea typeface="微软雅黑" panose="020B0503020204020204" pitchFamily="34" charset="-122"/>
                  </a:rPr>
                  <a:t>04</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 presetClass="entr" presetSubtype="1" decel="10000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par>
                                <p:cTn id="15" presetID="2" presetClass="entr" presetSubtype="1" decel="100000" fill="hold" nodeType="withEffect">
                                  <p:stCondLst>
                                    <p:cond delay="50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0-#ppt_h/2"/>
                                          </p:val>
                                        </p:tav>
                                        <p:tav tm="100000">
                                          <p:val>
                                            <p:strVal val="#ppt_y"/>
                                          </p:val>
                                        </p:tav>
                                      </p:tavLst>
                                    </p:anim>
                                  </p:childTnLst>
                                </p:cTn>
                              </p:par>
                              <p:par>
                                <p:cTn id="23" presetID="2" presetClass="entr" presetSubtype="1" decel="100000" fill="hold" nodeType="withEffect">
                                  <p:stCondLst>
                                    <p:cond delay="150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21590" y="0"/>
            <a:ext cx="9165590" cy="2673350"/>
          </a:xfrm>
          <a:custGeom>
            <a:avLst/>
            <a:gdLst>
              <a:gd name="connsiteX0" fmla="*/ 0 w 9165771"/>
              <a:gd name="connsiteY0" fmla="*/ 0 h 2673518"/>
              <a:gd name="connsiteX1" fmla="*/ 9165771 w 9165771"/>
              <a:gd name="connsiteY1" fmla="*/ 0 h 2673518"/>
              <a:gd name="connsiteX2" fmla="*/ 9165771 w 9165771"/>
              <a:gd name="connsiteY2" fmla="*/ 2664555 h 2673518"/>
              <a:gd name="connsiteX3" fmla="*/ 9061665 w 9165771"/>
              <a:gd name="connsiteY3" fmla="*/ 2578831 h 2673518"/>
              <a:gd name="connsiteX4" fmla="*/ 4588328 w 9165771"/>
              <a:gd name="connsiteY4" fmla="*/ 1386486 h 2673518"/>
              <a:gd name="connsiteX5" fmla="*/ 114991 w 9165771"/>
              <a:gd name="connsiteY5" fmla="*/ 2578831 h 2673518"/>
              <a:gd name="connsiteX6" fmla="*/ 0 w 9165771"/>
              <a:gd name="connsiteY6" fmla="*/ 2673518 h 267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771" h="2673518">
                <a:moveTo>
                  <a:pt x="0" y="0"/>
                </a:moveTo>
                <a:lnTo>
                  <a:pt x="9165771" y="0"/>
                </a:lnTo>
                <a:lnTo>
                  <a:pt x="9165771" y="2664555"/>
                </a:lnTo>
                <a:lnTo>
                  <a:pt x="9061665" y="2578831"/>
                </a:lnTo>
                <a:cubicBezTo>
                  <a:pt x="8144287" y="1863992"/>
                  <a:pt x="6484085" y="1386486"/>
                  <a:pt x="4588328" y="1386486"/>
                </a:cubicBezTo>
                <a:cubicBezTo>
                  <a:pt x="2692571" y="1386486"/>
                  <a:pt x="1032369" y="1863992"/>
                  <a:pt x="114991" y="2578831"/>
                </a:cubicBezTo>
                <a:lnTo>
                  <a:pt x="0" y="26735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80"/>
          <p:cNvSpPr txBox="1"/>
          <p:nvPr/>
        </p:nvSpPr>
        <p:spPr>
          <a:xfrm>
            <a:off x="3771809" y="1473284"/>
            <a:ext cx="1600200" cy="1200329"/>
          </a:xfrm>
          <a:prstGeom prst="rect">
            <a:avLst/>
          </a:prstGeom>
          <a:noFill/>
        </p:spPr>
        <p:txBody>
          <a:bodyPr wrap="square" rtlCol="0">
            <a:spAutoFit/>
          </a:bodyPr>
          <a:lstStyle/>
          <a:p>
            <a:pPr algn="ctr" defTabSz="801370"/>
            <a:r>
              <a:rPr lang="en-US" altLang="zh-CN" sz="7200" b="1" dirty="0">
                <a:solidFill>
                  <a:schemeClr val="accent2"/>
                </a:solidFill>
                <a:latin typeface="微软雅黑" panose="020B0503020204020204" pitchFamily="34" charset="-122"/>
                <a:ea typeface="微软雅黑" panose="020B0503020204020204" pitchFamily="34" charset="-122"/>
              </a:rPr>
              <a:t>01</a:t>
            </a:r>
            <a:endParaRPr lang="zh-CN" altLang="en-US" sz="6600" b="1" dirty="0">
              <a:solidFill>
                <a:schemeClr val="accent2"/>
              </a:solidFill>
              <a:latin typeface="微软雅黑" panose="020B0503020204020204" pitchFamily="34" charset="-122"/>
              <a:ea typeface="微软雅黑" panose="020B0503020204020204" pitchFamily="34" charset="-122"/>
            </a:endParaRPr>
          </a:p>
        </p:txBody>
      </p:sp>
      <p:sp>
        <p:nvSpPr>
          <p:cNvPr id="58" name="TextBox 26"/>
          <p:cNvSpPr txBox="1"/>
          <p:nvPr/>
        </p:nvSpPr>
        <p:spPr>
          <a:xfrm>
            <a:off x="2874531" y="3767277"/>
            <a:ext cx="3885374" cy="307777"/>
          </a:xfrm>
          <a:prstGeom prst="rect">
            <a:avLst/>
          </a:prstGeom>
          <a:noFill/>
        </p:spPr>
        <p:txBody>
          <a:bodyPr wrap="square" rtlCol="0">
            <a:spAutoFit/>
          </a:bodyPr>
          <a:lstStyle/>
          <a:p>
            <a:pPr defTabSz="801370"/>
            <a:r>
              <a:rPr lang="zh-CN" altLang="en-US" sz="1400" dirty="0">
                <a:solidFill>
                  <a:schemeClr val="accent1"/>
                </a:solidFill>
                <a:latin typeface="微软雅黑" panose="020B0503020204020204" pitchFamily="34" charset="-122"/>
                <a:ea typeface="微软雅黑" panose="020B0503020204020204" pitchFamily="34" charset="-122"/>
              </a:rPr>
              <a:t>点击添加主要文字内容点击添加主要文字内容</a:t>
            </a:r>
          </a:p>
        </p:txBody>
      </p:sp>
      <p:sp>
        <p:nvSpPr>
          <p:cNvPr id="59" name="TextBox 81"/>
          <p:cNvSpPr txBox="1"/>
          <p:nvPr/>
        </p:nvSpPr>
        <p:spPr>
          <a:xfrm>
            <a:off x="3123238" y="2986882"/>
            <a:ext cx="4036717" cy="706755"/>
          </a:xfrm>
          <a:prstGeom prst="rect">
            <a:avLst/>
          </a:prstGeom>
          <a:noFill/>
        </p:spPr>
        <p:txBody>
          <a:bodyPr wrap="square" rtlCol="0">
            <a:spAutoFit/>
          </a:bodyPr>
          <a:lstStyle/>
          <a:p>
            <a:pPr defTabSz="801370"/>
            <a:r>
              <a:rPr lang="zh-CN" altLang="en-US" sz="4000" spc="-100" dirty="0">
                <a:solidFill>
                  <a:schemeClr val="accent1"/>
                </a:solidFill>
                <a:latin typeface="微软雅黑" panose="020B0503020204020204" pitchFamily="34" charset="-122"/>
                <a:ea typeface="微软雅黑" panose="020B0503020204020204" pitchFamily="34" charset="-122"/>
              </a:rPr>
              <a:t>输入标题内容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27966" y="1983848"/>
            <a:ext cx="1281206" cy="1104488"/>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grpSp>
      <p:grpSp>
        <p:nvGrpSpPr>
          <p:cNvPr id="8" name="Group 7"/>
          <p:cNvGrpSpPr/>
          <p:nvPr/>
        </p:nvGrpSpPr>
        <p:grpSpPr>
          <a:xfrm>
            <a:off x="6327966" y="816869"/>
            <a:ext cx="1281206" cy="1104488"/>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grpSp>
      <p:grpSp>
        <p:nvGrpSpPr>
          <p:cNvPr id="14" name="Group 13"/>
          <p:cNvGrpSpPr/>
          <p:nvPr/>
        </p:nvGrpSpPr>
        <p:grpSpPr>
          <a:xfrm>
            <a:off x="7035711" y="2015501"/>
            <a:ext cx="1281206" cy="1104488"/>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grpSp>
      <p:grpSp>
        <p:nvGrpSpPr>
          <p:cNvPr id="15" name="Group 14"/>
          <p:cNvGrpSpPr/>
          <p:nvPr/>
        </p:nvGrpSpPr>
        <p:grpSpPr>
          <a:xfrm>
            <a:off x="5620221" y="2015501"/>
            <a:ext cx="1281206" cy="1104488"/>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grpSp>
      <p:sp>
        <p:nvSpPr>
          <p:cNvPr id="17" name="TextBox 16"/>
          <p:cNvSpPr txBox="1"/>
          <p:nvPr/>
        </p:nvSpPr>
        <p:spPr>
          <a:xfrm>
            <a:off x="1240860" y="1226026"/>
            <a:ext cx="1338828" cy="323165"/>
          </a:xfrm>
          <a:prstGeom prst="rect">
            <a:avLst/>
          </a:prstGeom>
          <a:noFill/>
        </p:spPr>
        <p:txBody>
          <a:bodyPr wrap="none" rtlCol="0">
            <a:spAutoFit/>
          </a:bodyPr>
          <a:lstStyle/>
          <a:p>
            <a:r>
              <a:rPr lang="zh-CN" altLang="en-US" sz="1500" b="1" dirty="0">
                <a:solidFill>
                  <a:schemeClr val="accent1"/>
                </a:solidFill>
                <a:latin typeface="Arial" panose="020B0604020202020204" pitchFamily="34" charset="0"/>
                <a:cs typeface="Arial" panose="020B0604020202020204" pitchFamily="34" charset="0"/>
              </a:rPr>
              <a:t>点击添加内容</a:t>
            </a:r>
            <a:endParaRPr lang="en-GB" sz="1500" b="1" dirty="0">
              <a:solidFill>
                <a:schemeClr val="accent1"/>
              </a:solidFill>
              <a:latin typeface="Arial" panose="020B0604020202020204" pitchFamily="34" charset="0"/>
              <a:cs typeface="Arial" panose="020B0604020202020204" pitchFamily="34" charset="0"/>
            </a:endParaRPr>
          </a:p>
        </p:txBody>
      </p:sp>
      <p:sp>
        <p:nvSpPr>
          <p:cNvPr id="18" name="Rectangle 17"/>
          <p:cNvSpPr/>
          <p:nvPr/>
        </p:nvSpPr>
        <p:spPr>
          <a:xfrm>
            <a:off x="1240861" y="1494423"/>
            <a:ext cx="3975239" cy="507831"/>
          </a:xfrm>
          <a:prstGeom prst="rect">
            <a:avLst/>
          </a:prstGeom>
        </p:spPr>
        <p:txBody>
          <a:bodyPr wrap="square">
            <a:spAutoFit/>
          </a:bodyPr>
          <a:lstStyle/>
          <a:p>
            <a:pPr>
              <a:lnSpc>
                <a:spcPct val="150000"/>
              </a:lnSpc>
            </a:pPr>
            <a:r>
              <a:rPr lang="zh-CN" altLang="en-US" sz="900" dirty="0">
                <a:latin typeface="Arial" panose="020B0604020202020204" pitchFamily="34" charset="0"/>
                <a:cs typeface="Arial" panose="020B0604020202020204" pitchFamily="34" charset="0"/>
              </a:rPr>
              <a:t>点击添加内容点击添加内容点击添加内容点击添加内容点击添加内容点击添加内容点击添加内容点击添加内容点击添加内容</a:t>
            </a:r>
            <a:endParaRPr lang="en-GB" sz="900" dirty="0">
              <a:latin typeface="Arial" panose="020B0604020202020204" pitchFamily="34" charset="0"/>
              <a:cs typeface="Arial" panose="020B0604020202020204" pitchFamily="34" charset="0"/>
            </a:endParaRPr>
          </a:p>
        </p:txBody>
      </p:sp>
      <p:sp>
        <p:nvSpPr>
          <p:cNvPr id="19" name="Isosceles Triangle 18"/>
          <p:cNvSpPr/>
          <p:nvPr/>
        </p:nvSpPr>
        <p:spPr>
          <a:xfrm>
            <a:off x="1314715" y="3296791"/>
            <a:ext cx="337382" cy="2403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Arial" panose="020B0604020202020204" pitchFamily="34" charset="0"/>
            </a:endParaRPr>
          </a:p>
        </p:txBody>
      </p:sp>
      <p:sp>
        <p:nvSpPr>
          <p:cNvPr id="20" name="Isosceles Triangle 19"/>
          <p:cNvSpPr/>
          <p:nvPr/>
        </p:nvSpPr>
        <p:spPr>
          <a:xfrm>
            <a:off x="3228479" y="3296791"/>
            <a:ext cx="337382" cy="24036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Arial" panose="020B0604020202020204" pitchFamily="34" charset="0"/>
            </a:endParaRPr>
          </a:p>
        </p:txBody>
      </p:sp>
      <p:sp>
        <p:nvSpPr>
          <p:cNvPr id="21" name="Isosceles Triangle 20"/>
          <p:cNvSpPr/>
          <p:nvPr/>
        </p:nvSpPr>
        <p:spPr>
          <a:xfrm>
            <a:off x="5142954" y="3296791"/>
            <a:ext cx="337382" cy="24036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Arial" panose="020B0604020202020204" pitchFamily="34" charset="0"/>
            </a:endParaRPr>
          </a:p>
        </p:txBody>
      </p:sp>
      <p:sp>
        <p:nvSpPr>
          <p:cNvPr id="22" name="Isosceles Triangle 21"/>
          <p:cNvSpPr/>
          <p:nvPr/>
        </p:nvSpPr>
        <p:spPr>
          <a:xfrm>
            <a:off x="7057428" y="3296791"/>
            <a:ext cx="337382" cy="24036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Arial" panose="020B0604020202020204" pitchFamily="34" charset="0"/>
              <a:cs typeface="Arial" panose="020B0604020202020204" pitchFamily="34" charset="0"/>
            </a:endParaRPr>
          </a:p>
        </p:txBody>
      </p:sp>
      <p:sp>
        <p:nvSpPr>
          <p:cNvPr id="24" name="Rectangle 23"/>
          <p:cNvSpPr/>
          <p:nvPr/>
        </p:nvSpPr>
        <p:spPr>
          <a:xfrm>
            <a:off x="1240859" y="3568814"/>
            <a:ext cx="1452058" cy="923330"/>
          </a:xfrm>
          <a:prstGeom prst="rect">
            <a:avLst/>
          </a:prstGeom>
        </p:spPr>
        <p:txBody>
          <a:bodyPr wrap="square">
            <a:spAutoFit/>
          </a:bodyPr>
          <a:lstStyle/>
          <a:p>
            <a:pPr>
              <a:lnSpc>
                <a:spcPct val="150000"/>
              </a:lnSpc>
            </a:pPr>
            <a:r>
              <a:rPr lang="zh-CN" altLang="en-US" sz="900" dirty="0">
                <a:latin typeface="Arial" panose="020B0604020202020204" pitchFamily="34" charset="0"/>
                <a:cs typeface="Arial" panose="020B0604020202020204" pitchFamily="34" charset="0"/>
              </a:rPr>
              <a:t>点击添加内容点击添加内容点击添加内容点击添加内容点击添加内容点击添加内容点击添加内容</a:t>
            </a:r>
            <a:endParaRPr lang="en-GB" altLang="zh-CN" sz="900" dirty="0">
              <a:latin typeface="Arial" panose="020B0604020202020204" pitchFamily="34" charset="0"/>
              <a:cs typeface="Arial" panose="020B0604020202020204" pitchFamily="34" charset="0"/>
            </a:endParaRPr>
          </a:p>
        </p:txBody>
      </p:sp>
      <p:sp>
        <p:nvSpPr>
          <p:cNvPr id="25" name="Rectangle 24"/>
          <p:cNvSpPr/>
          <p:nvPr/>
        </p:nvSpPr>
        <p:spPr>
          <a:xfrm>
            <a:off x="3164692" y="3568814"/>
            <a:ext cx="1452058" cy="923330"/>
          </a:xfrm>
          <a:prstGeom prst="rect">
            <a:avLst/>
          </a:prstGeom>
        </p:spPr>
        <p:txBody>
          <a:bodyPr wrap="square">
            <a:spAutoFit/>
          </a:bodyPr>
          <a:lstStyle/>
          <a:p>
            <a:pPr>
              <a:lnSpc>
                <a:spcPct val="150000"/>
              </a:lnSpc>
            </a:pPr>
            <a:r>
              <a:rPr lang="zh-CN" altLang="en-US" sz="900" dirty="0">
                <a:latin typeface="Arial" panose="020B0604020202020204" pitchFamily="34" charset="0"/>
                <a:cs typeface="Arial" panose="020B0604020202020204" pitchFamily="34" charset="0"/>
              </a:rPr>
              <a:t>点击添加内容点击添加内容点击添加内容点击添加内容点击添加内容点击添加内容点击添加内容</a:t>
            </a:r>
            <a:endParaRPr lang="en-GB" altLang="zh-CN" sz="900" dirty="0">
              <a:latin typeface="Arial" panose="020B0604020202020204" pitchFamily="34" charset="0"/>
              <a:cs typeface="Arial" panose="020B0604020202020204" pitchFamily="34" charset="0"/>
            </a:endParaRPr>
          </a:p>
        </p:txBody>
      </p:sp>
      <p:sp>
        <p:nvSpPr>
          <p:cNvPr id="26" name="Rectangle 25"/>
          <p:cNvSpPr/>
          <p:nvPr/>
        </p:nvSpPr>
        <p:spPr>
          <a:xfrm>
            <a:off x="5067422" y="3568814"/>
            <a:ext cx="1452058" cy="923330"/>
          </a:xfrm>
          <a:prstGeom prst="rect">
            <a:avLst/>
          </a:prstGeom>
        </p:spPr>
        <p:txBody>
          <a:bodyPr wrap="square">
            <a:spAutoFit/>
          </a:bodyPr>
          <a:lstStyle/>
          <a:p>
            <a:pPr>
              <a:lnSpc>
                <a:spcPct val="150000"/>
              </a:lnSpc>
            </a:pPr>
            <a:r>
              <a:rPr lang="zh-CN" altLang="en-US" sz="900" dirty="0">
                <a:latin typeface="Arial" panose="020B0604020202020204" pitchFamily="34" charset="0"/>
                <a:cs typeface="Arial" panose="020B0604020202020204" pitchFamily="34" charset="0"/>
              </a:rPr>
              <a:t>点击添加内容点击添加内容点击添加内容点击添加内容点击添加内容点击添加内容点击添加内容</a:t>
            </a:r>
            <a:endParaRPr lang="en-GB" altLang="zh-CN" sz="900" dirty="0">
              <a:latin typeface="Arial" panose="020B0604020202020204" pitchFamily="34" charset="0"/>
              <a:cs typeface="Arial" panose="020B0604020202020204" pitchFamily="34" charset="0"/>
            </a:endParaRPr>
          </a:p>
        </p:txBody>
      </p:sp>
      <p:sp>
        <p:nvSpPr>
          <p:cNvPr id="28" name="Rectangle 27"/>
          <p:cNvSpPr/>
          <p:nvPr/>
        </p:nvSpPr>
        <p:spPr>
          <a:xfrm>
            <a:off x="6970153" y="3568814"/>
            <a:ext cx="1452058" cy="923330"/>
          </a:xfrm>
          <a:prstGeom prst="rect">
            <a:avLst/>
          </a:prstGeom>
        </p:spPr>
        <p:txBody>
          <a:bodyPr wrap="square">
            <a:spAutoFit/>
          </a:bodyPr>
          <a:lstStyle/>
          <a:p>
            <a:pPr>
              <a:lnSpc>
                <a:spcPct val="150000"/>
              </a:lnSpc>
            </a:pPr>
            <a:r>
              <a:rPr lang="zh-CN" altLang="en-US" sz="900" dirty="0">
                <a:latin typeface="Arial" panose="020B0604020202020204" pitchFamily="34" charset="0"/>
                <a:cs typeface="Arial" panose="020B0604020202020204" pitchFamily="34" charset="0"/>
              </a:rPr>
              <a:t>点击添加内容点击添加内容点击添加内容点击添加内容点击添加内容点击添加内容点击添加内容</a:t>
            </a:r>
            <a:endParaRPr lang="en-GB" altLang="zh-CN" sz="900" dirty="0">
              <a:latin typeface="Arial" panose="020B0604020202020204" pitchFamily="34" charset="0"/>
              <a:cs typeface="Arial" panose="020B0604020202020204" pitchFamily="34" charset="0"/>
            </a:endParaRPr>
          </a:p>
        </p:txBody>
      </p:sp>
      <p:sp>
        <p:nvSpPr>
          <p:cNvPr id="29" name="TextBox 28"/>
          <p:cNvSpPr txBox="1"/>
          <p:nvPr/>
        </p:nvSpPr>
        <p:spPr>
          <a:xfrm>
            <a:off x="1240859" y="2148382"/>
            <a:ext cx="1338828" cy="323165"/>
          </a:xfrm>
          <a:prstGeom prst="rect">
            <a:avLst/>
          </a:prstGeom>
          <a:noFill/>
        </p:spPr>
        <p:txBody>
          <a:bodyPr wrap="none" rtlCol="0">
            <a:spAutoFit/>
          </a:bodyPr>
          <a:lstStyle/>
          <a:p>
            <a:r>
              <a:rPr lang="zh-CN" altLang="en-US" sz="1500" b="1" dirty="0">
                <a:solidFill>
                  <a:schemeClr val="accent1"/>
                </a:solidFill>
                <a:latin typeface="Arial" panose="020B0604020202020204" pitchFamily="34" charset="0"/>
                <a:cs typeface="Arial" panose="020B0604020202020204" pitchFamily="34" charset="0"/>
              </a:rPr>
              <a:t>点击添加内容</a:t>
            </a:r>
            <a:endParaRPr lang="en-GB" altLang="zh-CN" sz="1500" b="1" dirty="0">
              <a:solidFill>
                <a:schemeClr val="accent1"/>
              </a:solidFill>
              <a:latin typeface="Arial" panose="020B0604020202020204" pitchFamily="34" charset="0"/>
              <a:cs typeface="Arial" panose="020B0604020202020204" pitchFamily="34" charset="0"/>
            </a:endParaRPr>
          </a:p>
        </p:txBody>
      </p:sp>
      <p:sp>
        <p:nvSpPr>
          <p:cNvPr id="30" name="Rectangle 29"/>
          <p:cNvSpPr/>
          <p:nvPr/>
        </p:nvSpPr>
        <p:spPr>
          <a:xfrm>
            <a:off x="1240861" y="2416780"/>
            <a:ext cx="3975239" cy="507831"/>
          </a:xfrm>
          <a:prstGeom prst="rect">
            <a:avLst/>
          </a:prstGeom>
        </p:spPr>
        <p:txBody>
          <a:bodyPr wrap="square">
            <a:spAutoFit/>
          </a:bodyPr>
          <a:lstStyle/>
          <a:p>
            <a:pPr>
              <a:lnSpc>
                <a:spcPct val="150000"/>
              </a:lnSpc>
            </a:pPr>
            <a:r>
              <a:rPr lang="zh-CN" altLang="en-US" sz="900" dirty="0">
                <a:latin typeface="Arial" panose="020B0604020202020204" pitchFamily="34" charset="0"/>
                <a:cs typeface="Arial" panose="020B0604020202020204" pitchFamily="34" charset="0"/>
              </a:rPr>
              <a:t>点击添加内容点击添加内容点击添加内容点击添加内容点击添加内容点击添加内容点击添加内容点击添加内容点击添加内容点击添加内容</a:t>
            </a:r>
            <a:endParaRPr lang="en-GB" sz="9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6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12" presetClass="entr" presetSubtype="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p:tgtEl>
                                          <p:spTgt spid="24"/>
                                        </p:tgtEl>
                                        <p:attrNameLst>
                                          <p:attrName>ppt_y</p:attrName>
                                        </p:attrNameLst>
                                      </p:cBhvr>
                                      <p:tavLst>
                                        <p:tav tm="0">
                                          <p:val>
                                            <p:strVal val="#ppt_y-#ppt_h*1.125000"/>
                                          </p:val>
                                        </p:tav>
                                        <p:tav tm="100000">
                                          <p:val>
                                            <p:strVal val="#ppt_y"/>
                                          </p:val>
                                        </p:tav>
                                      </p:tavLst>
                                    </p:anim>
                                    <p:animEffect transition="in" filter="wipe(down)">
                                      <p:cBhvr>
                                        <p:cTn id="56" dur="500"/>
                                        <p:tgtEl>
                                          <p:spTgt spid="24"/>
                                        </p:tgtEl>
                                      </p:cBhvr>
                                    </p:animEffect>
                                  </p:childTnLst>
                                </p:cTn>
                              </p:par>
                            </p:childTnLst>
                          </p:cTn>
                        </p:par>
                        <p:par>
                          <p:cTn id="57" fill="hold">
                            <p:stCondLst>
                              <p:cond delay="6500"/>
                            </p:stCondLst>
                            <p:childTnLst>
                              <p:par>
                                <p:cTn id="58" presetID="2" presetClass="entr" presetSubtype="4"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12" presetClass="entr" presetSubtype="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p:tgtEl>
                                          <p:spTgt spid="25"/>
                                        </p:tgtEl>
                                        <p:attrNameLst>
                                          <p:attrName>ppt_y</p:attrName>
                                        </p:attrNameLst>
                                      </p:cBhvr>
                                      <p:tavLst>
                                        <p:tav tm="0">
                                          <p:val>
                                            <p:strVal val="#ppt_y-#ppt_h*1.125000"/>
                                          </p:val>
                                        </p:tav>
                                        <p:tav tm="100000">
                                          <p:val>
                                            <p:strVal val="#ppt_y"/>
                                          </p:val>
                                        </p:tav>
                                      </p:tavLst>
                                    </p:anim>
                                    <p:animEffect transition="in" filter="wipe(down)">
                                      <p:cBhvr>
                                        <p:cTn id="65" dur="500"/>
                                        <p:tgtEl>
                                          <p:spTgt spid="25"/>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12" presetClass="entr" presetSubtype="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p:tgtEl>
                                          <p:spTgt spid="26"/>
                                        </p:tgtEl>
                                        <p:attrNameLst>
                                          <p:attrName>ppt_y</p:attrName>
                                        </p:attrNameLst>
                                      </p:cBhvr>
                                      <p:tavLst>
                                        <p:tav tm="0">
                                          <p:val>
                                            <p:strVal val="#ppt_y-#ppt_h*1.125000"/>
                                          </p:val>
                                        </p:tav>
                                        <p:tav tm="100000">
                                          <p:val>
                                            <p:strVal val="#ppt_y"/>
                                          </p:val>
                                        </p:tav>
                                      </p:tavLst>
                                    </p:anim>
                                    <p:animEffect transition="in" filter="wipe(down)">
                                      <p:cBhvr>
                                        <p:cTn id="74" dur="500"/>
                                        <p:tgtEl>
                                          <p:spTgt spid="26"/>
                                        </p:tgtEl>
                                      </p:cBhvr>
                                    </p:animEffect>
                                  </p:childTnLst>
                                </p:cTn>
                              </p:par>
                            </p:childTnLst>
                          </p:cTn>
                        </p:par>
                        <p:par>
                          <p:cTn id="75" fill="hold">
                            <p:stCondLst>
                              <p:cond delay="7500"/>
                            </p:stCondLst>
                            <p:childTnLst>
                              <p:par>
                                <p:cTn id="76" presetID="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par>
                                <p:cTn id="80" presetID="12" presetClass="entr" presetSubtype="1"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p:tgtEl>
                                          <p:spTgt spid="28"/>
                                        </p:tgtEl>
                                        <p:attrNameLst>
                                          <p:attrName>ppt_y</p:attrName>
                                        </p:attrNameLst>
                                      </p:cBhvr>
                                      <p:tavLst>
                                        <p:tav tm="0">
                                          <p:val>
                                            <p:strVal val="#ppt_y-#ppt_h*1.125000"/>
                                          </p:val>
                                        </p:tav>
                                        <p:tav tm="100000">
                                          <p:val>
                                            <p:strVal val="#ppt_y"/>
                                          </p:val>
                                        </p:tav>
                                      </p:tavLst>
                                    </p:anim>
                                    <p:animEffect transition="in" filter="wipe(down)">
                                      <p:cBhvr>
                                        <p:cTn id="8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cNvSpPr/>
          <p:nvPr/>
        </p:nvSpPr>
        <p:spPr>
          <a:xfrm>
            <a:off x="746760" y="1489710"/>
            <a:ext cx="3848100" cy="2743200"/>
          </a:xfrm>
          <a:prstGeom prst="rect">
            <a:avLst/>
          </a:prstGeom>
          <a:blipFill dpi="0" rotWithShape="1">
            <a:blip r:embed="rId4"/>
            <a:srcRect/>
            <a:stretch>
              <a:fillRect t="-1027" b="-1017"/>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C1A1C"/>
              </a:solidFill>
              <a:latin typeface="微软雅黑" panose="020B0503020204020204" pitchFamily="34" charset="-122"/>
              <a:ea typeface="微软雅黑" panose="020B0503020204020204" pitchFamily="34" charset="-122"/>
              <a:cs typeface="+mn-ea"/>
              <a:sym typeface="+mn-lt"/>
            </a:endParaRPr>
          </a:p>
        </p:txBody>
      </p:sp>
      <p:grpSp>
        <p:nvGrpSpPr>
          <p:cNvPr id="21" name="组合 20"/>
          <p:cNvGrpSpPr/>
          <p:nvPr/>
        </p:nvGrpSpPr>
        <p:grpSpPr>
          <a:xfrm>
            <a:off x="4640033" y="1489967"/>
            <a:ext cx="1873989" cy="1355652"/>
            <a:chOff x="4811483" y="1461392"/>
            <a:chExt cx="1873989" cy="1355652"/>
          </a:xfrm>
        </p:grpSpPr>
        <p:sp>
          <p:nvSpPr>
            <p:cNvPr id="4" name="3"/>
            <p:cNvSpPr/>
            <p:nvPr/>
          </p:nvSpPr>
          <p:spPr>
            <a:xfrm>
              <a:off x="4811483" y="1461392"/>
              <a:ext cx="1873989" cy="1355652"/>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9" name="8"/>
            <p:cNvSpPr/>
            <p:nvPr/>
          </p:nvSpPr>
          <p:spPr>
            <a:xfrm>
              <a:off x="4957258" y="1817940"/>
              <a:ext cx="1663762" cy="249299"/>
            </a:xfrm>
            <a:prstGeom prst="rect">
              <a:avLst/>
            </a:prstGeom>
          </p:spPr>
          <p:txBody>
            <a:bodyPr wrap="none" lIns="0" tIns="0" rIns="0" bIns="0">
              <a:normAutofit/>
            </a:bodyPr>
            <a:lstStyle/>
            <a:p>
              <a:r>
                <a:rPr lang="zh-CN" altLang="en-US" sz="1300" dirty="0">
                  <a:solidFill>
                    <a:schemeClr val="bg1"/>
                  </a:solidFill>
                  <a:latin typeface="微软雅黑" panose="020B0503020204020204" pitchFamily="34" charset="-122"/>
                  <a:ea typeface="微软雅黑" panose="020B0503020204020204" pitchFamily="34" charset="-122"/>
                  <a:cs typeface="+mn-ea"/>
                  <a:sym typeface="+mn-lt"/>
                </a:rPr>
                <a:t>点击输入标题</a:t>
              </a:r>
            </a:p>
          </p:txBody>
        </p:sp>
        <p:sp>
          <p:nvSpPr>
            <p:cNvPr id="14" name="13"/>
            <p:cNvSpPr/>
            <p:nvPr/>
          </p:nvSpPr>
          <p:spPr>
            <a:xfrm>
              <a:off x="4957258" y="2099136"/>
              <a:ext cx="1693510" cy="429348"/>
            </a:xfrm>
            <a:prstGeom prst="rect">
              <a:avLst/>
            </a:prstGeom>
          </p:spPr>
          <p:txBody>
            <a:bodyPr wrap="square" lIns="0" tIns="0" rIns="0" bIns="0">
              <a:noAutofit/>
            </a:bodyPr>
            <a:lstStyle/>
            <a:p>
              <a:pPr>
                <a:lnSpc>
                  <a:spcPct val="120000"/>
                </a:lnSpc>
              </a:pPr>
              <a:r>
                <a:rPr lang="zh-CN" altLang="en-US" sz="1050" dirty="0">
                  <a:solidFill>
                    <a:schemeClr val="bg1"/>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grpSp>
      <p:grpSp>
        <p:nvGrpSpPr>
          <p:cNvPr id="22" name="组合 21"/>
          <p:cNvGrpSpPr/>
          <p:nvPr/>
        </p:nvGrpSpPr>
        <p:grpSpPr>
          <a:xfrm>
            <a:off x="6559210" y="1489966"/>
            <a:ext cx="1873989" cy="1355652"/>
            <a:chOff x="6730659" y="1461391"/>
            <a:chExt cx="1873989" cy="1355652"/>
          </a:xfrm>
        </p:grpSpPr>
        <p:sp>
          <p:nvSpPr>
            <p:cNvPr id="7" name="6"/>
            <p:cNvSpPr/>
            <p:nvPr/>
          </p:nvSpPr>
          <p:spPr>
            <a:xfrm>
              <a:off x="6730659" y="1461391"/>
              <a:ext cx="1873989" cy="1355652"/>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0" name="9"/>
            <p:cNvSpPr/>
            <p:nvPr/>
          </p:nvSpPr>
          <p:spPr>
            <a:xfrm>
              <a:off x="6876434" y="1817940"/>
              <a:ext cx="1663762" cy="249299"/>
            </a:xfrm>
            <a:prstGeom prst="rect">
              <a:avLst/>
            </a:prstGeom>
          </p:spPr>
          <p:txBody>
            <a:bodyPr wrap="none" lIns="0" tIns="0" rIns="0" bIns="0">
              <a:normAutofit/>
            </a:bodyPr>
            <a:lstStyle/>
            <a:p>
              <a:r>
                <a:rPr lang="zh-CN" altLang="en-US" sz="1300" dirty="0">
                  <a:solidFill>
                    <a:schemeClr val="bg1"/>
                  </a:solidFill>
                  <a:latin typeface="微软雅黑" panose="020B0503020204020204" pitchFamily="34" charset="-122"/>
                  <a:ea typeface="微软雅黑" panose="020B0503020204020204" pitchFamily="34" charset="-122"/>
                  <a:cs typeface="+mn-ea"/>
                  <a:sym typeface="+mn-lt"/>
                </a:rPr>
                <a:t>点击输入标题</a:t>
              </a:r>
            </a:p>
          </p:txBody>
        </p:sp>
        <p:sp>
          <p:nvSpPr>
            <p:cNvPr id="15" name="14"/>
            <p:cNvSpPr/>
            <p:nvPr/>
          </p:nvSpPr>
          <p:spPr>
            <a:xfrm>
              <a:off x="6876434" y="2099136"/>
              <a:ext cx="1693510" cy="429348"/>
            </a:xfrm>
            <a:prstGeom prst="rect">
              <a:avLst/>
            </a:prstGeom>
          </p:spPr>
          <p:txBody>
            <a:bodyPr wrap="square" lIns="0" tIns="0" rIns="0" bIns="0">
              <a:normAutofit fontScale="85000" lnSpcReduction="20000"/>
            </a:bodyPr>
            <a:lstStyle/>
            <a:p>
              <a:pPr lvl="0">
                <a:lnSpc>
                  <a:spcPct val="120000"/>
                </a:lnSpc>
              </a:pPr>
              <a:r>
                <a:rPr lang="zh-CN" altLang="en-US" sz="1050" dirty="0">
                  <a:solidFill>
                    <a:prstClr val="white"/>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grpSp>
      <p:grpSp>
        <p:nvGrpSpPr>
          <p:cNvPr id="19" name="组合 18"/>
          <p:cNvGrpSpPr/>
          <p:nvPr/>
        </p:nvGrpSpPr>
        <p:grpSpPr>
          <a:xfrm>
            <a:off x="4640033" y="2877515"/>
            <a:ext cx="1884471" cy="1355652"/>
            <a:chOff x="4811483" y="2848940"/>
            <a:chExt cx="1884471" cy="1355652"/>
          </a:xfrm>
        </p:grpSpPr>
        <p:sp>
          <p:nvSpPr>
            <p:cNvPr id="5" name="4"/>
            <p:cNvSpPr/>
            <p:nvPr/>
          </p:nvSpPr>
          <p:spPr>
            <a:xfrm>
              <a:off x="4811483" y="2848940"/>
              <a:ext cx="1873989" cy="1355652"/>
            </a:xfrm>
            <a:prstGeom prst="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1" name="wefwef"/>
            <p:cNvSpPr/>
            <p:nvPr/>
          </p:nvSpPr>
          <p:spPr>
            <a:xfrm>
              <a:off x="4957258" y="3203383"/>
              <a:ext cx="1663762" cy="249299"/>
            </a:xfrm>
            <a:prstGeom prst="rect">
              <a:avLst/>
            </a:prstGeom>
          </p:spPr>
          <p:txBody>
            <a:bodyPr wrap="none" lIns="0" tIns="0" rIns="0" bIns="0">
              <a:normAutofit/>
            </a:bodyPr>
            <a:lstStyle/>
            <a:p>
              <a:r>
                <a:rPr lang="zh-CN" altLang="en-US" sz="1300" dirty="0">
                  <a:solidFill>
                    <a:schemeClr val="bg1"/>
                  </a:solidFill>
                  <a:latin typeface="微软雅黑" panose="020B0503020204020204" pitchFamily="34" charset="-122"/>
                  <a:ea typeface="微软雅黑" panose="020B0503020204020204" pitchFamily="34" charset="-122"/>
                  <a:cs typeface="+mn-ea"/>
                  <a:sym typeface="+mn-lt"/>
                </a:rPr>
                <a:t>点击输入标题</a:t>
              </a:r>
            </a:p>
          </p:txBody>
        </p:sp>
        <p:sp>
          <p:nvSpPr>
            <p:cNvPr id="16" name="15"/>
            <p:cNvSpPr/>
            <p:nvPr/>
          </p:nvSpPr>
          <p:spPr>
            <a:xfrm>
              <a:off x="4957257" y="3484578"/>
              <a:ext cx="1738697" cy="429348"/>
            </a:xfrm>
            <a:prstGeom prst="rect">
              <a:avLst/>
            </a:prstGeom>
          </p:spPr>
          <p:txBody>
            <a:bodyPr wrap="square" lIns="0" tIns="0" rIns="0" bIns="0">
              <a:normAutofit fontScale="85000" lnSpcReduction="10000"/>
            </a:bodyPr>
            <a:lstStyle/>
            <a:p>
              <a:pPr lvl="0">
                <a:lnSpc>
                  <a:spcPct val="120000"/>
                </a:lnSpc>
              </a:pPr>
              <a:r>
                <a:rPr lang="zh-CN" altLang="en-US" sz="1050" dirty="0">
                  <a:solidFill>
                    <a:prstClr val="white"/>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grpSp>
      <p:grpSp>
        <p:nvGrpSpPr>
          <p:cNvPr id="24" name="组合 23"/>
          <p:cNvGrpSpPr/>
          <p:nvPr/>
        </p:nvGrpSpPr>
        <p:grpSpPr>
          <a:xfrm>
            <a:off x="6559210" y="2877514"/>
            <a:ext cx="1873989" cy="1355652"/>
            <a:chOff x="6730659" y="2848939"/>
            <a:chExt cx="1873989" cy="1355652"/>
          </a:xfrm>
        </p:grpSpPr>
        <p:sp>
          <p:nvSpPr>
            <p:cNvPr id="6" name="wefwf"/>
            <p:cNvSpPr/>
            <p:nvPr/>
          </p:nvSpPr>
          <p:spPr>
            <a:xfrm>
              <a:off x="6730659" y="2848939"/>
              <a:ext cx="1873989" cy="1355652"/>
            </a:xfrm>
            <a:prstGeom prst="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17" name="wefw"/>
            <p:cNvSpPr/>
            <p:nvPr/>
          </p:nvSpPr>
          <p:spPr>
            <a:xfrm>
              <a:off x="6876434" y="3203383"/>
              <a:ext cx="1663762" cy="249299"/>
            </a:xfrm>
            <a:prstGeom prst="rect">
              <a:avLst/>
            </a:prstGeom>
          </p:spPr>
          <p:txBody>
            <a:bodyPr wrap="none" lIns="0" tIns="0" rIns="0" bIns="0">
              <a:normAutofit/>
            </a:bodyPr>
            <a:lstStyle/>
            <a:p>
              <a:r>
                <a:rPr lang="zh-CN" altLang="en-US" sz="1300" dirty="0">
                  <a:solidFill>
                    <a:schemeClr val="bg1"/>
                  </a:solidFill>
                  <a:latin typeface="微软雅黑" panose="020B0503020204020204" pitchFamily="34" charset="-122"/>
                  <a:ea typeface="微软雅黑" panose="020B0503020204020204" pitchFamily="34" charset="-122"/>
                  <a:cs typeface="+mn-ea"/>
                  <a:sym typeface="+mn-lt"/>
                </a:rPr>
                <a:t>点击输入标题</a:t>
              </a:r>
            </a:p>
          </p:txBody>
        </p:sp>
        <p:sp>
          <p:nvSpPr>
            <p:cNvPr id="18" name="wefwegr"/>
            <p:cNvSpPr/>
            <p:nvPr/>
          </p:nvSpPr>
          <p:spPr>
            <a:xfrm>
              <a:off x="6876434" y="3484578"/>
              <a:ext cx="1693510" cy="429348"/>
            </a:xfrm>
            <a:prstGeom prst="rect">
              <a:avLst/>
            </a:prstGeom>
          </p:spPr>
          <p:txBody>
            <a:bodyPr wrap="square" lIns="0" tIns="0" rIns="0" bIns="0">
              <a:normAutofit fontScale="85000" lnSpcReduction="20000"/>
            </a:bodyPr>
            <a:lstStyle/>
            <a:p>
              <a:pPr lvl="0">
                <a:lnSpc>
                  <a:spcPct val="120000"/>
                </a:lnSpc>
              </a:pPr>
              <a:r>
                <a:rPr lang="zh-CN" altLang="en-US" sz="1050" dirty="0">
                  <a:solidFill>
                    <a:prstClr val="white"/>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93725" y="1403125"/>
            <a:ext cx="7955681" cy="2922885"/>
            <a:chOff x="1078" y="3185"/>
            <a:chExt cx="16984" cy="6240"/>
          </a:xfrm>
        </p:grpSpPr>
        <p:sp>
          <p:nvSpPr>
            <p:cNvPr id="5" name="文本框 4"/>
            <p:cNvSpPr txBox="1"/>
            <p:nvPr/>
          </p:nvSpPr>
          <p:spPr>
            <a:xfrm>
              <a:off x="1078" y="3185"/>
              <a:ext cx="5457" cy="720"/>
            </a:xfrm>
            <a:prstGeom prst="rect">
              <a:avLst/>
            </a:prstGeom>
            <a:noFill/>
          </p:spPr>
          <p:txBody>
            <a:bodyPr wrap="square" rtlCol="0">
              <a:spAutoFit/>
            </a:bodyPr>
            <a:lstStyle>
              <a:defPPr>
                <a:defRPr lang="zh-CN"/>
              </a:defPPr>
            </a:lstStyle>
            <a:p>
              <a:r>
                <a:rPr lang="zh-CN" altLang="en-US" sz="1600">
                  <a:solidFill>
                    <a:srgbClr val="FF5D87"/>
                  </a:solidFill>
                  <a:latin typeface="微软雅黑" panose="020B0503020204020204" pitchFamily="34" charset="-122"/>
                  <a:ea typeface="微软雅黑" panose="020B0503020204020204" pitchFamily="34" charset="-122"/>
                </a:rPr>
                <a:t>填写文本信息</a:t>
              </a:r>
              <a:endParaRPr lang="zh-CN" altLang="en-US" sz="1600" dirty="0">
                <a:solidFill>
                  <a:srgbClr val="FF5D87"/>
                </a:solidFill>
                <a:latin typeface="微软雅黑" panose="020B0503020204020204" pitchFamily="34" charset="-122"/>
                <a:ea typeface="微软雅黑" panose="020B0503020204020204" pitchFamily="34" charset="-122"/>
              </a:endParaRPr>
            </a:p>
          </p:txBody>
        </p:sp>
        <p:sp>
          <p:nvSpPr>
            <p:cNvPr id="7" name="矩形 6"/>
            <p:cNvSpPr/>
            <p:nvPr/>
          </p:nvSpPr>
          <p:spPr>
            <a:xfrm>
              <a:off x="1326" y="4115"/>
              <a:ext cx="7368" cy="1835"/>
            </a:xfrm>
            <a:prstGeom prst="rect">
              <a:avLst/>
            </a:prstGeom>
            <a:solidFill>
              <a:srgbClr val="FF5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8" name="文本框 7"/>
            <p:cNvSpPr txBox="1"/>
            <p:nvPr/>
          </p:nvSpPr>
          <p:spPr>
            <a:xfrm>
              <a:off x="1533" y="4322"/>
              <a:ext cx="6561" cy="1015"/>
            </a:xfrm>
            <a:prstGeom prst="rect">
              <a:avLst/>
            </a:prstGeom>
            <a:noFill/>
          </p:spPr>
          <p:txBody>
            <a:bodyPr vert="horz" wrap="square" rtlCol="0">
              <a:spAutoFit/>
            </a:bodyPr>
            <a:lstStyle/>
            <a:p>
              <a:pPr algn="l">
                <a:lnSpc>
                  <a:spcPct val="125000"/>
                </a:lnSpc>
              </a:pPr>
              <a:r>
                <a:rPr lang="zh-CN" altLang="en-US" sz="1000" dirty="0">
                  <a:solidFill>
                    <a:schemeClr val="bg1"/>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a:t>
              </a:r>
            </a:p>
          </p:txBody>
        </p:sp>
        <p:grpSp>
          <p:nvGrpSpPr>
            <p:cNvPr id="9" name="组合 8"/>
            <p:cNvGrpSpPr/>
            <p:nvPr/>
          </p:nvGrpSpPr>
          <p:grpSpPr>
            <a:xfrm>
              <a:off x="10446" y="3185"/>
              <a:ext cx="7616" cy="2766"/>
              <a:chOff x="6420870" y="2616477"/>
              <a:chExt cx="4835881" cy="1756347"/>
            </a:xfrm>
          </p:grpSpPr>
          <p:sp>
            <p:nvSpPr>
              <p:cNvPr id="10" name="文本框 9"/>
              <p:cNvSpPr txBox="1"/>
              <p:nvPr/>
            </p:nvSpPr>
            <p:spPr>
              <a:xfrm>
                <a:off x="6420870" y="2616477"/>
                <a:ext cx="3464878" cy="457101"/>
              </a:xfrm>
              <a:prstGeom prst="rect">
                <a:avLst/>
              </a:prstGeom>
              <a:noFill/>
            </p:spPr>
            <p:txBody>
              <a:bodyPr wrap="square" rtlCol="0">
                <a:spAutoFit/>
              </a:bodyPr>
              <a:lstStyle>
                <a:defPPr>
                  <a:defRPr lang="zh-CN"/>
                </a:defPPr>
              </a:lstStyle>
              <a:p>
                <a:r>
                  <a:rPr lang="zh-CN" altLang="en-US" sz="1600">
                    <a:solidFill>
                      <a:srgbClr val="FF5D87"/>
                    </a:solidFill>
                    <a:latin typeface="微软雅黑" panose="020B0503020204020204" pitchFamily="34" charset="-122"/>
                    <a:ea typeface="微软雅黑" panose="020B0503020204020204" pitchFamily="34" charset="-122"/>
                  </a:rPr>
                  <a:t>填写文本信息</a:t>
                </a:r>
                <a:endParaRPr lang="zh-CN" altLang="en-US" sz="1600" dirty="0">
                  <a:solidFill>
                    <a:srgbClr val="FF5D87"/>
                  </a:solidFill>
                  <a:latin typeface="微软雅黑" panose="020B0503020204020204" pitchFamily="34" charset="-122"/>
                  <a:ea typeface="微软雅黑" panose="020B0503020204020204" pitchFamily="34" charset="-122"/>
                </a:endParaRPr>
              </a:p>
            </p:txBody>
          </p:sp>
          <p:sp>
            <p:nvSpPr>
              <p:cNvPr id="11" name="矩形 10"/>
              <p:cNvSpPr/>
              <p:nvPr/>
            </p:nvSpPr>
            <p:spPr>
              <a:xfrm>
                <a:off x="6578372" y="3207405"/>
                <a:ext cx="4678379" cy="1165419"/>
              </a:xfrm>
              <a:prstGeom prst="rect">
                <a:avLst/>
              </a:prstGeom>
              <a:solidFill>
                <a:srgbClr val="FFB5C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12" name="文本框 11"/>
              <p:cNvSpPr txBox="1"/>
              <p:nvPr/>
            </p:nvSpPr>
            <p:spPr>
              <a:xfrm>
                <a:off x="6710018" y="3338466"/>
                <a:ext cx="4166486" cy="539868"/>
              </a:xfrm>
              <a:prstGeom prst="rect">
                <a:avLst/>
              </a:prstGeom>
              <a:noFill/>
            </p:spPr>
            <p:txBody>
              <a:bodyPr vert="horz" wrap="square" rtlCol="0">
                <a:spAutoFit/>
              </a:bodyPr>
              <a:lstStyle/>
              <a:p>
                <a:pPr algn="l">
                  <a:lnSpc>
                    <a:spcPct val="125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78" y="6504"/>
              <a:ext cx="7616" cy="2766"/>
              <a:chOff x="6420870" y="2616477"/>
              <a:chExt cx="4835881" cy="1756347"/>
            </a:xfrm>
          </p:grpSpPr>
          <p:sp>
            <p:nvSpPr>
              <p:cNvPr id="14" name="文本框 13"/>
              <p:cNvSpPr txBox="1"/>
              <p:nvPr/>
            </p:nvSpPr>
            <p:spPr>
              <a:xfrm>
                <a:off x="6420870" y="2616477"/>
                <a:ext cx="3464878" cy="457101"/>
              </a:xfrm>
              <a:prstGeom prst="rect">
                <a:avLst/>
              </a:prstGeom>
              <a:noFill/>
            </p:spPr>
            <p:txBody>
              <a:bodyPr wrap="square" rtlCol="0">
                <a:spAutoFit/>
              </a:bodyPr>
              <a:lstStyle>
                <a:defPPr>
                  <a:defRPr lang="zh-CN"/>
                </a:defPPr>
              </a:lstStyle>
              <a:p>
                <a:r>
                  <a:rPr lang="zh-CN" altLang="en-US" sz="1600">
                    <a:solidFill>
                      <a:srgbClr val="FF5D87"/>
                    </a:solidFill>
                    <a:latin typeface="微软雅黑" panose="020B0503020204020204" pitchFamily="34" charset="-122"/>
                    <a:ea typeface="微软雅黑" panose="020B0503020204020204" pitchFamily="34" charset="-122"/>
                  </a:rPr>
                  <a:t>填写文本信息</a:t>
                </a:r>
                <a:endParaRPr lang="zh-CN" altLang="en-US" sz="1600" dirty="0">
                  <a:solidFill>
                    <a:srgbClr val="FF5D87"/>
                  </a:solidFill>
                  <a:latin typeface="微软雅黑" panose="020B0503020204020204" pitchFamily="34" charset="-122"/>
                  <a:ea typeface="微软雅黑" panose="020B0503020204020204" pitchFamily="34" charset="-122"/>
                </a:endParaRPr>
              </a:p>
            </p:txBody>
          </p:sp>
          <p:sp>
            <p:nvSpPr>
              <p:cNvPr id="15" name="矩形 14"/>
              <p:cNvSpPr/>
              <p:nvPr/>
            </p:nvSpPr>
            <p:spPr>
              <a:xfrm>
                <a:off x="6578372" y="3207405"/>
                <a:ext cx="4678379" cy="1165419"/>
              </a:xfrm>
              <a:prstGeom prst="rect">
                <a:avLst/>
              </a:prstGeom>
              <a:solidFill>
                <a:srgbClr val="FFB5C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sz="1600">
                  <a:latin typeface="微软雅黑" panose="020B0503020204020204" pitchFamily="34" charset="-122"/>
                  <a:ea typeface="微软雅黑" panose="020B0503020204020204" pitchFamily="34" charset="-122"/>
                </a:endParaRPr>
              </a:p>
            </p:txBody>
          </p:sp>
          <p:sp>
            <p:nvSpPr>
              <p:cNvPr id="16" name="文本框 15"/>
              <p:cNvSpPr txBox="1"/>
              <p:nvPr/>
            </p:nvSpPr>
            <p:spPr>
              <a:xfrm>
                <a:off x="6710018" y="3338466"/>
                <a:ext cx="4166486" cy="539868"/>
              </a:xfrm>
              <a:prstGeom prst="rect">
                <a:avLst/>
              </a:prstGeom>
              <a:noFill/>
            </p:spPr>
            <p:txBody>
              <a:bodyPr vert="horz" wrap="square" rtlCol="0">
                <a:spAutoFit/>
              </a:bodyPr>
              <a:lstStyle/>
              <a:p>
                <a:pPr algn="l">
                  <a:lnSpc>
                    <a:spcPct val="125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0446" y="6659"/>
              <a:ext cx="7616" cy="2766"/>
              <a:chOff x="6420870" y="2616477"/>
              <a:chExt cx="4835881" cy="1756347"/>
            </a:xfrm>
          </p:grpSpPr>
          <p:sp>
            <p:nvSpPr>
              <p:cNvPr id="18" name="文本框 17"/>
              <p:cNvSpPr txBox="1"/>
              <p:nvPr/>
            </p:nvSpPr>
            <p:spPr>
              <a:xfrm>
                <a:off x="6420870" y="2616477"/>
                <a:ext cx="3464878" cy="457101"/>
              </a:xfrm>
              <a:prstGeom prst="rect">
                <a:avLst/>
              </a:prstGeom>
              <a:noFill/>
            </p:spPr>
            <p:txBody>
              <a:bodyPr wrap="square" rtlCol="0">
                <a:spAutoFit/>
              </a:bodyPr>
              <a:lstStyle>
                <a:defPPr>
                  <a:defRPr lang="zh-CN"/>
                </a:defPPr>
              </a:lstStyle>
              <a:p>
                <a:r>
                  <a:rPr lang="zh-CN" altLang="en-US" sz="1600">
                    <a:solidFill>
                      <a:srgbClr val="FF5D87"/>
                    </a:solidFill>
                    <a:latin typeface="微软雅黑" panose="020B0503020204020204" pitchFamily="34" charset="-122"/>
                    <a:ea typeface="微软雅黑" panose="020B0503020204020204" pitchFamily="34" charset="-122"/>
                  </a:rPr>
                  <a:t>填写文本信息</a:t>
                </a:r>
                <a:endParaRPr lang="zh-CN" altLang="en-US" sz="1600" dirty="0">
                  <a:solidFill>
                    <a:srgbClr val="FF5D87"/>
                  </a:solidFill>
                  <a:latin typeface="微软雅黑" panose="020B0503020204020204" pitchFamily="34" charset="-122"/>
                  <a:ea typeface="微软雅黑" panose="020B0503020204020204" pitchFamily="34" charset="-122"/>
                </a:endParaRPr>
              </a:p>
            </p:txBody>
          </p:sp>
          <p:sp>
            <p:nvSpPr>
              <p:cNvPr id="19" name="矩形 18"/>
              <p:cNvSpPr/>
              <p:nvPr/>
            </p:nvSpPr>
            <p:spPr>
              <a:xfrm>
                <a:off x="6578372" y="3207405"/>
                <a:ext cx="4678379" cy="1165419"/>
              </a:xfrm>
              <a:prstGeom prst="rect">
                <a:avLst/>
              </a:prstGeom>
              <a:solidFill>
                <a:srgbClr val="FFB5C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20" name="文本框 19"/>
              <p:cNvSpPr txBox="1"/>
              <p:nvPr/>
            </p:nvSpPr>
            <p:spPr>
              <a:xfrm>
                <a:off x="6710018" y="3338466"/>
                <a:ext cx="4166486" cy="644762"/>
              </a:xfrm>
              <a:prstGeom prst="rect">
                <a:avLst/>
              </a:prstGeom>
              <a:noFill/>
            </p:spPr>
            <p:txBody>
              <a:bodyPr vert="horz" wrap="square" rtlCol="0">
                <a:spAutoFit/>
              </a:bodyPr>
              <a:lstStyle/>
              <a:p>
                <a:pPr algn="l">
                  <a:lnSpc>
                    <a:spcPct val="125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21590" y="0"/>
            <a:ext cx="9165590" cy="2673350"/>
          </a:xfrm>
          <a:custGeom>
            <a:avLst/>
            <a:gdLst>
              <a:gd name="connsiteX0" fmla="*/ 0 w 9165771"/>
              <a:gd name="connsiteY0" fmla="*/ 0 h 2673518"/>
              <a:gd name="connsiteX1" fmla="*/ 9165771 w 9165771"/>
              <a:gd name="connsiteY1" fmla="*/ 0 h 2673518"/>
              <a:gd name="connsiteX2" fmla="*/ 9165771 w 9165771"/>
              <a:gd name="connsiteY2" fmla="*/ 2664555 h 2673518"/>
              <a:gd name="connsiteX3" fmla="*/ 9061665 w 9165771"/>
              <a:gd name="connsiteY3" fmla="*/ 2578831 h 2673518"/>
              <a:gd name="connsiteX4" fmla="*/ 4588328 w 9165771"/>
              <a:gd name="connsiteY4" fmla="*/ 1386486 h 2673518"/>
              <a:gd name="connsiteX5" fmla="*/ 114991 w 9165771"/>
              <a:gd name="connsiteY5" fmla="*/ 2578831 h 2673518"/>
              <a:gd name="connsiteX6" fmla="*/ 0 w 9165771"/>
              <a:gd name="connsiteY6" fmla="*/ 2673518 h 267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771" h="2673518">
                <a:moveTo>
                  <a:pt x="0" y="0"/>
                </a:moveTo>
                <a:lnTo>
                  <a:pt x="9165771" y="0"/>
                </a:lnTo>
                <a:lnTo>
                  <a:pt x="9165771" y="2664555"/>
                </a:lnTo>
                <a:lnTo>
                  <a:pt x="9061665" y="2578831"/>
                </a:lnTo>
                <a:cubicBezTo>
                  <a:pt x="8144287" y="1863992"/>
                  <a:pt x="6484085" y="1386486"/>
                  <a:pt x="4588328" y="1386486"/>
                </a:cubicBezTo>
                <a:cubicBezTo>
                  <a:pt x="2692571" y="1386486"/>
                  <a:pt x="1032369" y="1863992"/>
                  <a:pt x="114991" y="2578831"/>
                </a:cubicBezTo>
                <a:lnTo>
                  <a:pt x="0" y="26735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80"/>
          <p:cNvSpPr txBox="1"/>
          <p:nvPr/>
        </p:nvSpPr>
        <p:spPr>
          <a:xfrm>
            <a:off x="3771809" y="1473284"/>
            <a:ext cx="1600200" cy="1198880"/>
          </a:xfrm>
          <a:prstGeom prst="rect">
            <a:avLst/>
          </a:prstGeom>
          <a:noFill/>
        </p:spPr>
        <p:txBody>
          <a:bodyPr wrap="square" rtlCol="0">
            <a:spAutoFit/>
          </a:bodyPr>
          <a:lstStyle/>
          <a:p>
            <a:pPr algn="ctr" defTabSz="801370"/>
            <a:r>
              <a:rPr lang="en-US" altLang="zh-CN" sz="7200" b="1" dirty="0">
                <a:solidFill>
                  <a:schemeClr val="accent2"/>
                </a:solidFill>
                <a:latin typeface="微软雅黑" panose="020B0503020204020204" pitchFamily="34" charset="-122"/>
                <a:ea typeface="微软雅黑" panose="020B0503020204020204" pitchFamily="34" charset="-122"/>
              </a:rPr>
              <a:t>02</a:t>
            </a:r>
            <a:endParaRPr lang="zh-CN" altLang="en-US" sz="6600" b="1" dirty="0">
              <a:solidFill>
                <a:schemeClr val="accent2"/>
              </a:solidFill>
              <a:latin typeface="微软雅黑" panose="020B0503020204020204" pitchFamily="34" charset="-122"/>
              <a:ea typeface="微软雅黑" panose="020B0503020204020204" pitchFamily="34" charset="-122"/>
            </a:endParaRPr>
          </a:p>
        </p:txBody>
      </p:sp>
      <p:sp>
        <p:nvSpPr>
          <p:cNvPr id="58" name="TextBox 26"/>
          <p:cNvSpPr txBox="1"/>
          <p:nvPr/>
        </p:nvSpPr>
        <p:spPr>
          <a:xfrm>
            <a:off x="2874531" y="3767277"/>
            <a:ext cx="3885374" cy="307777"/>
          </a:xfrm>
          <a:prstGeom prst="rect">
            <a:avLst/>
          </a:prstGeom>
          <a:noFill/>
        </p:spPr>
        <p:txBody>
          <a:bodyPr wrap="square" rtlCol="0">
            <a:spAutoFit/>
          </a:bodyPr>
          <a:lstStyle/>
          <a:p>
            <a:pPr defTabSz="801370"/>
            <a:r>
              <a:rPr lang="zh-CN" altLang="en-US" sz="1400" dirty="0">
                <a:solidFill>
                  <a:schemeClr val="accent1"/>
                </a:solidFill>
                <a:latin typeface="微软雅黑" panose="020B0503020204020204" pitchFamily="34" charset="-122"/>
                <a:ea typeface="微软雅黑" panose="020B0503020204020204" pitchFamily="34" charset="-122"/>
              </a:rPr>
              <a:t>点击添加主要文字内容点击添加主要文字内容</a:t>
            </a:r>
          </a:p>
        </p:txBody>
      </p:sp>
      <p:sp>
        <p:nvSpPr>
          <p:cNvPr id="59" name="TextBox 81"/>
          <p:cNvSpPr txBox="1"/>
          <p:nvPr/>
        </p:nvSpPr>
        <p:spPr>
          <a:xfrm>
            <a:off x="3123238" y="2986882"/>
            <a:ext cx="4036717" cy="706755"/>
          </a:xfrm>
          <a:prstGeom prst="rect">
            <a:avLst/>
          </a:prstGeom>
          <a:noFill/>
        </p:spPr>
        <p:txBody>
          <a:bodyPr wrap="square" rtlCol="0">
            <a:spAutoFit/>
          </a:bodyPr>
          <a:lstStyle/>
          <a:p>
            <a:pPr defTabSz="801370"/>
            <a:r>
              <a:rPr lang="zh-CN" altLang="en-US" sz="4000" spc="-100" dirty="0">
                <a:solidFill>
                  <a:schemeClr val="accent1"/>
                </a:solidFill>
                <a:latin typeface="微软雅黑" panose="020B0503020204020204" pitchFamily="34" charset="-122"/>
                <a:ea typeface="微软雅黑" panose="020B0503020204020204" pitchFamily="34" charset="-122"/>
              </a:rPr>
              <a:t>输入标题内容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810"/>
          <p:cNvSpPr/>
          <p:nvPr/>
        </p:nvSpPr>
        <p:spPr bwMode="auto">
          <a:xfrm>
            <a:off x="2421737" y="2086995"/>
            <a:ext cx="873777" cy="355207"/>
          </a:xfrm>
          <a:custGeom>
            <a:avLst/>
            <a:gdLst>
              <a:gd name="T0" fmla="*/ 115 w 1166"/>
              <a:gd name="T1" fmla="*/ 445 h 474"/>
              <a:gd name="T2" fmla="*/ 115 w 1166"/>
              <a:gd name="T3" fmla="*/ 168 h 474"/>
              <a:gd name="T4" fmla="*/ 203 w 1166"/>
              <a:gd name="T5" fmla="*/ 168 h 474"/>
              <a:gd name="T6" fmla="*/ 100 w 1166"/>
              <a:gd name="T7" fmla="*/ 0 h 474"/>
              <a:gd name="T8" fmla="*/ 0 w 1166"/>
              <a:gd name="T9" fmla="*/ 168 h 474"/>
              <a:gd name="T10" fmla="*/ 86 w 1166"/>
              <a:gd name="T11" fmla="*/ 168 h 474"/>
              <a:gd name="T12" fmla="*/ 86 w 1166"/>
              <a:gd name="T13" fmla="*/ 474 h 474"/>
              <a:gd name="T14" fmla="*/ 1166 w 1166"/>
              <a:gd name="T15" fmla="*/ 474 h 474"/>
              <a:gd name="T16" fmla="*/ 1166 w 1166"/>
              <a:gd name="T17" fmla="*/ 445 h 474"/>
              <a:gd name="T18" fmla="*/ 115 w 1166"/>
              <a:gd name="T19" fmla="*/ 44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474">
                <a:moveTo>
                  <a:pt x="115" y="445"/>
                </a:moveTo>
                <a:lnTo>
                  <a:pt x="115" y="168"/>
                </a:lnTo>
                <a:lnTo>
                  <a:pt x="203" y="168"/>
                </a:lnTo>
                <a:lnTo>
                  <a:pt x="100" y="0"/>
                </a:lnTo>
                <a:lnTo>
                  <a:pt x="0" y="168"/>
                </a:lnTo>
                <a:lnTo>
                  <a:pt x="86" y="168"/>
                </a:lnTo>
                <a:lnTo>
                  <a:pt x="86" y="474"/>
                </a:lnTo>
                <a:lnTo>
                  <a:pt x="1166" y="474"/>
                </a:lnTo>
                <a:lnTo>
                  <a:pt x="1166" y="445"/>
                </a:lnTo>
                <a:lnTo>
                  <a:pt x="115" y="445"/>
                </a:lnTo>
                <a:close/>
              </a:path>
            </a:pathLst>
          </a:custGeom>
          <a:solidFill>
            <a:schemeClr val="accent1"/>
          </a:solidFill>
          <a:ln>
            <a:noFill/>
          </a:ln>
        </p:spPr>
        <p:txBody>
          <a:bodyPr vert="horz" wrap="square" lIns="68580" tIns="34290" rIns="68580" bIns="34290" numCol="1" anchor="t" anchorCtr="0" compatLnSpc="1"/>
          <a:lstStyle/>
          <a:p>
            <a:endParaRPr lang="en-US" sz="1050">
              <a:latin typeface="Arial" panose="020B0604020202020204" pitchFamily="34" charset="0"/>
              <a:cs typeface="Arial" panose="020B0604020202020204" pitchFamily="34" charset="0"/>
            </a:endParaRPr>
          </a:p>
        </p:txBody>
      </p:sp>
      <p:sp>
        <p:nvSpPr>
          <p:cNvPr id="54" name="Freeform 6814"/>
          <p:cNvSpPr/>
          <p:nvPr/>
        </p:nvSpPr>
        <p:spPr bwMode="auto">
          <a:xfrm>
            <a:off x="5872415" y="2087743"/>
            <a:ext cx="932979" cy="353708"/>
          </a:xfrm>
          <a:custGeom>
            <a:avLst/>
            <a:gdLst>
              <a:gd name="T0" fmla="*/ 1245 w 1245"/>
              <a:gd name="T1" fmla="*/ 165 h 472"/>
              <a:gd name="T2" fmla="*/ 1143 w 1245"/>
              <a:gd name="T3" fmla="*/ 0 h 472"/>
              <a:gd name="T4" fmla="*/ 1043 w 1245"/>
              <a:gd name="T5" fmla="*/ 165 h 472"/>
              <a:gd name="T6" fmla="*/ 1129 w 1245"/>
              <a:gd name="T7" fmla="*/ 165 h 472"/>
              <a:gd name="T8" fmla="*/ 1129 w 1245"/>
              <a:gd name="T9" fmla="*/ 444 h 472"/>
              <a:gd name="T10" fmla="*/ 0 w 1245"/>
              <a:gd name="T11" fmla="*/ 444 h 472"/>
              <a:gd name="T12" fmla="*/ 0 w 1245"/>
              <a:gd name="T13" fmla="*/ 472 h 472"/>
              <a:gd name="T14" fmla="*/ 1157 w 1245"/>
              <a:gd name="T15" fmla="*/ 472 h 472"/>
              <a:gd name="T16" fmla="*/ 1157 w 1245"/>
              <a:gd name="T17" fmla="*/ 165 h 472"/>
              <a:gd name="T18" fmla="*/ 1245 w 1245"/>
              <a:gd name="T19" fmla="*/ 1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472">
                <a:moveTo>
                  <a:pt x="1245" y="165"/>
                </a:moveTo>
                <a:lnTo>
                  <a:pt x="1143" y="0"/>
                </a:lnTo>
                <a:lnTo>
                  <a:pt x="1043" y="165"/>
                </a:lnTo>
                <a:lnTo>
                  <a:pt x="1129" y="165"/>
                </a:lnTo>
                <a:lnTo>
                  <a:pt x="1129" y="444"/>
                </a:lnTo>
                <a:lnTo>
                  <a:pt x="0" y="444"/>
                </a:lnTo>
                <a:lnTo>
                  <a:pt x="0" y="472"/>
                </a:lnTo>
                <a:lnTo>
                  <a:pt x="1157" y="472"/>
                </a:lnTo>
                <a:lnTo>
                  <a:pt x="1157" y="165"/>
                </a:lnTo>
                <a:lnTo>
                  <a:pt x="1245" y="165"/>
                </a:lnTo>
                <a:close/>
              </a:path>
            </a:pathLst>
          </a:custGeom>
          <a:solidFill>
            <a:schemeClr val="accent2"/>
          </a:solidFill>
          <a:ln>
            <a:noFill/>
          </a:ln>
        </p:spPr>
        <p:txBody>
          <a:bodyPr vert="horz" wrap="square" lIns="68580" tIns="34290" rIns="68580" bIns="34290" numCol="1" anchor="t" anchorCtr="0" compatLnSpc="1"/>
          <a:lstStyle/>
          <a:p>
            <a:endParaRPr lang="en-US" sz="1050">
              <a:latin typeface="Arial" panose="020B0604020202020204" pitchFamily="34" charset="0"/>
              <a:cs typeface="Arial" panose="020B0604020202020204" pitchFamily="34" charset="0"/>
            </a:endParaRPr>
          </a:p>
        </p:txBody>
      </p:sp>
      <p:sp>
        <p:nvSpPr>
          <p:cNvPr id="70" name="Freeform 6847"/>
          <p:cNvSpPr/>
          <p:nvPr/>
        </p:nvSpPr>
        <p:spPr bwMode="auto">
          <a:xfrm>
            <a:off x="5430765" y="3352330"/>
            <a:ext cx="358541" cy="169878"/>
          </a:xfrm>
          <a:custGeom>
            <a:avLst/>
            <a:gdLst>
              <a:gd name="T0" fmla="*/ 0 w 439"/>
              <a:gd name="T1" fmla="*/ 88 h 208"/>
              <a:gd name="T2" fmla="*/ 0 w 439"/>
              <a:gd name="T3" fmla="*/ 118 h 208"/>
              <a:gd name="T4" fmla="*/ 273 w 439"/>
              <a:gd name="T5" fmla="*/ 118 h 208"/>
              <a:gd name="T6" fmla="*/ 273 w 439"/>
              <a:gd name="T7" fmla="*/ 208 h 208"/>
              <a:gd name="T8" fmla="*/ 439 w 439"/>
              <a:gd name="T9" fmla="*/ 103 h 208"/>
              <a:gd name="T10" fmla="*/ 273 w 439"/>
              <a:gd name="T11" fmla="*/ 0 h 208"/>
              <a:gd name="T12" fmla="*/ 273 w 439"/>
              <a:gd name="T13" fmla="*/ 88 h 208"/>
              <a:gd name="T14" fmla="*/ 0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0" y="88"/>
                </a:moveTo>
                <a:lnTo>
                  <a:pt x="0" y="118"/>
                </a:lnTo>
                <a:lnTo>
                  <a:pt x="273" y="118"/>
                </a:lnTo>
                <a:lnTo>
                  <a:pt x="273" y="208"/>
                </a:lnTo>
                <a:lnTo>
                  <a:pt x="439" y="103"/>
                </a:lnTo>
                <a:lnTo>
                  <a:pt x="273" y="0"/>
                </a:lnTo>
                <a:lnTo>
                  <a:pt x="273" y="88"/>
                </a:lnTo>
                <a:lnTo>
                  <a:pt x="0" y="88"/>
                </a:lnTo>
                <a:close/>
              </a:path>
            </a:pathLst>
          </a:custGeom>
          <a:solidFill>
            <a:schemeClr val="accent4"/>
          </a:solidFill>
          <a:ln>
            <a:noFill/>
          </a:ln>
        </p:spPr>
        <p:txBody>
          <a:bodyPr vert="horz" wrap="square" lIns="68580" tIns="34290" rIns="68580" bIns="34290" numCol="1" anchor="t" anchorCtr="0" compatLnSpc="1"/>
          <a:lstStyle/>
          <a:p>
            <a:endParaRPr lang="en-US" sz="1050">
              <a:latin typeface="Arial" panose="020B0604020202020204" pitchFamily="34" charset="0"/>
              <a:cs typeface="Arial" panose="020B0604020202020204" pitchFamily="34" charset="0"/>
            </a:endParaRPr>
          </a:p>
        </p:txBody>
      </p:sp>
      <p:sp>
        <p:nvSpPr>
          <p:cNvPr id="71" name="Freeform 6851"/>
          <p:cNvSpPr/>
          <p:nvPr/>
        </p:nvSpPr>
        <p:spPr bwMode="auto">
          <a:xfrm>
            <a:off x="3320116" y="3352330"/>
            <a:ext cx="358541" cy="169878"/>
          </a:xfrm>
          <a:custGeom>
            <a:avLst/>
            <a:gdLst>
              <a:gd name="T0" fmla="*/ 439 w 439"/>
              <a:gd name="T1" fmla="*/ 88 h 208"/>
              <a:gd name="T2" fmla="*/ 439 w 439"/>
              <a:gd name="T3" fmla="*/ 118 h 208"/>
              <a:gd name="T4" fmla="*/ 165 w 439"/>
              <a:gd name="T5" fmla="*/ 118 h 208"/>
              <a:gd name="T6" fmla="*/ 165 w 439"/>
              <a:gd name="T7" fmla="*/ 208 h 208"/>
              <a:gd name="T8" fmla="*/ 0 w 439"/>
              <a:gd name="T9" fmla="*/ 103 h 208"/>
              <a:gd name="T10" fmla="*/ 165 w 439"/>
              <a:gd name="T11" fmla="*/ 0 h 208"/>
              <a:gd name="T12" fmla="*/ 165 w 439"/>
              <a:gd name="T13" fmla="*/ 88 h 208"/>
              <a:gd name="T14" fmla="*/ 439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439" y="88"/>
                </a:moveTo>
                <a:lnTo>
                  <a:pt x="439" y="118"/>
                </a:lnTo>
                <a:lnTo>
                  <a:pt x="165" y="118"/>
                </a:lnTo>
                <a:lnTo>
                  <a:pt x="165" y="208"/>
                </a:lnTo>
                <a:lnTo>
                  <a:pt x="0" y="103"/>
                </a:lnTo>
                <a:lnTo>
                  <a:pt x="165" y="0"/>
                </a:lnTo>
                <a:lnTo>
                  <a:pt x="165" y="88"/>
                </a:lnTo>
                <a:lnTo>
                  <a:pt x="439" y="88"/>
                </a:lnTo>
                <a:close/>
              </a:path>
            </a:pathLst>
          </a:custGeom>
          <a:solidFill>
            <a:schemeClr val="accent3"/>
          </a:solidFill>
          <a:ln>
            <a:noFill/>
          </a:ln>
        </p:spPr>
        <p:txBody>
          <a:bodyPr vert="horz" wrap="square" lIns="68580" tIns="34290" rIns="68580" bIns="34290" numCol="1" anchor="t" anchorCtr="0" compatLnSpc="1"/>
          <a:lstStyle/>
          <a:p>
            <a:endParaRPr lang="en-US" sz="1050">
              <a:latin typeface="Arial" panose="020B0604020202020204" pitchFamily="34" charset="0"/>
              <a:cs typeface="Arial" panose="020B0604020202020204" pitchFamily="34" charset="0"/>
            </a:endParaRPr>
          </a:p>
        </p:txBody>
      </p:sp>
      <p:sp>
        <p:nvSpPr>
          <p:cNvPr id="76" name="TextBox 75"/>
          <p:cNvSpPr txBox="1"/>
          <p:nvPr/>
        </p:nvSpPr>
        <p:spPr>
          <a:xfrm>
            <a:off x="7791452" y="1443354"/>
            <a:ext cx="184731" cy="253916"/>
          </a:xfrm>
          <a:prstGeom prst="rect">
            <a:avLst/>
          </a:prstGeom>
          <a:noFill/>
        </p:spPr>
        <p:txBody>
          <a:bodyPr wrap="none" rtlCol="0">
            <a:spAutoFit/>
          </a:bodyPr>
          <a:lstStyle/>
          <a:p>
            <a:endParaRPr lang="en-GB" sz="1050">
              <a:latin typeface="Arial" panose="020B0604020202020204" pitchFamily="34" charset="0"/>
              <a:cs typeface="Arial" panose="020B0604020202020204" pitchFamily="34" charset="0"/>
            </a:endParaRPr>
          </a:p>
        </p:txBody>
      </p:sp>
      <p:grpSp>
        <p:nvGrpSpPr>
          <p:cNvPr id="4" name="Group 3"/>
          <p:cNvGrpSpPr/>
          <p:nvPr/>
        </p:nvGrpSpPr>
        <p:grpSpPr>
          <a:xfrm>
            <a:off x="3566239" y="1439973"/>
            <a:ext cx="2022852" cy="2645077"/>
            <a:chOff x="4754985" y="2153427"/>
            <a:chExt cx="2697136" cy="3526769"/>
          </a:xfrm>
        </p:grpSpPr>
        <p:sp>
          <p:nvSpPr>
            <p:cNvPr id="79" name="Freeform 78"/>
            <p:cNvSpPr/>
            <p:nvPr/>
          </p:nvSpPr>
          <p:spPr bwMode="auto">
            <a:xfrm>
              <a:off x="4807460" y="3896065"/>
              <a:ext cx="1295253" cy="1784131"/>
            </a:xfrm>
            <a:custGeom>
              <a:avLst/>
              <a:gdLst>
                <a:gd name="connsiteX0" fmla="*/ 1295252 w 1295253"/>
                <a:gd name="connsiteY0" fmla="*/ 0 h 1784131"/>
                <a:gd name="connsiteX1" fmla="*/ 1295252 w 1295253"/>
                <a:gd name="connsiteY1" fmla="*/ 3485 h 1784131"/>
                <a:gd name="connsiteX2" fmla="*/ 1295252 w 1295253"/>
                <a:gd name="connsiteY2" fmla="*/ 9020 h 1784131"/>
                <a:gd name="connsiteX3" fmla="*/ 1295253 w 1295253"/>
                <a:gd name="connsiteY3" fmla="*/ 9020 h 1784131"/>
                <a:gd name="connsiteX4" fmla="*/ 1295253 w 1295253"/>
                <a:gd name="connsiteY4" fmla="*/ 1784130 h 1784131"/>
                <a:gd name="connsiteX5" fmla="*/ 1295252 w 1295253"/>
                <a:gd name="connsiteY5" fmla="*/ 1784129 h 1784131"/>
                <a:gd name="connsiteX6" fmla="*/ 1295252 w 1295253"/>
                <a:gd name="connsiteY6" fmla="*/ 1784131 h 1784131"/>
                <a:gd name="connsiteX7" fmla="*/ 1289916 w 1295253"/>
                <a:gd name="connsiteY7" fmla="*/ 1779839 h 1784131"/>
                <a:gd name="connsiteX8" fmla="*/ 1289264 w 1295253"/>
                <a:gd name="connsiteY8" fmla="*/ 1779305 h 1784131"/>
                <a:gd name="connsiteX9" fmla="*/ 1285709 w 1295253"/>
                <a:gd name="connsiteY9" fmla="*/ 1776442 h 1784131"/>
                <a:gd name="connsiteX10" fmla="*/ 1278981 w 1295253"/>
                <a:gd name="connsiteY10" fmla="*/ 1770899 h 1784131"/>
                <a:gd name="connsiteX11" fmla="*/ 1274454 w 1295253"/>
                <a:gd name="connsiteY11" fmla="*/ 1767198 h 1784131"/>
                <a:gd name="connsiteX12" fmla="*/ 1271339 w 1295253"/>
                <a:gd name="connsiteY12" fmla="*/ 1764603 h 1784131"/>
                <a:gd name="connsiteX13" fmla="*/ 1258397 w 1295253"/>
                <a:gd name="connsiteY13" fmla="*/ 1753940 h 1784131"/>
                <a:gd name="connsiteX14" fmla="*/ 924699 w 1295253"/>
                <a:gd name="connsiteY14" fmla="*/ 1448778 h 1784131"/>
                <a:gd name="connsiteX15" fmla="*/ 885343 w 1295253"/>
                <a:gd name="connsiteY15" fmla="*/ 1408842 h 1784131"/>
                <a:gd name="connsiteX16" fmla="*/ 884367 w 1295253"/>
                <a:gd name="connsiteY16" fmla="*/ 1407885 h 1784131"/>
                <a:gd name="connsiteX17" fmla="*/ 883417 w 1295253"/>
                <a:gd name="connsiteY17" fmla="*/ 1406888 h 1784131"/>
                <a:gd name="connsiteX18" fmla="*/ 832405 w 1295253"/>
                <a:gd name="connsiteY18" fmla="*/ 1355125 h 1784131"/>
                <a:gd name="connsiteX19" fmla="*/ 794341 w 1295253"/>
                <a:gd name="connsiteY19" fmla="*/ 1313361 h 1784131"/>
                <a:gd name="connsiteX20" fmla="*/ 742842 w 1295253"/>
                <a:gd name="connsiteY20" fmla="*/ 1259289 h 1784131"/>
                <a:gd name="connsiteX21" fmla="*/ 685733 w 1295253"/>
                <a:gd name="connsiteY21" fmla="*/ 1194198 h 1784131"/>
                <a:gd name="connsiteX22" fmla="*/ 638119 w 1295253"/>
                <a:gd name="connsiteY22" fmla="*/ 1141956 h 1784131"/>
                <a:gd name="connsiteX23" fmla="*/ 619297 w 1295253"/>
                <a:gd name="connsiteY23" fmla="*/ 1118475 h 1784131"/>
                <a:gd name="connsiteX24" fmla="*/ 596804 w 1295253"/>
                <a:gd name="connsiteY24" fmla="*/ 1092837 h 1784131"/>
                <a:gd name="connsiteX25" fmla="*/ 452796 w 1295253"/>
                <a:gd name="connsiteY25" fmla="*/ 911354 h 1784131"/>
                <a:gd name="connsiteX26" fmla="*/ 453050 w 1295253"/>
                <a:gd name="connsiteY26" fmla="*/ 911076 h 1784131"/>
                <a:gd name="connsiteX27" fmla="*/ 444115 w 1295253"/>
                <a:gd name="connsiteY27" fmla="*/ 899929 h 1784131"/>
                <a:gd name="connsiteX28" fmla="*/ 120377 w 1295253"/>
                <a:gd name="connsiteY28" fmla="*/ 356324 h 1784131"/>
                <a:gd name="connsiteX29" fmla="*/ 0 w 1295253"/>
                <a:gd name="connsiteY29" fmla="*/ 9020 h 1784131"/>
                <a:gd name="connsiteX30" fmla="*/ 1286485 w 1295253"/>
                <a:gd name="connsiteY30" fmla="*/ 9020 h 178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5253" h="1784131">
                  <a:moveTo>
                    <a:pt x="1295252" y="0"/>
                  </a:moveTo>
                  <a:cubicBezTo>
                    <a:pt x="1295252" y="0"/>
                    <a:pt x="1295252" y="0"/>
                    <a:pt x="1295252" y="3485"/>
                  </a:cubicBezTo>
                  <a:lnTo>
                    <a:pt x="1295252" y="9020"/>
                  </a:lnTo>
                  <a:lnTo>
                    <a:pt x="1295253" y="9020"/>
                  </a:lnTo>
                  <a:cubicBezTo>
                    <a:pt x="1295253" y="9020"/>
                    <a:pt x="1295253" y="9020"/>
                    <a:pt x="1295253" y="1784130"/>
                  </a:cubicBezTo>
                  <a:lnTo>
                    <a:pt x="1295252" y="1784129"/>
                  </a:lnTo>
                  <a:lnTo>
                    <a:pt x="1295252" y="1784131"/>
                  </a:lnTo>
                  <a:cubicBezTo>
                    <a:pt x="1295252" y="1784131"/>
                    <a:pt x="1293428" y="1782681"/>
                    <a:pt x="1289916" y="1779839"/>
                  </a:cubicBezTo>
                  <a:lnTo>
                    <a:pt x="1289264" y="1779305"/>
                  </a:lnTo>
                  <a:lnTo>
                    <a:pt x="1285709" y="1776442"/>
                  </a:lnTo>
                  <a:lnTo>
                    <a:pt x="1278981" y="1770899"/>
                  </a:lnTo>
                  <a:lnTo>
                    <a:pt x="1274454" y="1767198"/>
                  </a:lnTo>
                  <a:lnTo>
                    <a:pt x="1271339" y="1764603"/>
                  </a:lnTo>
                  <a:lnTo>
                    <a:pt x="1258397" y="1753940"/>
                  </a:lnTo>
                  <a:cubicBezTo>
                    <a:pt x="1199173" y="1704561"/>
                    <a:pt x="1074176" y="1596976"/>
                    <a:pt x="924699" y="1448778"/>
                  </a:cubicBezTo>
                  <a:lnTo>
                    <a:pt x="885343" y="1408842"/>
                  </a:lnTo>
                  <a:lnTo>
                    <a:pt x="884367" y="1407885"/>
                  </a:lnTo>
                  <a:lnTo>
                    <a:pt x="883417" y="1406888"/>
                  </a:lnTo>
                  <a:lnTo>
                    <a:pt x="832405" y="1355125"/>
                  </a:lnTo>
                  <a:lnTo>
                    <a:pt x="794341" y="1313361"/>
                  </a:lnTo>
                  <a:lnTo>
                    <a:pt x="742842" y="1259289"/>
                  </a:lnTo>
                  <a:lnTo>
                    <a:pt x="685733" y="1194198"/>
                  </a:lnTo>
                  <a:lnTo>
                    <a:pt x="638119" y="1141956"/>
                  </a:lnTo>
                  <a:lnTo>
                    <a:pt x="619297" y="1118475"/>
                  </a:lnTo>
                  <a:lnTo>
                    <a:pt x="596804" y="1092837"/>
                  </a:lnTo>
                  <a:cubicBezTo>
                    <a:pt x="548099" y="1034691"/>
                    <a:pt x="499733" y="974039"/>
                    <a:pt x="452796" y="911354"/>
                  </a:cubicBezTo>
                  <a:lnTo>
                    <a:pt x="453050" y="911076"/>
                  </a:lnTo>
                  <a:lnTo>
                    <a:pt x="444115" y="899929"/>
                  </a:lnTo>
                  <a:cubicBezTo>
                    <a:pt x="318397" y="730460"/>
                    <a:pt x="203437" y="546256"/>
                    <a:pt x="120377" y="356324"/>
                  </a:cubicBezTo>
                  <a:cubicBezTo>
                    <a:pt x="67411" y="235733"/>
                    <a:pt x="26483" y="119965"/>
                    <a:pt x="0" y="9020"/>
                  </a:cubicBezTo>
                  <a:lnTo>
                    <a:pt x="1286485" y="9020"/>
                  </a:lnTo>
                  <a:close/>
                </a:path>
              </a:pathLst>
            </a:custGeom>
            <a:solidFill>
              <a:schemeClr val="accent2"/>
            </a:solidFill>
            <a:ln>
              <a:noFill/>
            </a:ln>
          </p:spPr>
          <p:txBody>
            <a:bodyPr vert="horz" wrap="square" lIns="68580" tIns="34290" rIns="68580" bIns="34290" numCol="1" anchor="t" anchorCtr="0" compatLnSpc="1">
              <a:noAutofit/>
            </a:bodyPr>
            <a:lstStyle/>
            <a:p>
              <a:endParaRPr lang="en-US" sz="1050">
                <a:latin typeface="Arial" panose="020B0604020202020204" pitchFamily="34" charset="0"/>
                <a:cs typeface="Arial" panose="020B0604020202020204" pitchFamily="34" charset="0"/>
              </a:endParaRPr>
            </a:p>
          </p:txBody>
        </p:sp>
        <p:sp>
          <p:nvSpPr>
            <p:cNvPr id="74" name="Freeform 73"/>
            <p:cNvSpPr/>
            <p:nvPr/>
          </p:nvSpPr>
          <p:spPr bwMode="auto">
            <a:xfrm>
              <a:off x="4754985" y="2153427"/>
              <a:ext cx="1347728" cy="2132297"/>
            </a:xfrm>
            <a:custGeom>
              <a:avLst/>
              <a:gdLst>
                <a:gd name="connsiteX0" fmla="*/ 1345319 w 1347728"/>
                <a:gd name="connsiteY0" fmla="*/ 0 h 2132297"/>
                <a:gd name="connsiteX1" fmla="*/ 1347727 w 1347728"/>
                <a:gd name="connsiteY1" fmla="*/ 0 h 2132297"/>
                <a:gd name="connsiteX2" fmla="*/ 1347728 w 1347728"/>
                <a:gd name="connsiteY2" fmla="*/ 0 h 2132297"/>
                <a:gd name="connsiteX3" fmla="*/ 1347728 w 1347728"/>
                <a:gd name="connsiteY3" fmla="*/ 1730011 h 2132297"/>
                <a:gd name="connsiteX4" fmla="*/ 1347727 w 1347728"/>
                <a:gd name="connsiteY4" fmla="*/ 1730010 h 2132297"/>
                <a:gd name="connsiteX5" fmla="*/ 1347727 w 1347728"/>
                <a:gd name="connsiteY5" fmla="*/ 1751616 h 2132297"/>
                <a:gd name="connsiteX6" fmla="*/ 967215 w 1347728"/>
                <a:gd name="connsiteY6" fmla="*/ 1751616 h 2132297"/>
                <a:gd name="connsiteX7" fmla="*/ 1000931 w 1347728"/>
                <a:gd name="connsiteY7" fmla="*/ 1876903 h 2132297"/>
                <a:gd name="connsiteX8" fmla="*/ 745651 w 1347728"/>
                <a:gd name="connsiteY8" fmla="*/ 2132297 h 2132297"/>
                <a:gd name="connsiteX9" fmla="*/ 487962 w 1347728"/>
                <a:gd name="connsiteY9" fmla="*/ 1876903 h 2132297"/>
                <a:gd name="connsiteX10" fmla="*/ 521679 w 1347728"/>
                <a:gd name="connsiteY10" fmla="*/ 1751616 h 2132297"/>
                <a:gd name="connsiteX11" fmla="*/ 52059 w 1347728"/>
                <a:gd name="connsiteY11" fmla="*/ 1751616 h 2132297"/>
                <a:gd name="connsiteX12" fmla="*/ 112996 w 1347728"/>
                <a:gd name="connsiteY12" fmla="*/ 800807 h 2132297"/>
                <a:gd name="connsiteX13" fmla="*/ 157046 w 1347728"/>
                <a:gd name="connsiteY13" fmla="*/ 714666 h 2132297"/>
                <a:gd name="connsiteX14" fmla="*/ 155301 w 1347728"/>
                <a:gd name="connsiteY14" fmla="*/ 713208 h 2132297"/>
                <a:gd name="connsiteX15" fmla="*/ 169790 w 1347728"/>
                <a:gd name="connsiteY15" fmla="*/ 689745 h 2132297"/>
                <a:gd name="connsiteX16" fmla="*/ 190574 w 1347728"/>
                <a:gd name="connsiteY16" fmla="*/ 649101 h 2132297"/>
                <a:gd name="connsiteX17" fmla="*/ 244285 w 1347728"/>
                <a:gd name="connsiteY17" fmla="*/ 569107 h 2132297"/>
                <a:gd name="connsiteX18" fmla="*/ 256477 w 1347728"/>
                <a:gd name="connsiteY18" fmla="*/ 549363 h 2132297"/>
                <a:gd name="connsiteX19" fmla="*/ 262751 w 1347728"/>
                <a:gd name="connsiteY19" fmla="*/ 541603 h 2132297"/>
                <a:gd name="connsiteX20" fmla="*/ 283562 w 1347728"/>
                <a:gd name="connsiteY20" fmla="*/ 510609 h 2132297"/>
                <a:gd name="connsiteX21" fmla="*/ 383607 w 1347728"/>
                <a:gd name="connsiteY21" fmla="*/ 392148 h 2132297"/>
                <a:gd name="connsiteX22" fmla="*/ 388969 w 1347728"/>
                <a:gd name="connsiteY22" fmla="*/ 385518 h 2132297"/>
                <a:gd name="connsiteX23" fmla="*/ 1345319 w 1347728"/>
                <a:gd name="connsiteY23" fmla="*/ 0 h 213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7728" h="2132297">
                  <a:moveTo>
                    <a:pt x="1345319" y="0"/>
                  </a:moveTo>
                  <a:cubicBezTo>
                    <a:pt x="1345319" y="0"/>
                    <a:pt x="1345319" y="0"/>
                    <a:pt x="1347727" y="0"/>
                  </a:cubicBezTo>
                  <a:lnTo>
                    <a:pt x="1347728" y="0"/>
                  </a:lnTo>
                  <a:cubicBezTo>
                    <a:pt x="1347728" y="0"/>
                    <a:pt x="1347728" y="0"/>
                    <a:pt x="1347728" y="1730011"/>
                  </a:cubicBezTo>
                  <a:lnTo>
                    <a:pt x="1347727" y="1730010"/>
                  </a:lnTo>
                  <a:lnTo>
                    <a:pt x="1347727" y="1751616"/>
                  </a:lnTo>
                  <a:cubicBezTo>
                    <a:pt x="1347727" y="1751616"/>
                    <a:pt x="1347727" y="1751616"/>
                    <a:pt x="967215" y="1751616"/>
                  </a:cubicBezTo>
                  <a:cubicBezTo>
                    <a:pt x="988890" y="1790166"/>
                    <a:pt x="1000931" y="1831125"/>
                    <a:pt x="1000931" y="1876903"/>
                  </a:cubicBezTo>
                  <a:cubicBezTo>
                    <a:pt x="1000931" y="2019057"/>
                    <a:pt x="885333" y="2132297"/>
                    <a:pt x="745651" y="2132297"/>
                  </a:cubicBezTo>
                  <a:cubicBezTo>
                    <a:pt x="603561" y="2132297"/>
                    <a:pt x="487962" y="2019057"/>
                    <a:pt x="487962" y="1876903"/>
                  </a:cubicBezTo>
                  <a:cubicBezTo>
                    <a:pt x="487962" y="1831125"/>
                    <a:pt x="500004" y="1790166"/>
                    <a:pt x="521679" y="1751616"/>
                  </a:cubicBezTo>
                  <a:cubicBezTo>
                    <a:pt x="521679" y="1751616"/>
                    <a:pt x="521679" y="1751616"/>
                    <a:pt x="52059" y="1751616"/>
                  </a:cubicBezTo>
                  <a:cubicBezTo>
                    <a:pt x="-41263" y="1382680"/>
                    <a:pt x="-1940" y="1064568"/>
                    <a:pt x="112996" y="800807"/>
                  </a:cubicBezTo>
                  <a:lnTo>
                    <a:pt x="157046" y="714666"/>
                  </a:lnTo>
                  <a:lnTo>
                    <a:pt x="155301" y="713208"/>
                  </a:lnTo>
                  <a:lnTo>
                    <a:pt x="169790" y="689745"/>
                  </a:lnTo>
                  <a:lnTo>
                    <a:pt x="190574" y="649101"/>
                  </a:lnTo>
                  <a:lnTo>
                    <a:pt x="244285" y="569107"/>
                  </a:lnTo>
                  <a:lnTo>
                    <a:pt x="256477" y="549363"/>
                  </a:lnTo>
                  <a:lnTo>
                    <a:pt x="262751" y="541603"/>
                  </a:lnTo>
                  <a:lnTo>
                    <a:pt x="283562" y="510609"/>
                  </a:lnTo>
                  <a:lnTo>
                    <a:pt x="383607" y="392148"/>
                  </a:lnTo>
                  <a:lnTo>
                    <a:pt x="388969" y="385518"/>
                  </a:lnTo>
                  <a:cubicBezTo>
                    <a:pt x="728630" y="26504"/>
                    <a:pt x="1212827" y="0"/>
                    <a:pt x="1345319" y="0"/>
                  </a:cubicBezTo>
                  <a:close/>
                </a:path>
              </a:pathLst>
            </a:custGeom>
            <a:solidFill>
              <a:schemeClr val="accent1"/>
            </a:solidFill>
            <a:ln>
              <a:noFill/>
            </a:ln>
          </p:spPr>
          <p:txBody>
            <a:bodyPr vert="horz" wrap="square" lIns="68580" tIns="34290" rIns="68580" bIns="34290" numCol="1" anchor="t" anchorCtr="0" compatLnSpc="1">
              <a:noAutofit/>
            </a:bodyPr>
            <a:lstStyle/>
            <a:p>
              <a:endParaRPr lang="en-US" sz="1050">
                <a:latin typeface="Arial" panose="020B0604020202020204" pitchFamily="34" charset="0"/>
                <a:cs typeface="Arial" panose="020B0604020202020204" pitchFamily="34" charset="0"/>
              </a:endParaRPr>
            </a:p>
          </p:txBody>
        </p:sp>
        <p:sp>
          <p:nvSpPr>
            <p:cNvPr id="75" name="Freeform 74"/>
            <p:cNvSpPr/>
            <p:nvPr/>
          </p:nvSpPr>
          <p:spPr bwMode="auto">
            <a:xfrm>
              <a:off x="5718466" y="2153427"/>
              <a:ext cx="1733655" cy="1751659"/>
            </a:xfrm>
            <a:custGeom>
              <a:avLst/>
              <a:gdLst>
                <a:gd name="connsiteX0" fmla="*/ 384247 w 1733655"/>
                <a:gd name="connsiteY0" fmla="*/ 0 h 1751659"/>
                <a:gd name="connsiteX1" fmla="*/ 386659 w 1733655"/>
                <a:gd name="connsiteY1" fmla="*/ 0 h 1751659"/>
                <a:gd name="connsiteX2" fmla="*/ 1343949 w 1733655"/>
                <a:gd name="connsiteY2" fmla="*/ 385510 h 1751659"/>
                <a:gd name="connsiteX3" fmla="*/ 1733564 w 1733655"/>
                <a:gd name="connsiteY3" fmla="*/ 1333547 h 1751659"/>
                <a:gd name="connsiteX4" fmla="*/ 1733559 w 1733655"/>
                <a:gd name="connsiteY4" fmla="*/ 1333647 h 1751659"/>
                <a:gd name="connsiteX5" fmla="*/ 1733564 w 1733655"/>
                <a:gd name="connsiteY5" fmla="*/ 1333718 h 1751659"/>
                <a:gd name="connsiteX6" fmla="*/ 1681533 w 1733655"/>
                <a:gd name="connsiteY6" fmla="*/ 1751659 h 1751659"/>
                <a:gd name="connsiteX7" fmla="*/ 1678999 w 1733655"/>
                <a:gd name="connsiteY7" fmla="*/ 1751659 h 1751659"/>
                <a:gd name="connsiteX8" fmla="*/ 1672981 w 1733655"/>
                <a:gd name="connsiteY8" fmla="*/ 1751659 h 1751659"/>
                <a:gd name="connsiteX9" fmla="*/ 1661263 w 1733655"/>
                <a:gd name="connsiteY9" fmla="*/ 1751659 h 1751659"/>
                <a:gd name="connsiteX10" fmla="*/ 1641943 w 1733655"/>
                <a:gd name="connsiteY10" fmla="*/ 1751659 h 1751659"/>
                <a:gd name="connsiteX11" fmla="*/ 1613121 w 1733655"/>
                <a:gd name="connsiteY11" fmla="*/ 1751659 h 1751659"/>
                <a:gd name="connsiteX12" fmla="*/ 1572898 w 1733655"/>
                <a:gd name="connsiteY12" fmla="*/ 1751659 h 1751659"/>
                <a:gd name="connsiteX13" fmla="*/ 1519372 w 1733655"/>
                <a:gd name="connsiteY13" fmla="*/ 1751659 h 1751659"/>
                <a:gd name="connsiteX14" fmla="*/ 1450644 w 1733655"/>
                <a:gd name="connsiteY14" fmla="*/ 1751659 h 1751659"/>
                <a:gd name="connsiteX15" fmla="*/ 1364813 w 1733655"/>
                <a:gd name="connsiteY15" fmla="*/ 1751659 h 1751659"/>
                <a:gd name="connsiteX16" fmla="*/ 1259978 w 1733655"/>
                <a:gd name="connsiteY16" fmla="*/ 1751659 h 1751659"/>
                <a:gd name="connsiteX17" fmla="*/ 1134240 w 1733655"/>
                <a:gd name="connsiteY17" fmla="*/ 1751659 h 1751659"/>
                <a:gd name="connsiteX18" fmla="*/ 985699 w 1733655"/>
                <a:gd name="connsiteY18" fmla="*/ 1751659 h 1751659"/>
                <a:gd name="connsiteX19" fmla="*/ 812453 w 1733655"/>
                <a:gd name="connsiteY19" fmla="*/ 1751659 h 1751659"/>
                <a:gd name="connsiteX20" fmla="*/ 612602 w 1733655"/>
                <a:gd name="connsiteY20" fmla="*/ 1751659 h 1751659"/>
                <a:gd name="connsiteX21" fmla="*/ 502107 w 1733655"/>
                <a:gd name="connsiteY21" fmla="*/ 1751659 h 1751659"/>
                <a:gd name="connsiteX22" fmla="*/ 384247 w 1733655"/>
                <a:gd name="connsiteY22" fmla="*/ 1751659 h 1751659"/>
                <a:gd name="connsiteX23" fmla="*/ 384247 w 1733655"/>
                <a:gd name="connsiteY23" fmla="*/ 1101255 h 1751659"/>
                <a:gd name="connsiteX24" fmla="*/ 384247 w 1733655"/>
                <a:gd name="connsiteY24" fmla="*/ 1031687 h 1751659"/>
                <a:gd name="connsiteX25" fmla="*/ 354623 w 1733655"/>
                <a:gd name="connsiteY25" fmla="*/ 1047823 h 1751659"/>
                <a:gd name="connsiteX26" fmla="*/ 255263 w 1733655"/>
                <a:gd name="connsiteY26" fmla="*/ 1067954 h 1751659"/>
                <a:gd name="connsiteX27" fmla="*/ 0 w 1733655"/>
                <a:gd name="connsiteY27" fmla="*/ 811789 h 1751659"/>
                <a:gd name="connsiteX28" fmla="*/ 255263 w 1733655"/>
                <a:gd name="connsiteY28" fmla="*/ 555624 h 1751659"/>
                <a:gd name="connsiteX29" fmla="*/ 354623 w 1733655"/>
                <a:gd name="connsiteY29" fmla="*/ 575755 h 1751659"/>
                <a:gd name="connsiteX30" fmla="*/ 384247 w 1733655"/>
                <a:gd name="connsiteY30" fmla="*/ 591891 h 1751659"/>
                <a:gd name="connsiteX31" fmla="*/ 384247 w 1733655"/>
                <a:gd name="connsiteY31" fmla="*/ 578184 h 1751659"/>
                <a:gd name="connsiteX32" fmla="*/ 384247 w 1733655"/>
                <a:gd name="connsiteY32" fmla="*/ 0 h 17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33655" h="1751659">
                  <a:moveTo>
                    <a:pt x="384247" y="0"/>
                  </a:moveTo>
                  <a:cubicBezTo>
                    <a:pt x="384247" y="0"/>
                    <a:pt x="384247" y="0"/>
                    <a:pt x="386659" y="0"/>
                  </a:cubicBezTo>
                  <a:cubicBezTo>
                    <a:pt x="519281" y="0"/>
                    <a:pt x="1003954" y="26504"/>
                    <a:pt x="1343949" y="385510"/>
                  </a:cubicBezTo>
                  <a:cubicBezTo>
                    <a:pt x="1566393" y="622237"/>
                    <a:pt x="1729156" y="940282"/>
                    <a:pt x="1733564" y="1333547"/>
                  </a:cubicBezTo>
                  <a:lnTo>
                    <a:pt x="1733559" y="1333647"/>
                  </a:lnTo>
                  <a:lnTo>
                    <a:pt x="1733564" y="1333718"/>
                  </a:lnTo>
                  <a:cubicBezTo>
                    <a:pt x="1735034" y="1464753"/>
                    <a:pt x="1718908" y="1604142"/>
                    <a:pt x="1681533" y="1751659"/>
                  </a:cubicBezTo>
                  <a:lnTo>
                    <a:pt x="1678999" y="1751659"/>
                  </a:lnTo>
                  <a:lnTo>
                    <a:pt x="1672981" y="1751659"/>
                  </a:lnTo>
                  <a:lnTo>
                    <a:pt x="1661263" y="1751659"/>
                  </a:lnTo>
                  <a:lnTo>
                    <a:pt x="1641943" y="1751659"/>
                  </a:lnTo>
                  <a:lnTo>
                    <a:pt x="1613121" y="1751659"/>
                  </a:lnTo>
                  <a:lnTo>
                    <a:pt x="1572898" y="1751659"/>
                  </a:lnTo>
                  <a:lnTo>
                    <a:pt x="1519372" y="1751659"/>
                  </a:lnTo>
                  <a:lnTo>
                    <a:pt x="1450644" y="1751659"/>
                  </a:lnTo>
                  <a:lnTo>
                    <a:pt x="1364813" y="1751659"/>
                  </a:lnTo>
                  <a:lnTo>
                    <a:pt x="1259978" y="1751659"/>
                  </a:lnTo>
                  <a:lnTo>
                    <a:pt x="1134240" y="1751659"/>
                  </a:lnTo>
                  <a:lnTo>
                    <a:pt x="985699" y="1751659"/>
                  </a:lnTo>
                  <a:lnTo>
                    <a:pt x="812453" y="1751659"/>
                  </a:lnTo>
                  <a:lnTo>
                    <a:pt x="612602" y="1751659"/>
                  </a:lnTo>
                  <a:lnTo>
                    <a:pt x="502107" y="1751659"/>
                  </a:lnTo>
                  <a:lnTo>
                    <a:pt x="384247" y="1751659"/>
                  </a:lnTo>
                  <a:cubicBezTo>
                    <a:pt x="384247" y="1751659"/>
                    <a:pt x="384247" y="1751659"/>
                    <a:pt x="384247" y="1101255"/>
                  </a:cubicBezTo>
                  <a:lnTo>
                    <a:pt x="384247" y="1031687"/>
                  </a:lnTo>
                  <a:lnTo>
                    <a:pt x="354623" y="1047823"/>
                  </a:lnTo>
                  <a:cubicBezTo>
                    <a:pt x="324083" y="1060786"/>
                    <a:pt x="290507" y="1067954"/>
                    <a:pt x="255263" y="1067954"/>
                  </a:cubicBezTo>
                  <a:cubicBezTo>
                    <a:pt x="114285" y="1067954"/>
                    <a:pt x="0" y="953265"/>
                    <a:pt x="0" y="811789"/>
                  </a:cubicBezTo>
                  <a:cubicBezTo>
                    <a:pt x="0" y="670313"/>
                    <a:pt x="114285" y="555624"/>
                    <a:pt x="255263" y="555624"/>
                  </a:cubicBezTo>
                  <a:cubicBezTo>
                    <a:pt x="290507" y="555624"/>
                    <a:pt x="324083" y="562792"/>
                    <a:pt x="354623" y="575755"/>
                  </a:cubicBezTo>
                  <a:lnTo>
                    <a:pt x="384247" y="591891"/>
                  </a:lnTo>
                  <a:lnTo>
                    <a:pt x="384247" y="578184"/>
                  </a:lnTo>
                  <a:cubicBezTo>
                    <a:pt x="384247" y="410545"/>
                    <a:pt x="384247" y="218958"/>
                    <a:pt x="384247" y="0"/>
                  </a:cubicBezTo>
                  <a:close/>
                </a:path>
              </a:pathLst>
            </a:custGeom>
            <a:solidFill>
              <a:schemeClr val="accent2"/>
            </a:solidFill>
            <a:ln>
              <a:noFill/>
            </a:ln>
          </p:spPr>
          <p:txBody>
            <a:bodyPr vert="horz" wrap="square" lIns="68580" tIns="34290" rIns="68580" bIns="34290" numCol="1" anchor="t" anchorCtr="0" compatLnSpc="1">
              <a:noAutofit/>
            </a:bodyPr>
            <a:lstStyle/>
            <a:p>
              <a:endParaRPr lang="en-US" sz="1050">
                <a:latin typeface="Arial" panose="020B0604020202020204" pitchFamily="34" charset="0"/>
                <a:cs typeface="Arial" panose="020B0604020202020204" pitchFamily="34" charset="0"/>
              </a:endParaRPr>
            </a:p>
          </p:txBody>
        </p:sp>
        <p:sp>
          <p:nvSpPr>
            <p:cNvPr id="77" name="Freeform 76"/>
            <p:cNvSpPr>
              <a:spLocks noChangeArrowheads="1"/>
            </p:cNvSpPr>
            <p:nvPr/>
          </p:nvSpPr>
          <p:spPr bwMode="auto">
            <a:xfrm>
              <a:off x="6102713" y="3524446"/>
              <a:ext cx="1297057" cy="2155748"/>
            </a:xfrm>
            <a:custGeom>
              <a:avLst/>
              <a:gdLst>
                <a:gd name="connsiteX0" fmla="*/ 718884 w 1297057"/>
                <a:gd name="connsiteY0" fmla="*/ 0 h 2155748"/>
                <a:gd name="connsiteX1" fmla="*/ 974147 w 1297057"/>
                <a:gd name="connsiteY1" fmla="*/ 257067 h 2155748"/>
                <a:gd name="connsiteX2" fmla="*/ 954087 w 1297057"/>
                <a:gd name="connsiteY2" fmla="*/ 357129 h 2155748"/>
                <a:gd name="connsiteX3" fmla="*/ 941417 w 1297057"/>
                <a:gd name="connsiteY3" fmla="*/ 380638 h 2155748"/>
                <a:gd name="connsiteX4" fmla="*/ 1297057 w 1297057"/>
                <a:gd name="connsiteY4" fmla="*/ 380638 h 2155748"/>
                <a:gd name="connsiteX5" fmla="*/ 1176513 w 1297057"/>
                <a:gd name="connsiteY5" fmla="*/ 727942 h 2155748"/>
                <a:gd name="connsiteX6" fmla="*/ 949971 w 1297057"/>
                <a:gd name="connsiteY6" fmla="*/ 1133281 h 2155748"/>
                <a:gd name="connsiteX7" fmla="*/ 899582 w 1297057"/>
                <a:gd name="connsiteY7" fmla="*/ 1204736 h 2155748"/>
                <a:gd name="connsiteX8" fmla="*/ 900183 w 1297057"/>
                <a:gd name="connsiteY8" fmla="*/ 1205486 h 2155748"/>
                <a:gd name="connsiteX9" fmla="*/ 888296 w 1297057"/>
                <a:gd name="connsiteY9" fmla="*/ 1220740 h 2155748"/>
                <a:gd name="connsiteX10" fmla="*/ 860122 w 1297057"/>
                <a:gd name="connsiteY10" fmla="*/ 1260694 h 2155748"/>
                <a:gd name="connsiteX11" fmla="*/ 0 w 1297057"/>
                <a:gd name="connsiteY11" fmla="*/ 2155748 h 2155748"/>
                <a:gd name="connsiteX12" fmla="*/ 0 w 1297057"/>
                <a:gd name="connsiteY12" fmla="*/ 380638 h 2155748"/>
                <a:gd name="connsiteX13" fmla="*/ 496352 w 1297057"/>
                <a:gd name="connsiteY13" fmla="*/ 380638 h 2155748"/>
                <a:gd name="connsiteX14" fmla="*/ 483681 w 1297057"/>
                <a:gd name="connsiteY14" fmla="*/ 357129 h 2155748"/>
                <a:gd name="connsiteX15" fmla="*/ 463621 w 1297057"/>
                <a:gd name="connsiteY15" fmla="*/ 257067 h 2155748"/>
                <a:gd name="connsiteX16" fmla="*/ 718884 w 1297057"/>
                <a:gd name="connsiteY16" fmla="*/ 0 h 215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7057" h="2155748">
                  <a:moveTo>
                    <a:pt x="718884" y="0"/>
                  </a:moveTo>
                  <a:cubicBezTo>
                    <a:pt x="859862" y="0"/>
                    <a:pt x="974147" y="115093"/>
                    <a:pt x="974147" y="257067"/>
                  </a:cubicBezTo>
                  <a:cubicBezTo>
                    <a:pt x="974147" y="292561"/>
                    <a:pt x="967004" y="326374"/>
                    <a:pt x="954087" y="357129"/>
                  </a:cubicBezTo>
                  <a:lnTo>
                    <a:pt x="941417" y="380638"/>
                  </a:lnTo>
                  <a:lnTo>
                    <a:pt x="1297057" y="380638"/>
                  </a:lnTo>
                  <a:cubicBezTo>
                    <a:pt x="1270537" y="491583"/>
                    <a:pt x="1229552" y="607351"/>
                    <a:pt x="1176513" y="727942"/>
                  </a:cubicBezTo>
                  <a:cubicBezTo>
                    <a:pt x="1115487" y="867226"/>
                    <a:pt x="1037171" y="1003541"/>
                    <a:pt x="949971" y="1133281"/>
                  </a:cubicBezTo>
                  <a:lnTo>
                    <a:pt x="899582" y="1204736"/>
                  </a:lnTo>
                  <a:lnTo>
                    <a:pt x="900183" y="1205486"/>
                  </a:lnTo>
                  <a:lnTo>
                    <a:pt x="888296" y="1220740"/>
                  </a:lnTo>
                  <a:lnTo>
                    <a:pt x="860122" y="1260694"/>
                  </a:lnTo>
                  <a:cubicBezTo>
                    <a:pt x="491369" y="1760509"/>
                    <a:pt x="25314" y="2135851"/>
                    <a:pt x="0" y="2155748"/>
                  </a:cubicBezTo>
                  <a:cubicBezTo>
                    <a:pt x="0" y="2155748"/>
                    <a:pt x="0" y="2155748"/>
                    <a:pt x="0" y="380638"/>
                  </a:cubicBezTo>
                  <a:lnTo>
                    <a:pt x="496352" y="380638"/>
                  </a:lnTo>
                  <a:lnTo>
                    <a:pt x="483681" y="357129"/>
                  </a:lnTo>
                  <a:cubicBezTo>
                    <a:pt x="470764" y="326374"/>
                    <a:pt x="463621" y="292561"/>
                    <a:pt x="463621" y="257067"/>
                  </a:cubicBezTo>
                  <a:cubicBezTo>
                    <a:pt x="463621" y="115093"/>
                    <a:pt x="577906" y="0"/>
                    <a:pt x="718884" y="0"/>
                  </a:cubicBezTo>
                  <a:close/>
                </a:path>
              </a:pathLst>
            </a:custGeom>
            <a:solidFill>
              <a:schemeClr val="accent1"/>
            </a:solidFill>
            <a:ln>
              <a:noFill/>
            </a:ln>
          </p:spPr>
          <p:txBody>
            <a:bodyPr vert="horz" wrap="square" lIns="68580" tIns="34290" rIns="68580" bIns="34290" numCol="1" anchor="t" anchorCtr="0" compatLnSpc="1">
              <a:noAutofit/>
            </a:bodyPr>
            <a:lstStyle/>
            <a:p>
              <a:endParaRPr lang="en-US" sz="1050">
                <a:latin typeface="Arial" panose="020B0604020202020204" pitchFamily="34" charset="0"/>
                <a:cs typeface="Arial" panose="020B0604020202020204" pitchFamily="34" charset="0"/>
              </a:endParaRPr>
            </a:p>
          </p:txBody>
        </p:sp>
        <p:sp>
          <p:nvSpPr>
            <p:cNvPr id="64" name="Oval 6838"/>
            <p:cNvSpPr>
              <a:spLocks noChangeArrowheads="1"/>
            </p:cNvSpPr>
            <p:nvPr/>
          </p:nvSpPr>
          <p:spPr bwMode="auto">
            <a:xfrm>
              <a:off x="5952983" y="4577968"/>
              <a:ext cx="512329" cy="514133"/>
            </a:xfrm>
            <a:prstGeom prst="ellipse">
              <a:avLst/>
            </a:prstGeom>
            <a:solidFill>
              <a:schemeClr val="accent3"/>
            </a:solidFill>
            <a:ln>
              <a:noFill/>
            </a:ln>
          </p:spPr>
          <p:txBody>
            <a:bodyPr vert="horz" wrap="square" lIns="68580" tIns="34290" rIns="68580" bIns="34290" numCol="1" anchor="t" anchorCtr="0" compatLnSpc="1"/>
            <a:lstStyle/>
            <a:p>
              <a:endParaRPr lang="en-US" sz="1050">
                <a:latin typeface="Arial" panose="020B0604020202020204" pitchFamily="34" charset="0"/>
                <a:cs typeface="Arial" panose="020B0604020202020204" pitchFamily="34" charset="0"/>
              </a:endParaRPr>
            </a:p>
          </p:txBody>
        </p:sp>
        <p:sp>
          <p:nvSpPr>
            <p:cNvPr id="80" name="Freeform 79"/>
            <p:cNvSpPr>
              <a:spLocks noEditPoints="1"/>
            </p:cNvSpPr>
            <p:nvPr/>
          </p:nvSpPr>
          <p:spPr bwMode="auto">
            <a:xfrm>
              <a:off x="5189646" y="3032562"/>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sp>
          <p:nvSpPr>
            <p:cNvPr id="81" name="Freeform 80"/>
            <p:cNvSpPr>
              <a:spLocks noEditPoints="1"/>
            </p:cNvSpPr>
            <p:nvPr/>
          </p:nvSpPr>
          <p:spPr bwMode="auto">
            <a:xfrm>
              <a:off x="5504021" y="4532891"/>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sp>
          <p:nvSpPr>
            <p:cNvPr id="82" name="Freeform 81"/>
            <p:cNvSpPr>
              <a:spLocks noEditPoints="1"/>
            </p:cNvSpPr>
            <p:nvPr/>
          </p:nvSpPr>
          <p:spPr bwMode="auto">
            <a:xfrm>
              <a:off x="6537374" y="27812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sp>
          <p:nvSpPr>
            <p:cNvPr id="83" name="Freeform 82"/>
            <p:cNvSpPr>
              <a:spLocks noEditPoints="1"/>
            </p:cNvSpPr>
            <p:nvPr/>
          </p:nvSpPr>
          <p:spPr bwMode="auto">
            <a:xfrm>
              <a:off x="6557549" y="4147415"/>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cs typeface="Arial" panose="020B0604020202020204" pitchFamily="34" charset="0"/>
              </a:endParaRPr>
            </a:p>
          </p:txBody>
        </p:sp>
      </p:grpSp>
      <p:grpSp>
        <p:nvGrpSpPr>
          <p:cNvPr id="86" name="Group 85"/>
          <p:cNvGrpSpPr/>
          <p:nvPr/>
        </p:nvGrpSpPr>
        <p:grpSpPr>
          <a:xfrm>
            <a:off x="5961906" y="1326665"/>
            <a:ext cx="2609291" cy="721287"/>
            <a:chOff x="5692654" y="2099129"/>
            <a:chExt cx="3479055" cy="961715"/>
          </a:xfrm>
        </p:grpSpPr>
        <p:sp>
          <p:nvSpPr>
            <p:cNvPr id="84" name="TextBox 83"/>
            <p:cNvSpPr txBox="1"/>
            <p:nvPr/>
          </p:nvSpPr>
          <p:spPr>
            <a:xfrm>
              <a:off x="5692655" y="2099129"/>
              <a:ext cx="1631216" cy="400109"/>
            </a:xfrm>
            <a:prstGeom prst="rect">
              <a:avLst/>
            </a:prstGeom>
            <a:noFill/>
          </p:spPr>
          <p:txBody>
            <a:bodyPr wrap="none" rtlCol="0">
              <a:spAutoFit/>
            </a:bodyPr>
            <a:lstStyle/>
            <a:p>
              <a:r>
                <a:rPr lang="zh-CN" altLang="en-US" sz="1350" b="1" dirty="0">
                  <a:latin typeface="Arial" panose="020B0604020202020204" pitchFamily="34" charset="0"/>
                  <a:cs typeface="Arial" panose="020B0604020202020204" pitchFamily="34" charset="0"/>
                </a:rPr>
                <a:t>点击添加内容</a:t>
              </a:r>
              <a:endParaRPr lang="en-GB" sz="1350" b="1" dirty="0">
                <a:latin typeface="Arial" panose="020B0604020202020204" pitchFamily="34" charset="0"/>
                <a:cs typeface="Arial" panose="020B0604020202020204" pitchFamily="34" charset="0"/>
              </a:endParaRPr>
            </a:p>
          </p:txBody>
        </p:sp>
        <p:sp>
          <p:nvSpPr>
            <p:cNvPr id="85" name="Rectangle 84"/>
            <p:cNvSpPr/>
            <p:nvPr/>
          </p:nvSpPr>
          <p:spPr>
            <a:xfrm>
              <a:off x="5692654" y="2399125"/>
              <a:ext cx="3479055" cy="661719"/>
            </a:xfrm>
            <a:prstGeom prst="rect">
              <a:avLst/>
            </a:prstGeom>
          </p:spPr>
          <p:txBody>
            <a:bodyPr wrap="square">
              <a:spAutoFit/>
            </a:bodyPr>
            <a:lstStyle/>
            <a:p>
              <a:pPr>
                <a:lnSpc>
                  <a:spcPct val="125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grpSp>
        <p:nvGrpSpPr>
          <p:cNvPr id="87" name="Group 86"/>
          <p:cNvGrpSpPr/>
          <p:nvPr/>
        </p:nvGrpSpPr>
        <p:grpSpPr>
          <a:xfrm flipH="1">
            <a:off x="582875" y="1326665"/>
            <a:ext cx="2609291" cy="778995"/>
            <a:chOff x="5692654" y="2099129"/>
            <a:chExt cx="3479055" cy="1038659"/>
          </a:xfrm>
        </p:grpSpPr>
        <p:sp>
          <p:nvSpPr>
            <p:cNvPr id="88" name="TextBox 87"/>
            <p:cNvSpPr txBox="1"/>
            <p:nvPr/>
          </p:nvSpPr>
          <p:spPr>
            <a:xfrm>
              <a:off x="5692655" y="2099129"/>
              <a:ext cx="1631216" cy="400109"/>
            </a:xfrm>
            <a:prstGeom prst="rect">
              <a:avLst/>
            </a:prstGeom>
            <a:noFill/>
          </p:spPr>
          <p:txBody>
            <a:bodyPr wrap="none" rtlCol="0">
              <a:spAutoFit/>
            </a:bodyPr>
            <a:lstStyle/>
            <a:p>
              <a:pPr algn="r"/>
              <a:r>
                <a:rPr lang="zh-CN" altLang="en-US" sz="1350" b="1" dirty="0">
                  <a:latin typeface="Arial" panose="020B0604020202020204" pitchFamily="34" charset="0"/>
                  <a:cs typeface="Arial" panose="020B0604020202020204" pitchFamily="34" charset="0"/>
                </a:rPr>
                <a:t>点击添加内容</a:t>
              </a:r>
              <a:endParaRPr lang="en-GB" sz="1350" b="1" dirty="0">
                <a:latin typeface="Arial" panose="020B0604020202020204" pitchFamily="34" charset="0"/>
                <a:cs typeface="Arial" panose="020B0604020202020204" pitchFamily="34" charset="0"/>
              </a:endParaRPr>
            </a:p>
          </p:txBody>
        </p:sp>
        <p:sp>
          <p:nvSpPr>
            <p:cNvPr id="89" name="Rectangle 88"/>
            <p:cNvSpPr/>
            <p:nvPr/>
          </p:nvSpPr>
          <p:spPr>
            <a:xfrm>
              <a:off x="5692654" y="2399125"/>
              <a:ext cx="3479055" cy="738663"/>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点击文本框即可进行编辑输入相关内文本框即可进行编辑输入相关</a:t>
              </a:r>
            </a:p>
          </p:txBody>
        </p:sp>
      </p:grpSp>
      <p:grpSp>
        <p:nvGrpSpPr>
          <p:cNvPr id="92" name="Group 91"/>
          <p:cNvGrpSpPr/>
          <p:nvPr/>
        </p:nvGrpSpPr>
        <p:grpSpPr>
          <a:xfrm flipH="1">
            <a:off x="582875" y="3276640"/>
            <a:ext cx="2609291" cy="721287"/>
            <a:chOff x="5692654" y="2099129"/>
            <a:chExt cx="3479055" cy="961715"/>
          </a:xfrm>
        </p:grpSpPr>
        <p:sp>
          <p:nvSpPr>
            <p:cNvPr id="93" name="TextBox 92"/>
            <p:cNvSpPr txBox="1"/>
            <p:nvPr/>
          </p:nvSpPr>
          <p:spPr>
            <a:xfrm>
              <a:off x="5692655" y="2099129"/>
              <a:ext cx="1631216" cy="400109"/>
            </a:xfrm>
            <a:prstGeom prst="rect">
              <a:avLst/>
            </a:prstGeom>
            <a:noFill/>
          </p:spPr>
          <p:txBody>
            <a:bodyPr wrap="none" rtlCol="0">
              <a:spAutoFit/>
            </a:bodyPr>
            <a:lstStyle/>
            <a:p>
              <a:pPr algn="r"/>
              <a:r>
                <a:rPr lang="zh-CN" altLang="en-US" sz="1350" b="1" dirty="0">
                  <a:latin typeface="Arial" panose="020B0604020202020204" pitchFamily="34" charset="0"/>
                  <a:cs typeface="Arial" panose="020B0604020202020204" pitchFamily="34" charset="0"/>
                </a:rPr>
                <a:t>点击添加内容</a:t>
              </a:r>
              <a:endParaRPr lang="en-GB" sz="1350" b="1" dirty="0">
                <a:latin typeface="Arial" panose="020B0604020202020204" pitchFamily="34" charset="0"/>
                <a:cs typeface="Arial" panose="020B0604020202020204" pitchFamily="34" charset="0"/>
              </a:endParaRPr>
            </a:p>
          </p:txBody>
        </p:sp>
        <p:sp>
          <p:nvSpPr>
            <p:cNvPr id="94" name="Rectangle 93"/>
            <p:cNvSpPr/>
            <p:nvPr/>
          </p:nvSpPr>
          <p:spPr>
            <a:xfrm>
              <a:off x="5692654" y="2399125"/>
              <a:ext cx="3479055" cy="661719"/>
            </a:xfrm>
            <a:prstGeom prst="rect">
              <a:avLst/>
            </a:prstGeom>
          </p:spPr>
          <p:txBody>
            <a:bodyPr wrap="square">
              <a:spAutoFit/>
            </a:bodyPr>
            <a:lstStyle/>
            <a:p>
              <a:pPr algn="r">
                <a:lnSpc>
                  <a:spcPct val="125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grpSp>
        <p:nvGrpSpPr>
          <p:cNvPr id="95" name="Group 94"/>
          <p:cNvGrpSpPr/>
          <p:nvPr/>
        </p:nvGrpSpPr>
        <p:grpSpPr>
          <a:xfrm>
            <a:off x="5961906" y="3276640"/>
            <a:ext cx="2609291" cy="721287"/>
            <a:chOff x="5692654" y="2099129"/>
            <a:chExt cx="3479055" cy="961715"/>
          </a:xfrm>
        </p:grpSpPr>
        <p:sp>
          <p:nvSpPr>
            <p:cNvPr id="96" name="TextBox 95"/>
            <p:cNvSpPr txBox="1"/>
            <p:nvPr/>
          </p:nvSpPr>
          <p:spPr>
            <a:xfrm>
              <a:off x="5692655" y="2099129"/>
              <a:ext cx="1631216" cy="400109"/>
            </a:xfrm>
            <a:prstGeom prst="rect">
              <a:avLst/>
            </a:prstGeom>
            <a:noFill/>
          </p:spPr>
          <p:txBody>
            <a:bodyPr wrap="none" rtlCol="0">
              <a:spAutoFit/>
            </a:bodyPr>
            <a:lstStyle/>
            <a:p>
              <a:r>
                <a:rPr lang="zh-CN" altLang="en-US" sz="1350" b="1" dirty="0">
                  <a:latin typeface="Arial" panose="020B0604020202020204" pitchFamily="34" charset="0"/>
                  <a:cs typeface="Arial" panose="020B0604020202020204" pitchFamily="34" charset="0"/>
                </a:rPr>
                <a:t>点击添加内容</a:t>
              </a:r>
              <a:endParaRPr lang="en-GB" sz="1350" b="1" dirty="0">
                <a:latin typeface="Arial" panose="020B0604020202020204" pitchFamily="34" charset="0"/>
                <a:cs typeface="Arial" panose="020B0604020202020204" pitchFamily="34" charset="0"/>
              </a:endParaRPr>
            </a:p>
          </p:txBody>
        </p:sp>
        <p:sp>
          <p:nvSpPr>
            <p:cNvPr id="97" name="Rectangle 96"/>
            <p:cNvSpPr/>
            <p:nvPr/>
          </p:nvSpPr>
          <p:spPr>
            <a:xfrm>
              <a:off x="5692654" y="2399125"/>
              <a:ext cx="3479055" cy="661719"/>
            </a:xfrm>
            <a:prstGeom prst="rect">
              <a:avLst/>
            </a:prstGeom>
          </p:spPr>
          <p:txBody>
            <a:bodyPr wrap="square">
              <a:spAutoFit/>
            </a:bodyPr>
            <a:lstStyle/>
            <a:p>
              <a:pPr>
                <a:lnSpc>
                  <a:spcPct val="125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right)">
                                      <p:cBhvr>
                                        <p:cTn id="29" dur="500"/>
                                        <p:tgtEl>
                                          <p:spTgt spid="71"/>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953308" y="1101725"/>
            <a:ext cx="7236922" cy="3637827"/>
            <a:chOff x="1884" y="2015"/>
            <a:chExt cx="16977" cy="8533"/>
          </a:xfrm>
        </p:grpSpPr>
        <p:sp>
          <p:nvSpPr>
            <p:cNvPr id="22" name="立方体 21"/>
            <p:cNvSpPr/>
            <p:nvPr/>
          </p:nvSpPr>
          <p:spPr>
            <a:xfrm>
              <a:off x="2274" y="7623"/>
              <a:ext cx="2217" cy="1964"/>
            </a:xfrm>
            <a:prstGeom prst="cube">
              <a:avLst/>
            </a:prstGeom>
            <a:solidFill>
              <a:srgbClr val="E61E7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23" name="立方体 22"/>
            <p:cNvSpPr/>
            <p:nvPr/>
          </p:nvSpPr>
          <p:spPr>
            <a:xfrm>
              <a:off x="2993" y="5907"/>
              <a:ext cx="2217" cy="1964"/>
            </a:xfrm>
            <a:prstGeom prst="cube">
              <a:avLst/>
            </a:prstGeom>
            <a:solidFill>
              <a:schemeClr val="accent2">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24" name="立方体 23"/>
            <p:cNvSpPr/>
            <p:nvPr/>
          </p:nvSpPr>
          <p:spPr>
            <a:xfrm>
              <a:off x="2422" y="4191"/>
              <a:ext cx="2217" cy="1964"/>
            </a:xfrm>
            <a:prstGeom prst="cube">
              <a:avLst/>
            </a:prstGeom>
            <a:solidFill>
              <a:srgbClr val="E61E7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3</a:t>
              </a:r>
            </a:p>
          </p:txBody>
        </p:sp>
        <p:sp>
          <p:nvSpPr>
            <p:cNvPr id="25" name="立方体 24"/>
            <p:cNvSpPr/>
            <p:nvPr/>
          </p:nvSpPr>
          <p:spPr>
            <a:xfrm rot="20793414">
              <a:off x="1884" y="2442"/>
              <a:ext cx="2217" cy="1964"/>
            </a:xfrm>
            <a:prstGeom prst="cube">
              <a:avLst/>
            </a:prstGeom>
            <a:solidFill>
              <a:schemeClr val="accent2">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4</a:t>
              </a:r>
            </a:p>
          </p:txBody>
        </p:sp>
        <p:grpSp>
          <p:nvGrpSpPr>
            <p:cNvPr id="26" name="组合 25"/>
            <p:cNvGrpSpPr/>
            <p:nvPr/>
          </p:nvGrpSpPr>
          <p:grpSpPr>
            <a:xfrm>
              <a:off x="4222" y="2880"/>
              <a:ext cx="3805" cy="5833"/>
              <a:chOff x="2680922" y="1925055"/>
              <a:chExt cx="2416457" cy="3703808"/>
            </a:xfrm>
          </p:grpSpPr>
          <p:cxnSp>
            <p:nvCxnSpPr>
              <p:cNvPr id="27" name="直接箭头连接符 26"/>
              <p:cNvCxnSpPr/>
              <p:nvPr/>
            </p:nvCxnSpPr>
            <p:spPr>
              <a:xfrm>
                <a:off x="2680922" y="1925055"/>
                <a:ext cx="1626380" cy="0"/>
              </a:xfrm>
              <a:prstGeom prst="straightConnector1">
                <a:avLst/>
              </a:prstGeom>
              <a:ln>
                <a:solidFill>
                  <a:srgbClr val="69AAD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030788" y="3159658"/>
                <a:ext cx="1626380" cy="0"/>
              </a:xfrm>
              <a:prstGeom prst="straightConnector1">
                <a:avLst/>
              </a:prstGeom>
              <a:ln>
                <a:solidFill>
                  <a:srgbClr val="69AAD7"/>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3470999" y="4394261"/>
                <a:ext cx="1626380" cy="0"/>
              </a:xfrm>
              <a:prstGeom prst="straightConnector1">
                <a:avLst/>
              </a:prstGeom>
              <a:ln>
                <a:solidFill>
                  <a:srgbClr val="69AAD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038809" y="5628863"/>
                <a:ext cx="1626380" cy="0"/>
              </a:xfrm>
              <a:prstGeom prst="straightConnector1">
                <a:avLst/>
              </a:prstGeom>
              <a:ln>
                <a:solidFill>
                  <a:srgbClr val="69AAD7"/>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文本框 30"/>
            <p:cNvSpPr txBox="1">
              <a:spLocks noChangeArrowheads="1"/>
            </p:cNvSpPr>
            <p:nvPr/>
          </p:nvSpPr>
          <p:spPr bwMode="auto">
            <a:xfrm>
              <a:off x="7347" y="2015"/>
              <a:ext cx="4373"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输入您的小标题</a:t>
              </a:r>
            </a:p>
          </p:txBody>
        </p:sp>
        <p:sp>
          <p:nvSpPr>
            <p:cNvPr id="32" name="文本框 31"/>
            <p:cNvSpPr txBox="1">
              <a:spLocks noChangeArrowheads="1"/>
            </p:cNvSpPr>
            <p:nvPr/>
          </p:nvSpPr>
          <p:spPr bwMode="auto">
            <a:xfrm>
              <a:off x="7347" y="2747"/>
              <a:ext cx="10634"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lnSpc>
                  <a:spcPct val="125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25000"/>
                </a:lnSpc>
              </a:pP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a:spLocks noChangeArrowheads="1"/>
            </p:cNvSpPr>
            <p:nvPr/>
          </p:nvSpPr>
          <p:spPr bwMode="auto">
            <a:xfrm>
              <a:off x="7663" y="4248"/>
              <a:ext cx="4373"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输入您的小标题</a:t>
              </a:r>
            </a:p>
          </p:txBody>
        </p:sp>
        <p:sp>
          <p:nvSpPr>
            <p:cNvPr id="34" name="文本框 33"/>
            <p:cNvSpPr txBox="1">
              <a:spLocks noChangeArrowheads="1"/>
            </p:cNvSpPr>
            <p:nvPr/>
          </p:nvSpPr>
          <p:spPr bwMode="auto">
            <a:xfrm>
              <a:off x="7663" y="4980"/>
              <a:ext cx="10634"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lnSpc>
                  <a:spcPct val="125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25000"/>
                </a:lnSpc>
              </a:pP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a:spLocks noChangeArrowheads="1"/>
            </p:cNvSpPr>
            <p:nvPr/>
          </p:nvSpPr>
          <p:spPr bwMode="auto">
            <a:xfrm>
              <a:off x="8227" y="6392"/>
              <a:ext cx="4373"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输入您的小标题</a:t>
              </a:r>
            </a:p>
          </p:txBody>
        </p:sp>
        <p:sp>
          <p:nvSpPr>
            <p:cNvPr id="36" name="文本框 35"/>
            <p:cNvSpPr txBox="1">
              <a:spLocks noChangeArrowheads="1"/>
            </p:cNvSpPr>
            <p:nvPr/>
          </p:nvSpPr>
          <p:spPr bwMode="auto">
            <a:xfrm>
              <a:off x="8227" y="7124"/>
              <a:ext cx="10634"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lnSpc>
                  <a:spcPct val="125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25000"/>
                </a:lnSpc>
              </a:pP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7" name="文本框 36"/>
            <p:cNvSpPr txBox="1">
              <a:spLocks noChangeArrowheads="1"/>
            </p:cNvSpPr>
            <p:nvPr/>
          </p:nvSpPr>
          <p:spPr bwMode="auto">
            <a:xfrm>
              <a:off x="7508" y="8385"/>
              <a:ext cx="4373"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输入您的小标题</a:t>
              </a:r>
            </a:p>
          </p:txBody>
        </p:sp>
        <p:sp>
          <p:nvSpPr>
            <p:cNvPr id="38" name="文本框 37"/>
            <p:cNvSpPr txBox="1">
              <a:spLocks noChangeArrowheads="1"/>
            </p:cNvSpPr>
            <p:nvPr/>
          </p:nvSpPr>
          <p:spPr bwMode="auto">
            <a:xfrm>
              <a:off x="7508" y="9117"/>
              <a:ext cx="10634"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lnSpc>
                  <a:spcPct val="125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点击文本框即可进行编辑输入相关内容点击文本框即可进行编辑输入相关内容点击文本框即可进行编辑输入相关内容点击文本框即可进行编辑输入相关内容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25000"/>
                </a:lnSpc>
              </a:pP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ISLIDE.DIAGRAM" val="8716da7c-542f-4986-8cb2-e046bf2519a8"/>
</p:tagLst>
</file>

<file path=ppt/theme/theme1.xml><?xml version="1.0" encoding="utf-8"?>
<a:theme xmlns:a="http://schemas.openxmlformats.org/drawingml/2006/main" name="www.2ppt.com">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1376</Words>
  <Application>Microsoft Office PowerPoint</Application>
  <PresentationFormat>全屏显示(16:9)</PresentationFormat>
  <Paragraphs>171</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方正兰亭细黑_GBK</vt:lpstr>
      <vt:lpstr>宋体</vt:lpstr>
      <vt:lpstr>微软雅黑</vt:lpstr>
      <vt:lpstr>Agency FB</vt:lpstr>
      <vt:lpstr>Arial</vt:lpstr>
      <vt:lpstr>Arial Black</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2018-08-13T12:19:00Z</dcterms:created>
  <dcterms:modified xsi:type="dcterms:W3CDTF">2023-01-10T07:26:26Z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6F3865DCD5D9494B85177518547683FC</vt:lpwstr>
  </property>
  <property fmtid="{A09F084E-AD41-489F-8076-AA5BE3082BCA}" pid="100">
    <vt:ui4>5</vt:ui4>
  </property>
  <property fmtid="{64440492-4C8B-11D1-8B70-080036B11A03}" pid="11">
    <vt:lpwstr>www.2ppt.com-爱PPT提供资源下载</vt:lpwstr>
  </property>
</Properties>
</file>