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256" r:id="rId2"/>
    <p:sldId id="28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5"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5E2"/>
    <a:srgbClr val="149A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66" d="100"/>
          <a:sy n="66" d="100"/>
        </p:scale>
        <p:origin x="-72" y="-1224"/>
      </p:cViewPr>
      <p:guideLst>
        <p:guide orient="horz" pos="2137"/>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9CB643-590F-4F4C-B1E2-5DDD888CB7B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AF3D5-B574-495D-BEA0-A2B57BFA1BD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200">
                <a:solidFill>
                  <a:schemeClr val="tx1"/>
                </a:solidFill>
                <a:latin typeface="Calibri" panose="020F0502020204030204" pitchFamily="34" charset="0"/>
                <a:ea typeface="宋体" panose="02010600030101010101" pitchFamily="2" charset="-122"/>
              </a:defRPr>
            </a:lvl1pPr>
            <a:lvl2pPr marL="742950" indent="-285750">
              <a:defRPr sz="1200">
                <a:solidFill>
                  <a:schemeClr val="tx1"/>
                </a:solidFill>
                <a:latin typeface="Calibri" panose="020F0502020204030204" pitchFamily="34" charset="0"/>
                <a:ea typeface="宋体" panose="02010600030101010101" pitchFamily="2" charset="-122"/>
              </a:defRPr>
            </a:lvl2pPr>
            <a:lvl3pPr marL="1143000" indent="-228600">
              <a:defRPr sz="1200">
                <a:solidFill>
                  <a:schemeClr val="tx1"/>
                </a:solidFill>
                <a:latin typeface="Calibri" panose="020F0502020204030204" pitchFamily="34" charset="0"/>
                <a:ea typeface="宋体" panose="02010600030101010101" pitchFamily="2" charset="-122"/>
              </a:defRPr>
            </a:lvl3pPr>
            <a:lvl4pPr marL="1600200" indent="-228600">
              <a:defRPr sz="1200">
                <a:solidFill>
                  <a:schemeClr val="tx1"/>
                </a:solidFill>
                <a:latin typeface="Calibri" panose="020F0502020204030204" pitchFamily="34" charset="0"/>
                <a:ea typeface="宋体" panose="02010600030101010101" pitchFamily="2" charset="-122"/>
              </a:defRPr>
            </a:lvl4pPr>
            <a:lvl5pPr marL="2057400" indent="-228600">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4185273D-3A6A-44EA-95C7-43958828501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579C05-FC4A-4271-A1AE-AD98D25A0B0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579C05-FC4A-4271-A1AE-AD98D25A0B0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AF3D5-B574-495D-BEA0-A2B57BFA1BD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dirty="0"/>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buFont typeface="Arial" panose="020B0604020202020204" pitchFamily="34" charset="0"/>
              <a:buNone/>
            </a:pPr>
            <a:fld id="{3D4CCA73-8705-4032-A58C-A98E4C557840}" type="slidenum">
              <a:rPr lang="zh-CN" altLang="en-US" sz="1200">
                <a:latin typeface="Calibri" panose="020F0502020204030204" pitchFamily="34" charset="0"/>
                <a:ea typeface="宋体" panose="02010600030101010101" pitchFamily="2" charset="-122"/>
              </a:rPr>
              <a:t>14</a:t>
            </a:fld>
            <a:endParaRPr lang="zh-CN" altLang="en-US" sz="120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96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69636"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panose="020F0502020204030204" pitchFamily="34" charset="0"/>
                <a:ea typeface="宋体" panose="02010600030101010101" pitchFamily="2" charset="-122"/>
              </a:defRPr>
            </a:lvl1pPr>
            <a:lvl2pPr marL="742950" indent="-285750">
              <a:defRPr sz="1200">
                <a:solidFill>
                  <a:schemeClr val="tx1"/>
                </a:solidFill>
                <a:latin typeface="Calibri" panose="020F0502020204030204" pitchFamily="34" charset="0"/>
                <a:ea typeface="宋体" panose="02010600030101010101" pitchFamily="2" charset="-122"/>
              </a:defRPr>
            </a:lvl2pPr>
            <a:lvl3pPr marL="1143000" indent="-228600">
              <a:defRPr sz="1200">
                <a:solidFill>
                  <a:schemeClr val="tx1"/>
                </a:solidFill>
                <a:latin typeface="Calibri" panose="020F0502020204030204" pitchFamily="34" charset="0"/>
                <a:ea typeface="宋体" panose="02010600030101010101" pitchFamily="2" charset="-122"/>
              </a:defRPr>
            </a:lvl3pPr>
            <a:lvl4pPr marL="1600200" indent="-228600">
              <a:defRPr sz="1200">
                <a:solidFill>
                  <a:schemeClr val="tx1"/>
                </a:solidFill>
                <a:latin typeface="Calibri" panose="020F0502020204030204" pitchFamily="34" charset="0"/>
                <a:ea typeface="宋体" panose="02010600030101010101" pitchFamily="2" charset="-122"/>
              </a:defRPr>
            </a:lvl4pPr>
            <a:lvl5pPr marL="2057400" indent="-228600">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a:fld id="{2888D6F5-35EB-4C49-8459-3B8EA704C59E}" type="slidenum">
              <a:rPr lang="zh-CN" altLang="en-US"/>
              <a:t>15</a:t>
            </a:fld>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579C05-FC4A-4271-A1AE-AD98D25A0B0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55AF3D5-B574-495D-BEA0-A2B57BFA1BD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AF3D5-B574-495D-BEA0-A2B57BFA1BD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5"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fld id="{412CAD3A-5C15-4536-8BF8-DE368FEBFDCB}" type="slidenum">
              <a:rPr lang="zh-CN" altLang="en-US" sz="1200">
                <a:latin typeface="Arial" panose="020B0604020202020204" pitchFamily="34" charset="0"/>
              </a:rPr>
              <a:t>19</a:t>
            </a:fld>
            <a:endParaRPr lang="en-US" altLang="zh-CN" sz="1200">
              <a:latin typeface="Arial" panose="020B0604020202020204" pitchFamily="34" charset="0"/>
            </a:endParaRPr>
          </a:p>
        </p:txBody>
      </p:sp>
      <p:sp>
        <p:nvSpPr>
          <p:cNvPr id="8196" name="备注占位符 4"/>
          <p:cNvSpPr>
            <a:spLocks noGrp="1"/>
          </p:cNvSpPr>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AF3D5-B574-495D-BEA0-A2B57BFA1BD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dirty="0"/>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buFont typeface="Arial" panose="020B0604020202020204" pitchFamily="34" charset="0"/>
              <a:buNone/>
            </a:pPr>
            <a:fld id="{72811D85-D0F1-496B-A75A-64F1045012D6}" type="slidenum">
              <a:rPr lang="zh-CN" altLang="en-US" sz="1200">
                <a:latin typeface="Calibri" panose="020F0502020204030204" pitchFamily="34" charset="0"/>
                <a:ea typeface="宋体" panose="02010600030101010101" pitchFamily="2" charset="-122"/>
              </a:rPr>
              <a:t>20</a:t>
            </a:fld>
            <a:endParaRPr lang="zh-CN" altLang="en-US" sz="120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AF3D5-B574-495D-BEA0-A2B57BFA1BD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AF3D5-B574-495D-BEA0-A2B57BFA1BD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6D3BEB-9812-4460-A5C7-663BC8DEBBE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16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716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200">
                <a:solidFill>
                  <a:schemeClr val="tx1"/>
                </a:solidFill>
                <a:latin typeface="Calibri" panose="020F0502020204030204" pitchFamily="34" charset="0"/>
                <a:ea typeface="宋体" panose="02010600030101010101" pitchFamily="2" charset="-122"/>
              </a:defRPr>
            </a:lvl1pPr>
            <a:lvl2pPr marL="742950" indent="-285750">
              <a:defRPr sz="1200">
                <a:solidFill>
                  <a:schemeClr val="tx1"/>
                </a:solidFill>
                <a:latin typeface="Calibri" panose="020F0502020204030204" pitchFamily="34" charset="0"/>
                <a:ea typeface="宋体" panose="02010600030101010101" pitchFamily="2" charset="-122"/>
              </a:defRPr>
            </a:lvl2pPr>
            <a:lvl3pPr marL="1143000" indent="-228600">
              <a:defRPr sz="1200">
                <a:solidFill>
                  <a:schemeClr val="tx1"/>
                </a:solidFill>
                <a:latin typeface="Calibri" panose="020F0502020204030204" pitchFamily="34" charset="0"/>
                <a:ea typeface="宋体" panose="02010600030101010101" pitchFamily="2" charset="-122"/>
              </a:defRPr>
            </a:lvl3pPr>
            <a:lvl4pPr marL="1600200" indent="-228600">
              <a:defRPr sz="1200">
                <a:solidFill>
                  <a:schemeClr val="tx1"/>
                </a:solidFill>
                <a:latin typeface="Calibri" panose="020F0502020204030204" pitchFamily="34" charset="0"/>
                <a:ea typeface="宋体" panose="02010600030101010101" pitchFamily="2" charset="-122"/>
              </a:defRPr>
            </a:lvl4pPr>
            <a:lvl5pPr marL="2057400" indent="-228600">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44DC7229-DDC9-42F2-A4BF-2609B24818D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dirty="0"/>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buFont typeface="Arial" panose="020B0604020202020204" pitchFamily="34" charset="0"/>
              <a:buNone/>
            </a:pPr>
            <a:fld id="{E507DAC9-F9B9-44ED-ACBA-825AE754CAAE}" type="slidenum">
              <a:rPr lang="zh-CN" altLang="en-US" sz="1200">
                <a:latin typeface="Calibri" panose="020F0502020204030204" pitchFamily="34" charset="0"/>
                <a:ea typeface="宋体" panose="02010600030101010101" pitchFamily="2" charset="-122"/>
              </a:rPr>
              <a:t>25</a:t>
            </a:fld>
            <a:endParaRPr lang="zh-CN" altLang="en-US" sz="120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AF3D5-B574-495D-BEA0-A2B57BFA1BDD}"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AF3D5-B574-495D-BEA0-A2B57BFA1BDD}"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AF3D5-B574-495D-BEA0-A2B57BFA1BDD}"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AF3D5-B574-495D-BEA0-A2B57BFA1BDD}"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dirty="0"/>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buFont typeface="Arial" panose="020B0604020202020204" pitchFamily="34" charset="0"/>
              <a:buNone/>
            </a:pPr>
            <a:fld id="{33ED5B31-6CDC-4A42-A2BC-F5F2329AD040}"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dirty="0"/>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buFont typeface="Arial" panose="020B0604020202020204" pitchFamily="34" charset="0"/>
              <a:buNone/>
            </a:pPr>
            <a:fld id="{E8BB1E04-8167-4CCB-9E1E-3B34CA86E684}" type="slidenum">
              <a:rPr lang="zh-CN" altLang="en-US" sz="1200">
                <a:latin typeface="Calibri" panose="020F0502020204030204" pitchFamily="34" charset="0"/>
                <a:ea typeface="宋体" panose="02010600030101010101" pitchFamily="2" charset="-122"/>
              </a:rPr>
              <a:t>4</a:t>
            </a:fld>
            <a:endParaRPr lang="zh-CN" altLang="en-US" sz="120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dirty="0"/>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buFont typeface="Arial" panose="020B0604020202020204" pitchFamily="34" charset="0"/>
              <a:buNone/>
            </a:pPr>
            <a:fld id="{A259EE82-FBF7-4D43-B71C-ABBD3A1F53D5}" type="slidenum">
              <a:rPr lang="zh-CN" altLang="en-US" sz="1200">
                <a:latin typeface="Calibri" panose="020F0502020204030204" pitchFamily="34" charset="0"/>
                <a:ea typeface="宋体" panose="02010600030101010101" pitchFamily="2" charset="-122"/>
              </a:rPr>
              <a:t>5</a:t>
            </a:fld>
            <a:endParaRPr lang="zh-CN" altLang="en-US" sz="120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fld id="{7E8084D4-D0B8-4E0B-983F-64451A12D00D}" type="slidenum">
              <a:rPr lang="zh-CN" altLang="en-US">
                <a:latin typeface="Calibri" panose="020F0502020204030204" pitchFamily="34" charset="0"/>
                <a:ea typeface="宋体" panose="02010600030101010101" pitchFamily="2" charset="-122"/>
              </a:rPr>
              <a:t>6</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fld id="{591B4054-EBF1-4B4B-9016-4038FDE40F06}" type="slidenum">
              <a:rPr lang="zh-CN" altLang="en-US">
                <a:latin typeface="Calibri" panose="020F0502020204030204" pitchFamily="34" charset="0"/>
                <a:ea typeface="宋体" panose="02010600030101010101" pitchFamily="2" charset="-122"/>
              </a:rPr>
              <a:t>7</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AF3D5-B574-495D-BEA0-A2B57BFA1BD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579C05-FC4A-4271-A1AE-AD98D25A0B0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advTm="500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134110" y="6414799"/>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transition spd="med" advTm="5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med" advTm="500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med" advTm="500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spd="med" advTm="50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transition spd="med" advTm="5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transition spd="med" advTm="500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transition spd="med" advTm="500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med" advTm="500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med" advTm="500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advTm="5000">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1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xml"/><Relationship Id="rId18" Type="http://schemas.openxmlformats.org/officeDocument/2006/relationships/image" Target="../media/image57.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56.jpeg"/><Relationship Id="rId2" Type="http://schemas.openxmlformats.org/officeDocument/2006/relationships/tags" Target="../tags/tag2.xml"/><Relationship Id="rId16" Type="http://schemas.openxmlformats.org/officeDocument/2006/relationships/image" Target="../media/image55.jpeg"/><Relationship Id="rId20" Type="http://schemas.openxmlformats.org/officeDocument/2006/relationships/image" Target="../media/image59.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54.jpeg"/><Relationship Id="rId10" Type="http://schemas.openxmlformats.org/officeDocument/2006/relationships/tags" Target="../tags/tag10.xml"/><Relationship Id="rId19" Type="http://schemas.openxmlformats.org/officeDocument/2006/relationships/image" Target="../media/image58.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1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notesSlide" Target="../notesSlides/notesSlide15.xml"/><Relationship Id="rId7" Type="http://schemas.openxmlformats.org/officeDocument/2006/relationships/image" Target="../media/image69.jpe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68.png"/><Relationship Id="rId5" Type="http://schemas.openxmlformats.org/officeDocument/2006/relationships/image" Target="../media/image67.jpeg"/><Relationship Id="rId4" Type="http://schemas.openxmlformats.org/officeDocument/2006/relationships/image" Target="../media/image66.jpeg"/><Relationship Id="rId9" Type="http://schemas.openxmlformats.org/officeDocument/2006/relationships/image" Target="../media/image71.jpeg"/></Relationships>
</file>

<file path=ppt/slides/_rels/slide1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1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1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83.jpeg"/><Relationship Id="rId4" Type="http://schemas.openxmlformats.org/officeDocument/2006/relationships/image" Target="../media/image8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86.jpeg"/><Relationship Id="rId4" Type="http://schemas.openxmlformats.org/officeDocument/2006/relationships/image" Target="../media/image85.jpeg"/></Relationships>
</file>

<file path=ppt/slides/_rels/slide21.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90.jpeg"/><Relationship Id="rId11" Type="http://schemas.openxmlformats.org/officeDocument/2006/relationships/image" Target="../media/image95.jpeg"/><Relationship Id="rId5" Type="http://schemas.openxmlformats.org/officeDocument/2006/relationships/image" Target="../media/image89.jpeg"/><Relationship Id="rId10" Type="http://schemas.openxmlformats.org/officeDocument/2006/relationships/image" Target="../media/image94.jpeg"/><Relationship Id="rId4" Type="http://schemas.openxmlformats.org/officeDocument/2006/relationships/image" Target="../media/image88.jpeg"/><Relationship Id="rId9" Type="http://schemas.openxmlformats.org/officeDocument/2006/relationships/image" Target="../media/image93.jpeg"/></Relationships>
</file>

<file path=ppt/slides/_rels/slide22.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tags" Target="../tags/tag16.xml"/><Relationship Id="rId7" Type="http://schemas.openxmlformats.org/officeDocument/2006/relationships/image" Target="../media/image97.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96.jpeg"/><Relationship Id="rId5" Type="http://schemas.openxmlformats.org/officeDocument/2006/relationships/notesSlide" Target="../notesSlides/notesSlide22.xml"/><Relationship Id="rId10" Type="http://schemas.openxmlformats.org/officeDocument/2006/relationships/image" Target="../media/image100.jpeg"/><Relationship Id="rId4" Type="http://schemas.openxmlformats.org/officeDocument/2006/relationships/slideLayout" Target="../slideLayouts/slideLayout1.xml"/><Relationship Id="rId9" Type="http://schemas.openxmlformats.org/officeDocument/2006/relationships/image" Target="../media/image99.jpeg"/></Relationships>
</file>

<file path=ppt/slides/_rels/slide23.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04.jpeg"/><Relationship Id="rId5" Type="http://schemas.openxmlformats.org/officeDocument/2006/relationships/image" Target="../media/image103.jpeg"/><Relationship Id="rId4" Type="http://schemas.openxmlformats.org/officeDocument/2006/relationships/image" Target="../media/image102.jpeg"/></Relationships>
</file>

<file path=ppt/slides/_rels/slide24.xml.rels><?xml version="1.0" encoding="UTF-8" standalone="yes"?>
<Relationships xmlns="http://schemas.openxmlformats.org/package/2006/relationships"><Relationship Id="rId8" Type="http://schemas.openxmlformats.org/officeDocument/2006/relationships/image" Target="../media/image110.jpeg"/><Relationship Id="rId3" Type="http://schemas.openxmlformats.org/officeDocument/2006/relationships/image" Target="../media/image105.jpeg"/><Relationship Id="rId7" Type="http://schemas.openxmlformats.org/officeDocument/2006/relationships/image" Target="../media/image109.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08.jpeg"/><Relationship Id="rId5" Type="http://schemas.openxmlformats.org/officeDocument/2006/relationships/image" Target="../media/image107.jpeg"/><Relationship Id="rId10" Type="http://schemas.openxmlformats.org/officeDocument/2006/relationships/image" Target="../media/image112.jpeg"/><Relationship Id="rId4" Type="http://schemas.openxmlformats.org/officeDocument/2006/relationships/image" Target="../media/image106.jpeg"/><Relationship Id="rId9" Type="http://schemas.openxmlformats.org/officeDocument/2006/relationships/image" Target="../media/image1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14.jpeg"/></Relationships>
</file>

<file path=ppt/slides/_rels/slide26.xml.rels><?xml version="1.0" encoding="UTF-8" standalone="yes"?>
<Relationships xmlns="http://schemas.openxmlformats.org/package/2006/relationships"><Relationship Id="rId8" Type="http://schemas.openxmlformats.org/officeDocument/2006/relationships/image" Target="../media/image120.jpeg"/><Relationship Id="rId3" Type="http://schemas.openxmlformats.org/officeDocument/2006/relationships/image" Target="../media/image115.jpeg"/><Relationship Id="rId7" Type="http://schemas.openxmlformats.org/officeDocument/2006/relationships/image" Target="../media/image119.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18.jpeg"/><Relationship Id="rId5" Type="http://schemas.openxmlformats.org/officeDocument/2006/relationships/image" Target="../media/image117.jpeg"/><Relationship Id="rId10" Type="http://schemas.openxmlformats.org/officeDocument/2006/relationships/image" Target="../media/image122.jpeg"/><Relationship Id="rId4" Type="http://schemas.openxmlformats.org/officeDocument/2006/relationships/image" Target="../media/image116.jpeg"/><Relationship Id="rId9" Type="http://schemas.openxmlformats.org/officeDocument/2006/relationships/image" Target="../media/image121.jpeg"/></Relationships>
</file>

<file path=ppt/slides/_rels/slide27.xml.rels><?xml version="1.0" encoding="UTF-8" standalone="yes"?>
<Relationships xmlns="http://schemas.openxmlformats.org/package/2006/relationships"><Relationship Id="rId8" Type="http://schemas.openxmlformats.org/officeDocument/2006/relationships/image" Target="../media/image113.jpeg"/><Relationship Id="rId3" Type="http://schemas.openxmlformats.org/officeDocument/2006/relationships/tags" Target="../tags/tag19.xml"/><Relationship Id="rId7" Type="http://schemas.openxmlformats.org/officeDocument/2006/relationships/image" Target="../media/image124.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3.jpeg"/><Relationship Id="rId11" Type="http://schemas.openxmlformats.org/officeDocument/2006/relationships/image" Target="../media/image127.jpeg"/><Relationship Id="rId5" Type="http://schemas.openxmlformats.org/officeDocument/2006/relationships/notesSlide" Target="../notesSlides/notesSlide27.xml"/><Relationship Id="rId10" Type="http://schemas.openxmlformats.org/officeDocument/2006/relationships/image" Target="../media/image126.jpeg"/><Relationship Id="rId4" Type="http://schemas.openxmlformats.org/officeDocument/2006/relationships/slideLayout" Target="../slideLayouts/slideLayout1.xml"/><Relationship Id="rId9" Type="http://schemas.openxmlformats.org/officeDocument/2006/relationships/image" Target="../media/image125.jpeg"/></Relationships>
</file>

<file path=ppt/slides/_rels/slide28.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slideLayout" Target="../slideLayouts/slideLayout1.xml"/><Relationship Id="rId18" Type="http://schemas.openxmlformats.org/officeDocument/2006/relationships/image" Target="../media/image131.jpe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image" Target="../media/image130.jpeg"/><Relationship Id="rId2" Type="http://schemas.openxmlformats.org/officeDocument/2006/relationships/tags" Target="../tags/tag21.xml"/><Relationship Id="rId16" Type="http://schemas.openxmlformats.org/officeDocument/2006/relationships/image" Target="../media/image129.jpeg"/><Relationship Id="rId20" Type="http://schemas.openxmlformats.org/officeDocument/2006/relationships/image" Target="../media/image133.jpe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image" Target="../media/image128.jpeg"/><Relationship Id="rId10" Type="http://schemas.openxmlformats.org/officeDocument/2006/relationships/tags" Target="../tags/tag29.xml"/><Relationship Id="rId19" Type="http://schemas.openxmlformats.org/officeDocument/2006/relationships/image" Target="../media/image132.jpeg"/><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0"/>
            <a:ext cx="12192000" cy="6858000"/>
          </a:xfrm>
          <a:prstGeom prst="rect">
            <a:avLst/>
          </a:prstGeom>
        </p:spPr>
      </p:pic>
      <p:grpSp>
        <p:nvGrpSpPr>
          <p:cNvPr id="28" name="组合 27"/>
          <p:cNvGrpSpPr/>
          <p:nvPr/>
        </p:nvGrpSpPr>
        <p:grpSpPr>
          <a:xfrm>
            <a:off x="3879687" y="1765300"/>
            <a:ext cx="5133683" cy="1107996"/>
            <a:chOff x="3758790" y="1765300"/>
            <a:chExt cx="4432624" cy="1107996"/>
          </a:xfrm>
        </p:grpSpPr>
        <p:sp>
          <p:nvSpPr>
            <p:cNvPr id="29" name="文本框 6"/>
            <p:cNvSpPr txBox="1"/>
            <p:nvPr/>
          </p:nvSpPr>
          <p:spPr>
            <a:xfrm>
              <a:off x="3758790" y="1765300"/>
              <a:ext cx="4432624" cy="1107996"/>
            </a:xfrm>
            <a:prstGeom prst="rect">
              <a:avLst/>
            </a:prstGeom>
            <a:noFill/>
          </p:spPr>
          <p:txBody>
            <a:bodyPr wrap="none" rtlCol="0">
              <a:spAutoFit/>
            </a:bodyPr>
            <a:lstStyle/>
            <a:p>
              <a:r>
                <a:rPr lang="zh-CN" altLang="en-US" sz="6600" dirty="0">
                  <a:solidFill>
                    <a:prstClr val="white"/>
                  </a:solidFill>
                  <a:effectLst>
                    <a:glow rad="203200">
                      <a:prstClr val="white"/>
                    </a:glow>
                  </a:effectLst>
                  <a:latin typeface="方正正大黑简体" panose="02000000000000000000" pitchFamily="2" charset="-122"/>
                  <a:ea typeface="方正正大黑简体" panose="02000000000000000000" pitchFamily="2" charset="-122"/>
                </a:rPr>
                <a:t>暑假去哪儿</a:t>
              </a:r>
            </a:p>
          </p:txBody>
        </p:sp>
        <p:sp>
          <p:nvSpPr>
            <p:cNvPr id="30" name="文本框 7"/>
            <p:cNvSpPr txBox="1"/>
            <p:nvPr/>
          </p:nvSpPr>
          <p:spPr>
            <a:xfrm>
              <a:off x="3758790" y="1765300"/>
              <a:ext cx="4432624" cy="1107996"/>
            </a:xfrm>
            <a:prstGeom prst="rect">
              <a:avLst/>
            </a:prstGeom>
            <a:noFill/>
          </p:spPr>
          <p:txBody>
            <a:bodyPr wrap="none" rtlCol="0">
              <a:spAutoFit/>
            </a:bodyPr>
            <a:lstStyle/>
            <a:p>
              <a:r>
                <a:rPr lang="zh-CN" altLang="en-US" sz="6600" dirty="0">
                  <a:solidFill>
                    <a:srgbClr val="00B0F0"/>
                  </a:solidFill>
                  <a:latin typeface="方正正大黑简体" panose="02000000000000000000" pitchFamily="2" charset="-122"/>
                  <a:ea typeface="方正正大黑简体" panose="02000000000000000000" pitchFamily="2" charset="-122"/>
                </a:rPr>
                <a:t>暑假去哪儿</a:t>
              </a:r>
            </a:p>
          </p:txBody>
        </p:sp>
      </p:grpSp>
      <p:grpSp>
        <p:nvGrpSpPr>
          <p:cNvPr id="31" name="组合 30"/>
          <p:cNvGrpSpPr/>
          <p:nvPr/>
        </p:nvGrpSpPr>
        <p:grpSpPr>
          <a:xfrm>
            <a:off x="3974938" y="3057128"/>
            <a:ext cx="1165704" cy="1851740"/>
            <a:chOff x="4321276" y="3170314"/>
            <a:chExt cx="1165704" cy="1851740"/>
          </a:xfrm>
        </p:grpSpPr>
        <p:sp>
          <p:nvSpPr>
            <p:cNvPr id="32" name="文本框 10"/>
            <p:cNvSpPr txBox="1"/>
            <p:nvPr/>
          </p:nvSpPr>
          <p:spPr>
            <a:xfrm>
              <a:off x="4321276" y="3219021"/>
              <a:ext cx="1165704" cy="175432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54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方正卡通简体" panose="03000509000000000000" pitchFamily="65" charset="-122"/>
                  <a:ea typeface="方正卡通简体" panose="03000509000000000000" pitchFamily="65" charset="-122"/>
                </a:rPr>
                <a:t>度</a:t>
              </a:r>
              <a:endParaRPr kumimoji="0" lang="en-US" altLang="zh-CN" sz="54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方正卡通简体" panose="03000509000000000000" pitchFamily="65" charset="-122"/>
                <a:ea typeface="方正卡通简体" panose="03000509000000000000" pitchFamily="65"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54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方正卡通简体" panose="03000509000000000000" pitchFamily="65" charset="-122"/>
                  <a:ea typeface="方正卡通简体" panose="03000509000000000000" pitchFamily="65" charset="-122"/>
                </a:rPr>
                <a:t>  假</a:t>
              </a:r>
            </a:p>
          </p:txBody>
        </p:sp>
        <p:sp>
          <p:nvSpPr>
            <p:cNvPr id="33" name="半闭框 32"/>
            <p:cNvSpPr/>
            <p:nvPr/>
          </p:nvSpPr>
          <p:spPr>
            <a:xfrm>
              <a:off x="4321276" y="3170314"/>
              <a:ext cx="383458" cy="383458"/>
            </a:xfrm>
            <a:prstGeom prst="halfFrame">
              <a:avLst>
                <a:gd name="adj1" fmla="val 10752"/>
                <a:gd name="adj2" fmla="val 9761"/>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cs typeface="+mn-cs"/>
              </a:endParaRPr>
            </a:p>
          </p:txBody>
        </p:sp>
        <p:sp>
          <p:nvSpPr>
            <p:cNvPr id="34" name="半闭框 33"/>
            <p:cNvSpPr/>
            <p:nvPr/>
          </p:nvSpPr>
          <p:spPr>
            <a:xfrm rot="16200000" flipV="1">
              <a:off x="5103522" y="4638596"/>
              <a:ext cx="383458" cy="383458"/>
            </a:xfrm>
            <a:prstGeom prst="halfFrame">
              <a:avLst>
                <a:gd name="adj1" fmla="val 10752"/>
                <a:gd name="adj2" fmla="val 9761"/>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35" name="组合 34"/>
          <p:cNvGrpSpPr/>
          <p:nvPr/>
        </p:nvGrpSpPr>
        <p:grpSpPr>
          <a:xfrm>
            <a:off x="5249040" y="3253029"/>
            <a:ext cx="2954655" cy="1459938"/>
            <a:chOff x="5249040" y="3411088"/>
            <a:chExt cx="2954655" cy="1459938"/>
          </a:xfrm>
        </p:grpSpPr>
        <p:sp>
          <p:nvSpPr>
            <p:cNvPr id="36" name="文本框 14"/>
            <p:cNvSpPr txBox="1"/>
            <p:nvPr/>
          </p:nvSpPr>
          <p:spPr>
            <a:xfrm>
              <a:off x="5249040" y="3411088"/>
              <a:ext cx="2954655"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54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rPr>
                <a:t>旅行相册</a:t>
              </a:r>
            </a:p>
          </p:txBody>
        </p:sp>
        <p:sp>
          <p:nvSpPr>
            <p:cNvPr id="37" name="文本框 15"/>
            <p:cNvSpPr txBox="1"/>
            <p:nvPr/>
          </p:nvSpPr>
          <p:spPr>
            <a:xfrm>
              <a:off x="5249040" y="4347806"/>
              <a:ext cx="2759089"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方正卡通简体" panose="03000509000000000000" pitchFamily="65" charset="-122"/>
                  <a:ea typeface="方正卡通简体" panose="03000509000000000000" pitchFamily="65" charset="-122"/>
                </a:rPr>
                <a:t>Travel album</a:t>
              </a:r>
              <a:endParaRPr kumimoji="0" lang="zh-CN" altLang="en-US" sz="2800" b="1" i="0"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方正卡通简体" panose="03000509000000000000" pitchFamily="65" charset="-122"/>
                <a:ea typeface="方正卡通简体" panose="03000509000000000000" pitchFamily="65" charset="-122"/>
              </a:endParaRPr>
            </a:p>
          </p:txBody>
        </p:sp>
      </p:grpSp>
    </p:spTree>
  </p:cSld>
  <p:clrMapOvr>
    <a:masterClrMapping/>
  </p:clrMapOvr>
  <p:transition spd="slow" advTm="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500"/>
                                        <p:tgtEl>
                                          <p:spTgt spid="3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rotWithShape="1">
          <a:blip r:embed="rId3" cstate="screen"/>
          <a:srcRect/>
          <a:stretch>
            <a:fillRect/>
          </a:stretch>
        </p:blipFill>
        <p:spPr bwMode="auto">
          <a:xfrm>
            <a:off x="8500736" y="4165600"/>
            <a:ext cx="369126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4" cstate="screen"/>
          <a:stretch>
            <a:fillRect/>
          </a:stretch>
        </p:blipFill>
        <p:spPr bwMode="auto">
          <a:xfrm>
            <a:off x="5339556" y="4165600"/>
            <a:ext cx="3124200" cy="2093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cstate="screen"/>
          <a:stretch>
            <a:fillRect/>
          </a:stretch>
        </p:blipFill>
        <p:spPr bwMode="auto">
          <a:xfrm>
            <a:off x="5339556" y="515451"/>
            <a:ext cx="3124200" cy="208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2122436" y="2637368"/>
            <a:ext cx="9764769" cy="1488017"/>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800225">
              <a:defRPr/>
            </a:pPr>
            <a:r>
              <a:rPr lang="zh-CN" altLang="en-US" sz="3735" dirty="0">
                <a:solidFill>
                  <a:schemeClr val="bg1"/>
                </a:solidFill>
                <a:cs typeface="+mn-ea"/>
                <a:sym typeface="+mn-lt"/>
              </a:rPr>
              <a:t>           </a:t>
            </a:r>
            <a:r>
              <a:rPr lang="zh-CN" altLang="en-US" sz="3735" b="1" dirty="0">
                <a:solidFill>
                  <a:schemeClr val="bg1"/>
                </a:solidFill>
                <a:cs typeface="+mn-ea"/>
                <a:sym typeface="+mn-lt"/>
              </a:rPr>
              <a:t> 黄冈</a:t>
            </a:r>
          </a:p>
        </p:txBody>
      </p:sp>
      <p:pic>
        <p:nvPicPr>
          <p:cNvPr id="6147" name="Picture 3"/>
          <p:cNvPicPr>
            <a:picLocks noChangeAspect="1" noChangeArrowheads="1"/>
          </p:cNvPicPr>
          <p:nvPr/>
        </p:nvPicPr>
        <p:blipFill>
          <a:blip r:embed="rId6" cstate="screen"/>
          <a:stretch>
            <a:fillRect/>
          </a:stretch>
        </p:blipFill>
        <p:spPr bwMode="auto">
          <a:xfrm>
            <a:off x="2432259" y="3687233"/>
            <a:ext cx="2825045" cy="2118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7" cstate="screen"/>
          <a:srcRect/>
          <a:stretch>
            <a:fillRect/>
          </a:stretch>
        </p:blipFill>
        <p:spPr bwMode="auto">
          <a:xfrm>
            <a:off x="2427232" y="1299633"/>
            <a:ext cx="2830073" cy="21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8" cstate="screen"/>
          <a:stretch>
            <a:fillRect/>
          </a:stretch>
        </p:blipFill>
        <p:spPr bwMode="auto">
          <a:xfrm>
            <a:off x="8500736" y="0"/>
            <a:ext cx="3691265" cy="2599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6672064" y="2946385"/>
            <a:ext cx="5280587" cy="802207"/>
          </a:xfrm>
          <a:prstGeom prst="rect">
            <a:avLst/>
          </a:prstGeom>
        </p:spPr>
        <p:txBody>
          <a:bodyPr wrap="square">
            <a:spAutoFit/>
          </a:bodyPr>
          <a:lstStyle/>
          <a:p>
            <a:pPr algn="just">
              <a:lnSpc>
                <a:spcPct val="130000"/>
              </a:lnSpc>
              <a:spcBef>
                <a:spcPts val="800"/>
              </a:spcBef>
              <a:spcAft>
                <a:spcPts val="800"/>
              </a:spcAft>
              <a:defRPr/>
            </a:pPr>
            <a:r>
              <a:rPr lang="zh-CN" altLang="en-US" sz="1865" kern="100" spc="400" dirty="0">
                <a:solidFill>
                  <a:srgbClr val="FFFFFF"/>
                </a:solidFill>
                <a:cs typeface="+mn-ea"/>
                <a:sym typeface="+mn-lt"/>
              </a:rPr>
              <a:t>更改文字：标题框及正文框中的文字可直接改为您所需的文字。</a:t>
            </a:r>
          </a:p>
        </p:txBody>
      </p:sp>
      <p:pic>
        <p:nvPicPr>
          <p:cNvPr id="2050" name="Picture 2" descr="C:\Users\jsj\Desktop\湖北\黄冈\10dfa9ec8a136327384327a9908fa0ec09fac7fa.jpg"/>
          <p:cNvPicPr>
            <a:picLocks noChangeAspect="1" noChangeArrowheads="1"/>
          </p:cNvPicPr>
          <p:nvPr/>
        </p:nvPicPr>
        <p:blipFill>
          <a:blip r:embed="rId9" cstate="screen"/>
          <a:srcRect/>
          <a:stretch>
            <a:fillRect/>
          </a:stretch>
        </p:blipFill>
        <p:spPr bwMode="auto">
          <a:xfrm>
            <a:off x="0" y="1680611"/>
            <a:ext cx="2351584" cy="34967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additive="base">
                                        <p:cTn id="11" dur="500" fill="hold"/>
                                        <p:tgtEl>
                                          <p:spTgt spid="6146"/>
                                        </p:tgtEl>
                                        <p:attrNameLst>
                                          <p:attrName>ppt_x</p:attrName>
                                        </p:attrNameLst>
                                      </p:cBhvr>
                                      <p:tavLst>
                                        <p:tav tm="0">
                                          <p:val>
                                            <p:strVal val="#ppt_x"/>
                                          </p:val>
                                        </p:tav>
                                        <p:tav tm="100000">
                                          <p:val>
                                            <p:strVal val="#ppt_x"/>
                                          </p:val>
                                        </p:tav>
                                      </p:tavLst>
                                    </p:anim>
                                    <p:anim calcmode="lin" valueType="num">
                                      <p:cBhvr additive="base">
                                        <p:cTn id="12" dur="500" fill="hold"/>
                                        <p:tgtEl>
                                          <p:spTgt spid="6146"/>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147"/>
                                        </p:tgtEl>
                                        <p:attrNameLst>
                                          <p:attrName>style.visibility</p:attrName>
                                        </p:attrNameLst>
                                      </p:cBhvr>
                                      <p:to>
                                        <p:strVal val="visible"/>
                                      </p:to>
                                    </p:set>
                                    <p:anim calcmode="lin" valueType="num">
                                      <p:cBhvr additive="base">
                                        <p:cTn id="15" dur="500" fill="hold"/>
                                        <p:tgtEl>
                                          <p:spTgt spid="6147"/>
                                        </p:tgtEl>
                                        <p:attrNameLst>
                                          <p:attrName>ppt_x</p:attrName>
                                        </p:attrNameLst>
                                      </p:cBhvr>
                                      <p:tavLst>
                                        <p:tav tm="0">
                                          <p:val>
                                            <p:strVal val="#ppt_x"/>
                                          </p:val>
                                        </p:tav>
                                        <p:tav tm="100000">
                                          <p:val>
                                            <p:strVal val="#ppt_x"/>
                                          </p:val>
                                        </p:tav>
                                      </p:tavLst>
                                    </p:anim>
                                    <p:anim calcmode="lin" valueType="num">
                                      <p:cBhvr additive="base">
                                        <p:cTn id="16" dur="500" fill="hold"/>
                                        <p:tgtEl>
                                          <p:spTgt spid="6147"/>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1" fill="hold" nodeType="afterEffect">
                                  <p:stCondLst>
                                    <p:cond delay="0"/>
                                  </p:stCondLst>
                                  <p:childTnLst>
                                    <p:set>
                                      <p:cBhvr>
                                        <p:cTn id="19" dur="1" fill="hold">
                                          <p:stCondLst>
                                            <p:cond delay="0"/>
                                          </p:stCondLst>
                                        </p:cTn>
                                        <p:tgtEl>
                                          <p:spTgt spid="6149"/>
                                        </p:tgtEl>
                                        <p:attrNameLst>
                                          <p:attrName>style.visibility</p:attrName>
                                        </p:attrNameLst>
                                      </p:cBhvr>
                                      <p:to>
                                        <p:strVal val="visible"/>
                                      </p:to>
                                    </p:set>
                                    <p:anim calcmode="lin" valueType="num">
                                      <p:cBhvr additive="base">
                                        <p:cTn id="20" dur="500" fill="hold"/>
                                        <p:tgtEl>
                                          <p:spTgt spid="6149"/>
                                        </p:tgtEl>
                                        <p:attrNameLst>
                                          <p:attrName>ppt_x</p:attrName>
                                        </p:attrNameLst>
                                      </p:cBhvr>
                                      <p:tavLst>
                                        <p:tav tm="0">
                                          <p:val>
                                            <p:strVal val="#ppt_x"/>
                                          </p:val>
                                        </p:tav>
                                        <p:tav tm="100000">
                                          <p:val>
                                            <p:strVal val="#ppt_x"/>
                                          </p:val>
                                        </p:tav>
                                      </p:tavLst>
                                    </p:anim>
                                    <p:anim calcmode="lin" valueType="num">
                                      <p:cBhvr additive="base">
                                        <p:cTn id="21" dur="500" fill="hold"/>
                                        <p:tgtEl>
                                          <p:spTgt spid="6149"/>
                                        </p:tgtEl>
                                        <p:attrNameLst>
                                          <p:attrName>ppt_y</p:attrName>
                                        </p:attrNameLst>
                                      </p:cBhvr>
                                      <p:tavLst>
                                        <p:tav tm="0">
                                          <p:val>
                                            <p:strVal val="0-#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150"/>
                                        </p:tgtEl>
                                        <p:attrNameLst>
                                          <p:attrName>style.visibility</p:attrName>
                                        </p:attrNameLst>
                                      </p:cBhvr>
                                      <p:to>
                                        <p:strVal val="visible"/>
                                      </p:to>
                                    </p:set>
                                    <p:anim calcmode="lin" valueType="num">
                                      <p:cBhvr additive="base">
                                        <p:cTn id="24" dur="500" fill="hold"/>
                                        <p:tgtEl>
                                          <p:spTgt spid="6150"/>
                                        </p:tgtEl>
                                        <p:attrNameLst>
                                          <p:attrName>ppt_x</p:attrName>
                                        </p:attrNameLst>
                                      </p:cBhvr>
                                      <p:tavLst>
                                        <p:tav tm="0">
                                          <p:val>
                                            <p:strVal val="#ppt_x"/>
                                          </p:val>
                                        </p:tav>
                                        <p:tav tm="100000">
                                          <p:val>
                                            <p:strVal val="#ppt_x"/>
                                          </p:val>
                                        </p:tav>
                                      </p:tavLst>
                                    </p:anim>
                                    <p:anim calcmode="lin" valueType="num">
                                      <p:cBhvr additive="base">
                                        <p:cTn id="25" dur="500" fill="hold"/>
                                        <p:tgtEl>
                                          <p:spTgt spid="6150"/>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1" fill="hold" nodeType="afterEffect">
                                  <p:stCondLst>
                                    <p:cond delay="0"/>
                                  </p:stCondLst>
                                  <p:childTnLst>
                                    <p:set>
                                      <p:cBhvr>
                                        <p:cTn id="28" dur="1" fill="hold">
                                          <p:stCondLst>
                                            <p:cond delay="0"/>
                                          </p:stCondLst>
                                        </p:cTn>
                                        <p:tgtEl>
                                          <p:spTgt spid="6148"/>
                                        </p:tgtEl>
                                        <p:attrNameLst>
                                          <p:attrName>style.visibility</p:attrName>
                                        </p:attrNameLst>
                                      </p:cBhvr>
                                      <p:to>
                                        <p:strVal val="visible"/>
                                      </p:to>
                                    </p:set>
                                    <p:anim calcmode="lin" valueType="num">
                                      <p:cBhvr additive="base">
                                        <p:cTn id="29" dur="500" fill="hold"/>
                                        <p:tgtEl>
                                          <p:spTgt spid="6148"/>
                                        </p:tgtEl>
                                        <p:attrNameLst>
                                          <p:attrName>ppt_x</p:attrName>
                                        </p:attrNameLst>
                                      </p:cBhvr>
                                      <p:tavLst>
                                        <p:tav tm="0">
                                          <p:val>
                                            <p:strVal val="#ppt_x"/>
                                          </p:val>
                                        </p:tav>
                                        <p:tav tm="100000">
                                          <p:val>
                                            <p:strVal val="#ppt_x"/>
                                          </p:val>
                                        </p:tav>
                                      </p:tavLst>
                                    </p:anim>
                                    <p:anim calcmode="lin" valueType="num">
                                      <p:cBhvr additive="base">
                                        <p:cTn id="30" dur="500" fill="hold"/>
                                        <p:tgtEl>
                                          <p:spTgt spid="6148"/>
                                        </p:tgtEl>
                                        <p:attrNameLst>
                                          <p:attrName>ppt_y</p:attrName>
                                        </p:attrNameLst>
                                      </p:cBhvr>
                                      <p:tavLst>
                                        <p:tav tm="0">
                                          <p:val>
                                            <p:strVal val="0-#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151"/>
                                        </p:tgtEl>
                                        <p:attrNameLst>
                                          <p:attrName>style.visibility</p:attrName>
                                        </p:attrNameLst>
                                      </p:cBhvr>
                                      <p:to>
                                        <p:strVal val="visible"/>
                                      </p:to>
                                    </p:set>
                                    <p:anim calcmode="lin" valueType="num">
                                      <p:cBhvr additive="base">
                                        <p:cTn id="33" dur="500" fill="hold"/>
                                        <p:tgtEl>
                                          <p:spTgt spid="6151"/>
                                        </p:tgtEl>
                                        <p:attrNameLst>
                                          <p:attrName>ppt_x</p:attrName>
                                        </p:attrNameLst>
                                      </p:cBhvr>
                                      <p:tavLst>
                                        <p:tav tm="0">
                                          <p:val>
                                            <p:strVal val="#ppt_x"/>
                                          </p:val>
                                        </p:tav>
                                        <p:tav tm="100000">
                                          <p:val>
                                            <p:strVal val="#ppt_x"/>
                                          </p:val>
                                        </p:tav>
                                      </p:tavLst>
                                    </p:anim>
                                    <p:anim calcmode="lin" valueType="num">
                                      <p:cBhvr additive="base">
                                        <p:cTn id="34"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任意多边形 454"/>
          <p:cNvSpPr/>
          <p:nvPr/>
        </p:nvSpPr>
        <p:spPr bwMode="auto">
          <a:xfrm>
            <a:off x="-25389" y="2372884"/>
            <a:ext cx="12217389" cy="3949913"/>
          </a:xfrm>
          <a:custGeom>
            <a:avLst/>
            <a:gdLst>
              <a:gd name="connsiteX0" fmla="*/ 7994540 w 9163042"/>
              <a:gd name="connsiteY0" fmla="*/ 2299750 h 2553010"/>
              <a:gd name="connsiteX1" fmla="*/ 7994540 w 9163042"/>
              <a:gd name="connsiteY1" fmla="*/ 2447506 h 2553010"/>
              <a:gd name="connsiteX2" fmla="*/ 8090118 w 9163042"/>
              <a:gd name="connsiteY2" fmla="*/ 2444428 h 2553010"/>
              <a:gd name="connsiteX3" fmla="*/ 8191861 w 9163042"/>
              <a:gd name="connsiteY3" fmla="*/ 2447506 h 2553010"/>
              <a:gd name="connsiteX4" fmla="*/ 8194944 w 9163042"/>
              <a:gd name="connsiteY4" fmla="*/ 2302828 h 2553010"/>
              <a:gd name="connsiteX5" fmla="*/ 8099367 w 9163042"/>
              <a:gd name="connsiteY5" fmla="*/ 2299750 h 2553010"/>
              <a:gd name="connsiteX6" fmla="*/ 7676977 w 9163042"/>
              <a:gd name="connsiteY6" fmla="*/ 2296671 h 2553010"/>
              <a:gd name="connsiteX7" fmla="*/ 7676977 w 9163042"/>
              <a:gd name="connsiteY7" fmla="*/ 2444428 h 2553010"/>
              <a:gd name="connsiteX8" fmla="*/ 7778721 w 9163042"/>
              <a:gd name="connsiteY8" fmla="*/ 2444428 h 2553010"/>
              <a:gd name="connsiteX9" fmla="*/ 7886630 w 9163042"/>
              <a:gd name="connsiteY9" fmla="*/ 2450584 h 2553010"/>
              <a:gd name="connsiteX10" fmla="*/ 7889713 w 9163042"/>
              <a:gd name="connsiteY10" fmla="*/ 2305906 h 2553010"/>
              <a:gd name="connsiteX11" fmla="*/ 7787970 w 9163042"/>
              <a:gd name="connsiteY11" fmla="*/ 2296671 h 2553010"/>
              <a:gd name="connsiteX12" fmla="*/ 3160201 w 9163042"/>
              <a:gd name="connsiteY12" fmla="*/ 2259731 h 2553010"/>
              <a:gd name="connsiteX13" fmla="*/ 3160201 w 9163042"/>
              <a:gd name="connsiteY13" fmla="*/ 2407488 h 2553010"/>
              <a:gd name="connsiteX14" fmla="*/ 3354438 w 9163042"/>
              <a:gd name="connsiteY14" fmla="*/ 2410566 h 2553010"/>
              <a:gd name="connsiteX15" fmla="*/ 3357522 w 9163042"/>
              <a:gd name="connsiteY15" fmla="*/ 2262810 h 2553010"/>
              <a:gd name="connsiteX16" fmla="*/ 7384081 w 9163042"/>
              <a:gd name="connsiteY16" fmla="*/ 2256654 h 2553010"/>
              <a:gd name="connsiteX17" fmla="*/ 7384081 w 9163042"/>
              <a:gd name="connsiteY17" fmla="*/ 2404410 h 2553010"/>
              <a:gd name="connsiteX18" fmla="*/ 7479659 w 9163042"/>
              <a:gd name="connsiteY18" fmla="*/ 2413645 h 2553010"/>
              <a:gd name="connsiteX19" fmla="*/ 7581402 w 9163042"/>
              <a:gd name="connsiteY19" fmla="*/ 2429036 h 2553010"/>
              <a:gd name="connsiteX20" fmla="*/ 7584485 w 9163042"/>
              <a:gd name="connsiteY20" fmla="*/ 2281280 h 2553010"/>
              <a:gd name="connsiteX21" fmla="*/ 7488908 w 9163042"/>
              <a:gd name="connsiteY21" fmla="*/ 2265889 h 2553010"/>
              <a:gd name="connsiteX22" fmla="*/ 3650417 w 9163042"/>
              <a:gd name="connsiteY22" fmla="*/ 2253575 h 2553010"/>
              <a:gd name="connsiteX23" fmla="*/ 3453097 w 9163042"/>
              <a:gd name="connsiteY23" fmla="*/ 2259732 h 2553010"/>
              <a:gd name="connsiteX24" fmla="*/ 3453097 w 9163042"/>
              <a:gd name="connsiteY24" fmla="*/ 2407488 h 2553010"/>
              <a:gd name="connsiteX25" fmla="*/ 3650417 w 9163042"/>
              <a:gd name="connsiteY25" fmla="*/ 2401332 h 2553010"/>
              <a:gd name="connsiteX26" fmla="*/ 8490924 w 9163042"/>
              <a:gd name="connsiteY26" fmla="*/ 2238185 h 2553010"/>
              <a:gd name="connsiteX27" fmla="*/ 8395346 w 9163042"/>
              <a:gd name="connsiteY27" fmla="*/ 2247420 h 2553010"/>
              <a:gd name="connsiteX28" fmla="*/ 8290520 w 9163042"/>
              <a:gd name="connsiteY28" fmla="*/ 2268968 h 2553010"/>
              <a:gd name="connsiteX29" fmla="*/ 8290520 w 9163042"/>
              <a:gd name="connsiteY29" fmla="*/ 2419803 h 2553010"/>
              <a:gd name="connsiteX30" fmla="*/ 8386098 w 9163042"/>
              <a:gd name="connsiteY30" fmla="*/ 2401334 h 2553010"/>
              <a:gd name="connsiteX31" fmla="*/ 8490924 w 9163042"/>
              <a:gd name="connsiteY31" fmla="*/ 2389021 h 2553010"/>
              <a:gd name="connsiteX32" fmla="*/ 2845723 w 9163042"/>
              <a:gd name="connsiteY32" fmla="*/ 2216636 h 2553010"/>
              <a:gd name="connsiteX33" fmla="*/ 2845723 w 9163042"/>
              <a:gd name="connsiteY33" fmla="*/ 2374950 h 2553010"/>
              <a:gd name="connsiteX34" fmla="*/ 3049210 w 9163042"/>
              <a:gd name="connsiteY34" fmla="*/ 2395175 h 2553010"/>
              <a:gd name="connsiteX35" fmla="*/ 3046432 w 9163042"/>
              <a:gd name="connsiteY35" fmla="*/ 2236861 h 2553010"/>
              <a:gd name="connsiteX36" fmla="*/ 2845723 w 9163042"/>
              <a:gd name="connsiteY36" fmla="*/ 2216636 h 2553010"/>
              <a:gd name="connsiteX37" fmla="*/ 3955647 w 9163042"/>
              <a:gd name="connsiteY37" fmla="*/ 2198166 h 2553010"/>
              <a:gd name="connsiteX38" fmla="*/ 3761409 w 9163042"/>
              <a:gd name="connsiteY38" fmla="*/ 2222792 h 2553010"/>
              <a:gd name="connsiteX39" fmla="*/ 3761409 w 9163042"/>
              <a:gd name="connsiteY39" fmla="*/ 2370548 h 2553010"/>
              <a:gd name="connsiteX40" fmla="*/ 3955647 w 9163042"/>
              <a:gd name="connsiteY40" fmla="*/ 2345922 h 2553010"/>
              <a:gd name="connsiteX41" fmla="*/ 7078850 w 9163042"/>
              <a:gd name="connsiteY41" fmla="*/ 2161227 h 2553010"/>
              <a:gd name="connsiteX42" fmla="*/ 7078850 w 9163042"/>
              <a:gd name="connsiteY42" fmla="*/ 2308984 h 2553010"/>
              <a:gd name="connsiteX43" fmla="*/ 7177511 w 9163042"/>
              <a:gd name="connsiteY43" fmla="*/ 2324375 h 2553010"/>
              <a:gd name="connsiteX44" fmla="*/ 7279254 w 9163042"/>
              <a:gd name="connsiteY44" fmla="*/ 2364392 h 2553010"/>
              <a:gd name="connsiteX45" fmla="*/ 7282337 w 9163042"/>
              <a:gd name="connsiteY45" fmla="*/ 2219714 h 2553010"/>
              <a:gd name="connsiteX46" fmla="*/ 7192926 w 9163042"/>
              <a:gd name="connsiteY46" fmla="*/ 2179697 h 2553010"/>
              <a:gd name="connsiteX47" fmla="*/ 8789986 w 9163042"/>
              <a:gd name="connsiteY47" fmla="*/ 2148914 h 2553010"/>
              <a:gd name="connsiteX48" fmla="*/ 8694409 w 9163042"/>
              <a:gd name="connsiteY48" fmla="*/ 2173540 h 2553010"/>
              <a:gd name="connsiteX49" fmla="*/ 8589582 w 9163042"/>
              <a:gd name="connsiteY49" fmla="*/ 2204323 h 2553010"/>
              <a:gd name="connsiteX50" fmla="*/ 8589582 w 9163042"/>
              <a:gd name="connsiteY50" fmla="*/ 2358235 h 2553010"/>
              <a:gd name="connsiteX51" fmla="*/ 8685159 w 9163042"/>
              <a:gd name="connsiteY51" fmla="*/ 2327453 h 2553010"/>
              <a:gd name="connsiteX52" fmla="*/ 8789986 w 9163042"/>
              <a:gd name="connsiteY52" fmla="*/ 2299748 h 2553010"/>
              <a:gd name="connsiteX53" fmla="*/ 2552825 w 9163042"/>
              <a:gd name="connsiteY53" fmla="*/ 2118132 h 2553010"/>
              <a:gd name="connsiteX54" fmla="*/ 2552825 w 9163042"/>
              <a:gd name="connsiteY54" fmla="*/ 2265055 h 2553010"/>
              <a:gd name="connsiteX55" fmla="*/ 2730857 w 9163042"/>
              <a:gd name="connsiteY55" fmla="*/ 2324376 h 2553010"/>
              <a:gd name="connsiteX56" fmla="*/ 2737812 w 9163042"/>
              <a:gd name="connsiteY56" fmla="*/ 2191249 h 2553010"/>
              <a:gd name="connsiteX57" fmla="*/ 2552825 w 9163042"/>
              <a:gd name="connsiteY57" fmla="*/ 2118132 h 2553010"/>
              <a:gd name="connsiteX58" fmla="*/ 4267039 w 9163042"/>
              <a:gd name="connsiteY58" fmla="*/ 2099662 h 2553010"/>
              <a:gd name="connsiteX59" fmla="*/ 4069722 w 9163042"/>
              <a:gd name="connsiteY59" fmla="*/ 2142758 h 2553010"/>
              <a:gd name="connsiteX60" fmla="*/ 4069722 w 9163042"/>
              <a:gd name="connsiteY60" fmla="*/ 2290514 h 2553010"/>
              <a:gd name="connsiteX61" fmla="*/ 4263956 w 9163042"/>
              <a:gd name="connsiteY61" fmla="*/ 2247419 h 2553010"/>
              <a:gd name="connsiteX62" fmla="*/ 9073634 w 9163042"/>
              <a:gd name="connsiteY62" fmla="*/ 2028863 h 2553010"/>
              <a:gd name="connsiteX63" fmla="*/ 8990389 w 9163042"/>
              <a:gd name="connsiteY63" fmla="*/ 2050411 h 2553010"/>
              <a:gd name="connsiteX64" fmla="*/ 8897895 w 9163042"/>
              <a:gd name="connsiteY64" fmla="*/ 2084272 h 2553010"/>
              <a:gd name="connsiteX65" fmla="*/ 8897895 w 9163042"/>
              <a:gd name="connsiteY65" fmla="*/ 2238184 h 2553010"/>
              <a:gd name="connsiteX66" fmla="*/ 8981140 w 9163042"/>
              <a:gd name="connsiteY66" fmla="*/ 2204323 h 2553010"/>
              <a:gd name="connsiteX67" fmla="*/ 9073634 w 9163042"/>
              <a:gd name="connsiteY67" fmla="*/ 2179697 h 2553010"/>
              <a:gd name="connsiteX68" fmla="*/ 6773622 w 9163042"/>
              <a:gd name="connsiteY68" fmla="*/ 2025784 h 2553010"/>
              <a:gd name="connsiteX69" fmla="*/ 6773622 w 9163042"/>
              <a:gd name="connsiteY69" fmla="*/ 2173541 h 2553010"/>
              <a:gd name="connsiteX70" fmla="*/ 6872283 w 9163042"/>
              <a:gd name="connsiteY70" fmla="*/ 2198167 h 2553010"/>
              <a:gd name="connsiteX71" fmla="*/ 6974026 w 9163042"/>
              <a:gd name="connsiteY71" fmla="*/ 2250497 h 2553010"/>
              <a:gd name="connsiteX72" fmla="*/ 6977109 w 9163042"/>
              <a:gd name="connsiteY72" fmla="*/ 2105819 h 2553010"/>
              <a:gd name="connsiteX73" fmla="*/ 6887698 w 9163042"/>
              <a:gd name="connsiteY73" fmla="*/ 2053488 h 2553010"/>
              <a:gd name="connsiteX74" fmla="*/ 4547605 w 9163042"/>
              <a:gd name="connsiteY74" fmla="*/ 1998081 h 2553010"/>
              <a:gd name="connsiteX75" fmla="*/ 4448945 w 9163042"/>
              <a:gd name="connsiteY75" fmla="*/ 2022707 h 2553010"/>
              <a:gd name="connsiteX76" fmla="*/ 4368783 w 9163042"/>
              <a:gd name="connsiteY76" fmla="*/ 2047333 h 2553010"/>
              <a:gd name="connsiteX77" fmla="*/ 4368783 w 9163042"/>
              <a:gd name="connsiteY77" fmla="*/ 2195089 h 2553010"/>
              <a:gd name="connsiteX78" fmla="*/ 4547605 w 9163042"/>
              <a:gd name="connsiteY78" fmla="*/ 2145837 h 2553010"/>
              <a:gd name="connsiteX79" fmla="*/ 2253763 w 9163042"/>
              <a:gd name="connsiteY79" fmla="*/ 1991924 h 2553010"/>
              <a:gd name="connsiteX80" fmla="*/ 2253763 w 9163042"/>
              <a:gd name="connsiteY80" fmla="*/ 2145455 h 2553010"/>
              <a:gd name="connsiteX81" fmla="*/ 2433100 w 9163042"/>
              <a:gd name="connsiteY81" fmla="*/ 2216637 h 2553010"/>
              <a:gd name="connsiteX82" fmla="*/ 2440747 w 9163042"/>
              <a:gd name="connsiteY82" fmla="*/ 2089626 h 2553010"/>
              <a:gd name="connsiteX83" fmla="*/ 2253763 w 9163042"/>
              <a:gd name="connsiteY83" fmla="*/ 1991924 h 2553010"/>
              <a:gd name="connsiteX84" fmla="*/ 6471475 w 9163042"/>
              <a:gd name="connsiteY84" fmla="*/ 1871872 h 2553010"/>
              <a:gd name="connsiteX85" fmla="*/ 6471475 w 9163042"/>
              <a:gd name="connsiteY85" fmla="*/ 2019629 h 2553010"/>
              <a:gd name="connsiteX86" fmla="*/ 6567052 w 9163042"/>
              <a:gd name="connsiteY86" fmla="*/ 2047333 h 2553010"/>
              <a:gd name="connsiteX87" fmla="*/ 6671879 w 9163042"/>
              <a:gd name="connsiteY87" fmla="*/ 2096585 h 2553010"/>
              <a:gd name="connsiteX88" fmla="*/ 6674962 w 9163042"/>
              <a:gd name="connsiteY88" fmla="*/ 1951907 h 2553010"/>
              <a:gd name="connsiteX89" fmla="*/ 6582468 w 9163042"/>
              <a:gd name="connsiteY89" fmla="*/ 1902655 h 2553010"/>
              <a:gd name="connsiteX90" fmla="*/ 1951319 w 9163042"/>
              <a:gd name="connsiteY90" fmla="*/ 1850325 h 2553010"/>
              <a:gd name="connsiteX91" fmla="*/ 1946498 w 9163042"/>
              <a:gd name="connsiteY91" fmla="*/ 1983694 h 2553010"/>
              <a:gd name="connsiteX92" fmla="*/ 2134507 w 9163042"/>
              <a:gd name="connsiteY92" fmla="*/ 2068882 h 2553010"/>
              <a:gd name="connsiteX93" fmla="*/ 2142771 w 9163042"/>
              <a:gd name="connsiteY93" fmla="*/ 1939005 h 2553010"/>
              <a:gd name="connsiteX94" fmla="*/ 1951319 w 9163042"/>
              <a:gd name="connsiteY94" fmla="*/ 1850325 h 2553010"/>
              <a:gd name="connsiteX95" fmla="*/ 4849751 w 9163042"/>
              <a:gd name="connsiteY95" fmla="*/ 1773368 h 2553010"/>
              <a:gd name="connsiteX96" fmla="*/ 4744924 w 9163042"/>
              <a:gd name="connsiteY96" fmla="*/ 1834933 h 2553010"/>
              <a:gd name="connsiteX97" fmla="*/ 4655513 w 9163042"/>
              <a:gd name="connsiteY97" fmla="*/ 1887264 h 2553010"/>
              <a:gd name="connsiteX98" fmla="*/ 4655513 w 9163042"/>
              <a:gd name="connsiteY98" fmla="*/ 2035020 h 2553010"/>
              <a:gd name="connsiteX99" fmla="*/ 4846668 w 9163042"/>
              <a:gd name="connsiteY99" fmla="*/ 1921125 h 2553010"/>
              <a:gd name="connsiteX100" fmla="*/ 311392 w 9163042"/>
              <a:gd name="connsiteY100" fmla="*/ 1742585 h 2553010"/>
              <a:gd name="connsiteX101" fmla="*/ 194233 w 9163042"/>
              <a:gd name="connsiteY101" fmla="*/ 1810307 h 2553010"/>
              <a:gd name="connsiteX102" fmla="*/ 123321 w 9163042"/>
              <a:gd name="connsiteY102" fmla="*/ 1865716 h 2553010"/>
              <a:gd name="connsiteX103" fmla="*/ 126404 w 9163042"/>
              <a:gd name="connsiteY103" fmla="*/ 2010394 h 2553010"/>
              <a:gd name="connsiteX104" fmla="*/ 225064 w 9163042"/>
              <a:gd name="connsiteY104" fmla="*/ 1924203 h 2553010"/>
              <a:gd name="connsiteX105" fmla="*/ 314475 w 9163042"/>
              <a:gd name="connsiteY105" fmla="*/ 1878029 h 2553010"/>
              <a:gd name="connsiteX106" fmla="*/ 6163163 w 9163042"/>
              <a:gd name="connsiteY106" fmla="*/ 1717959 h 2553010"/>
              <a:gd name="connsiteX107" fmla="*/ 6163163 w 9163042"/>
              <a:gd name="connsiteY107" fmla="*/ 1865716 h 2553010"/>
              <a:gd name="connsiteX108" fmla="*/ 6261824 w 9163042"/>
              <a:gd name="connsiteY108" fmla="*/ 1890342 h 2553010"/>
              <a:gd name="connsiteX109" fmla="*/ 6363567 w 9163042"/>
              <a:gd name="connsiteY109" fmla="*/ 1942672 h 2553010"/>
              <a:gd name="connsiteX110" fmla="*/ 6366650 w 9163042"/>
              <a:gd name="connsiteY110" fmla="*/ 1797994 h 2553010"/>
              <a:gd name="connsiteX111" fmla="*/ 6277239 w 9163042"/>
              <a:gd name="connsiteY111" fmla="*/ 1745663 h 2553010"/>
              <a:gd name="connsiteX112" fmla="*/ 1641306 w 9163042"/>
              <a:gd name="connsiteY112" fmla="*/ 1692331 h 2553010"/>
              <a:gd name="connsiteX113" fmla="*/ 1637138 w 9163042"/>
              <a:gd name="connsiteY113" fmla="*/ 1817517 h 2553010"/>
              <a:gd name="connsiteX114" fmla="*/ 1828204 w 9163042"/>
              <a:gd name="connsiteY114" fmla="*/ 1908813 h 2553010"/>
              <a:gd name="connsiteX115" fmla="*/ 1834457 w 9163042"/>
              <a:gd name="connsiteY115" fmla="*/ 1780169 h 2553010"/>
              <a:gd name="connsiteX116" fmla="*/ 1641306 w 9163042"/>
              <a:gd name="connsiteY116" fmla="*/ 1692331 h 2553010"/>
              <a:gd name="connsiteX117" fmla="*/ 5148815 w 9163042"/>
              <a:gd name="connsiteY117" fmla="*/ 1594829 h 2553010"/>
              <a:gd name="connsiteX118" fmla="*/ 5043988 w 9163042"/>
              <a:gd name="connsiteY118" fmla="*/ 1641003 h 2553010"/>
              <a:gd name="connsiteX119" fmla="*/ 4954577 w 9163042"/>
              <a:gd name="connsiteY119" fmla="*/ 1684099 h 2553010"/>
              <a:gd name="connsiteX120" fmla="*/ 4954577 w 9163042"/>
              <a:gd name="connsiteY120" fmla="*/ 1834933 h 2553010"/>
              <a:gd name="connsiteX121" fmla="*/ 5145732 w 9163042"/>
              <a:gd name="connsiteY121" fmla="*/ 1742585 h 2553010"/>
              <a:gd name="connsiteX122" fmla="*/ 5870265 w 9163042"/>
              <a:gd name="connsiteY122" fmla="*/ 1588672 h 2553010"/>
              <a:gd name="connsiteX123" fmla="*/ 5870265 w 9163042"/>
              <a:gd name="connsiteY123" fmla="*/ 1739506 h 2553010"/>
              <a:gd name="connsiteX124" fmla="*/ 5965843 w 9163042"/>
              <a:gd name="connsiteY124" fmla="*/ 1754898 h 2553010"/>
              <a:gd name="connsiteX125" fmla="*/ 6070669 w 9163042"/>
              <a:gd name="connsiteY125" fmla="*/ 1797993 h 2553010"/>
              <a:gd name="connsiteX126" fmla="*/ 6070669 w 9163042"/>
              <a:gd name="connsiteY126" fmla="*/ 1653315 h 2553010"/>
              <a:gd name="connsiteX127" fmla="*/ 5981258 w 9163042"/>
              <a:gd name="connsiteY127" fmla="*/ 1610220 h 2553010"/>
              <a:gd name="connsiteX128" fmla="*/ 1339795 w 9163042"/>
              <a:gd name="connsiteY128" fmla="*/ 1580008 h 2553010"/>
              <a:gd name="connsiteX129" fmla="*/ 1334991 w 9163042"/>
              <a:gd name="connsiteY129" fmla="*/ 1707012 h 2553010"/>
              <a:gd name="connsiteX130" fmla="*/ 1528533 w 9163042"/>
              <a:gd name="connsiteY130" fmla="*/ 1754898 h 2553010"/>
              <a:gd name="connsiteX131" fmla="*/ 1535396 w 9163042"/>
              <a:gd name="connsiteY131" fmla="*/ 1624425 h 2553010"/>
              <a:gd name="connsiteX132" fmla="*/ 1339795 w 9163042"/>
              <a:gd name="connsiteY132" fmla="*/ 1580008 h 2553010"/>
              <a:gd name="connsiteX133" fmla="*/ 613539 w 9163042"/>
              <a:gd name="connsiteY133" fmla="*/ 1573282 h 2553010"/>
              <a:gd name="connsiteX134" fmla="*/ 499463 w 9163042"/>
              <a:gd name="connsiteY134" fmla="*/ 1619456 h 2553010"/>
              <a:gd name="connsiteX135" fmla="*/ 419301 w 9163042"/>
              <a:gd name="connsiteY135" fmla="*/ 1677943 h 2553010"/>
              <a:gd name="connsiteX136" fmla="*/ 419301 w 9163042"/>
              <a:gd name="connsiteY136" fmla="*/ 1819542 h 2553010"/>
              <a:gd name="connsiteX137" fmla="*/ 511795 w 9163042"/>
              <a:gd name="connsiteY137" fmla="*/ 1751821 h 2553010"/>
              <a:gd name="connsiteX138" fmla="*/ 607373 w 9163042"/>
              <a:gd name="connsiteY138" fmla="*/ 1708725 h 2553010"/>
              <a:gd name="connsiteX139" fmla="*/ 5555786 w 9163042"/>
              <a:gd name="connsiteY139" fmla="*/ 1530186 h 2553010"/>
              <a:gd name="connsiteX140" fmla="*/ 5555786 w 9163042"/>
              <a:gd name="connsiteY140" fmla="*/ 1677943 h 2553010"/>
              <a:gd name="connsiteX141" fmla="*/ 5756190 w 9163042"/>
              <a:gd name="connsiteY141" fmla="*/ 1687178 h 2553010"/>
              <a:gd name="connsiteX142" fmla="*/ 5759273 w 9163042"/>
              <a:gd name="connsiteY142" fmla="*/ 1542499 h 2553010"/>
              <a:gd name="connsiteX143" fmla="*/ 5648280 w 9163042"/>
              <a:gd name="connsiteY143" fmla="*/ 1533264 h 2553010"/>
              <a:gd name="connsiteX144" fmla="*/ 5460211 w 9163042"/>
              <a:gd name="connsiteY144" fmla="*/ 1530186 h 2553010"/>
              <a:gd name="connsiteX145" fmla="*/ 5349218 w 9163042"/>
              <a:gd name="connsiteY145" fmla="*/ 1542499 h 2553010"/>
              <a:gd name="connsiteX146" fmla="*/ 5256724 w 9163042"/>
              <a:gd name="connsiteY146" fmla="*/ 1557890 h 2553010"/>
              <a:gd name="connsiteX147" fmla="*/ 5256724 w 9163042"/>
              <a:gd name="connsiteY147" fmla="*/ 1705647 h 2553010"/>
              <a:gd name="connsiteX148" fmla="*/ 5457128 w 9163042"/>
              <a:gd name="connsiteY148" fmla="*/ 1677943 h 2553010"/>
              <a:gd name="connsiteX149" fmla="*/ 1095439 w 9163042"/>
              <a:gd name="connsiteY149" fmla="*/ 1507621 h 2553010"/>
              <a:gd name="connsiteX150" fmla="*/ 1040074 w 9163042"/>
              <a:gd name="connsiteY150" fmla="*/ 1518269 h 2553010"/>
              <a:gd name="connsiteX151" fmla="*/ 1035926 w 9163042"/>
              <a:gd name="connsiteY151" fmla="*/ 1647530 h 2553010"/>
              <a:gd name="connsiteX152" fmla="*/ 1223253 w 9163042"/>
              <a:gd name="connsiteY152" fmla="*/ 1659473 h 2553010"/>
              <a:gd name="connsiteX153" fmla="*/ 1230166 w 9163042"/>
              <a:gd name="connsiteY153" fmla="*/ 1525996 h 2553010"/>
              <a:gd name="connsiteX154" fmla="*/ 1095439 w 9163042"/>
              <a:gd name="connsiteY154" fmla="*/ 1507621 h 2553010"/>
              <a:gd name="connsiteX155" fmla="*/ 851347 w 9163042"/>
              <a:gd name="connsiteY155" fmla="*/ 1506937 h 2553010"/>
              <a:gd name="connsiteX156" fmla="*/ 721447 w 9163042"/>
              <a:gd name="connsiteY156" fmla="*/ 1529754 h 2553010"/>
              <a:gd name="connsiteX157" fmla="*/ 733287 w 9163042"/>
              <a:gd name="connsiteY157" fmla="*/ 1653316 h 2553010"/>
              <a:gd name="connsiteX158" fmla="*/ 923437 w 9163042"/>
              <a:gd name="connsiteY158" fmla="*/ 1645594 h 2553010"/>
              <a:gd name="connsiteX159" fmla="*/ 931099 w 9163042"/>
              <a:gd name="connsiteY159" fmla="*/ 1511501 h 2553010"/>
              <a:gd name="connsiteX160" fmla="*/ 851347 w 9163042"/>
              <a:gd name="connsiteY160" fmla="*/ 1506937 h 2553010"/>
              <a:gd name="connsiteX161" fmla="*/ 7985289 w 9163042"/>
              <a:gd name="connsiteY161" fmla="*/ 960709 h 2553010"/>
              <a:gd name="connsiteX162" fmla="*/ 7985289 w 9163042"/>
              <a:gd name="connsiteY162" fmla="*/ 1108465 h 2553010"/>
              <a:gd name="connsiteX163" fmla="*/ 8083950 w 9163042"/>
              <a:gd name="connsiteY163" fmla="*/ 1105387 h 2553010"/>
              <a:gd name="connsiteX164" fmla="*/ 8185693 w 9163042"/>
              <a:gd name="connsiteY164" fmla="*/ 1108465 h 2553010"/>
              <a:gd name="connsiteX165" fmla="*/ 8188776 w 9163042"/>
              <a:gd name="connsiteY165" fmla="*/ 963787 h 2553010"/>
              <a:gd name="connsiteX166" fmla="*/ 8093199 w 9163042"/>
              <a:gd name="connsiteY166" fmla="*/ 960709 h 2553010"/>
              <a:gd name="connsiteX167" fmla="*/ 7670811 w 9163042"/>
              <a:gd name="connsiteY167" fmla="*/ 957631 h 2553010"/>
              <a:gd name="connsiteX168" fmla="*/ 7670811 w 9163042"/>
              <a:gd name="connsiteY168" fmla="*/ 1105388 h 2553010"/>
              <a:gd name="connsiteX169" fmla="*/ 7772554 w 9163042"/>
              <a:gd name="connsiteY169" fmla="*/ 1105388 h 2553010"/>
              <a:gd name="connsiteX170" fmla="*/ 7880463 w 9163042"/>
              <a:gd name="connsiteY170" fmla="*/ 1111544 h 2553010"/>
              <a:gd name="connsiteX171" fmla="*/ 7880463 w 9163042"/>
              <a:gd name="connsiteY171" fmla="*/ 966866 h 2553010"/>
              <a:gd name="connsiteX172" fmla="*/ 7781803 w 9163042"/>
              <a:gd name="connsiteY172" fmla="*/ 960709 h 2553010"/>
              <a:gd name="connsiteX173" fmla="*/ 3147874 w 9163042"/>
              <a:gd name="connsiteY173" fmla="*/ 929926 h 2553010"/>
              <a:gd name="connsiteX174" fmla="*/ 3147874 w 9163042"/>
              <a:gd name="connsiteY174" fmla="*/ 1077682 h 2553010"/>
              <a:gd name="connsiteX175" fmla="*/ 3342111 w 9163042"/>
              <a:gd name="connsiteY175" fmla="*/ 1077682 h 2553010"/>
              <a:gd name="connsiteX176" fmla="*/ 3345193 w 9163042"/>
              <a:gd name="connsiteY176" fmla="*/ 933004 h 2553010"/>
              <a:gd name="connsiteX177" fmla="*/ 3644256 w 9163042"/>
              <a:gd name="connsiteY177" fmla="*/ 923770 h 2553010"/>
              <a:gd name="connsiteX178" fmla="*/ 3446936 w 9163042"/>
              <a:gd name="connsiteY178" fmla="*/ 929927 h 2553010"/>
              <a:gd name="connsiteX179" fmla="*/ 3446936 w 9163042"/>
              <a:gd name="connsiteY179" fmla="*/ 1077683 h 2553010"/>
              <a:gd name="connsiteX180" fmla="*/ 3641173 w 9163042"/>
              <a:gd name="connsiteY180" fmla="*/ 1068448 h 2553010"/>
              <a:gd name="connsiteX181" fmla="*/ 7374830 w 9163042"/>
              <a:gd name="connsiteY181" fmla="*/ 917613 h 2553010"/>
              <a:gd name="connsiteX182" fmla="*/ 7374830 w 9163042"/>
              <a:gd name="connsiteY182" fmla="*/ 1065369 h 2553010"/>
              <a:gd name="connsiteX183" fmla="*/ 7470407 w 9163042"/>
              <a:gd name="connsiteY183" fmla="*/ 1074604 h 2553010"/>
              <a:gd name="connsiteX184" fmla="*/ 7575234 w 9163042"/>
              <a:gd name="connsiteY184" fmla="*/ 1089995 h 2553010"/>
              <a:gd name="connsiteX185" fmla="*/ 7578317 w 9163042"/>
              <a:gd name="connsiteY185" fmla="*/ 945317 h 2553010"/>
              <a:gd name="connsiteX186" fmla="*/ 7479657 w 9163042"/>
              <a:gd name="connsiteY186" fmla="*/ 929926 h 2553010"/>
              <a:gd name="connsiteX187" fmla="*/ 8484758 w 9163042"/>
              <a:gd name="connsiteY187" fmla="*/ 896066 h 2553010"/>
              <a:gd name="connsiteX188" fmla="*/ 8389180 w 9163042"/>
              <a:gd name="connsiteY188" fmla="*/ 908379 h 2553010"/>
              <a:gd name="connsiteX189" fmla="*/ 8284354 w 9163042"/>
              <a:gd name="connsiteY189" fmla="*/ 929927 h 2553010"/>
              <a:gd name="connsiteX190" fmla="*/ 8284354 w 9163042"/>
              <a:gd name="connsiteY190" fmla="*/ 1080761 h 2553010"/>
              <a:gd name="connsiteX191" fmla="*/ 8379932 w 9163042"/>
              <a:gd name="connsiteY191" fmla="*/ 1062292 h 2553010"/>
              <a:gd name="connsiteX192" fmla="*/ 8481675 w 9163042"/>
              <a:gd name="connsiteY192" fmla="*/ 1046900 h 2553010"/>
              <a:gd name="connsiteX193" fmla="*/ 2833396 w 9163042"/>
              <a:gd name="connsiteY193" fmla="*/ 880674 h 2553010"/>
              <a:gd name="connsiteX194" fmla="*/ 2833396 w 9163042"/>
              <a:gd name="connsiteY194" fmla="*/ 1039609 h 2553010"/>
              <a:gd name="connsiteX195" fmla="*/ 3036881 w 9163042"/>
              <a:gd name="connsiteY195" fmla="*/ 1059213 h 2553010"/>
              <a:gd name="connsiteX196" fmla="*/ 3033409 w 9163042"/>
              <a:gd name="connsiteY196" fmla="*/ 900278 h 2553010"/>
              <a:gd name="connsiteX197" fmla="*/ 2833396 w 9163042"/>
              <a:gd name="connsiteY197" fmla="*/ 880674 h 2553010"/>
              <a:gd name="connsiteX198" fmla="*/ 3946402 w 9163042"/>
              <a:gd name="connsiteY198" fmla="*/ 868361 h 2553010"/>
              <a:gd name="connsiteX199" fmla="*/ 3749083 w 9163042"/>
              <a:gd name="connsiteY199" fmla="*/ 889909 h 2553010"/>
              <a:gd name="connsiteX200" fmla="*/ 3749083 w 9163042"/>
              <a:gd name="connsiteY200" fmla="*/ 1037666 h 2553010"/>
              <a:gd name="connsiteX201" fmla="*/ 3943319 w 9163042"/>
              <a:gd name="connsiteY201" fmla="*/ 1013040 h 2553010"/>
              <a:gd name="connsiteX202" fmla="*/ 7072685 w 9163042"/>
              <a:gd name="connsiteY202" fmla="*/ 825266 h 2553010"/>
              <a:gd name="connsiteX203" fmla="*/ 7072685 w 9163042"/>
              <a:gd name="connsiteY203" fmla="*/ 973022 h 2553010"/>
              <a:gd name="connsiteX204" fmla="*/ 7168262 w 9163042"/>
              <a:gd name="connsiteY204" fmla="*/ 988414 h 2553010"/>
              <a:gd name="connsiteX205" fmla="*/ 7273089 w 9163042"/>
              <a:gd name="connsiteY205" fmla="*/ 1028431 h 2553010"/>
              <a:gd name="connsiteX206" fmla="*/ 7276172 w 9163042"/>
              <a:gd name="connsiteY206" fmla="*/ 883753 h 2553010"/>
              <a:gd name="connsiteX207" fmla="*/ 7183678 w 9163042"/>
              <a:gd name="connsiteY207" fmla="*/ 840657 h 2553010"/>
              <a:gd name="connsiteX208" fmla="*/ 8783820 w 9163042"/>
              <a:gd name="connsiteY208" fmla="*/ 809875 h 2553010"/>
              <a:gd name="connsiteX209" fmla="*/ 8688243 w 9163042"/>
              <a:gd name="connsiteY209" fmla="*/ 831423 h 2553010"/>
              <a:gd name="connsiteX210" fmla="*/ 8583416 w 9163042"/>
              <a:gd name="connsiteY210" fmla="*/ 865284 h 2553010"/>
              <a:gd name="connsiteX211" fmla="*/ 8583416 w 9163042"/>
              <a:gd name="connsiteY211" fmla="*/ 1019196 h 2553010"/>
              <a:gd name="connsiteX212" fmla="*/ 8678993 w 9163042"/>
              <a:gd name="connsiteY212" fmla="*/ 985335 h 2553010"/>
              <a:gd name="connsiteX213" fmla="*/ 8783820 w 9163042"/>
              <a:gd name="connsiteY213" fmla="*/ 960709 h 2553010"/>
              <a:gd name="connsiteX214" fmla="*/ 2540497 w 9163042"/>
              <a:gd name="connsiteY214" fmla="*/ 788327 h 2553010"/>
              <a:gd name="connsiteX215" fmla="*/ 2540497 w 9163042"/>
              <a:gd name="connsiteY215" fmla="*/ 937442 h 2553010"/>
              <a:gd name="connsiteX216" fmla="*/ 2718530 w 9163042"/>
              <a:gd name="connsiteY216" fmla="*/ 997648 h 2553010"/>
              <a:gd name="connsiteX217" fmla="*/ 2725483 w 9163042"/>
              <a:gd name="connsiteY217" fmla="*/ 862535 h 2553010"/>
              <a:gd name="connsiteX218" fmla="*/ 2540497 w 9163042"/>
              <a:gd name="connsiteY218" fmla="*/ 788327 h 2553010"/>
              <a:gd name="connsiteX219" fmla="*/ 4257791 w 9163042"/>
              <a:gd name="connsiteY219" fmla="*/ 769857 h 2553010"/>
              <a:gd name="connsiteX220" fmla="*/ 4057395 w 9163042"/>
              <a:gd name="connsiteY220" fmla="*/ 812953 h 2553010"/>
              <a:gd name="connsiteX221" fmla="*/ 4057395 w 9163042"/>
              <a:gd name="connsiteY221" fmla="*/ 960709 h 2553010"/>
              <a:gd name="connsiteX222" fmla="*/ 4254708 w 9163042"/>
              <a:gd name="connsiteY222" fmla="*/ 914535 h 2553010"/>
              <a:gd name="connsiteX223" fmla="*/ 6767456 w 9163042"/>
              <a:gd name="connsiteY223" fmla="*/ 689822 h 2553010"/>
              <a:gd name="connsiteX224" fmla="*/ 6767456 w 9163042"/>
              <a:gd name="connsiteY224" fmla="*/ 837579 h 2553010"/>
              <a:gd name="connsiteX225" fmla="*/ 6863034 w 9163042"/>
              <a:gd name="connsiteY225" fmla="*/ 862205 h 2553010"/>
              <a:gd name="connsiteX226" fmla="*/ 6967860 w 9163042"/>
              <a:gd name="connsiteY226" fmla="*/ 914535 h 2553010"/>
              <a:gd name="connsiteX227" fmla="*/ 6967860 w 9163042"/>
              <a:gd name="connsiteY227" fmla="*/ 769857 h 2553010"/>
              <a:gd name="connsiteX228" fmla="*/ 6878449 w 9163042"/>
              <a:gd name="connsiteY228" fmla="*/ 717526 h 2553010"/>
              <a:gd name="connsiteX229" fmla="*/ 9067468 w 9163042"/>
              <a:gd name="connsiteY229" fmla="*/ 686745 h 2553010"/>
              <a:gd name="connsiteX230" fmla="*/ 8984223 w 9163042"/>
              <a:gd name="connsiteY230" fmla="*/ 711371 h 2553010"/>
              <a:gd name="connsiteX231" fmla="*/ 8891729 w 9163042"/>
              <a:gd name="connsiteY231" fmla="*/ 745232 h 2553010"/>
              <a:gd name="connsiteX232" fmla="*/ 8891729 w 9163042"/>
              <a:gd name="connsiteY232" fmla="*/ 896066 h 2553010"/>
              <a:gd name="connsiteX233" fmla="*/ 8974974 w 9163042"/>
              <a:gd name="connsiteY233" fmla="*/ 865284 h 2553010"/>
              <a:gd name="connsiteX234" fmla="*/ 9067468 w 9163042"/>
              <a:gd name="connsiteY234" fmla="*/ 837579 h 2553010"/>
              <a:gd name="connsiteX235" fmla="*/ 4538357 w 9163042"/>
              <a:gd name="connsiteY235" fmla="*/ 668276 h 2553010"/>
              <a:gd name="connsiteX236" fmla="*/ 4439696 w 9163042"/>
              <a:gd name="connsiteY236" fmla="*/ 689824 h 2553010"/>
              <a:gd name="connsiteX237" fmla="*/ 4356451 w 9163042"/>
              <a:gd name="connsiteY237" fmla="*/ 714450 h 2553010"/>
              <a:gd name="connsiteX238" fmla="*/ 4356451 w 9163042"/>
              <a:gd name="connsiteY238" fmla="*/ 862207 h 2553010"/>
              <a:gd name="connsiteX239" fmla="*/ 4535274 w 9163042"/>
              <a:gd name="connsiteY239" fmla="*/ 812955 h 2553010"/>
              <a:gd name="connsiteX240" fmla="*/ 2241436 w 9163042"/>
              <a:gd name="connsiteY240" fmla="*/ 652883 h 2553010"/>
              <a:gd name="connsiteX241" fmla="*/ 2241436 w 9163042"/>
              <a:gd name="connsiteY241" fmla="*/ 806414 h 2553010"/>
              <a:gd name="connsiteX242" fmla="*/ 2420773 w 9163042"/>
              <a:gd name="connsiteY242" fmla="*/ 877596 h 2553010"/>
              <a:gd name="connsiteX243" fmla="*/ 2428419 w 9163042"/>
              <a:gd name="connsiteY243" fmla="*/ 749887 h 2553010"/>
              <a:gd name="connsiteX244" fmla="*/ 2241436 w 9163042"/>
              <a:gd name="connsiteY244" fmla="*/ 652883 h 2553010"/>
              <a:gd name="connsiteX245" fmla="*/ 6462226 w 9163042"/>
              <a:gd name="connsiteY245" fmla="*/ 535910 h 2553010"/>
              <a:gd name="connsiteX246" fmla="*/ 6462226 w 9163042"/>
              <a:gd name="connsiteY246" fmla="*/ 683667 h 2553010"/>
              <a:gd name="connsiteX247" fmla="*/ 6560887 w 9163042"/>
              <a:gd name="connsiteY247" fmla="*/ 711371 h 2553010"/>
              <a:gd name="connsiteX248" fmla="*/ 6662630 w 9163042"/>
              <a:gd name="connsiteY248" fmla="*/ 760623 h 2553010"/>
              <a:gd name="connsiteX249" fmla="*/ 6665713 w 9163042"/>
              <a:gd name="connsiteY249" fmla="*/ 615945 h 2553010"/>
              <a:gd name="connsiteX250" fmla="*/ 6573219 w 9163042"/>
              <a:gd name="connsiteY250" fmla="*/ 566693 h 2553010"/>
              <a:gd name="connsiteX251" fmla="*/ 1938960 w 9163042"/>
              <a:gd name="connsiteY251" fmla="*/ 505127 h 2553010"/>
              <a:gd name="connsiteX252" fmla="*/ 1934156 w 9163042"/>
              <a:gd name="connsiteY252" fmla="*/ 637038 h 2553010"/>
              <a:gd name="connsiteX253" fmla="*/ 2122208 w 9163042"/>
              <a:gd name="connsiteY253" fmla="*/ 720605 h 2553010"/>
              <a:gd name="connsiteX254" fmla="*/ 2130444 w 9163042"/>
              <a:gd name="connsiteY254" fmla="*/ 592838 h 2553010"/>
              <a:gd name="connsiteX255" fmla="*/ 1938960 w 9163042"/>
              <a:gd name="connsiteY255" fmla="*/ 505127 h 2553010"/>
              <a:gd name="connsiteX256" fmla="*/ 4840503 w 9163042"/>
              <a:gd name="connsiteY256" fmla="*/ 440485 h 2553010"/>
              <a:gd name="connsiteX257" fmla="*/ 4735676 w 9163042"/>
              <a:gd name="connsiteY257" fmla="*/ 498972 h 2553010"/>
              <a:gd name="connsiteX258" fmla="*/ 4646265 w 9163042"/>
              <a:gd name="connsiteY258" fmla="*/ 554381 h 2553010"/>
              <a:gd name="connsiteX259" fmla="*/ 4646265 w 9163042"/>
              <a:gd name="connsiteY259" fmla="*/ 702137 h 2553010"/>
              <a:gd name="connsiteX260" fmla="*/ 4837420 w 9163042"/>
              <a:gd name="connsiteY260" fmla="*/ 588242 h 2553010"/>
              <a:gd name="connsiteX261" fmla="*/ 299063 w 9163042"/>
              <a:gd name="connsiteY261" fmla="*/ 415859 h 2553010"/>
              <a:gd name="connsiteX262" fmla="*/ 181904 w 9163042"/>
              <a:gd name="connsiteY262" fmla="*/ 486659 h 2553010"/>
              <a:gd name="connsiteX263" fmla="*/ 110992 w 9163042"/>
              <a:gd name="connsiteY263" fmla="*/ 542067 h 2553010"/>
              <a:gd name="connsiteX264" fmla="*/ 110992 w 9163042"/>
              <a:gd name="connsiteY264" fmla="*/ 686745 h 2553010"/>
              <a:gd name="connsiteX265" fmla="*/ 212735 w 9163042"/>
              <a:gd name="connsiteY265" fmla="*/ 600554 h 2553010"/>
              <a:gd name="connsiteX266" fmla="*/ 302146 w 9163042"/>
              <a:gd name="connsiteY266" fmla="*/ 551302 h 2553010"/>
              <a:gd name="connsiteX267" fmla="*/ 6153912 w 9163042"/>
              <a:gd name="connsiteY267" fmla="*/ 381997 h 2553010"/>
              <a:gd name="connsiteX268" fmla="*/ 6153912 w 9163042"/>
              <a:gd name="connsiteY268" fmla="*/ 529754 h 2553010"/>
              <a:gd name="connsiteX269" fmla="*/ 6252573 w 9163042"/>
              <a:gd name="connsiteY269" fmla="*/ 554380 h 2553010"/>
              <a:gd name="connsiteX270" fmla="*/ 6354316 w 9163042"/>
              <a:gd name="connsiteY270" fmla="*/ 606710 h 2553010"/>
              <a:gd name="connsiteX271" fmla="*/ 6357399 w 9163042"/>
              <a:gd name="connsiteY271" fmla="*/ 462032 h 2553010"/>
              <a:gd name="connsiteX272" fmla="*/ 6267988 w 9163042"/>
              <a:gd name="connsiteY272" fmla="*/ 409701 h 2553010"/>
              <a:gd name="connsiteX273" fmla="*/ 1629030 w 9163042"/>
              <a:gd name="connsiteY273" fmla="*/ 353297 h 2553010"/>
              <a:gd name="connsiteX274" fmla="*/ 1624812 w 9163042"/>
              <a:gd name="connsiteY274" fmla="*/ 478880 h 2553010"/>
              <a:gd name="connsiteX275" fmla="*/ 1818182 w 9163042"/>
              <a:gd name="connsiteY275" fmla="*/ 569772 h 2553010"/>
              <a:gd name="connsiteX276" fmla="*/ 1825214 w 9163042"/>
              <a:gd name="connsiteY276" fmla="*/ 440719 h 2553010"/>
              <a:gd name="connsiteX277" fmla="*/ 1629030 w 9163042"/>
              <a:gd name="connsiteY277" fmla="*/ 353297 h 2553010"/>
              <a:gd name="connsiteX278" fmla="*/ 5139565 w 9163042"/>
              <a:gd name="connsiteY278" fmla="*/ 261946 h 2553010"/>
              <a:gd name="connsiteX279" fmla="*/ 5034738 w 9163042"/>
              <a:gd name="connsiteY279" fmla="*/ 308120 h 2553010"/>
              <a:gd name="connsiteX280" fmla="*/ 4945327 w 9163042"/>
              <a:gd name="connsiteY280" fmla="*/ 351216 h 2553010"/>
              <a:gd name="connsiteX281" fmla="*/ 4945327 w 9163042"/>
              <a:gd name="connsiteY281" fmla="*/ 498972 h 2553010"/>
              <a:gd name="connsiteX282" fmla="*/ 5136482 w 9163042"/>
              <a:gd name="connsiteY282" fmla="*/ 409703 h 2553010"/>
              <a:gd name="connsiteX283" fmla="*/ 5861016 w 9163042"/>
              <a:gd name="connsiteY283" fmla="*/ 255790 h 2553010"/>
              <a:gd name="connsiteX284" fmla="*/ 5861016 w 9163042"/>
              <a:gd name="connsiteY284" fmla="*/ 403547 h 2553010"/>
              <a:gd name="connsiteX285" fmla="*/ 5956593 w 9163042"/>
              <a:gd name="connsiteY285" fmla="*/ 422017 h 2553010"/>
              <a:gd name="connsiteX286" fmla="*/ 6061420 w 9163042"/>
              <a:gd name="connsiteY286" fmla="*/ 462034 h 2553010"/>
              <a:gd name="connsiteX287" fmla="*/ 6064503 w 9163042"/>
              <a:gd name="connsiteY287" fmla="*/ 317356 h 2553010"/>
              <a:gd name="connsiteX288" fmla="*/ 5972009 w 9163042"/>
              <a:gd name="connsiteY288" fmla="*/ 274260 h 2553010"/>
              <a:gd name="connsiteX289" fmla="*/ 598126 w 9163042"/>
              <a:gd name="connsiteY289" fmla="*/ 237320 h 2553010"/>
              <a:gd name="connsiteX290" fmla="*/ 487133 w 9163042"/>
              <a:gd name="connsiteY290" fmla="*/ 280416 h 2553010"/>
              <a:gd name="connsiteX291" fmla="*/ 406972 w 9163042"/>
              <a:gd name="connsiteY291" fmla="*/ 338902 h 2553010"/>
              <a:gd name="connsiteX292" fmla="*/ 406972 w 9163042"/>
              <a:gd name="connsiteY292" fmla="*/ 483580 h 2553010"/>
              <a:gd name="connsiteX293" fmla="*/ 499466 w 9163042"/>
              <a:gd name="connsiteY293" fmla="*/ 415859 h 2553010"/>
              <a:gd name="connsiteX294" fmla="*/ 595042 w 9163042"/>
              <a:gd name="connsiteY294" fmla="*/ 369685 h 2553010"/>
              <a:gd name="connsiteX295" fmla="*/ 1323762 w 9163042"/>
              <a:gd name="connsiteY295" fmla="*/ 234813 h 2553010"/>
              <a:gd name="connsiteX296" fmla="*/ 1319581 w 9163042"/>
              <a:gd name="connsiteY296" fmla="*/ 361817 h 2553010"/>
              <a:gd name="connsiteX297" fmla="*/ 1516101 w 9163042"/>
              <a:gd name="connsiteY297" fmla="*/ 409703 h 2553010"/>
              <a:gd name="connsiteX298" fmla="*/ 1523070 w 9163042"/>
              <a:gd name="connsiteY298" fmla="*/ 279230 h 2553010"/>
              <a:gd name="connsiteX299" fmla="*/ 1323762 w 9163042"/>
              <a:gd name="connsiteY299" fmla="*/ 234813 h 2553010"/>
              <a:gd name="connsiteX300" fmla="*/ 5546538 w 9163042"/>
              <a:gd name="connsiteY300" fmla="*/ 197302 h 2553010"/>
              <a:gd name="connsiteX301" fmla="*/ 5546538 w 9163042"/>
              <a:gd name="connsiteY301" fmla="*/ 345059 h 2553010"/>
              <a:gd name="connsiteX302" fmla="*/ 5746942 w 9163042"/>
              <a:gd name="connsiteY302" fmla="*/ 354294 h 2553010"/>
              <a:gd name="connsiteX303" fmla="*/ 5750025 w 9163042"/>
              <a:gd name="connsiteY303" fmla="*/ 206537 h 2553010"/>
              <a:gd name="connsiteX304" fmla="*/ 5639032 w 9163042"/>
              <a:gd name="connsiteY304" fmla="*/ 200380 h 2553010"/>
              <a:gd name="connsiteX305" fmla="*/ 5450960 w 9163042"/>
              <a:gd name="connsiteY305" fmla="*/ 194225 h 2553010"/>
              <a:gd name="connsiteX306" fmla="*/ 5339967 w 9163042"/>
              <a:gd name="connsiteY306" fmla="*/ 209616 h 2553010"/>
              <a:gd name="connsiteX307" fmla="*/ 5247473 w 9163042"/>
              <a:gd name="connsiteY307" fmla="*/ 225008 h 2553010"/>
              <a:gd name="connsiteX308" fmla="*/ 5247473 w 9163042"/>
              <a:gd name="connsiteY308" fmla="*/ 372764 h 2553010"/>
              <a:gd name="connsiteX309" fmla="*/ 5447877 w 9163042"/>
              <a:gd name="connsiteY309" fmla="*/ 341982 h 2553010"/>
              <a:gd name="connsiteX310" fmla="*/ 1081566 w 9163042"/>
              <a:gd name="connsiteY310" fmla="*/ 165186 h 2553010"/>
              <a:gd name="connsiteX311" fmla="*/ 1025430 w 9163042"/>
              <a:gd name="connsiteY311" fmla="*/ 175640 h 2553010"/>
              <a:gd name="connsiteX312" fmla="*/ 1020515 w 9163042"/>
              <a:gd name="connsiteY312" fmla="*/ 302551 h 2553010"/>
              <a:gd name="connsiteX313" fmla="*/ 1211519 w 9163042"/>
              <a:gd name="connsiteY313" fmla="*/ 314276 h 2553010"/>
              <a:gd name="connsiteX314" fmla="*/ 1217839 w 9163042"/>
              <a:gd name="connsiteY314" fmla="*/ 183227 h 2553010"/>
              <a:gd name="connsiteX315" fmla="*/ 1081566 w 9163042"/>
              <a:gd name="connsiteY315" fmla="*/ 165186 h 2553010"/>
              <a:gd name="connsiteX316" fmla="*/ 837367 w 9163042"/>
              <a:gd name="connsiteY316" fmla="*/ 164759 h 2553010"/>
              <a:gd name="connsiteX317" fmla="*/ 709118 w 9163042"/>
              <a:gd name="connsiteY317" fmla="*/ 187477 h 2553010"/>
              <a:gd name="connsiteX318" fmla="*/ 720785 w 9163042"/>
              <a:gd name="connsiteY318" fmla="*/ 311198 h 2553010"/>
              <a:gd name="connsiteX319" fmla="*/ 908826 w 9163042"/>
              <a:gd name="connsiteY319" fmla="*/ 302810 h 2553010"/>
              <a:gd name="connsiteX320" fmla="*/ 915689 w 9163042"/>
              <a:gd name="connsiteY320" fmla="*/ 169303 h 2553010"/>
              <a:gd name="connsiteX321" fmla="*/ 837367 w 9163042"/>
              <a:gd name="connsiteY321" fmla="*/ 164759 h 2553010"/>
              <a:gd name="connsiteX322" fmla="*/ 1019022 w 9163042"/>
              <a:gd name="connsiteY322" fmla="*/ 428 h 2553010"/>
              <a:gd name="connsiteX323" fmla="*/ 1959811 w 9163042"/>
              <a:gd name="connsiteY323" fmla="*/ 361389 h 2553010"/>
              <a:gd name="connsiteX324" fmla="*/ 2619572 w 9163042"/>
              <a:gd name="connsiteY324" fmla="*/ 659938 h 2553010"/>
              <a:gd name="connsiteX325" fmla="*/ 3761811 w 9163042"/>
              <a:gd name="connsiteY325" fmla="*/ 748809 h 2553010"/>
              <a:gd name="connsiteX326" fmla="*/ 4858153 w 9163042"/>
              <a:gd name="connsiteY326" fmla="*/ 273212 h 2553010"/>
              <a:gd name="connsiteX327" fmla="*/ 5697278 w 9163042"/>
              <a:gd name="connsiteY327" fmla="*/ 68394 h 2553010"/>
              <a:gd name="connsiteX328" fmla="*/ 6365379 w 9163042"/>
              <a:gd name="connsiteY328" fmla="*/ 309316 h 2553010"/>
              <a:gd name="connsiteX329" fmla="*/ 8093857 w 9163042"/>
              <a:gd name="connsiteY329" fmla="*/ 818976 h 2553010"/>
              <a:gd name="connsiteX330" fmla="*/ 8127332 w 9163042"/>
              <a:gd name="connsiteY330" fmla="*/ 815710 h 2553010"/>
              <a:gd name="connsiteX331" fmla="*/ 8127419 w 9163042"/>
              <a:gd name="connsiteY331" fmla="*/ 816755 h 2553010"/>
              <a:gd name="connsiteX332" fmla="*/ 8276591 w 9163042"/>
              <a:gd name="connsiteY332" fmla="*/ 807577 h 2553010"/>
              <a:gd name="connsiteX333" fmla="*/ 8343312 w 9163042"/>
              <a:gd name="connsiteY333" fmla="*/ 797329 h 2553010"/>
              <a:gd name="connsiteX334" fmla="*/ 8344971 w 9163042"/>
              <a:gd name="connsiteY334" fmla="*/ 797290 h 2553010"/>
              <a:gd name="connsiteX335" fmla="*/ 9130682 w 9163042"/>
              <a:gd name="connsiteY335" fmla="*/ 516564 h 2553010"/>
              <a:gd name="connsiteX336" fmla="*/ 9163042 w 9163042"/>
              <a:gd name="connsiteY336" fmla="*/ 495671 h 2553010"/>
              <a:gd name="connsiteX337" fmla="*/ 9163042 w 9163042"/>
              <a:gd name="connsiteY337" fmla="*/ 2232083 h 2553010"/>
              <a:gd name="connsiteX338" fmla="*/ 9046213 w 9163042"/>
              <a:gd name="connsiteY338" fmla="*/ 2294637 h 2553010"/>
              <a:gd name="connsiteX339" fmla="*/ 8325885 w 9163042"/>
              <a:gd name="connsiteY339" fmla="*/ 2526912 h 2553010"/>
              <a:gd name="connsiteX340" fmla="*/ 6678920 w 9163042"/>
              <a:gd name="connsiteY340" fmla="*/ 2239472 h 2553010"/>
              <a:gd name="connsiteX341" fmla="*/ 5846055 w 9163042"/>
              <a:gd name="connsiteY341" fmla="*/ 1834000 h 2553010"/>
              <a:gd name="connsiteX342" fmla="*/ 4911686 w 9163042"/>
              <a:gd name="connsiteY342" fmla="*/ 1990218 h 2553010"/>
              <a:gd name="connsiteX343" fmla="*/ 4463272 w 9163042"/>
              <a:gd name="connsiteY343" fmla="*/ 2289461 h 2553010"/>
              <a:gd name="connsiteX344" fmla="*/ 3135423 w 9163042"/>
              <a:gd name="connsiteY344" fmla="*/ 2525524 h 2553010"/>
              <a:gd name="connsiteX345" fmla="*/ 2038371 w 9163042"/>
              <a:gd name="connsiteY345" fmla="*/ 2147131 h 2553010"/>
              <a:gd name="connsiteX346" fmla="*/ 1328562 w 9163042"/>
              <a:gd name="connsiteY346" fmla="*/ 1807617 h 2553010"/>
              <a:gd name="connsiteX347" fmla="*/ 9734 w 9163042"/>
              <a:gd name="connsiteY347" fmla="*/ 2224196 h 2553010"/>
              <a:gd name="connsiteX348" fmla="*/ 0 w 9163042"/>
              <a:gd name="connsiteY348" fmla="*/ 461367 h 2553010"/>
              <a:gd name="connsiteX349" fmla="*/ 667406 w 9163042"/>
              <a:gd name="connsiteY349" fmla="*/ 55202 h 2553010"/>
              <a:gd name="connsiteX350" fmla="*/ 1019022 w 9163042"/>
              <a:gd name="connsiteY350" fmla="*/ 428 h 255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9163042" h="2553010">
                <a:moveTo>
                  <a:pt x="7994540" y="2299750"/>
                </a:moveTo>
                <a:lnTo>
                  <a:pt x="7994540" y="2447506"/>
                </a:lnTo>
                <a:lnTo>
                  <a:pt x="8090118" y="2444428"/>
                </a:lnTo>
                <a:lnTo>
                  <a:pt x="8191861" y="2447506"/>
                </a:lnTo>
                <a:lnTo>
                  <a:pt x="8194944" y="2302828"/>
                </a:lnTo>
                <a:lnTo>
                  <a:pt x="8099367" y="2299750"/>
                </a:lnTo>
                <a:close/>
                <a:moveTo>
                  <a:pt x="7676977" y="2296671"/>
                </a:moveTo>
                <a:lnTo>
                  <a:pt x="7676977" y="2444428"/>
                </a:lnTo>
                <a:lnTo>
                  <a:pt x="7778721" y="2444428"/>
                </a:lnTo>
                <a:lnTo>
                  <a:pt x="7886630" y="2450584"/>
                </a:lnTo>
                <a:lnTo>
                  <a:pt x="7889713" y="2305906"/>
                </a:lnTo>
                <a:lnTo>
                  <a:pt x="7787970" y="2296671"/>
                </a:lnTo>
                <a:close/>
                <a:moveTo>
                  <a:pt x="3160201" y="2259731"/>
                </a:moveTo>
                <a:lnTo>
                  <a:pt x="3160201" y="2407488"/>
                </a:lnTo>
                <a:lnTo>
                  <a:pt x="3354438" y="2410566"/>
                </a:lnTo>
                <a:lnTo>
                  <a:pt x="3357522" y="2262810"/>
                </a:lnTo>
                <a:close/>
                <a:moveTo>
                  <a:pt x="7384081" y="2256654"/>
                </a:moveTo>
                <a:lnTo>
                  <a:pt x="7384081" y="2404410"/>
                </a:lnTo>
                <a:lnTo>
                  <a:pt x="7479659" y="2413645"/>
                </a:lnTo>
                <a:lnTo>
                  <a:pt x="7581402" y="2429036"/>
                </a:lnTo>
                <a:lnTo>
                  <a:pt x="7584485" y="2281280"/>
                </a:lnTo>
                <a:lnTo>
                  <a:pt x="7488908" y="2265889"/>
                </a:lnTo>
                <a:close/>
                <a:moveTo>
                  <a:pt x="3650417" y="2253575"/>
                </a:moveTo>
                <a:lnTo>
                  <a:pt x="3453097" y="2259732"/>
                </a:lnTo>
                <a:lnTo>
                  <a:pt x="3453097" y="2407488"/>
                </a:lnTo>
                <a:lnTo>
                  <a:pt x="3650417" y="2401332"/>
                </a:lnTo>
                <a:close/>
                <a:moveTo>
                  <a:pt x="8490924" y="2238185"/>
                </a:moveTo>
                <a:lnTo>
                  <a:pt x="8395346" y="2247420"/>
                </a:lnTo>
                <a:lnTo>
                  <a:pt x="8290520" y="2268968"/>
                </a:lnTo>
                <a:lnTo>
                  <a:pt x="8290520" y="2419803"/>
                </a:lnTo>
                <a:lnTo>
                  <a:pt x="8386098" y="2401334"/>
                </a:lnTo>
                <a:lnTo>
                  <a:pt x="8490924" y="2389021"/>
                </a:lnTo>
                <a:close/>
                <a:moveTo>
                  <a:pt x="2845723" y="2216636"/>
                </a:moveTo>
                <a:cubicBezTo>
                  <a:pt x="2845723" y="2374950"/>
                  <a:pt x="2845723" y="2374950"/>
                  <a:pt x="2845723" y="2374950"/>
                </a:cubicBezTo>
                <a:cubicBezTo>
                  <a:pt x="2845723" y="2374950"/>
                  <a:pt x="2967259" y="2378437"/>
                  <a:pt x="3049210" y="2395175"/>
                </a:cubicBezTo>
                <a:cubicBezTo>
                  <a:pt x="3046432" y="2236861"/>
                  <a:pt x="3046432" y="2236861"/>
                  <a:pt x="3046432" y="2236861"/>
                </a:cubicBezTo>
                <a:cubicBezTo>
                  <a:pt x="3046432" y="2236861"/>
                  <a:pt x="2940868" y="2216636"/>
                  <a:pt x="2845723" y="2216636"/>
                </a:cubicBezTo>
                <a:close/>
                <a:moveTo>
                  <a:pt x="3955647" y="2198166"/>
                </a:moveTo>
                <a:lnTo>
                  <a:pt x="3761409" y="2222792"/>
                </a:lnTo>
                <a:lnTo>
                  <a:pt x="3761409" y="2370548"/>
                </a:lnTo>
                <a:lnTo>
                  <a:pt x="3955647" y="2345922"/>
                </a:lnTo>
                <a:close/>
                <a:moveTo>
                  <a:pt x="7078850" y="2161227"/>
                </a:moveTo>
                <a:lnTo>
                  <a:pt x="7078850" y="2308984"/>
                </a:lnTo>
                <a:lnTo>
                  <a:pt x="7177511" y="2324375"/>
                </a:lnTo>
                <a:lnTo>
                  <a:pt x="7279254" y="2364392"/>
                </a:lnTo>
                <a:lnTo>
                  <a:pt x="7282337" y="2219714"/>
                </a:lnTo>
                <a:lnTo>
                  <a:pt x="7192926" y="2179697"/>
                </a:lnTo>
                <a:close/>
                <a:moveTo>
                  <a:pt x="8789986" y="2148914"/>
                </a:moveTo>
                <a:lnTo>
                  <a:pt x="8694409" y="2173540"/>
                </a:lnTo>
                <a:lnTo>
                  <a:pt x="8589582" y="2204323"/>
                </a:lnTo>
                <a:lnTo>
                  <a:pt x="8589582" y="2358235"/>
                </a:lnTo>
                <a:lnTo>
                  <a:pt x="8685159" y="2327453"/>
                </a:lnTo>
                <a:lnTo>
                  <a:pt x="8789986" y="2299748"/>
                </a:lnTo>
                <a:close/>
                <a:moveTo>
                  <a:pt x="2552825" y="2118132"/>
                </a:moveTo>
                <a:cubicBezTo>
                  <a:pt x="2552825" y="2265055"/>
                  <a:pt x="2552825" y="2265055"/>
                  <a:pt x="2552825" y="2265055"/>
                </a:cubicBezTo>
                <a:cubicBezTo>
                  <a:pt x="2552825" y="2265055"/>
                  <a:pt x="2675222" y="2302303"/>
                  <a:pt x="2730857" y="2324376"/>
                </a:cubicBezTo>
                <a:cubicBezTo>
                  <a:pt x="2737812" y="2191249"/>
                  <a:pt x="2737812" y="2191249"/>
                  <a:pt x="2737812" y="2191249"/>
                </a:cubicBezTo>
                <a:cubicBezTo>
                  <a:pt x="2737812" y="2173315"/>
                  <a:pt x="2636277" y="2133997"/>
                  <a:pt x="2552825" y="2118132"/>
                </a:cubicBezTo>
                <a:close/>
                <a:moveTo>
                  <a:pt x="4267039" y="2099662"/>
                </a:moveTo>
                <a:lnTo>
                  <a:pt x="4069722" y="2142758"/>
                </a:lnTo>
                <a:lnTo>
                  <a:pt x="4069722" y="2290514"/>
                </a:lnTo>
                <a:lnTo>
                  <a:pt x="4263956" y="2247419"/>
                </a:lnTo>
                <a:close/>
                <a:moveTo>
                  <a:pt x="9073634" y="2028863"/>
                </a:moveTo>
                <a:lnTo>
                  <a:pt x="8990389" y="2050411"/>
                </a:lnTo>
                <a:lnTo>
                  <a:pt x="8897895" y="2084272"/>
                </a:lnTo>
                <a:lnTo>
                  <a:pt x="8897895" y="2238184"/>
                </a:lnTo>
                <a:lnTo>
                  <a:pt x="8981140" y="2204323"/>
                </a:lnTo>
                <a:lnTo>
                  <a:pt x="9073634" y="2179697"/>
                </a:lnTo>
                <a:close/>
                <a:moveTo>
                  <a:pt x="6773622" y="2025784"/>
                </a:moveTo>
                <a:lnTo>
                  <a:pt x="6773622" y="2173541"/>
                </a:lnTo>
                <a:lnTo>
                  <a:pt x="6872283" y="2198167"/>
                </a:lnTo>
                <a:lnTo>
                  <a:pt x="6974026" y="2250497"/>
                </a:lnTo>
                <a:lnTo>
                  <a:pt x="6977109" y="2105819"/>
                </a:lnTo>
                <a:lnTo>
                  <a:pt x="6887698" y="2053488"/>
                </a:lnTo>
                <a:close/>
                <a:moveTo>
                  <a:pt x="4547605" y="1998081"/>
                </a:moveTo>
                <a:lnTo>
                  <a:pt x="4448945" y="2022707"/>
                </a:lnTo>
                <a:lnTo>
                  <a:pt x="4368783" y="2047333"/>
                </a:lnTo>
                <a:lnTo>
                  <a:pt x="4368783" y="2195089"/>
                </a:lnTo>
                <a:lnTo>
                  <a:pt x="4547605" y="2145837"/>
                </a:lnTo>
                <a:close/>
                <a:moveTo>
                  <a:pt x="2253763" y="1991924"/>
                </a:moveTo>
                <a:cubicBezTo>
                  <a:pt x="2253763" y="2145455"/>
                  <a:pt x="2253763" y="2145455"/>
                  <a:pt x="2253763" y="2145455"/>
                </a:cubicBezTo>
                <a:cubicBezTo>
                  <a:pt x="2253763" y="2145455"/>
                  <a:pt x="2376797" y="2171974"/>
                  <a:pt x="2433100" y="2216637"/>
                </a:cubicBezTo>
                <a:cubicBezTo>
                  <a:pt x="2440747" y="2089626"/>
                  <a:pt x="2440747" y="2089626"/>
                  <a:pt x="2440747" y="2089626"/>
                </a:cubicBezTo>
                <a:cubicBezTo>
                  <a:pt x="2444917" y="2076366"/>
                  <a:pt x="2312152" y="2008673"/>
                  <a:pt x="2253763" y="1991924"/>
                </a:cubicBezTo>
                <a:close/>
                <a:moveTo>
                  <a:pt x="6471475" y="1871872"/>
                </a:moveTo>
                <a:lnTo>
                  <a:pt x="6471475" y="2019629"/>
                </a:lnTo>
                <a:lnTo>
                  <a:pt x="6567052" y="2047333"/>
                </a:lnTo>
                <a:lnTo>
                  <a:pt x="6671879" y="2096585"/>
                </a:lnTo>
                <a:lnTo>
                  <a:pt x="6674962" y="1951907"/>
                </a:lnTo>
                <a:lnTo>
                  <a:pt x="6582468" y="1902655"/>
                </a:lnTo>
                <a:close/>
                <a:moveTo>
                  <a:pt x="1951319" y="1850325"/>
                </a:moveTo>
                <a:cubicBezTo>
                  <a:pt x="1946498" y="1983694"/>
                  <a:pt x="1946498" y="1983694"/>
                  <a:pt x="1946498" y="1983694"/>
                </a:cubicBezTo>
                <a:cubicBezTo>
                  <a:pt x="1942366" y="1975315"/>
                  <a:pt x="2046355" y="1993469"/>
                  <a:pt x="2134507" y="2068882"/>
                </a:cubicBezTo>
                <a:cubicBezTo>
                  <a:pt x="2142771" y="1939005"/>
                  <a:pt x="2142771" y="1939005"/>
                  <a:pt x="2142771" y="1939005"/>
                </a:cubicBezTo>
                <a:cubicBezTo>
                  <a:pt x="2133129" y="1943893"/>
                  <a:pt x="2004346" y="1854515"/>
                  <a:pt x="1951319" y="1850325"/>
                </a:cubicBezTo>
                <a:close/>
                <a:moveTo>
                  <a:pt x="4849751" y="1773368"/>
                </a:moveTo>
                <a:lnTo>
                  <a:pt x="4744924" y="1834933"/>
                </a:lnTo>
                <a:lnTo>
                  <a:pt x="4655513" y="1887264"/>
                </a:lnTo>
                <a:lnTo>
                  <a:pt x="4655513" y="2035020"/>
                </a:lnTo>
                <a:lnTo>
                  <a:pt x="4846668" y="1921125"/>
                </a:lnTo>
                <a:close/>
                <a:moveTo>
                  <a:pt x="311392" y="1742585"/>
                </a:moveTo>
                <a:lnTo>
                  <a:pt x="194233" y="1810307"/>
                </a:lnTo>
                <a:lnTo>
                  <a:pt x="123321" y="1865716"/>
                </a:lnTo>
                <a:lnTo>
                  <a:pt x="126404" y="2010394"/>
                </a:lnTo>
                <a:lnTo>
                  <a:pt x="225064" y="1924203"/>
                </a:lnTo>
                <a:lnTo>
                  <a:pt x="314475" y="1878029"/>
                </a:lnTo>
                <a:close/>
                <a:moveTo>
                  <a:pt x="6163163" y="1717959"/>
                </a:moveTo>
                <a:lnTo>
                  <a:pt x="6163163" y="1865716"/>
                </a:lnTo>
                <a:lnTo>
                  <a:pt x="6261824" y="1890342"/>
                </a:lnTo>
                <a:lnTo>
                  <a:pt x="6363567" y="1942672"/>
                </a:lnTo>
                <a:lnTo>
                  <a:pt x="6366650" y="1797994"/>
                </a:lnTo>
                <a:lnTo>
                  <a:pt x="6277239" y="1745663"/>
                </a:lnTo>
                <a:close/>
                <a:moveTo>
                  <a:pt x="1641306" y="1692331"/>
                </a:moveTo>
                <a:cubicBezTo>
                  <a:pt x="1637138" y="1817517"/>
                  <a:pt x="1637138" y="1817517"/>
                  <a:pt x="1637138" y="1817517"/>
                </a:cubicBezTo>
                <a:cubicBezTo>
                  <a:pt x="1637138" y="1817517"/>
                  <a:pt x="1751082" y="1848641"/>
                  <a:pt x="1828204" y="1908813"/>
                </a:cubicBezTo>
                <a:cubicBezTo>
                  <a:pt x="1834457" y="1780169"/>
                  <a:pt x="1834457" y="1780169"/>
                  <a:pt x="1834457" y="1780169"/>
                </a:cubicBezTo>
                <a:cubicBezTo>
                  <a:pt x="1834457" y="1780169"/>
                  <a:pt x="1703837" y="1690256"/>
                  <a:pt x="1641306" y="1692331"/>
                </a:cubicBezTo>
                <a:close/>
                <a:moveTo>
                  <a:pt x="5148815" y="1594829"/>
                </a:moveTo>
                <a:lnTo>
                  <a:pt x="5043988" y="1641003"/>
                </a:lnTo>
                <a:lnTo>
                  <a:pt x="4954577" y="1684099"/>
                </a:lnTo>
                <a:lnTo>
                  <a:pt x="4954577" y="1834933"/>
                </a:lnTo>
                <a:lnTo>
                  <a:pt x="5145732" y="1742585"/>
                </a:lnTo>
                <a:close/>
                <a:moveTo>
                  <a:pt x="5870265" y="1588672"/>
                </a:moveTo>
                <a:lnTo>
                  <a:pt x="5870265" y="1739506"/>
                </a:lnTo>
                <a:lnTo>
                  <a:pt x="5965843" y="1754898"/>
                </a:lnTo>
                <a:lnTo>
                  <a:pt x="6070669" y="1797993"/>
                </a:lnTo>
                <a:lnTo>
                  <a:pt x="6070669" y="1653315"/>
                </a:lnTo>
                <a:lnTo>
                  <a:pt x="5981258" y="1610220"/>
                </a:lnTo>
                <a:close/>
                <a:moveTo>
                  <a:pt x="1339795" y="1580008"/>
                </a:moveTo>
                <a:cubicBezTo>
                  <a:pt x="1334991" y="1707012"/>
                  <a:pt x="1334991" y="1707012"/>
                  <a:pt x="1334991" y="1707012"/>
                </a:cubicBezTo>
                <a:cubicBezTo>
                  <a:pt x="1334991" y="1707012"/>
                  <a:pt x="1450293" y="1712564"/>
                  <a:pt x="1528533" y="1754898"/>
                </a:cubicBezTo>
                <a:cubicBezTo>
                  <a:pt x="1535396" y="1624425"/>
                  <a:pt x="1535396" y="1624425"/>
                  <a:pt x="1535396" y="1624425"/>
                </a:cubicBezTo>
                <a:cubicBezTo>
                  <a:pt x="1535396" y="1624425"/>
                  <a:pt x="1402250" y="1564046"/>
                  <a:pt x="1339795" y="1580008"/>
                </a:cubicBezTo>
                <a:close/>
                <a:moveTo>
                  <a:pt x="613539" y="1573282"/>
                </a:moveTo>
                <a:lnTo>
                  <a:pt x="499463" y="1619456"/>
                </a:lnTo>
                <a:lnTo>
                  <a:pt x="419301" y="1677943"/>
                </a:lnTo>
                <a:lnTo>
                  <a:pt x="419301" y="1819542"/>
                </a:lnTo>
                <a:lnTo>
                  <a:pt x="511795" y="1751821"/>
                </a:lnTo>
                <a:lnTo>
                  <a:pt x="607373" y="1708725"/>
                </a:lnTo>
                <a:close/>
                <a:moveTo>
                  <a:pt x="5555786" y="1530186"/>
                </a:moveTo>
                <a:lnTo>
                  <a:pt x="5555786" y="1677943"/>
                </a:lnTo>
                <a:lnTo>
                  <a:pt x="5756190" y="1687178"/>
                </a:lnTo>
                <a:lnTo>
                  <a:pt x="5759273" y="1542499"/>
                </a:lnTo>
                <a:lnTo>
                  <a:pt x="5648280" y="1533264"/>
                </a:lnTo>
                <a:close/>
                <a:moveTo>
                  <a:pt x="5460211" y="1530186"/>
                </a:moveTo>
                <a:lnTo>
                  <a:pt x="5349218" y="1542499"/>
                </a:lnTo>
                <a:lnTo>
                  <a:pt x="5256724" y="1557890"/>
                </a:lnTo>
                <a:lnTo>
                  <a:pt x="5256724" y="1705647"/>
                </a:lnTo>
                <a:lnTo>
                  <a:pt x="5457128" y="1677943"/>
                </a:lnTo>
                <a:close/>
                <a:moveTo>
                  <a:pt x="1095439" y="1507621"/>
                </a:moveTo>
                <a:cubicBezTo>
                  <a:pt x="1074766" y="1508214"/>
                  <a:pt x="1055281" y="1511244"/>
                  <a:pt x="1040074" y="1518269"/>
                </a:cubicBezTo>
                <a:cubicBezTo>
                  <a:pt x="1035926" y="1647530"/>
                  <a:pt x="1035926" y="1647530"/>
                  <a:pt x="1035926" y="1647530"/>
                </a:cubicBezTo>
                <a:cubicBezTo>
                  <a:pt x="1035926" y="1647530"/>
                  <a:pt x="1147908" y="1630670"/>
                  <a:pt x="1223253" y="1659473"/>
                </a:cubicBezTo>
                <a:cubicBezTo>
                  <a:pt x="1230166" y="1525996"/>
                  <a:pt x="1230166" y="1525996"/>
                  <a:pt x="1230166" y="1525996"/>
                </a:cubicBezTo>
                <a:cubicBezTo>
                  <a:pt x="1230166" y="1525996"/>
                  <a:pt x="1157456" y="1505843"/>
                  <a:pt x="1095439" y="1507621"/>
                </a:cubicBezTo>
                <a:close/>
                <a:moveTo>
                  <a:pt x="851347" y="1506937"/>
                </a:moveTo>
                <a:cubicBezTo>
                  <a:pt x="807292" y="1506937"/>
                  <a:pt x="754879" y="1511501"/>
                  <a:pt x="721447" y="1529754"/>
                </a:cubicBezTo>
                <a:cubicBezTo>
                  <a:pt x="733287" y="1653316"/>
                  <a:pt x="733287" y="1653316"/>
                  <a:pt x="733287" y="1653316"/>
                </a:cubicBezTo>
                <a:cubicBezTo>
                  <a:pt x="733287" y="1653316"/>
                  <a:pt x="840551" y="1627340"/>
                  <a:pt x="923437" y="1645594"/>
                </a:cubicBezTo>
                <a:cubicBezTo>
                  <a:pt x="931099" y="1511501"/>
                  <a:pt x="931099" y="1511501"/>
                  <a:pt x="931099" y="1511501"/>
                </a:cubicBezTo>
                <a:cubicBezTo>
                  <a:pt x="931099" y="1511501"/>
                  <a:pt x="895402" y="1506937"/>
                  <a:pt x="851347" y="1506937"/>
                </a:cubicBezTo>
                <a:close/>
                <a:moveTo>
                  <a:pt x="7985289" y="960709"/>
                </a:moveTo>
                <a:lnTo>
                  <a:pt x="7985289" y="1108465"/>
                </a:lnTo>
                <a:lnTo>
                  <a:pt x="8083950" y="1105387"/>
                </a:lnTo>
                <a:lnTo>
                  <a:pt x="8185693" y="1108465"/>
                </a:lnTo>
                <a:lnTo>
                  <a:pt x="8188776" y="963787"/>
                </a:lnTo>
                <a:lnTo>
                  <a:pt x="8093199" y="960709"/>
                </a:lnTo>
                <a:close/>
                <a:moveTo>
                  <a:pt x="7670811" y="957631"/>
                </a:moveTo>
                <a:lnTo>
                  <a:pt x="7670811" y="1105388"/>
                </a:lnTo>
                <a:lnTo>
                  <a:pt x="7772554" y="1105388"/>
                </a:lnTo>
                <a:lnTo>
                  <a:pt x="7880463" y="1111544"/>
                </a:lnTo>
                <a:lnTo>
                  <a:pt x="7880463" y="966866"/>
                </a:lnTo>
                <a:lnTo>
                  <a:pt x="7781803" y="960709"/>
                </a:lnTo>
                <a:close/>
                <a:moveTo>
                  <a:pt x="3147874" y="929926"/>
                </a:moveTo>
                <a:lnTo>
                  <a:pt x="3147874" y="1077682"/>
                </a:lnTo>
                <a:lnTo>
                  <a:pt x="3342111" y="1077682"/>
                </a:lnTo>
                <a:lnTo>
                  <a:pt x="3345193" y="933004"/>
                </a:lnTo>
                <a:close/>
                <a:moveTo>
                  <a:pt x="3644256" y="923770"/>
                </a:moveTo>
                <a:lnTo>
                  <a:pt x="3446936" y="929927"/>
                </a:lnTo>
                <a:lnTo>
                  <a:pt x="3446936" y="1077683"/>
                </a:lnTo>
                <a:lnTo>
                  <a:pt x="3641173" y="1068448"/>
                </a:lnTo>
                <a:close/>
                <a:moveTo>
                  <a:pt x="7374830" y="917613"/>
                </a:moveTo>
                <a:lnTo>
                  <a:pt x="7374830" y="1065369"/>
                </a:lnTo>
                <a:lnTo>
                  <a:pt x="7470407" y="1074604"/>
                </a:lnTo>
                <a:lnTo>
                  <a:pt x="7575234" y="1089995"/>
                </a:lnTo>
                <a:lnTo>
                  <a:pt x="7578317" y="945317"/>
                </a:lnTo>
                <a:lnTo>
                  <a:pt x="7479657" y="929926"/>
                </a:lnTo>
                <a:close/>
                <a:moveTo>
                  <a:pt x="8484758" y="896066"/>
                </a:moveTo>
                <a:lnTo>
                  <a:pt x="8389180" y="908379"/>
                </a:lnTo>
                <a:lnTo>
                  <a:pt x="8284354" y="929927"/>
                </a:lnTo>
                <a:lnTo>
                  <a:pt x="8284354" y="1080761"/>
                </a:lnTo>
                <a:lnTo>
                  <a:pt x="8379932" y="1062292"/>
                </a:lnTo>
                <a:lnTo>
                  <a:pt x="8481675" y="1046900"/>
                </a:lnTo>
                <a:close/>
                <a:moveTo>
                  <a:pt x="2833396" y="880674"/>
                </a:moveTo>
                <a:cubicBezTo>
                  <a:pt x="2833396" y="1039609"/>
                  <a:pt x="2833396" y="1039609"/>
                  <a:pt x="2833396" y="1039609"/>
                </a:cubicBezTo>
                <a:cubicBezTo>
                  <a:pt x="2833396" y="1039609"/>
                  <a:pt x="2954931" y="1043110"/>
                  <a:pt x="3036881" y="1059213"/>
                </a:cubicBezTo>
                <a:cubicBezTo>
                  <a:pt x="3033409" y="900278"/>
                  <a:pt x="3033409" y="900278"/>
                  <a:pt x="3033409" y="900278"/>
                </a:cubicBezTo>
                <a:cubicBezTo>
                  <a:pt x="3033409" y="900278"/>
                  <a:pt x="2928541" y="880674"/>
                  <a:pt x="2833396" y="880674"/>
                </a:cubicBezTo>
                <a:close/>
                <a:moveTo>
                  <a:pt x="3946402" y="868361"/>
                </a:moveTo>
                <a:lnTo>
                  <a:pt x="3749083" y="889909"/>
                </a:lnTo>
                <a:lnTo>
                  <a:pt x="3749083" y="1037666"/>
                </a:lnTo>
                <a:lnTo>
                  <a:pt x="3943319" y="1013040"/>
                </a:lnTo>
                <a:close/>
                <a:moveTo>
                  <a:pt x="7072685" y="825266"/>
                </a:moveTo>
                <a:lnTo>
                  <a:pt x="7072685" y="973022"/>
                </a:lnTo>
                <a:lnTo>
                  <a:pt x="7168262" y="988414"/>
                </a:lnTo>
                <a:lnTo>
                  <a:pt x="7273089" y="1028431"/>
                </a:lnTo>
                <a:lnTo>
                  <a:pt x="7276172" y="883753"/>
                </a:lnTo>
                <a:lnTo>
                  <a:pt x="7183678" y="840657"/>
                </a:lnTo>
                <a:close/>
                <a:moveTo>
                  <a:pt x="8783820" y="809875"/>
                </a:moveTo>
                <a:lnTo>
                  <a:pt x="8688243" y="831423"/>
                </a:lnTo>
                <a:lnTo>
                  <a:pt x="8583416" y="865284"/>
                </a:lnTo>
                <a:lnTo>
                  <a:pt x="8583416" y="1019196"/>
                </a:lnTo>
                <a:lnTo>
                  <a:pt x="8678993" y="985335"/>
                </a:lnTo>
                <a:lnTo>
                  <a:pt x="8783820" y="960709"/>
                </a:lnTo>
                <a:close/>
                <a:moveTo>
                  <a:pt x="2540497" y="788327"/>
                </a:moveTo>
                <a:cubicBezTo>
                  <a:pt x="2540497" y="937442"/>
                  <a:pt x="2540497" y="937442"/>
                  <a:pt x="2540497" y="937442"/>
                </a:cubicBezTo>
                <a:cubicBezTo>
                  <a:pt x="2540497" y="937442"/>
                  <a:pt x="2662894" y="975246"/>
                  <a:pt x="2718530" y="997648"/>
                </a:cubicBezTo>
                <a:cubicBezTo>
                  <a:pt x="2725483" y="862535"/>
                  <a:pt x="2725483" y="862535"/>
                  <a:pt x="2725483" y="862535"/>
                </a:cubicBezTo>
                <a:cubicBezTo>
                  <a:pt x="2725483" y="844333"/>
                  <a:pt x="2624645" y="805129"/>
                  <a:pt x="2540497" y="788327"/>
                </a:cubicBezTo>
                <a:close/>
                <a:moveTo>
                  <a:pt x="4257791" y="769857"/>
                </a:moveTo>
                <a:lnTo>
                  <a:pt x="4057395" y="812953"/>
                </a:lnTo>
                <a:lnTo>
                  <a:pt x="4057395" y="960709"/>
                </a:lnTo>
                <a:lnTo>
                  <a:pt x="4254708" y="914535"/>
                </a:lnTo>
                <a:close/>
                <a:moveTo>
                  <a:pt x="6767456" y="689822"/>
                </a:moveTo>
                <a:lnTo>
                  <a:pt x="6767456" y="837579"/>
                </a:lnTo>
                <a:lnTo>
                  <a:pt x="6863034" y="862205"/>
                </a:lnTo>
                <a:lnTo>
                  <a:pt x="6967860" y="914535"/>
                </a:lnTo>
                <a:lnTo>
                  <a:pt x="6967860" y="769857"/>
                </a:lnTo>
                <a:lnTo>
                  <a:pt x="6878449" y="717526"/>
                </a:lnTo>
                <a:close/>
                <a:moveTo>
                  <a:pt x="9067468" y="686745"/>
                </a:moveTo>
                <a:lnTo>
                  <a:pt x="8984223" y="711371"/>
                </a:lnTo>
                <a:lnTo>
                  <a:pt x="8891729" y="745232"/>
                </a:lnTo>
                <a:lnTo>
                  <a:pt x="8891729" y="896066"/>
                </a:lnTo>
                <a:lnTo>
                  <a:pt x="8974974" y="865284"/>
                </a:lnTo>
                <a:lnTo>
                  <a:pt x="9067468" y="837579"/>
                </a:lnTo>
                <a:close/>
                <a:moveTo>
                  <a:pt x="4538357" y="668276"/>
                </a:moveTo>
                <a:lnTo>
                  <a:pt x="4439696" y="689824"/>
                </a:lnTo>
                <a:lnTo>
                  <a:pt x="4356451" y="714450"/>
                </a:lnTo>
                <a:lnTo>
                  <a:pt x="4356451" y="862207"/>
                </a:lnTo>
                <a:lnTo>
                  <a:pt x="4535274" y="812955"/>
                </a:lnTo>
                <a:close/>
                <a:moveTo>
                  <a:pt x="2241436" y="652883"/>
                </a:moveTo>
                <a:cubicBezTo>
                  <a:pt x="2241436" y="806414"/>
                  <a:pt x="2241436" y="806414"/>
                  <a:pt x="2241436" y="806414"/>
                </a:cubicBezTo>
                <a:cubicBezTo>
                  <a:pt x="2241436" y="806414"/>
                  <a:pt x="2364470" y="832933"/>
                  <a:pt x="2420773" y="877596"/>
                </a:cubicBezTo>
                <a:cubicBezTo>
                  <a:pt x="2428419" y="749887"/>
                  <a:pt x="2428419" y="749887"/>
                  <a:pt x="2428419" y="749887"/>
                </a:cubicBezTo>
                <a:cubicBezTo>
                  <a:pt x="2432589" y="737325"/>
                  <a:pt x="2299130" y="669632"/>
                  <a:pt x="2241436" y="652883"/>
                </a:cubicBezTo>
                <a:close/>
                <a:moveTo>
                  <a:pt x="6462226" y="535910"/>
                </a:moveTo>
                <a:lnTo>
                  <a:pt x="6462226" y="683667"/>
                </a:lnTo>
                <a:lnTo>
                  <a:pt x="6560887" y="711371"/>
                </a:lnTo>
                <a:lnTo>
                  <a:pt x="6662630" y="760623"/>
                </a:lnTo>
                <a:lnTo>
                  <a:pt x="6665713" y="615945"/>
                </a:lnTo>
                <a:lnTo>
                  <a:pt x="6573219" y="566693"/>
                </a:lnTo>
                <a:close/>
                <a:moveTo>
                  <a:pt x="1938960" y="505127"/>
                </a:moveTo>
                <a:cubicBezTo>
                  <a:pt x="1934156" y="637038"/>
                  <a:pt x="1934156" y="637038"/>
                  <a:pt x="1934156" y="637038"/>
                </a:cubicBezTo>
                <a:cubicBezTo>
                  <a:pt x="1930038" y="628751"/>
                  <a:pt x="2034356" y="646707"/>
                  <a:pt x="2122208" y="720605"/>
                </a:cubicBezTo>
                <a:cubicBezTo>
                  <a:pt x="2130444" y="592838"/>
                  <a:pt x="2130444" y="592838"/>
                  <a:pt x="2130444" y="592838"/>
                </a:cubicBezTo>
                <a:cubicBezTo>
                  <a:pt x="2120836" y="597672"/>
                  <a:pt x="1991805" y="509271"/>
                  <a:pt x="1938960" y="505127"/>
                </a:cubicBezTo>
                <a:close/>
                <a:moveTo>
                  <a:pt x="4840503" y="440485"/>
                </a:moveTo>
                <a:lnTo>
                  <a:pt x="4735676" y="498972"/>
                </a:lnTo>
                <a:lnTo>
                  <a:pt x="4646265" y="554381"/>
                </a:lnTo>
                <a:lnTo>
                  <a:pt x="4646265" y="702137"/>
                </a:lnTo>
                <a:lnTo>
                  <a:pt x="4837420" y="588242"/>
                </a:lnTo>
                <a:close/>
                <a:moveTo>
                  <a:pt x="299063" y="415859"/>
                </a:moveTo>
                <a:lnTo>
                  <a:pt x="181904" y="486659"/>
                </a:lnTo>
                <a:lnTo>
                  <a:pt x="110992" y="542067"/>
                </a:lnTo>
                <a:lnTo>
                  <a:pt x="110992" y="686745"/>
                </a:lnTo>
                <a:lnTo>
                  <a:pt x="212735" y="600554"/>
                </a:lnTo>
                <a:lnTo>
                  <a:pt x="302146" y="551302"/>
                </a:lnTo>
                <a:close/>
                <a:moveTo>
                  <a:pt x="6153912" y="381997"/>
                </a:moveTo>
                <a:lnTo>
                  <a:pt x="6153912" y="529754"/>
                </a:lnTo>
                <a:lnTo>
                  <a:pt x="6252573" y="554380"/>
                </a:lnTo>
                <a:lnTo>
                  <a:pt x="6354316" y="606710"/>
                </a:lnTo>
                <a:lnTo>
                  <a:pt x="6357399" y="462032"/>
                </a:lnTo>
                <a:lnTo>
                  <a:pt x="6267988" y="409701"/>
                </a:lnTo>
                <a:close/>
                <a:moveTo>
                  <a:pt x="1629030" y="353297"/>
                </a:moveTo>
                <a:cubicBezTo>
                  <a:pt x="1624812" y="478880"/>
                  <a:pt x="1624812" y="478880"/>
                  <a:pt x="1624812" y="478880"/>
                </a:cubicBezTo>
                <a:cubicBezTo>
                  <a:pt x="1624812" y="478880"/>
                  <a:pt x="1740130" y="509409"/>
                  <a:pt x="1818182" y="569772"/>
                </a:cubicBezTo>
                <a:cubicBezTo>
                  <a:pt x="1825214" y="440719"/>
                  <a:pt x="1825214" y="440719"/>
                  <a:pt x="1825214" y="440719"/>
                </a:cubicBezTo>
                <a:cubicBezTo>
                  <a:pt x="1825214" y="440719"/>
                  <a:pt x="1692315" y="351215"/>
                  <a:pt x="1629030" y="353297"/>
                </a:cubicBezTo>
                <a:close/>
                <a:moveTo>
                  <a:pt x="5139565" y="261946"/>
                </a:moveTo>
                <a:lnTo>
                  <a:pt x="5034738" y="308120"/>
                </a:lnTo>
                <a:lnTo>
                  <a:pt x="4945327" y="351216"/>
                </a:lnTo>
                <a:lnTo>
                  <a:pt x="4945327" y="498972"/>
                </a:lnTo>
                <a:lnTo>
                  <a:pt x="5136482" y="409703"/>
                </a:lnTo>
                <a:close/>
                <a:moveTo>
                  <a:pt x="5861016" y="255790"/>
                </a:moveTo>
                <a:lnTo>
                  <a:pt x="5861016" y="403547"/>
                </a:lnTo>
                <a:lnTo>
                  <a:pt x="5956593" y="422017"/>
                </a:lnTo>
                <a:lnTo>
                  <a:pt x="6061420" y="462034"/>
                </a:lnTo>
                <a:lnTo>
                  <a:pt x="6064503" y="317356"/>
                </a:lnTo>
                <a:lnTo>
                  <a:pt x="5972009" y="274260"/>
                </a:lnTo>
                <a:close/>
                <a:moveTo>
                  <a:pt x="598126" y="237320"/>
                </a:moveTo>
                <a:lnTo>
                  <a:pt x="487133" y="280416"/>
                </a:lnTo>
                <a:lnTo>
                  <a:pt x="406972" y="338902"/>
                </a:lnTo>
                <a:lnTo>
                  <a:pt x="406972" y="483580"/>
                </a:lnTo>
                <a:lnTo>
                  <a:pt x="499466" y="415859"/>
                </a:lnTo>
                <a:lnTo>
                  <a:pt x="595042" y="369685"/>
                </a:lnTo>
                <a:close/>
                <a:moveTo>
                  <a:pt x="1323762" y="234813"/>
                </a:moveTo>
                <a:cubicBezTo>
                  <a:pt x="1319581" y="361817"/>
                  <a:pt x="1319581" y="361817"/>
                  <a:pt x="1319581" y="361817"/>
                </a:cubicBezTo>
                <a:cubicBezTo>
                  <a:pt x="1319581" y="361817"/>
                  <a:pt x="1436657" y="366675"/>
                  <a:pt x="1516101" y="409703"/>
                </a:cubicBezTo>
                <a:cubicBezTo>
                  <a:pt x="1523070" y="279230"/>
                  <a:pt x="1523070" y="279230"/>
                  <a:pt x="1523070" y="279230"/>
                </a:cubicBezTo>
                <a:cubicBezTo>
                  <a:pt x="1523070" y="279230"/>
                  <a:pt x="1387875" y="218851"/>
                  <a:pt x="1323762" y="234813"/>
                </a:cubicBezTo>
                <a:close/>
                <a:moveTo>
                  <a:pt x="5546538" y="197302"/>
                </a:moveTo>
                <a:lnTo>
                  <a:pt x="5546538" y="345059"/>
                </a:lnTo>
                <a:lnTo>
                  <a:pt x="5746942" y="354294"/>
                </a:lnTo>
                <a:lnTo>
                  <a:pt x="5750025" y="206537"/>
                </a:lnTo>
                <a:lnTo>
                  <a:pt x="5639032" y="200380"/>
                </a:lnTo>
                <a:close/>
                <a:moveTo>
                  <a:pt x="5450960" y="194225"/>
                </a:moveTo>
                <a:lnTo>
                  <a:pt x="5339967" y="209616"/>
                </a:lnTo>
                <a:lnTo>
                  <a:pt x="5247473" y="225008"/>
                </a:lnTo>
                <a:lnTo>
                  <a:pt x="5247473" y="372764"/>
                </a:lnTo>
                <a:lnTo>
                  <a:pt x="5447877" y="341982"/>
                </a:lnTo>
                <a:close/>
                <a:moveTo>
                  <a:pt x="1081566" y="165186"/>
                </a:moveTo>
                <a:cubicBezTo>
                  <a:pt x="1060629" y="165768"/>
                  <a:pt x="1040879" y="168742"/>
                  <a:pt x="1025430" y="175640"/>
                </a:cubicBezTo>
                <a:cubicBezTo>
                  <a:pt x="1020515" y="302551"/>
                  <a:pt x="1020515" y="302551"/>
                  <a:pt x="1020515" y="302551"/>
                </a:cubicBezTo>
                <a:cubicBezTo>
                  <a:pt x="1020515" y="302551"/>
                  <a:pt x="1134276" y="285997"/>
                  <a:pt x="1211519" y="314276"/>
                </a:cubicBezTo>
                <a:cubicBezTo>
                  <a:pt x="1217839" y="183227"/>
                  <a:pt x="1217839" y="183227"/>
                  <a:pt x="1217839" y="183227"/>
                </a:cubicBezTo>
                <a:cubicBezTo>
                  <a:pt x="1217839" y="183227"/>
                  <a:pt x="1144370" y="163440"/>
                  <a:pt x="1081566" y="165186"/>
                </a:cubicBezTo>
                <a:close/>
                <a:moveTo>
                  <a:pt x="837367" y="164759"/>
                </a:moveTo>
                <a:cubicBezTo>
                  <a:pt x="794046" y="164759"/>
                  <a:pt x="742403" y="169303"/>
                  <a:pt x="709118" y="187477"/>
                </a:cubicBezTo>
                <a:cubicBezTo>
                  <a:pt x="720785" y="311198"/>
                  <a:pt x="720785" y="311198"/>
                  <a:pt x="720785" y="311198"/>
                </a:cubicBezTo>
                <a:cubicBezTo>
                  <a:pt x="720785" y="311198"/>
                  <a:pt x="826473" y="284636"/>
                  <a:pt x="908826" y="302810"/>
                </a:cubicBezTo>
                <a:cubicBezTo>
                  <a:pt x="915689" y="169303"/>
                  <a:pt x="915689" y="169303"/>
                  <a:pt x="915689" y="169303"/>
                </a:cubicBezTo>
                <a:cubicBezTo>
                  <a:pt x="915689" y="169303"/>
                  <a:pt x="880689" y="164759"/>
                  <a:pt x="837367" y="164759"/>
                </a:cubicBezTo>
                <a:close/>
                <a:moveTo>
                  <a:pt x="1019022" y="428"/>
                </a:moveTo>
                <a:cubicBezTo>
                  <a:pt x="1347679" y="10420"/>
                  <a:pt x="1620897" y="193715"/>
                  <a:pt x="1959811" y="361389"/>
                </a:cubicBezTo>
                <a:cubicBezTo>
                  <a:pt x="2238597" y="500249"/>
                  <a:pt x="2517375" y="615502"/>
                  <a:pt x="2619572" y="659938"/>
                </a:cubicBezTo>
                <a:cubicBezTo>
                  <a:pt x="3026968" y="802963"/>
                  <a:pt x="3435061" y="800880"/>
                  <a:pt x="3761811" y="748809"/>
                </a:cubicBezTo>
                <a:cubicBezTo>
                  <a:pt x="4169207" y="683544"/>
                  <a:pt x="4465358" y="538435"/>
                  <a:pt x="4858153" y="273212"/>
                </a:cubicBezTo>
                <a:cubicBezTo>
                  <a:pt x="5164048" y="66311"/>
                  <a:pt x="5437268" y="32290"/>
                  <a:pt x="5697278" y="68394"/>
                </a:cubicBezTo>
                <a:cubicBezTo>
                  <a:pt x="6064352" y="120465"/>
                  <a:pt x="6365379" y="309316"/>
                  <a:pt x="6365379" y="309316"/>
                </a:cubicBezTo>
                <a:cubicBezTo>
                  <a:pt x="7087012" y="795153"/>
                  <a:pt x="7806299" y="834207"/>
                  <a:pt x="8093857" y="818976"/>
                </a:cubicBezTo>
                <a:lnTo>
                  <a:pt x="8127332" y="815710"/>
                </a:lnTo>
                <a:lnTo>
                  <a:pt x="8127419" y="816755"/>
                </a:lnTo>
                <a:cubicBezTo>
                  <a:pt x="8181906" y="814092"/>
                  <a:pt x="8230241" y="811827"/>
                  <a:pt x="8276591" y="807577"/>
                </a:cubicBezTo>
                <a:lnTo>
                  <a:pt x="8343312" y="797329"/>
                </a:lnTo>
                <a:lnTo>
                  <a:pt x="8344971" y="797290"/>
                </a:lnTo>
                <a:cubicBezTo>
                  <a:pt x="8632274" y="774758"/>
                  <a:pt x="8912982" y="646725"/>
                  <a:pt x="9130682" y="516564"/>
                </a:cubicBezTo>
                <a:lnTo>
                  <a:pt x="9163042" y="495671"/>
                </a:lnTo>
                <a:lnTo>
                  <a:pt x="9163042" y="2232083"/>
                </a:lnTo>
                <a:lnTo>
                  <a:pt x="9046213" y="2294637"/>
                </a:lnTo>
                <a:cubicBezTo>
                  <a:pt x="8703257" y="2457395"/>
                  <a:pt x="8325885" y="2526912"/>
                  <a:pt x="8325885" y="2526912"/>
                </a:cubicBezTo>
                <a:cubicBezTo>
                  <a:pt x="7340071" y="2660219"/>
                  <a:pt x="6678920" y="2239472"/>
                  <a:pt x="6678920" y="2239472"/>
                </a:cubicBezTo>
                <a:cubicBezTo>
                  <a:pt x="6397358" y="2061037"/>
                  <a:pt x="5846055" y="1834000"/>
                  <a:pt x="5846055" y="1834000"/>
                </a:cubicBezTo>
                <a:cubicBezTo>
                  <a:pt x="5401812" y="1677782"/>
                  <a:pt x="4911686" y="1990218"/>
                  <a:pt x="4911686" y="1990218"/>
                </a:cubicBezTo>
                <a:cubicBezTo>
                  <a:pt x="4500813" y="2283908"/>
                  <a:pt x="4463272" y="2289461"/>
                  <a:pt x="4463272" y="2289461"/>
                </a:cubicBezTo>
                <a:cubicBezTo>
                  <a:pt x="3737479" y="2640778"/>
                  <a:pt x="3135423" y="2525524"/>
                  <a:pt x="3135423" y="2525524"/>
                </a:cubicBezTo>
                <a:cubicBezTo>
                  <a:pt x="2717597" y="2538715"/>
                  <a:pt x="2038371" y="2147131"/>
                  <a:pt x="2038371" y="2147131"/>
                </a:cubicBezTo>
                <a:cubicBezTo>
                  <a:pt x="1874997" y="2016601"/>
                  <a:pt x="1328562" y="1807617"/>
                  <a:pt x="1328562" y="1807617"/>
                </a:cubicBezTo>
                <a:cubicBezTo>
                  <a:pt x="708424" y="1516704"/>
                  <a:pt x="9734" y="2224196"/>
                  <a:pt x="9734" y="2224196"/>
                </a:cubicBezTo>
                <a:cubicBezTo>
                  <a:pt x="9734" y="2224196"/>
                  <a:pt x="9734" y="2224196"/>
                  <a:pt x="0" y="461367"/>
                </a:cubicBezTo>
                <a:cubicBezTo>
                  <a:pt x="253059" y="268351"/>
                  <a:pt x="459537" y="124632"/>
                  <a:pt x="667406" y="55202"/>
                </a:cubicBezTo>
                <a:cubicBezTo>
                  <a:pt x="793763" y="13022"/>
                  <a:pt x="909470" y="-2904"/>
                  <a:pt x="1019022" y="428"/>
                </a:cubicBezTo>
                <a:close/>
              </a:path>
            </a:pathLst>
          </a:cu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3735">
              <a:solidFill>
                <a:schemeClr val="bg1"/>
              </a:solidFill>
              <a:cs typeface="+mn-ea"/>
              <a:sym typeface="+mn-lt"/>
            </a:endParaRPr>
          </a:p>
        </p:txBody>
      </p:sp>
      <p:sp>
        <p:nvSpPr>
          <p:cNvPr id="335" name="Freeform 293"/>
          <p:cNvSpPr/>
          <p:nvPr/>
        </p:nvSpPr>
        <p:spPr bwMode="auto">
          <a:xfrm>
            <a:off x="134924" y="2742867"/>
            <a:ext cx="1553896" cy="2349888"/>
          </a:xfrm>
          <a:custGeom>
            <a:avLst/>
            <a:gdLst>
              <a:gd name="T0" fmla="*/ 0 w 1678"/>
              <a:gd name="T1" fmla="*/ 753 h 2095"/>
              <a:gd name="T2" fmla="*/ 7 w 1678"/>
              <a:gd name="T3" fmla="*/ 2095 h 2095"/>
              <a:gd name="T4" fmla="*/ 1678 w 1678"/>
              <a:gd name="T5" fmla="*/ 1581 h 2095"/>
              <a:gd name="T6" fmla="*/ 1664 w 1678"/>
              <a:gd name="T7" fmla="*/ 232 h 2095"/>
              <a:gd name="T8" fmla="*/ 128 w 1678"/>
              <a:gd name="T9" fmla="*/ 648 h 2095"/>
              <a:gd name="T10" fmla="*/ 0 w 1678"/>
              <a:gd name="T11" fmla="*/ 753 h 2095"/>
            </a:gdLst>
            <a:ahLst/>
            <a:cxnLst>
              <a:cxn ang="0">
                <a:pos x="T0" y="T1"/>
              </a:cxn>
              <a:cxn ang="0">
                <a:pos x="T2" y="T3"/>
              </a:cxn>
              <a:cxn ang="0">
                <a:pos x="T4" y="T5"/>
              </a:cxn>
              <a:cxn ang="0">
                <a:pos x="T6" y="T7"/>
              </a:cxn>
              <a:cxn ang="0">
                <a:pos x="T8" y="T9"/>
              </a:cxn>
              <a:cxn ang="0">
                <a:pos x="T10" y="T11"/>
              </a:cxn>
            </a:cxnLst>
            <a:rect l="0" t="0" r="r" b="b"/>
            <a:pathLst>
              <a:path w="1678" h="2095">
                <a:moveTo>
                  <a:pt x="0" y="753"/>
                </a:moveTo>
                <a:cubicBezTo>
                  <a:pt x="7" y="2095"/>
                  <a:pt x="7" y="2095"/>
                  <a:pt x="7" y="2095"/>
                </a:cubicBezTo>
                <a:cubicBezTo>
                  <a:pt x="7" y="2095"/>
                  <a:pt x="607" y="1501"/>
                  <a:pt x="1678" y="1581"/>
                </a:cubicBezTo>
                <a:cubicBezTo>
                  <a:pt x="1664" y="232"/>
                  <a:pt x="1664" y="232"/>
                  <a:pt x="1664" y="232"/>
                </a:cubicBezTo>
                <a:cubicBezTo>
                  <a:pt x="1664" y="232"/>
                  <a:pt x="1007" y="0"/>
                  <a:pt x="128" y="648"/>
                </a:cubicBezTo>
                <a:cubicBezTo>
                  <a:pt x="0" y="753"/>
                  <a:pt x="0" y="753"/>
                  <a:pt x="0" y="753"/>
                </a:cubicBezTo>
                <a:close/>
              </a:path>
            </a:pathLst>
          </a:custGeom>
          <a:blipFill dpi="0" rotWithShape="1">
            <a:blip r:embed="rId3" cstate="screen"/>
            <a:srcRect/>
            <a:stretch>
              <a:fillRect/>
            </a:stretch>
          </a:blipFill>
          <a:ln>
            <a:solidFill>
              <a:schemeClr val="bg1"/>
            </a:solidFill>
          </a:ln>
        </p:spPr>
        <p:txBody>
          <a:bodyPr vert="horz" wrap="square" lIns="121920" tIns="60960" rIns="121920" bIns="60960" numCol="1" anchor="t" anchorCtr="0" compatLnSpc="1"/>
          <a:lstStyle/>
          <a:p>
            <a:endParaRPr lang="zh-CN" altLang="en-US" sz="2400" dirty="0">
              <a:cs typeface="+mn-ea"/>
              <a:sym typeface="+mn-lt"/>
            </a:endParaRPr>
          </a:p>
        </p:txBody>
      </p:sp>
      <p:sp>
        <p:nvSpPr>
          <p:cNvPr id="336" name="Freeform 294"/>
          <p:cNvSpPr/>
          <p:nvPr/>
        </p:nvSpPr>
        <p:spPr bwMode="auto">
          <a:xfrm>
            <a:off x="2219116" y="3332975"/>
            <a:ext cx="1566229" cy="2250319"/>
          </a:xfrm>
          <a:custGeom>
            <a:avLst/>
            <a:gdLst>
              <a:gd name="T0" fmla="*/ 0 w 1692"/>
              <a:gd name="T1" fmla="*/ 0 h 2003"/>
              <a:gd name="T2" fmla="*/ 10 w 1692"/>
              <a:gd name="T3" fmla="*/ 1334 h 2003"/>
              <a:gd name="T4" fmla="*/ 1160 w 1692"/>
              <a:gd name="T5" fmla="*/ 1843 h 2003"/>
              <a:gd name="T6" fmla="*/ 1692 w 1692"/>
              <a:gd name="T7" fmla="*/ 1995 h 2003"/>
              <a:gd name="T8" fmla="*/ 1692 w 1692"/>
              <a:gd name="T9" fmla="*/ 673 h 2003"/>
              <a:gd name="T10" fmla="*/ 862 w 1692"/>
              <a:gd name="T11" fmla="*/ 345 h 2003"/>
              <a:gd name="T12" fmla="*/ 0 w 1692"/>
              <a:gd name="T13" fmla="*/ 0 h 2003"/>
            </a:gdLst>
            <a:ahLst/>
            <a:cxnLst>
              <a:cxn ang="0">
                <a:pos x="T0" y="T1"/>
              </a:cxn>
              <a:cxn ang="0">
                <a:pos x="T2" y="T3"/>
              </a:cxn>
              <a:cxn ang="0">
                <a:pos x="T4" y="T5"/>
              </a:cxn>
              <a:cxn ang="0">
                <a:pos x="T6" y="T7"/>
              </a:cxn>
              <a:cxn ang="0">
                <a:pos x="T8" y="T9"/>
              </a:cxn>
              <a:cxn ang="0">
                <a:pos x="T10" y="T11"/>
              </a:cxn>
              <a:cxn ang="0">
                <a:pos x="T12" y="T13"/>
              </a:cxn>
            </a:cxnLst>
            <a:rect l="0" t="0" r="r" b="b"/>
            <a:pathLst>
              <a:path w="1692" h="2003">
                <a:moveTo>
                  <a:pt x="0" y="0"/>
                </a:moveTo>
                <a:cubicBezTo>
                  <a:pt x="10" y="1334"/>
                  <a:pt x="10" y="1334"/>
                  <a:pt x="10" y="1334"/>
                </a:cubicBezTo>
                <a:cubicBezTo>
                  <a:pt x="10" y="1334"/>
                  <a:pt x="856" y="1769"/>
                  <a:pt x="1160" y="1843"/>
                </a:cubicBezTo>
                <a:cubicBezTo>
                  <a:pt x="1160" y="1843"/>
                  <a:pt x="1464" y="2003"/>
                  <a:pt x="1692" y="1995"/>
                </a:cubicBezTo>
                <a:cubicBezTo>
                  <a:pt x="1692" y="673"/>
                  <a:pt x="1692" y="673"/>
                  <a:pt x="1692" y="673"/>
                </a:cubicBezTo>
                <a:cubicBezTo>
                  <a:pt x="1447" y="589"/>
                  <a:pt x="1167" y="486"/>
                  <a:pt x="862" y="345"/>
                </a:cubicBezTo>
                <a:cubicBezTo>
                  <a:pt x="557" y="204"/>
                  <a:pt x="211" y="27"/>
                  <a:pt x="0" y="0"/>
                </a:cubicBezTo>
                <a:close/>
              </a:path>
            </a:pathLst>
          </a:custGeom>
          <a:blipFill dpi="0" rotWithShape="1">
            <a:blip r:embed="rId4" cstate="screen"/>
            <a:srcRect/>
            <a:stretch>
              <a:fillRect/>
            </a:stretch>
          </a:blipFill>
          <a:ln>
            <a:solidFill>
              <a:schemeClr val="bg1"/>
            </a:solidFill>
          </a:ln>
        </p:spPr>
        <p:txBody>
          <a:bodyPr vert="horz" wrap="square" lIns="121920" tIns="60960" rIns="121920" bIns="60960" numCol="1" anchor="t" anchorCtr="0" compatLnSpc="1"/>
          <a:lstStyle/>
          <a:p>
            <a:endParaRPr lang="zh-CN" altLang="en-US" sz="2400">
              <a:cs typeface="+mn-ea"/>
              <a:sym typeface="+mn-lt"/>
            </a:endParaRPr>
          </a:p>
        </p:txBody>
      </p:sp>
      <p:sp>
        <p:nvSpPr>
          <p:cNvPr id="337" name="Freeform 295"/>
          <p:cNvSpPr/>
          <p:nvPr/>
        </p:nvSpPr>
        <p:spPr bwMode="auto">
          <a:xfrm>
            <a:off x="4286868" y="3757688"/>
            <a:ext cx="1562117" cy="2011347"/>
          </a:xfrm>
          <a:custGeom>
            <a:avLst/>
            <a:gdLst>
              <a:gd name="T0" fmla="*/ 35 w 1688"/>
              <a:gd name="T1" fmla="*/ 362 h 1788"/>
              <a:gd name="T2" fmla="*/ 0 w 1688"/>
              <a:gd name="T3" fmla="*/ 1658 h 1788"/>
              <a:gd name="T4" fmla="*/ 1680 w 1688"/>
              <a:gd name="T5" fmla="*/ 1349 h 1788"/>
              <a:gd name="T6" fmla="*/ 1688 w 1688"/>
              <a:gd name="T7" fmla="*/ 0 h 1788"/>
              <a:gd name="T8" fmla="*/ 205 w 1688"/>
              <a:gd name="T9" fmla="*/ 350 h 1788"/>
              <a:gd name="T10" fmla="*/ 35 w 1688"/>
              <a:gd name="T11" fmla="*/ 362 h 1788"/>
            </a:gdLst>
            <a:ahLst/>
            <a:cxnLst>
              <a:cxn ang="0">
                <a:pos x="T0" y="T1"/>
              </a:cxn>
              <a:cxn ang="0">
                <a:pos x="T2" y="T3"/>
              </a:cxn>
              <a:cxn ang="0">
                <a:pos x="T4" y="T5"/>
              </a:cxn>
              <a:cxn ang="0">
                <a:pos x="T6" y="T7"/>
              </a:cxn>
              <a:cxn ang="0">
                <a:pos x="T8" y="T9"/>
              </a:cxn>
              <a:cxn ang="0">
                <a:pos x="T10" y="T11"/>
              </a:cxn>
            </a:cxnLst>
            <a:rect l="0" t="0" r="r" b="b"/>
            <a:pathLst>
              <a:path w="1688" h="1788">
                <a:moveTo>
                  <a:pt x="35" y="362"/>
                </a:moveTo>
                <a:cubicBezTo>
                  <a:pt x="0" y="1658"/>
                  <a:pt x="0" y="1658"/>
                  <a:pt x="0" y="1658"/>
                </a:cubicBezTo>
                <a:cubicBezTo>
                  <a:pt x="0" y="1658"/>
                  <a:pt x="734" y="1788"/>
                  <a:pt x="1680" y="1349"/>
                </a:cubicBezTo>
                <a:cubicBezTo>
                  <a:pt x="1688" y="0"/>
                  <a:pt x="1688" y="0"/>
                  <a:pt x="1688" y="0"/>
                </a:cubicBezTo>
                <a:cubicBezTo>
                  <a:pt x="1688" y="0"/>
                  <a:pt x="891" y="358"/>
                  <a:pt x="205" y="350"/>
                </a:cubicBezTo>
                <a:cubicBezTo>
                  <a:pt x="35" y="362"/>
                  <a:pt x="35" y="362"/>
                  <a:pt x="35" y="362"/>
                </a:cubicBezTo>
                <a:close/>
              </a:path>
            </a:pathLst>
          </a:custGeom>
          <a:blipFill dpi="0" rotWithShape="1">
            <a:blip r:embed="rId5" cstate="screen"/>
            <a:srcRect/>
            <a:stretch>
              <a:fillRect/>
            </a:stretch>
          </a:blipFill>
          <a:ln>
            <a:solidFill>
              <a:schemeClr val="bg1"/>
            </a:solidFill>
          </a:ln>
        </p:spPr>
        <p:txBody>
          <a:bodyPr vert="horz" wrap="square" lIns="121920" tIns="60960" rIns="121920" bIns="60960" numCol="1" anchor="t" anchorCtr="0" compatLnSpc="1"/>
          <a:lstStyle/>
          <a:p>
            <a:endParaRPr lang="zh-CN" altLang="en-US" sz="2400">
              <a:cs typeface="+mn-ea"/>
              <a:sym typeface="+mn-lt"/>
            </a:endParaRPr>
          </a:p>
        </p:txBody>
      </p:sp>
      <p:sp>
        <p:nvSpPr>
          <p:cNvPr id="338" name="Freeform 296"/>
          <p:cNvSpPr/>
          <p:nvPr/>
        </p:nvSpPr>
        <p:spPr bwMode="auto">
          <a:xfrm>
            <a:off x="6177854" y="2837457"/>
            <a:ext cx="1570340" cy="2255300"/>
          </a:xfrm>
          <a:custGeom>
            <a:avLst/>
            <a:gdLst>
              <a:gd name="T0" fmla="*/ 0 w 1695"/>
              <a:gd name="T1" fmla="*/ 676 h 2007"/>
              <a:gd name="T2" fmla="*/ 11 w 1695"/>
              <a:gd name="T3" fmla="*/ 2007 h 2007"/>
              <a:gd name="T4" fmla="*/ 1695 w 1695"/>
              <a:gd name="T5" fmla="*/ 1575 h 2007"/>
              <a:gd name="T6" fmla="*/ 1683 w 1695"/>
              <a:gd name="T7" fmla="*/ 244 h 2007"/>
              <a:gd name="T8" fmla="*/ 0 w 1695"/>
              <a:gd name="T9" fmla="*/ 676 h 2007"/>
            </a:gdLst>
            <a:ahLst/>
            <a:cxnLst>
              <a:cxn ang="0">
                <a:pos x="T0" y="T1"/>
              </a:cxn>
              <a:cxn ang="0">
                <a:pos x="T2" y="T3"/>
              </a:cxn>
              <a:cxn ang="0">
                <a:pos x="T4" y="T5"/>
              </a:cxn>
              <a:cxn ang="0">
                <a:pos x="T6" y="T7"/>
              </a:cxn>
              <a:cxn ang="0">
                <a:pos x="T8" y="T9"/>
              </a:cxn>
            </a:cxnLst>
            <a:rect l="0" t="0" r="r" b="b"/>
            <a:pathLst>
              <a:path w="1695" h="2007">
                <a:moveTo>
                  <a:pt x="0" y="676"/>
                </a:moveTo>
                <a:cubicBezTo>
                  <a:pt x="11" y="2007"/>
                  <a:pt x="11" y="2007"/>
                  <a:pt x="11" y="2007"/>
                </a:cubicBezTo>
                <a:cubicBezTo>
                  <a:pt x="11" y="2007"/>
                  <a:pt x="762" y="1347"/>
                  <a:pt x="1695" y="1575"/>
                </a:cubicBezTo>
                <a:cubicBezTo>
                  <a:pt x="1683" y="244"/>
                  <a:pt x="1683" y="244"/>
                  <a:pt x="1683" y="244"/>
                </a:cubicBezTo>
                <a:cubicBezTo>
                  <a:pt x="1100" y="0"/>
                  <a:pt x="496" y="390"/>
                  <a:pt x="0" y="676"/>
                </a:cubicBezTo>
                <a:close/>
              </a:path>
            </a:pathLst>
          </a:custGeom>
          <a:blipFill dpi="0" rotWithShape="1">
            <a:blip r:embed="rId6" cstate="screen"/>
            <a:srcRect/>
            <a:stretch>
              <a:fillRect/>
            </a:stretch>
          </a:blipFill>
          <a:ln>
            <a:solidFill>
              <a:schemeClr val="bg1"/>
            </a:solidFill>
          </a:ln>
        </p:spPr>
        <p:txBody>
          <a:bodyPr vert="horz" wrap="square" lIns="121920" tIns="60960" rIns="121920" bIns="60960" numCol="1" anchor="t" anchorCtr="0" compatLnSpc="1"/>
          <a:lstStyle/>
          <a:p>
            <a:endParaRPr lang="zh-CN" altLang="en-US" sz="2400">
              <a:cs typeface="+mn-ea"/>
              <a:sym typeface="+mn-lt"/>
            </a:endParaRPr>
          </a:p>
        </p:txBody>
      </p:sp>
      <p:sp>
        <p:nvSpPr>
          <p:cNvPr id="339" name="Freeform 297"/>
          <p:cNvSpPr/>
          <p:nvPr/>
        </p:nvSpPr>
        <p:spPr bwMode="auto">
          <a:xfrm>
            <a:off x="8270267" y="3301174"/>
            <a:ext cx="1537452" cy="2434527"/>
          </a:xfrm>
          <a:custGeom>
            <a:avLst/>
            <a:gdLst>
              <a:gd name="T0" fmla="*/ 0 w 1658"/>
              <a:gd name="T1" fmla="*/ 0 h 2171"/>
              <a:gd name="T2" fmla="*/ 9 w 1658"/>
              <a:gd name="T3" fmla="*/ 1378 h 2171"/>
              <a:gd name="T4" fmla="*/ 1658 w 1658"/>
              <a:gd name="T5" fmla="*/ 2063 h 2171"/>
              <a:gd name="T6" fmla="*/ 1653 w 1658"/>
              <a:gd name="T7" fmla="*/ 757 h 2171"/>
              <a:gd name="T8" fmla="*/ 0 w 1658"/>
              <a:gd name="T9" fmla="*/ 0 h 2171"/>
            </a:gdLst>
            <a:ahLst/>
            <a:cxnLst>
              <a:cxn ang="0">
                <a:pos x="T0" y="T1"/>
              </a:cxn>
              <a:cxn ang="0">
                <a:pos x="T2" y="T3"/>
              </a:cxn>
              <a:cxn ang="0">
                <a:pos x="T4" y="T5"/>
              </a:cxn>
              <a:cxn ang="0">
                <a:pos x="T6" y="T7"/>
              </a:cxn>
              <a:cxn ang="0">
                <a:pos x="T8" y="T9"/>
              </a:cxn>
            </a:cxnLst>
            <a:rect l="0" t="0" r="r" b="b"/>
            <a:pathLst>
              <a:path w="1658" h="2171">
                <a:moveTo>
                  <a:pt x="0" y="0"/>
                </a:moveTo>
                <a:cubicBezTo>
                  <a:pt x="9" y="1378"/>
                  <a:pt x="9" y="1378"/>
                  <a:pt x="9" y="1378"/>
                </a:cubicBezTo>
                <a:cubicBezTo>
                  <a:pt x="9" y="1378"/>
                  <a:pt x="1334" y="2171"/>
                  <a:pt x="1658" y="2063"/>
                </a:cubicBezTo>
                <a:cubicBezTo>
                  <a:pt x="1653" y="757"/>
                  <a:pt x="1653" y="757"/>
                  <a:pt x="1653" y="757"/>
                </a:cubicBezTo>
                <a:cubicBezTo>
                  <a:pt x="1653" y="757"/>
                  <a:pt x="928" y="568"/>
                  <a:pt x="0" y="0"/>
                </a:cubicBezTo>
                <a:close/>
              </a:path>
            </a:pathLst>
          </a:custGeom>
          <a:blipFill dpi="0" rotWithShape="1">
            <a:blip r:embed="rId7" cstate="screen"/>
            <a:srcRect/>
            <a:stretch>
              <a:fillRect/>
            </a:stretch>
          </a:blipFill>
          <a:ln>
            <a:solidFill>
              <a:schemeClr val="bg1"/>
            </a:solidFill>
          </a:ln>
        </p:spPr>
        <p:txBody>
          <a:bodyPr vert="horz" wrap="square" lIns="121920" tIns="60960" rIns="121920" bIns="60960" numCol="1" anchor="t" anchorCtr="0" compatLnSpc="1"/>
          <a:lstStyle/>
          <a:p>
            <a:endParaRPr lang="zh-CN" altLang="en-US" sz="2400">
              <a:cs typeface="+mn-ea"/>
              <a:sym typeface="+mn-lt"/>
            </a:endParaRPr>
          </a:p>
        </p:txBody>
      </p:sp>
      <p:sp>
        <p:nvSpPr>
          <p:cNvPr id="340" name="Freeform 298"/>
          <p:cNvSpPr/>
          <p:nvPr/>
        </p:nvSpPr>
        <p:spPr bwMode="auto">
          <a:xfrm>
            <a:off x="10329795" y="3853794"/>
            <a:ext cx="1562117" cy="1881903"/>
          </a:xfrm>
          <a:custGeom>
            <a:avLst/>
            <a:gdLst>
              <a:gd name="T0" fmla="*/ 0 w 1688"/>
              <a:gd name="T1" fmla="*/ 331 h 1677"/>
              <a:gd name="T2" fmla="*/ 0 w 1688"/>
              <a:gd name="T3" fmla="*/ 1655 h 1677"/>
              <a:gd name="T4" fmla="*/ 1688 w 1688"/>
              <a:gd name="T5" fmla="*/ 1314 h 1677"/>
              <a:gd name="T6" fmla="*/ 1677 w 1688"/>
              <a:gd name="T7" fmla="*/ 0 h 1677"/>
              <a:gd name="T8" fmla="*/ 0 w 1688"/>
              <a:gd name="T9" fmla="*/ 331 h 1677"/>
            </a:gdLst>
            <a:ahLst/>
            <a:cxnLst>
              <a:cxn ang="0">
                <a:pos x="T0" y="T1"/>
              </a:cxn>
              <a:cxn ang="0">
                <a:pos x="T2" y="T3"/>
              </a:cxn>
              <a:cxn ang="0">
                <a:pos x="T4" y="T5"/>
              </a:cxn>
              <a:cxn ang="0">
                <a:pos x="T6" y="T7"/>
              </a:cxn>
              <a:cxn ang="0">
                <a:pos x="T8" y="T9"/>
              </a:cxn>
            </a:cxnLst>
            <a:rect l="0" t="0" r="r" b="b"/>
            <a:pathLst>
              <a:path w="1688" h="1677">
                <a:moveTo>
                  <a:pt x="0" y="331"/>
                </a:moveTo>
                <a:cubicBezTo>
                  <a:pt x="0" y="1655"/>
                  <a:pt x="0" y="1655"/>
                  <a:pt x="0" y="1655"/>
                </a:cubicBezTo>
                <a:cubicBezTo>
                  <a:pt x="0" y="1655"/>
                  <a:pt x="1154" y="1677"/>
                  <a:pt x="1688" y="1314"/>
                </a:cubicBezTo>
                <a:cubicBezTo>
                  <a:pt x="1677" y="0"/>
                  <a:pt x="1677" y="0"/>
                  <a:pt x="1677" y="0"/>
                </a:cubicBezTo>
                <a:cubicBezTo>
                  <a:pt x="1677" y="0"/>
                  <a:pt x="1015" y="277"/>
                  <a:pt x="0" y="331"/>
                </a:cubicBezTo>
                <a:close/>
              </a:path>
            </a:pathLst>
          </a:custGeom>
          <a:blipFill dpi="0" rotWithShape="1">
            <a:blip r:embed="rId8" cstate="screen"/>
            <a:srcRect/>
            <a:stretch>
              <a:fillRect/>
            </a:stretch>
          </a:blipFill>
          <a:ln>
            <a:solidFill>
              <a:schemeClr val="bg1"/>
            </a:solidFill>
          </a:ln>
        </p:spPr>
        <p:txBody>
          <a:bodyPr vert="horz" wrap="square" lIns="121920" tIns="60960" rIns="121920" bIns="60960" numCol="1" anchor="t" anchorCtr="0" compatLnSpc="1"/>
          <a:lstStyle/>
          <a:p>
            <a:endParaRPr lang="zh-CN" altLang="en-US" sz="2400">
              <a:cs typeface="+mn-ea"/>
              <a:sym typeface="+mn-lt"/>
            </a:endParaRPr>
          </a:p>
        </p:txBody>
      </p:sp>
      <p:sp>
        <p:nvSpPr>
          <p:cNvPr id="456" name="TextBox 15"/>
          <p:cNvSpPr txBox="1"/>
          <p:nvPr/>
        </p:nvSpPr>
        <p:spPr>
          <a:xfrm>
            <a:off x="3119670" y="628666"/>
            <a:ext cx="8527391" cy="596257"/>
          </a:xfrm>
          <a:prstGeom prst="rect">
            <a:avLst/>
          </a:prstGeom>
          <a:noFill/>
        </p:spPr>
        <p:txBody>
          <a:bodyPr vert="horz" wrap="none" rtlCol="0">
            <a:noAutofit/>
          </a:bodyPr>
          <a:lstStyle/>
          <a:p>
            <a:r>
              <a:rPr lang="zh-CN" altLang="en-US" sz="3735" b="1" spc="400" dirty="0">
                <a:solidFill>
                  <a:srgbClr val="00B5E2"/>
                </a:solidFill>
                <a:cs typeface="+mn-ea"/>
                <a:sym typeface="+mn-lt"/>
              </a:rPr>
              <a:t>黄石</a:t>
            </a:r>
          </a:p>
        </p:txBody>
      </p:sp>
      <p:sp>
        <p:nvSpPr>
          <p:cNvPr id="457" name="矩形 456"/>
          <p:cNvSpPr/>
          <p:nvPr/>
        </p:nvSpPr>
        <p:spPr>
          <a:xfrm>
            <a:off x="3139020" y="1329136"/>
            <a:ext cx="8736971" cy="947736"/>
          </a:xfrm>
          <a:prstGeom prst="rect">
            <a:avLst/>
          </a:prstGeom>
        </p:spPr>
        <p:txBody>
          <a:bodyPr wrap="square">
            <a:noAutofit/>
          </a:bodyPr>
          <a:lstStyle/>
          <a:p>
            <a:pPr algn="just">
              <a:lnSpc>
                <a:spcPct val="130000"/>
              </a:lnSpc>
            </a:pPr>
            <a:r>
              <a:rPr lang="zh-CN" altLang="en-US" sz="1865" dirty="0">
                <a:cs typeface="+mn-ea"/>
                <a:sym typeface="+mn-lt"/>
              </a:rPr>
              <a:t>请在此处输入您的文本，或者删除此文本框。请在此处输入您的文本，或者删除此文本框 。请在此处输入您的文本，或者删除此文本框。</a:t>
            </a:r>
          </a:p>
        </p:txBody>
      </p:sp>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10000"/>
                                  </p:iterate>
                                  <p:childTnLst>
                                    <p:set>
                                      <p:cBhvr>
                                        <p:cTn id="6" dur="1" fill="hold">
                                          <p:stCondLst>
                                            <p:cond delay="0"/>
                                          </p:stCondLst>
                                        </p:cTn>
                                        <p:tgtEl>
                                          <p:spTgt spid="456"/>
                                        </p:tgtEl>
                                        <p:attrNameLst>
                                          <p:attrName>style.visibility</p:attrName>
                                        </p:attrNameLst>
                                      </p:cBhvr>
                                      <p:to>
                                        <p:strVal val="visible"/>
                                      </p:to>
                                    </p:set>
                                    <p:anim calcmode="lin" valueType="num">
                                      <p:cBhvr additive="base">
                                        <p:cTn id="7" dur="500" fill="hold"/>
                                        <p:tgtEl>
                                          <p:spTgt spid="456"/>
                                        </p:tgtEl>
                                        <p:attrNameLst>
                                          <p:attrName>ppt_x</p:attrName>
                                        </p:attrNameLst>
                                      </p:cBhvr>
                                      <p:tavLst>
                                        <p:tav tm="0">
                                          <p:val>
                                            <p:strVal val="#ppt_x"/>
                                          </p:val>
                                        </p:tav>
                                        <p:tav tm="100000">
                                          <p:val>
                                            <p:strVal val="#ppt_x"/>
                                          </p:val>
                                        </p:tav>
                                      </p:tavLst>
                                    </p:anim>
                                    <p:anim calcmode="lin" valueType="num">
                                      <p:cBhvr additive="base">
                                        <p:cTn id="8" dur="500" fill="hold"/>
                                        <p:tgtEl>
                                          <p:spTgt spid="456"/>
                                        </p:tgtEl>
                                        <p:attrNameLst>
                                          <p:attrName>ppt_y</p:attrName>
                                        </p:attrNameLst>
                                      </p:cBhvr>
                                      <p:tavLst>
                                        <p:tav tm="0">
                                          <p:val>
                                            <p:strVal val="0-#ppt_h/2"/>
                                          </p:val>
                                        </p:tav>
                                        <p:tav tm="100000">
                                          <p:val>
                                            <p:strVal val="#ppt_y"/>
                                          </p:val>
                                        </p:tav>
                                      </p:tavLst>
                                    </p:anim>
                                  </p:childTnLst>
                                </p:cTn>
                              </p:par>
                              <p:par>
                                <p:cTn id="9" presetID="16" presetClass="entr" presetSubtype="21" fill="hold" grpId="0" nodeType="withEffect">
                                  <p:stCondLst>
                                    <p:cond delay="750"/>
                                  </p:stCondLst>
                                  <p:childTnLst>
                                    <p:set>
                                      <p:cBhvr>
                                        <p:cTn id="10" dur="1" fill="hold">
                                          <p:stCondLst>
                                            <p:cond delay="0"/>
                                          </p:stCondLst>
                                        </p:cTn>
                                        <p:tgtEl>
                                          <p:spTgt spid="457"/>
                                        </p:tgtEl>
                                        <p:attrNameLst>
                                          <p:attrName>style.visibility</p:attrName>
                                        </p:attrNameLst>
                                      </p:cBhvr>
                                      <p:to>
                                        <p:strVal val="visible"/>
                                      </p:to>
                                    </p:set>
                                    <p:animEffect transition="in" filter="barn(inVertical)">
                                      <p:cBhvr>
                                        <p:cTn id="11" dur="500"/>
                                        <p:tgtEl>
                                          <p:spTgt spid="457"/>
                                        </p:tgtEl>
                                      </p:cBhvr>
                                    </p:animEffect>
                                  </p:childTnLst>
                                </p:cTn>
                              </p:par>
                              <p:par>
                                <p:cTn id="12" presetID="22" presetClass="entr" presetSubtype="8" fill="hold" grpId="0" nodeType="withEffect">
                                  <p:stCondLst>
                                    <p:cond delay="1250"/>
                                  </p:stCondLst>
                                  <p:childTnLst>
                                    <p:set>
                                      <p:cBhvr>
                                        <p:cTn id="13" dur="1" fill="hold">
                                          <p:stCondLst>
                                            <p:cond delay="0"/>
                                          </p:stCondLst>
                                        </p:cTn>
                                        <p:tgtEl>
                                          <p:spTgt spid="455"/>
                                        </p:tgtEl>
                                        <p:attrNameLst>
                                          <p:attrName>style.visibility</p:attrName>
                                        </p:attrNameLst>
                                      </p:cBhvr>
                                      <p:to>
                                        <p:strVal val="visible"/>
                                      </p:to>
                                    </p:set>
                                    <p:animEffect transition="in" filter="wipe(left)">
                                      <p:cBhvr>
                                        <p:cTn id="14" dur="750"/>
                                        <p:tgtEl>
                                          <p:spTgt spid="455"/>
                                        </p:tgtEl>
                                      </p:cBhvr>
                                    </p:animEffect>
                                  </p:childTnLst>
                                </p:cTn>
                              </p:par>
                              <p:par>
                                <p:cTn id="15" presetID="15" presetClass="entr" presetSubtype="0" fill="hold" grpId="0" nodeType="withEffect">
                                  <p:stCondLst>
                                    <p:cond delay="1750"/>
                                  </p:stCondLst>
                                  <p:childTnLst>
                                    <p:set>
                                      <p:cBhvr>
                                        <p:cTn id="16" dur="1" fill="hold">
                                          <p:stCondLst>
                                            <p:cond delay="0"/>
                                          </p:stCondLst>
                                        </p:cTn>
                                        <p:tgtEl>
                                          <p:spTgt spid="335"/>
                                        </p:tgtEl>
                                        <p:attrNameLst>
                                          <p:attrName>style.visibility</p:attrName>
                                        </p:attrNameLst>
                                      </p:cBhvr>
                                      <p:to>
                                        <p:strVal val="visible"/>
                                      </p:to>
                                    </p:set>
                                    <p:anim calcmode="lin" valueType="num">
                                      <p:cBhvr>
                                        <p:cTn id="17" dur="1000" fill="hold"/>
                                        <p:tgtEl>
                                          <p:spTgt spid="335"/>
                                        </p:tgtEl>
                                        <p:attrNameLst>
                                          <p:attrName>ppt_w</p:attrName>
                                        </p:attrNameLst>
                                      </p:cBhvr>
                                      <p:tavLst>
                                        <p:tav tm="0">
                                          <p:val>
                                            <p:fltVal val="0"/>
                                          </p:val>
                                        </p:tav>
                                        <p:tav tm="100000">
                                          <p:val>
                                            <p:strVal val="#ppt_w"/>
                                          </p:val>
                                        </p:tav>
                                      </p:tavLst>
                                    </p:anim>
                                    <p:anim calcmode="lin" valueType="num">
                                      <p:cBhvr>
                                        <p:cTn id="18" dur="1000" fill="hold"/>
                                        <p:tgtEl>
                                          <p:spTgt spid="335"/>
                                        </p:tgtEl>
                                        <p:attrNameLst>
                                          <p:attrName>ppt_h</p:attrName>
                                        </p:attrNameLst>
                                      </p:cBhvr>
                                      <p:tavLst>
                                        <p:tav tm="0">
                                          <p:val>
                                            <p:fltVal val="0"/>
                                          </p:val>
                                        </p:tav>
                                        <p:tav tm="100000">
                                          <p:val>
                                            <p:strVal val="#ppt_h"/>
                                          </p:val>
                                        </p:tav>
                                      </p:tavLst>
                                    </p:anim>
                                    <p:anim calcmode="lin" valueType="num">
                                      <p:cBhvr>
                                        <p:cTn id="19" dur="1000" fill="hold"/>
                                        <p:tgtEl>
                                          <p:spTgt spid="33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35"/>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2000"/>
                                  </p:stCondLst>
                                  <p:childTnLst>
                                    <p:set>
                                      <p:cBhvr>
                                        <p:cTn id="22" dur="1" fill="hold">
                                          <p:stCondLst>
                                            <p:cond delay="0"/>
                                          </p:stCondLst>
                                        </p:cTn>
                                        <p:tgtEl>
                                          <p:spTgt spid="336"/>
                                        </p:tgtEl>
                                        <p:attrNameLst>
                                          <p:attrName>style.visibility</p:attrName>
                                        </p:attrNameLst>
                                      </p:cBhvr>
                                      <p:to>
                                        <p:strVal val="visible"/>
                                      </p:to>
                                    </p:set>
                                    <p:anim calcmode="lin" valueType="num">
                                      <p:cBhvr>
                                        <p:cTn id="23" dur="1000" fill="hold"/>
                                        <p:tgtEl>
                                          <p:spTgt spid="336"/>
                                        </p:tgtEl>
                                        <p:attrNameLst>
                                          <p:attrName>ppt_w</p:attrName>
                                        </p:attrNameLst>
                                      </p:cBhvr>
                                      <p:tavLst>
                                        <p:tav tm="0">
                                          <p:val>
                                            <p:fltVal val="0"/>
                                          </p:val>
                                        </p:tav>
                                        <p:tav tm="100000">
                                          <p:val>
                                            <p:strVal val="#ppt_w"/>
                                          </p:val>
                                        </p:tav>
                                      </p:tavLst>
                                    </p:anim>
                                    <p:anim calcmode="lin" valueType="num">
                                      <p:cBhvr>
                                        <p:cTn id="24" dur="1000" fill="hold"/>
                                        <p:tgtEl>
                                          <p:spTgt spid="336"/>
                                        </p:tgtEl>
                                        <p:attrNameLst>
                                          <p:attrName>ppt_h</p:attrName>
                                        </p:attrNameLst>
                                      </p:cBhvr>
                                      <p:tavLst>
                                        <p:tav tm="0">
                                          <p:val>
                                            <p:fltVal val="0"/>
                                          </p:val>
                                        </p:tav>
                                        <p:tav tm="100000">
                                          <p:val>
                                            <p:strVal val="#ppt_h"/>
                                          </p:val>
                                        </p:tav>
                                      </p:tavLst>
                                    </p:anim>
                                    <p:anim calcmode="lin" valueType="num">
                                      <p:cBhvr>
                                        <p:cTn id="25" dur="1000" fill="hold"/>
                                        <p:tgtEl>
                                          <p:spTgt spid="33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36"/>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2250"/>
                                  </p:stCondLst>
                                  <p:childTnLst>
                                    <p:set>
                                      <p:cBhvr>
                                        <p:cTn id="28" dur="1" fill="hold">
                                          <p:stCondLst>
                                            <p:cond delay="0"/>
                                          </p:stCondLst>
                                        </p:cTn>
                                        <p:tgtEl>
                                          <p:spTgt spid="337"/>
                                        </p:tgtEl>
                                        <p:attrNameLst>
                                          <p:attrName>style.visibility</p:attrName>
                                        </p:attrNameLst>
                                      </p:cBhvr>
                                      <p:to>
                                        <p:strVal val="visible"/>
                                      </p:to>
                                    </p:set>
                                    <p:anim calcmode="lin" valueType="num">
                                      <p:cBhvr>
                                        <p:cTn id="29" dur="1000" fill="hold"/>
                                        <p:tgtEl>
                                          <p:spTgt spid="337"/>
                                        </p:tgtEl>
                                        <p:attrNameLst>
                                          <p:attrName>ppt_w</p:attrName>
                                        </p:attrNameLst>
                                      </p:cBhvr>
                                      <p:tavLst>
                                        <p:tav tm="0">
                                          <p:val>
                                            <p:fltVal val="0"/>
                                          </p:val>
                                        </p:tav>
                                        <p:tav tm="100000">
                                          <p:val>
                                            <p:strVal val="#ppt_w"/>
                                          </p:val>
                                        </p:tav>
                                      </p:tavLst>
                                    </p:anim>
                                    <p:anim calcmode="lin" valueType="num">
                                      <p:cBhvr>
                                        <p:cTn id="30" dur="1000" fill="hold"/>
                                        <p:tgtEl>
                                          <p:spTgt spid="337"/>
                                        </p:tgtEl>
                                        <p:attrNameLst>
                                          <p:attrName>ppt_h</p:attrName>
                                        </p:attrNameLst>
                                      </p:cBhvr>
                                      <p:tavLst>
                                        <p:tav tm="0">
                                          <p:val>
                                            <p:fltVal val="0"/>
                                          </p:val>
                                        </p:tav>
                                        <p:tav tm="100000">
                                          <p:val>
                                            <p:strVal val="#ppt_h"/>
                                          </p:val>
                                        </p:tav>
                                      </p:tavLst>
                                    </p:anim>
                                    <p:anim calcmode="lin" valueType="num">
                                      <p:cBhvr>
                                        <p:cTn id="31" dur="1000" fill="hold"/>
                                        <p:tgtEl>
                                          <p:spTgt spid="337"/>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37"/>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2500"/>
                                  </p:stCondLst>
                                  <p:childTnLst>
                                    <p:set>
                                      <p:cBhvr>
                                        <p:cTn id="34" dur="1" fill="hold">
                                          <p:stCondLst>
                                            <p:cond delay="0"/>
                                          </p:stCondLst>
                                        </p:cTn>
                                        <p:tgtEl>
                                          <p:spTgt spid="338"/>
                                        </p:tgtEl>
                                        <p:attrNameLst>
                                          <p:attrName>style.visibility</p:attrName>
                                        </p:attrNameLst>
                                      </p:cBhvr>
                                      <p:to>
                                        <p:strVal val="visible"/>
                                      </p:to>
                                    </p:set>
                                    <p:anim calcmode="lin" valueType="num">
                                      <p:cBhvr>
                                        <p:cTn id="35" dur="1000" fill="hold"/>
                                        <p:tgtEl>
                                          <p:spTgt spid="338"/>
                                        </p:tgtEl>
                                        <p:attrNameLst>
                                          <p:attrName>ppt_w</p:attrName>
                                        </p:attrNameLst>
                                      </p:cBhvr>
                                      <p:tavLst>
                                        <p:tav tm="0">
                                          <p:val>
                                            <p:fltVal val="0"/>
                                          </p:val>
                                        </p:tav>
                                        <p:tav tm="100000">
                                          <p:val>
                                            <p:strVal val="#ppt_w"/>
                                          </p:val>
                                        </p:tav>
                                      </p:tavLst>
                                    </p:anim>
                                    <p:anim calcmode="lin" valueType="num">
                                      <p:cBhvr>
                                        <p:cTn id="36" dur="1000" fill="hold"/>
                                        <p:tgtEl>
                                          <p:spTgt spid="338"/>
                                        </p:tgtEl>
                                        <p:attrNameLst>
                                          <p:attrName>ppt_h</p:attrName>
                                        </p:attrNameLst>
                                      </p:cBhvr>
                                      <p:tavLst>
                                        <p:tav tm="0">
                                          <p:val>
                                            <p:fltVal val="0"/>
                                          </p:val>
                                        </p:tav>
                                        <p:tav tm="100000">
                                          <p:val>
                                            <p:strVal val="#ppt_h"/>
                                          </p:val>
                                        </p:tav>
                                      </p:tavLst>
                                    </p:anim>
                                    <p:anim calcmode="lin" valueType="num">
                                      <p:cBhvr>
                                        <p:cTn id="37" dur="1000" fill="hold"/>
                                        <p:tgtEl>
                                          <p:spTgt spid="33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3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2750"/>
                                  </p:stCondLst>
                                  <p:childTnLst>
                                    <p:set>
                                      <p:cBhvr>
                                        <p:cTn id="40" dur="1" fill="hold">
                                          <p:stCondLst>
                                            <p:cond delay="0"/>
                                          </p:stCondLst>
                                        </p:cTn>
                                        <p:tgtEl>
                                          <p:spTgt spid="339"/>
                                        </p:tgtEl>
                                        <p:attrNameLst>
                                          <p:attrName>style.visibility</p:attrName>
                                        </p:attrNameLst>
                                      </p:cBhvr>
                                      <p:to>
                                        <p:strVal val="visible"/>
                                      </p:to>
                                    </p:set>
                                    <p:anim calcmode="lin" valueType="num">
                                      <p:cBhvr>
                                        <p:cTn id="41" dur="1000" fill="hold"/>
                                        <p:tgtEl>
                                          <p:spTgt spid="339"/>
                                        </p:tgtEl>
                                        <p:attrNameLst>
                                          <p:attrName>ppt_w</p:attrName>
                                        </p:attrNameLst>
                                      </p:cBhvr>
                                      <p:tavLst>
                                        <p:tav tm="0">
                                          <p:val>
                                            <p:fltVal val="0"/>
                                          </p:val>
                                        </p:tav>
                                        <p:tav tm="100000">
                                          <p:val>
                                            <p:strVal val="#ppt_w"/>
                                          </p:val>
                                        </p:tav>
                                      </p:tavLst>
                                    </p:anim>
                                    <p:anim calcmode="lin" valueType="num">
                                      <p:cBhvr>
                                        <p:cTn id="42" dur="1000" fill="hold"/>
                                        <p:tgtEl>
                                          <p:spTgt spid="339"/>
                                        </p:tgtEl>
                                        <p:attrNameLst>
                                          <p:attrName>ppt_h</p:attrName>
                                        </p:attrNameLst>
                                      </p:cBhvr>
                                      <p:tavLst>
                                        <p:tav tm="0">
                                          <p:val>
                                            <p:fltVal val="0"/>
                                          </p:val>
                                        </p:tav>
                                        <p:tav tm="100000">
                                          <p:val>
                                            <p:strVal val="#ppt_h"/>
                                          </p:val>
                                        </p:tav>
                                      </p:tavLst>
                                    </p:anim>
                                    <p:anim calcmode="lin" valueType="num">
                                      <p:cBhvr>
                                        <p:cTn id="43" dur="1000" fill="hold"/>
                                        <p:tgtEl>
                                          <p:spTgt spid="339"/>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339"/>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3000"/>
                                  </p:stCondLst>
                                  <p:childTnLst>
                                    <p:set>
                                      <p:cBhvr>
                                        <p:cTn id="46" dur="1" fill="hold">
                                          <p:stCondLst>
                                            <p:cond delay="0"/>
                                          </p:stCondLst>
                                        </p:cTn>
                                        <p:tgtEl>
                                          <p:spTgt spid="340"/>
                                        </p:tgtEl>
                                        <p:attrNameLst>
                                          <p:attrName>style.visibility</p:attrName>
                                        </p:attrNameLst>
                                      </p:cBhvr>
                                      <p:to>
                                        <p:strVal val="visible"/>
                                      </p:to>
                                    </p:set>
                                    <p:anim calcmode="lin" valueType="num">
                                      <p:cBhvr>
                                        <p:cTn id="47" dur="1000" fill="hold"/>
                                        <p:tgtEl>
                                          <p:spTgt spid="340"/>
                                        </p:tgtEl>
                                        <p:attrNameLst>
                                          <p:attrName>ppt_w</p:attrName>
                                        </p:attrNameLst>
                                      </p:cBhvr>
                                      <p:tavLst>
                                        <p:tav tm="0">
                                          <p:val>
                                            <p:fltVal val="0"/>
                                          </p:val>
                                        </p:tav>
                                        <p:tav tm="100000">
                                          <p:val>
                                            <p:strVal val="#ppt_w"/>
                                          </p:val>
                                        </p:tav>
                                      </p:tavLst>
                                    </p:anim>
                                    <p:anim calcmode="lin" valueType="num">
                                      <p:cBhvr>
                                        <p:cTn id="48" dur="1000" fill="hold"/>
                                        <p:tgtEl>
                                          <p:spTgt spid="340"/>
                                        </p:tgtEl>
                                        <p:attrNameLst>
                                          <p:attrName>ppt_h</p:attrName>
                                        </p:attrNameLst>
                                      </p:cBhvr>
                                      <p:tavLst>
                                        <p:tav tm="0">
                                          <p:val>
                                            <p:fltVal val="0"/>
                                          </p:val>
                                        </p:tav>
                                        <p:tav tm="100000">
                                          <p:val>
                                            <p:strVal val="#ppt_h"/>
                                          </p:val>
                                        </p:tav>
                                      </p:tavLst>
                                    </p:anim>
                                    <p:anim calcmode="lin" valueType="num">
                                      <p:cBhvr>
                                        <p:cTn id="49" dur="1000" fill="hold"/>
                                        <p:tgtEl>
                                          <p:spTgt spid="340"/>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40"/>
                                        </p:tgtEl>
                                        <p:attrNameLst>
                                          <p:attrName>ppt_y</p:attrName>
                                        </p:attrNameLst>
                                      </p:cBhvr>
                                      <p:tavLst>
                                        <p:tav tm="0" fmla="#ppt_y+(sin(-2*pi*(1-$))*-#ppt_x+cos(-2*pi*(1-$))*(1-#ppt_y))*(1-$)">
                                          <p:val>
                                            <p:fltVal val="0"/>
                                          </p:val>
                                        </p:tav>
                                        <p:tav tm="100000">
                                          <p:val>
                                            <p:fltVal val="1"/>
                                          </p:val>
                                        </p:tav>
                                      </p:tavLst>
                                    </p:anim>
                                  </p:childTnLst>
                                </p:cTn>
                              </p:par>
                              <p:par>
                                <p:cTn id="51" presetID="9" presetClass="exit" presetSubtype="0" fill="hold" grpId="1" nodeType="withEffect">
                                  <p:stCondLst>
                                    <p:cond delay="8000"/>
                                  </p:stCondLst>
                                  <p:iterate type="lt">
                                    <p:tmPct val="0"/>
                                  </p:iterate>
                                  <p:childTnLst>
                                    <p:animEffect transition="out" filter="dissolve">
                                      <p:cBhvr>
                                        <p:cTn id="52" dur="500"/>
                                        <p:tgtEl>
                                          <p:spTgt spid="456"/>
                                        </p:tgtEl>
                                      </p:cBhvr>
                                    </p:animEffect>
                                    <p:set>
                                      <p:cBhvr>
                                        <p:cTn id="53" dur="1" fill="hold">
                                          <p:stCondLst>
                                            <p:cond delay="499"/>
                                          </p:stCondLst>
                                        </p:cTn>
                                        <p:tgtEl>
                                          <p:spTgt spid="456"/>
                                        </p:tgtEl>
                                        <p:attrNameLst>
                                          <p:attrName>style.visibility</p:attrName>
                                        </p:attrNameLst>
                                      </p:cBhvr>
                                      <p:to>
                                        <p:strVal val="hidden"/>
                                      </p:to>
                                    </p:set>
                                  </p:childTnLst>
                                </p:cTn>
                              </p:par>
                              <p:par>
                                <p:cTn id="54" presetID="9" presetClass="exit" presetSubtype="0" fill="hold" grpId="1" nodeType="withEffect">
                                  <p:stCondLst>
                                    <p:cond delay="8000"/>
                                  </p:stCondLst>
                                  <p:childTnLst>
                                    <p:animEffect transition="out" filter="dissolve">
                                      <p:cBhvr>
                                        <p:cTn id="55" dur="500"/>
                                        <p:tgtEl>
                                          <p:spTgt spid="457"/>
                                        </p:tgtEl>
                                      </p:cBhvr>
                                    </p:animEffect>
                                    <p:set>
                                      <p:cBhvr>
                                        <p:cTn id="56" dur="1" fill="hold">
                                          <p:stCondLst>
                                            <p:cond delay="499"/>
                                          </p:stCondLst>
                                        </p:cTn>
                                        <p:tgtEl>
                                          <p:spTgt spid="457"/>
                                        </p:tgtEl>
                                        <p:attrNameLst>
                                          <p:attrName>style.visibility</p:attrName>
                                        </p:attrNameLst>
                                      </p:cBhvr>
                                      <p:to>
                                        <p:strVal val="hidden"/>
                                      </p:to>
                                    </p:set>
                                  </p:childTnLst>
                                </p:cTn>
                              </p:par>
                              <p:par>
                                <p:cTn id="57" presetID="9" presetClass="exit" presetSubtype="0" fill="hold" grpId="1" nodeType="withEffect">
                                  <p:stCondLst>
                                    <p:cond delay="8000"/>
                                  </p:stCondLst>
                                  <p:childTnLst>
                                    <p:animEffect transition="out" filter="dissolve">
                                      <p:cBhvr>
                                        <p:cTn id="58" dur="500"/>
                                        <p:tgtEl>
                                          <p:spTgt spid="455"/>
                                        </p:tgtEl>
                                      </p:cBhvr>
                                    </p:animEffect>
                                    <p:set>
                                      <p:cBhvr>
                                        <p:cTn id="59" dur="1" fill="hold">
                                          <p:stCondLst>
                                            <p:cond delay="499"/>
                                          </p:stCondLst>
                                        </p:cTn>
                                        <p:tgtEl>
                                          <p:spTgt spid="455"/>
                                        </p:tgtEl>
                                        <p:attrNameLst>
                                          <p:attrName>style.visibility</p:attrName>
                                        </p:attrNameLst>
                                      </p:cBhvr>
                                      <p:to>
                                        <p:strVal val="hidden"/>
                                      </p:to>
                                    </p:set>
                                  </p:childTnLst>
                                </p:cTn>
                              </p:par>
                              <p:par>
                                <p:cTn id="60" presetID="9" presetClass="exit" presetSubtype="0" fill="hold" grpId="1" nodeType="withEffect">
                                  <p:stCondLst>
                                    <p:cond delay="8000"/>
                                  </p:stCondLst>
                                  <p:childTnLst>
                                    <p:animEffect transition="out" filter="dissolve">
                                      <p:cBhvr>
                                        <p:cTn id="61" dur="500"/>
                                        <p:tgtEl>
                                          <p:spTgt spid="335"/>
                                        </p:tgtEl>
                                      </p:cBhvr>
                                    </p:animEffect>
                                    <p:set>
                                      <p:cBhvr>
                                        <p:cTn id="62" dur="1" fill="hold">
                                          <p:stCondLst>
                                            <p:cond delay="499"/>
                                          </p:stCondLst>
                                        </p:cTn>
                                        <p:tgtEl>
                                          <p:spTgt spid="335"/>
                                        </p:tgtEl>
                                        <p:attrNameLst>
                                          <p:attrName>style.visibility</p:attrName>
                                        </p:attrNameLst>
                                      </p:cBhvr>
                                      <p:to>
                                        <p:strVal val="hidden"/>
                                      </p:to>
                                    </p:set>
                                  </p:childTnLst>
                                </p:cTn>
                              </p:par>
                              <p:par>
                                <p:cTn id="63" presetID="9" presetClass="exit" presetSubtype="0" fill="hold" grpId="1" nodeType="withEffect">
                                  <p:stCondLst>
                                    <p:cond delay="8000"/>
                                  </p:stCondLst>
                                  <p:childTnLst>
                                    <p:animEffect transition="out" filter="dissolve">
                                      <p:cBhvr>
                                        <p:cTn id="64" dur="500"/>
                                        <p:tgtEl>
                                          <p:spTgt spid="336"/>
                                        </p:tgtEl>
                                      </p:cBhvr>
                                    </p:animEffect>
                                    <p:set>
                                      <p:cBhvr>
                                        <p:cTn id="65" dur="1" fill="hold">
                                          <p:stCondLst>
                                            <p:cond delay="499"/>
                                          </p:stCondLst>
                                        </p:cTn>
                                        <p:tgtEl>
                                          <p:spTgt spid="336"/>
                                        </p:tgtEl>
                                        <p:attrNameLst>
                                          <p:attrName>style.visibility</p:attrName>
                                        </p:attrNameLst>
                                      </p:cBhvr>
                                      <p:to>
                                        <p:strVal val="hidden"/>
                                      </p:to>
                                    </p:set>
                                  </p:childTnLst>
                                </p:cTn>
                              </p:par>
                              <p:par>
                                <p:cTn id="66" presetID="9" presetClass="exit" presetSubtype="0" fill="hold" grpId="1" nodeType="withEffect">
                                  <p:stCondLst>
                                    <p:cond delay="8000"/>
                                  </p:stCondLst>
                                  <p:childTnLst>
                                    <p:animEffect transition="out" filter="dissolve">
                                      <p:cBhvr>
                                        <p:cTn id="67" dur="500"/>
                                        <p:tgtEl>
                                          <p:spTgt spid="337"/>
                                        </p:tgtEl>
                                      </p:cBhvr>
                                    </p:animEffect>
                                    <p:set>
                                      <p:cBhvr>
                                        <p:cTn id="68" dur="1" fill="hold">
                                          <p:stCondLst>
                                            <p:cond delay="499"/>
                                          </p:stCondLst>
                                        </p:cTn>
                                        <p:tgtEl>
                                          <p:spTgt spid="337"/>
                                        </p:tgtEl>
                                        <p:attrNameLst>
                                          <p:attrName>style.visibility</p:attrName>
                                        </p:attrNameLst>
                                      </p:cBhvr>
                                      <p:to>
                                        <p:strVal val="hidden"/>
                                      </p:to>
                                    </p:set>
                                  </p:childTnLst>
                                </p:cTn>
                              </p:par>
                              <p:par>
                                <p:cTn id="69" presetID="9" presetClass="exit" presetSubtype="0" fill="hold" grpId="1" nodeType="withEffect">
                                  <p:stCondLst>
                                    <p:cond delay="8000"/>
                                  </p:stCondLst>
                                  <p:childTnLst>
                                    <p:animEffect transition="out" filter="dissolve">
                                      <p:cBhvr>
                                        <p:cTn id="70" dur="500"/>
                                        <p:tgtEl>
                                          <p:spTgt spid="338"/>
                                        </p:tgtEl>
                                      </p:cBhvr>
                                    </p:animEffect>
                                    <p:set>
                                      <p:cBhvr>
                                        <p:cTn id="71" dur="1" fill="hold">
                                          <p:stCondLst>
                                            <p:cond delay="499"/>
                                          </p:stCondLst>
                                        </p:cTn>
                                        <p:tgtEl>
                                          <p:spTgt spid="338"/>
                                        </p:tgtEl>
                                        <p:attrNameLst>
                                          <p:attrName>style.visibility</p:attrName>
                                        </p:attrNameLst>
                                      </p:cBhvr>
                                      <p:to>
                                        <p:strVal val="hidden"/>
                                      </p:to>
                                    </p:set>
                                  </p:childTnLst>
                                </p:cTn>
                              </p:par>
                              <p:par>
                                <p:cTn id="72" presetID="9" presetClass="exit" presetSubtype="0" fill="hold" grpId="1" nodeType="withEffect">
                                  <p:stCondLst>
                                    <p:cond delay="8000"/>
                                  </p:stCondLst>
                                  <p:childTnLst>
                                    <p:animEffect transition="out" filter="dissolve">
                                      <p:cBhvr>
                                        <p:cTn id="73" dur="500"/>
                                        <p:tgtEl>
                                          <p:spTgt spid="339"/>
                                        </p:tgtEl>
                                      </p:cBhvr>
                                    </p:animEffect>
                                    <p:set>
                                      <p:cBhvr>
                                        <p:cTn id="74" dur="1" fill="hold">
                                          <p:stCondLst>
                                            <p:cond delay="499"/>
                                          </p:stCondLst>
                                        </p:cTn>
                                        <p:tgtEl>
                                          <p:spTgt spid="339"/>
                                        </p:tgtEl>
                                        <p:attrNameLst>
                                          <p:attrName>style.visibility</p:attrName>
                                        </p:attrNameLst>
                                      </p:cBhvr>
                                      <p:to>
                                        <p:strVal val="hidden"/>
                                      </p:to>
                                    </p:set>
                                  </p:childTnLst>
                                </p:cTn>
                              </p:par>
                              <p:par>
                                <p:cTn id="75" presetID="9" presetClass="exit" presetSubtype="0" fill="hold" grpId="1" nodeType="withEffect">
                                  <p:stCondLst>
                                    <p:cond delay="8000"/>
                                  </p:stCondLst>
                                  <p:childTnLst>
                                    <p:animEffect transition="out" filter="dissolve">
                                      <p:cBhvr>
                                        <p:cTn id="76" dur="500"/>
                                        <p:tgtEl>
                                          <p:spTgt spid="340"/>
                                        </p:tgtEl>
                                      </p:cBhvr>
                                    </p:animEffect>
                                    <p:set>
                                      <p:cBhvr>
                                        <p:cTn id="77" dur="1" fill="hold">
                                          <p:stCondLst>
                                            <p:cond delay="499"/>
                                          </p:stCondLst>
                                        </p:cTn>
                                        <p:tgtEl>
                                          <p:spTgt spid="3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 grpId="0" animBg="1"/>
      <p:bldP spid="455" grpId="1" animBg="1"/>
      <p:bldP spid="335" grpId="0" animBg="1"/>
      <p:bldP spid="335" grpId="1" animBg="1"/>
      <p:bldP spid="336" grpId="0" animBg="1"/>
      <p:bldP spid="336" grpId="1" animBg="1"/>
      <p:bldP spid="337" grpId="0" animBg="1"/>
      <p:bldP spid="337" grpId="1" animBg="1"/>
      <p:bldP spid="338" grpId="0" animBg="1"/>
      <p:bldP spid="338" grpId="1" animBg="1"/>
      <p:bldP spid="339" grpId="0" animBg="1"/>
      <p:bldP spid="339" grpId="1" animBg="1"/>
      <p:bldP spid="340" grpId="0" animBg="1"/>
      <p:bldP spid="340" grpId="1" animBg="1"/>
      <p:bldP spid="456" grpId="0"/>
      <p:bldP spid="456" grpId="1"/>
      <p:bldP spid="457" grpId="0"/>
      <p:bldP spid="45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rot="18412679">
            <a:off x="1643981" y="2527239"/>
            <a:ext cx="2001985" cy="3290624"/>
          </a:xfrm>
          <a:prstGeom prst="rect">
            <a:avLst/>
          </a:prstGeom>
          <a:blipFill dpi="0" rotWithShape="1">
            <a:blip r:embed="rId3" cstate="screen"/>
            <a:srcRect/>
            <a:stretch>
              <a:fillRect/>
            </a:stretch>
          </a:blipFill>
          <a:ln w="12700">
            <a:solidFill>
              <a:schemeClr val="bg1"/>
            </a:solidFill>
          </a:ln>
          <a:effectLst>
            <a:outerShdw blurRad="50800" dist="38100" dir="8100000" algn="tr" rotWithShape="0">
              <a:prstClr val="black">
                <a:alpha val="40000"/>
              </a:prstClr>
            </a:outerShdw>
          </a:effectLst>
        </p:spPr>
        <p:txBody>
          <a:bodyPr rtlCol="0" anchor="ctr"/>
          <a:lstStyle/>
          <a:p>
            <a:pPr algn="ctr" eaLnBrk="1" hangingPunct="1">
              <a:spcBef>
                <a:spcPct val="0"/>
              </a:spcBef>
              <a:buFontTx/>
              <a:buNone/>
            </a:pPr>
            <a:endParaRPr lang="zh-CN" altLang="en-US" sz="2400">
              <a:solidFill>
                <a:srgbClr val="FFFFFF"/>
              </a:solidFill>
              <a:cs typeface="+mn-ea"/>
              <a:sym typeface="+mn-lt"/>
            </a:endParaRPr>
          </a:p>
        </p:txBody>
      </p:sp>
      <p:sp>
        <p:nvSpPr>
          <p:cNvPr id="7" name="矩形 6"/>
          <p:cNvSpPr/>
          <p:nvPr/>
        </p:nvSpPr>
        <p:spPr bwMode="auto">
          <a:xfrm rot="20147881">
            <a:off x="2330652" y="1195693"/>
            <a:ext cx="3489984" cy="2822371"/>
          </a:xfrm>
          <a:prstGeom prst="rect">
            <a:avLst/>
          </a:prstGeom>
          <a:blipFill dpi="0" rotWithShape="1">
            <a:blip r:embed="rId4" cstate="screen"/>
            <a:srcRect/>
            <a:stretch>
              <a:fillRect/>
            </a:stretch>
          </a:blipFill>
          <a:ln w="12700">
            <a:solidFill>
              <a:schemeClr val="bg1"/>
            </a:solidFill>
          </a:ln>
          <a:effectLst>
            <a:outerShdw blurRad="50800" dist="38100" dir="8100000" algn="tr" rotWithShape="0">
              <a:prstClr val="black">
                <a:alpha val="40000"/>
              </a:prstClr>
            </a:outerShdw>
          </a:effectLst>
        </p:spPr>
        <p:txBody>
          <a:bodyPr rtlCol="0" anchor="ctr"/>
          <a:lstStyle/>
          <a:p>
            <a:pPr algn="ctr" eaLnBrk="1" hangingPunct="1">
              <a:spcBef>
                <a:spcPct val="0"/>
              </a:spcBef>
              <a:buFontTx/>
              <a:buNone/>
            </a:pPr>
            <a:endParaRPr lang="zh-CN" altLang="en-US" sz="2400">
              <a:solidFill>
                <a:srgbClr val="FFFFFF"/>
              </a:solidFill>
              <a:cs typeface="+mn-ea"/>
              <a:sym typeface="+mn-lt"/>
            </a:endParaRPr>
          </a:p>
        </p:txBody>
      </p:sp>
      <p:sp>
        <p:nvSpPr>
          <p:cNvPr id="10" name="矩形 9"/>
          <p:cNvSpPr/>
          <p:nvPr/>
        </p:nvSpPr>
        <p:spPr bwMode="auto">
          <a:xfrm rot="119492">
            <a:off x="4553704" y="873107"/>
            <a:ext cx="3384160" cy="2467968"/>
          </a:xfrm>
          <a:prstGeom prst="rect">
            <a:avLst/>
          </a:prstGeom>
          <a:blipFill dpi="0" rotWithShape="1">
            <a:blip r:embed="rId5" cstate="screen"/>
            <a:srcRect/>
            <a:stretch>
              <a:fillRect/>
            </a:stretch>
          </a:blipFill>
          <a:ln w="12700">
            <a:solidFill>
              <a:schemeClr val="bg1"/>
            </a:solidFill>
          </a:ln>
          <a:effectLst>
            <a:outerShdw blurRad="50800" dist="38100" dir="8100000" algn="tr" rotWithShape="0">
              <a:prstClr val="black">
                <a:alpha val="40000"/>
              </a:prstClr>
            </a:outerShdw>
          </a:effectLst>
        </p:spPr>
        <p:txBody>
          <a:bodyPr rtlCol="0" anchor="ctr"/>
          <a:lstStyle/>
          <a:p>
            <a:pPr algn="ctr" eaLnBrk="1" hangingPunct="1">
              <a:spcBef>
                <a:spcPct val="0"/>
              </a:spcBef>
              <a:buFontTx/>
              <a:buNone/>
            </a:pPr>
            <a:endParaRPr lang="zh-CN" altLang="en-US" sz="2400">
              <a:solidFill>
                <a:srgbClr val="FFFFFF"/>
              </a:solidFill>
              <a:cs typeface="+mn-ea"/>
              <a:sym typeface="+mn-lt"/>
            </a:endParaRPr>
          </a:p>
        </p:txBody>
      </p:sp>
      <p:sp>
        <p:nvSpPr>
          <p:cNvPr id="13" name="矩形 12"/>
          <p:cNvSpPr/>
          <p:nvPr/>
        </p:nvSpPr>
        <p:spPr bwMode="auto">
          <a:xfrm rot="2300446">
            <a:off x="6274513" y="1244352"/>
            <a:ext cx="3410431" cy="2467968"/>
          </a:xfrm>
          <a:prstGeom prst="rect">
            <a:avLst/>
          </a:prstGeom>
          <a:blipFill dpi="0" rotWithShape="1">
            <a:blip r:embed="rId6" cstate="screen"/>
            <a:srcRect/>
            <a:stretch>
              <a:fillRect/>
            </a:stretch>
          </a:blipFill>
          <a:ln w="12700">
            <a:solidFill>
              <a:schemeClr val="bg1"/>
            </a:solidFill>
          </a:ln>
          <a:effectLst>
            <a:outerShdw blurRad="50800" dist="38100" dir="8100000" algn="tr" rotWithShape="0">
              <a:prstClr val="black">
                <a:alpha val="40000"/>
              </a:prstClr>
            </a:outerShdw>
          </a:effectLst>
        </p:spPr>
        <p:txBody>
          <a:bodyPr rtlCol="0" anchor="ctr"/>
          <a:lstStyle/>
          <a:p>
            <a:pPr algn="ctr" eaLnBrk="1" hangingPunct="1">
              <a:spcBef>
                <a:spcPct val="0"/>
              </a:spcBef>
              <a:buFontTx/>
              <a:buNone/>
            </a:pPr>
            <a:endParaRPr lang="zh-CN" altLang="en-US" sz="2400">
              <a:solidFill>
                <a:srgbClr val="FFFFFF"/>
              </a:solidFill>
              <a:cs typeface="+mn-ea"/>
              <a:sym typeface="+mn-lt"/>
            </a:endParaRPr>
          </a:p>
        </p:txBody>
      </p:sp>
      <p:sp>
        <p:nvSpPr>
          <p:cNvPr id="16" name="矩形 15"/>
          <p:cNvSpPr/>
          <p:nvPr/>
        </p:nvSpPr>
        <p:spPr bwMode="auto">
          <a:xfrm rot="4150311">
            <a:off x="8210186" y="1839276"/>
            <a:ext cx="2166089" cy="3290624"/>
          </a:xfrm>
          <a:prstGeom prst="rect">
            <a:avLst/>
          </a:prstGeom>
          <a:blipFill dpi="0" rotWithShape="1">
            <a:blip r:embed="rId7" cstate="screen"/>
            <a:srcRect/>
            <a:stretch>
              <a:fillRect b="648"/>
            </a:stretch>
          </a:blipFill>
          <a:ln w="12700">
            <a:solidFill>
              <a:schemeClr val="bg1"/>
            </a:solidFill>
          </a:ln>
          <a:effectLst>
            <a:outerShdw blurRad="50800" dist="38100" dir="8100000" algn="tr" rotWithShape="0">
              <a:prstClr val="black">
                <a:alpha val="40000"/>
              </a:prstClr>
            </a:outerShdw>
          </a:effectLst>
        </p:spPr>
        <p:txBody>
          <a:bodyPr rtlCol="0" anchor="ctr"/>
          <a:lstStyle/>
          <a:p>
            <a:pPr algn="ctr" eaLnBrk="1" hangingPunct="1">
              <a:spcBef>
                <a:spcPct val="0"/>
              </a:spcBef>
              <a:buFontTx/>
              <a:buNone/>
            </a:pPr>
            <a:endParaRPr lang="zh-CN" altLang="en-US" sz="2400">
              <a:solidFill>
                <a:srgbClr val="FFFFFF"/>
              </a:solidFill>
              <a:cs typeface="+mn-ea"/>
              <a:sym typeface="+mn-lt"/>
            </a:endParaRPr>
          </a:p>
        </p:txBody>
      </p:sp>
      <p:grpSp>
        <p:nvGrpSpPr>
          <p:cNvPr id="5" name="组合 4"/>
          <p:cNvGrpSpPr/>
          <p:nvPr/>
        </p:nvGrpSpPr>
        <p:grpSpPr>
          <a:xfrm>
            <a:off x="5039883" y="5349213"/>
            <a:ext cx="5043355" cy="1004648"/>
            <a:chOff x="3779912" y="4011910"/>
            <a:chExt cx="3782516" cy="753486"/>
          </a:xfrm>
        </p:grpSpPr>
        <p:sp>
          <p:nvSpPr>
            <p:cNvPr id="14" name="TextBox 13"/>
            <p:cNvSpPr txBox="1"/>
            <p:nvPr/>
          </p:nvSpPr>
          <p:spPr>
            <a:xfrm>
              <a:off x="4029252" y="4011910"/>
              <a:ext cx="3456384" cy="438150"/>
            </a:xfrm>
            <a:prstGeom prst="rect">
              <a:avLst/>
            </a:prstGeom>
            <a:noFill/>
          </p:spPr>
          <p:txBody>
            <a:bodyPr wrap="none" lIns="0" tIns="0" rIns="0" bIns="0" anchor="ctr"/>
            <a:lstStyle/>
            <a:p>
              <a:pPr algn="r">
                <a:defRPr/>
              </a:pPr>
              <a:r>
                <a:rPr lang="zh-CN" altLang="en-US" sz="3735" b="1" spc="400" dirty="0">
                  <a:solidFill>
                    <a:srgbClr val="00B5E2"/>
                  </a:solidFill>
                  <a:cs typeface="+mn-ea"/>
                  <a:sym typeface="+mn-lt"/>
                </a:rPr>
                <a:t>荆门</a:t>
              </a:r>
            </a:p>
          </p:txBody>
        </p:sp>
        <p:sp>
          <p:nvSpPr>
            <p:cNvPr id="17" name="TextBox 13"/>
            <p:cNvSpPr txBox="1"/>
            <p:nvPr/>
          </p:nvSpPr>
          <p:spPr>
            <a:xfrm>
              <a:off x="3779912" y="4476946"/>
              <a:ext cx="3782516" cy="288450"/>
            </a:xfrm>
            <a:prstGeom prst="rect">
              <a:avLst/>
            </a:prstGeom>
            <a:noFill/>
          </p:spPr>
          <p:txBody>
            <a:bodyPr wrap="none" anchor="ctr"/>
            <a:lstStyle/>
            <a:p>
              <a:pPr algn="r">
                <a:defRPr/>
              </a:pPr>
              <a:r>
                <a:rPr lang="en-US" altLang="zh-CN" sz="1865" dirty="0">
                  <a:solidFill>
                    <a:srgbClr val="00B5E2"/>
                  </a:solidFill>
                  <a:cs typeface="+mn-ea"/>
                  <a:sym typeface="+mn-lt"/>
                </a:rPr>
                <a:t>ADD YOUR TEXT HERE. ADD YOUR TEXT HERE</a:t>
              </a:r>
            </a:p>
          </p:txBody>
        </p:sp>
      </p:grpSp>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750"/>
                                        <p:tgtEl>
                                          <p:spTgt spid="3"/>
                                        </p:tgtEl>
                                      </p:cBhvr>
                                    </p:animEffect>
                                  </p:childTnLst>
                                </p:cTn>
                              </p:par>
                              <p:par>
                                <p:cTn id="8" presetID="18" presetClass="entr" presetSubtype="12" fill="hold" grpId="0"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750"/>
                                        <p:tgtEl>
                                          <p:spTgt spid="7"/>
                                        </p:tgtEl>
                                      </p:cBhvr>
                                    </p:animEffect>
                                  </p:childTnLst>
                                </p:cTn>
                              </p:par>
                              <p:par>
                                <p:cTn id="11" presetID="18" presetClass="entr" presetSubtype="12" fill="hold" grpId="0" nodeType="withEffect">
                                  <p:stCondLst>
                                    <p:cond delay="1500"/>
                                  </p:stCondLst>
                                  <p:childTnLst>
                                    <p:set>
                                      <p:cBhvr>
                                        <p:cTn id="12" dur="1" fill="hold">
                                          <p:stCondLst>
                                            <p:cond delay="0"/>
                                          </p:stCondLst>
                                        </p:cTn>
                                        <p:tgtEl>
                                          <p:spTgt spid="10"/>
                                        </p:tgtEl>
                                        <p:attrNameLst>
                                          <p:attrName>style.visibility</p:attrName>
                                        </p:attrNameLst>
                                      </p:cBhvr>
                                      <p:to>
                                        <p:strVal val="visible"/>
                                      </p:to>
                                    </p:set>
                                    <p:animEffect transition="in" filter="strips(downLeft)">
                                      <p:cBhvr>
                                        <p:cTn id="13" dur="750"/>
                                        <p:tgtEl>
                                          <p:spTgt spid="10"/>
                                        </p:tgtEl>
                                      </p:cBhvr>
                                    </p:animEffect>
                                  </p:childTnLst>
                                </p:cTn>
                              </p:par>
                              <p:par>
                                <p:cTn id="14" presetID="18" presetClass="entr" presetSubtype="12" fill="hold" grpId="0" nodeType="withEffect">
                                  <p:stCondLst>
                                    <p:cond delay="2250"/>
                                  </p:stCondLst>
                                  <p:childTnLst>
                                    <p:set>
                                      <p:cBhvr>
                                        <p:cTn id="15" dur="1" fill="hold">
                                          <p:stCondLst>
                                            <p:cond delay="0"/>
                                          </p:stCondLst>
                                        </p:cTn>
                                        <p:tgtEl>
                                          <p:spTgt spid="13"/>
                                        </p:tgtEl>
                                        <p:attrNameLst>
                                          <p:attrName>style.visibility</p:attrName>
                                        </p:attrNameLst>
                                      </p:cBhvr>
                                      <p:to>
                                        <p:strVal val="visible"/>
                                      </p:to>
                                    </p:set>
                                    <p:animEffect transition="in" filter="strips(downLeft)">
                                      <p:cBhvr>
                                        <p:cTn id="16" dur="750"/>
                                        <p:tgtEl>
                                          <p:spTgt spid="13"/>
                                        </p:tgtEl>
                                      </p:cBhvr>
                                    </p:animEffect>
                                  </p:childTnLst>
                                </p:cTn>
                              </p:par>
                              <p:par>
                                <p:cTn id="17" presetID="18" presetClass="entr" presetSubtype="12" fill="hold" grpId="0" nodeType="withEffect">
                                  <p:stCondLst>
                                    <p:cond delay="3000"/>
                                  </p:stCondLst>
                                  <p:childTnLst>
                                    <p:set>
                                      <p:cBhvr>
                                        <p:cTn id="18" dur="1" fill="hold">
                                          <p:stCondLst>
                                            <p:cond delay="0"/>
                                          </p:stCondLst>
                                        </p:cTn>
                                        <p:tgtEl>
                                          <p:spTgt spid="16"/>
                                        </p:tgtEl>
                                        <p:attrNameLst>
                                          <p:attrName>style.visibility</p:attrName>
                                        </p:attrNameLst>
                                      </p:cBhvr>
                                      <p:to>
                                        <p:strVal val="visible"/>
                                      </p:to>
                                    </p:set>
                                    <p:animEffect transition="in" filter="strips(downLeft)">
                                      <p:cBhvr>
                                        <p:cTn id="19" dur="750"/>
                                        <p:tgtEl>
                                          <p:spTgt spid="16"/>
                                        </p:tgtEl>
                                      </p:cBhvr>
                                    </p:animEffect>
                                  </p:childTnLst>
                                </p:cTn>
                              </p:par>
                              <p:par>
                                <p:cTn id="20" presetID="42" presetClass="entr" presetSubtype="0" fill="hold" nodeType="withEffect">
                                  <p:stCondLst>
                                    <p:cond delay="375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0" grpId="0" animBg="1"/>
      <p:bldP spid="13"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custDataLst>
              <p:tags r:id="rId2"/>
            </p:custDataLst>
          </p:nvPr>
        </p:nvSpPr>
        <p:spPr>
          <a:xfrm>
            <a:off x="0" y="4984751"/>
            <a:ext cx="12192000" cy="67733"/>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3735">
              <a:solidFill>
                <a:schemeClr val="bg1"/>
              </a:solidFill>
              <a:cs typeface="+mn-ea"/>
              <a:sym typeface="+mn-lt"/>
            </a:endParaRPr>
          </a:p>
        </p:txBody>
      </p:sp>
      <p:pic>
        <p:nvPicPr>
          <p:cNvPr id="25" name="Picture 7"/>
          <p:cNvPicPr>
            <a:picLocks noChangeAspect="1" noChangeArrowheads="1"/>
          </p:cNvPicPr>
          <p:nvPr/>
        </p:nvPicPr>
        <p:blipFill>
          <a:blip r:embed="rId15" cstate="screen"/>
          <a:stretch>
            <a:fillRect/>
          </a:stretch>
        </p:blipFill>
        <p:spPr bwMode="auto">
          <a:xfrm>
            <a:off x="8655051" y="4866218"/>
            <a:ext cx="3094366" cy="1991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p:cNvPicPr>
            <a:picLocks noChangeAspect="1" noChangeArrowheads="1"/>
          </p:cNvPicPr>
          <p:nvPr/>
        </p:nvPicPr>
        <p:blipFill>
          <a:blip r:embed="rId16" cstate="screen"/>
          <a:stretch>
            <a:fillRect/>
          </a:stretch>
        </p:blipFill>
        <p:spPr bwMode="auto">
          <a:xfrm>
            <a:off x="5994135" y="791634"/>
            <a:ext cx="2502165" cy="1907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6"/>
          <p:cNvPicPr>
            <a:picLocks noChangeAspect="1" noChangeArrowheads="1"/>
          </p:cNvPicPr>
          <p:nvPr/>
        </p:nvPicPr>
        <p:blipFill>
          <a:blip r:embed="rId17" cstate="screen"/>
          <a:stretch>
            <a:fillRect/>
          </a:stretch>
        </p:blipFill>
        <p:spPr bwMode="auto">
          <a:xfrm>
            <a:off x="4279900" y="2127251"/>
            <a:ext cx="1543051" cy="1064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18" cstate="screen"/>
          <a:stretch>
            <a:fillRect/>
          </a:stretch>
        </p:blipFill>
        <p:spPr bwMode="auto">
          <a:xfrm>
            <a:off x="2645833" y="542668"/>
            <a:ext cx="1483784" cy="111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MH_Other_2"/>
          <p:cNvSpPr/>
          <p:nvPr>
            <p:custDataLst>
              <p:tags r:id="rId3"/>
            </p:custDataLst>
          </p:nvPr>
        </p:nvSpPr>
        <p:spPr>
          <a:xfrm>
            <a:off x="8655051" y="2127251"/>
            <a:ext cx="872067" cy="742949"/>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39" name="MH_Other_3"/>
          <p:cNvSpPr/>
          <p:nvPr>
            <p:custDataLst>
              <p:tags r:id="rId4"/>
            </p:custDataLst>
          </p:nvPr>
        </p:nvSpPr>
        <p:spPr>
          <a:xfrm>
            <a:off x="8655051" y="3490385"/>
            <a:ext cx="872067" cy="611716"/>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40" name="MH_Other_4"/>
          <p:cNvSpPr/>
          <p:nvPr>
            <p:custDataLst>
              <p:tags r:id="rId5"/>
            </p:custDataLst>
          </p:nvPr>
        </p:nvSpPr>
        <p:spPr>
          <a:xfrm>
            <a:off x="8655051" y="4152901"/>
            <a:ext cx="872067" cy="613833"/>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41" name="MH_Other_5"/>
          <p:cNvSpPr/>
          <p:nvPr>
            <p:custDataLst>
              <p:tags r:id="rId6"/>
            </p:custDataLst>
          </p:nvPr>
        </p:nvSpPr>
        <p:spPr>
          <a:xfrm>
            <a:off x="9658352" y="4146552"/>
            <a:ext cx="730249" cy="613833"/>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44" name="MH_Other_6"/>
          <p:cNvSpPr/>
          <p:nvPr>
            <p:custDataLst>
              <p:tags r:id="rId7"/>
            </p:custDataLst>
          </p:nvPr>
        </p:nvSpPr>
        <p:spPr>
          <a:xfrm>
            <a:off x="4279900" y="1348317"/>
            <a:ext cx="770467" cy="607483"/>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45" name="MH_Other_7"/>
          <p:cNvSpPr/>
          <p:nvPr>
            <p:custDataLst>
              <p:tags r:id="rId8"/>
            </p:custDataLst>
          </p:nvPr>
        </p:nvSpPr>
        <p:spPr>
          <a:xfrm>
            <a:off x="3242734" y="1801285"/>
            <a:ext cx="886884" cy="732367"/>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47" name="MH_Other_8"/>
          <p:cNvSpPr/>
          <p:nvPr>
            <p:custDataLst>
              <p:tags r:id="rId9"/>
            </p:custDataLst>
          </p:nvPr>
        </p:nvSpPr>
        <p:spPr>
          <a:xfrm>
            <a:off x="1678518" y="188385"/>
            <a:ext cx="772583" cy="603249"/>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54" name="MH_Other_9"/>
          <p:cNvSpPr/>
          <p:nvPr>
            <p:custDataLst>
              <p:tags r:id="rId10"/>
            </p:custDataLst>
          </p:nvPr>
        </p:nvSpPr>
        <p:spPr>
          <a:xfrm>
            <a:off x="9658351" y="1543051"/>
            <a:ext cx="478367" cy="414867"/>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grpSp>
        <p:nvGrpSpPr>
          <p:cNvPr id="26" name="组合 25"/>
          <p:cNvGrpSpPr/>
          <p:nvPr/>
        </p:nvGrpSpPr>
        <p:grpSpPr bwMode="auto">
          <a:xfrm>
            <a:off x="721781" y="4295419"/>
            <a:ext cx="1543066" cy="666786"/>
            <a:chOff x="949406" y="515564"/>
            <a:chExt cx="1157395" cy="498842"/>
          </a:xfrm>
        </p:grpSpPr>
        <p:grpSp>
          <p:nvGrpSpPr>
            <p:cNvPr id="40979" name="组合 26"/>
            <p:cNvGrpSpPr/>
            <p:nvPr/>
          </p:nvGrpSpPr>
          <p:grpSpPr bwMode="auto">
            <a:xfrm>
              <a:off x="949406" y="695565"/>
              <a:ext cx="260685" cy="221582"/>
              <a:chOff x="4279900" y="504825"/>
              <a:chExt cx="508000" cy="431800"/>
            </a:xfrm>
          </p:grpSpPr>
          <p:sp>
            <p:nvSpPr>
              <p:cNvPr id="40981" name="MH_Other_1"/>
              <p:cNvSpPr>
                <a:spLocks noChangeArrowheads="1"/>
              </p:cNvSpPr>
              <p:nvPr>
                <p:custDataLst>
                  <p:tags r:id="rId11"/>
                </p:custDataLst>
              </p:nvPr>
            </p:nvSpPr>
            <p:spPr bwMode="auto">
              <a:xfrm>
                <a:off x="4279900" y="504825"/>
                <a:ext cx="295275" cy="431800"/>
              </a:xfrm>
              <a:prstGeom prst="chevron">
                <a:avLst>
                  <a:gd name="adj" fmla="val 50000"/>
                </a:avLst>
              </a:prstGeom>
              <a:solidFill>
                <a:srgbClr val="00B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a:cs typeface="+mn-ea"/>
                  <a:sym typeface="+mn-lt"/>
                </a:endParaRPr>
              </a:p>
            </p:txBody>
          </p:sp>
          <p:sp>
            <p:nvSpPr>
              <p:cNvPr id="40982" name="MH_Other_2"/>
              <p:cNvSpPr>
                <a:spLocks noChangeArrowheads="1"/>
              </p:cNvSpPr>
              <p:nvPr>
                <p:custDataLst>
                  <p:tags r:id="rId12"/>
                </p:custDataLst>
              </p:nvPr>
            </p:nvSpPr>
            <p:spPr bwMode="auto">
              <a:xfrm>
                <a:off x="4492625" y="504825"/>
                <a:ext cx="295275" cy="431800"/>
              </a:xfrm>
              <a:prstGeom prst="chevron">
                <a:avLst>
                  <a:gd name="adj" fmla="val 50000"/>
                </a:avLst>
              </a:prstGeom>
              <a:solidFill>
                <a:srgbClr val="00B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a:cs typeface="+mn-ea"/>
                  <a:sym typeface="+mn-lt"/>
                </a:endParaRPr>
              </a:p>
            </p:txBody>
          </p:sp>
        </p:grpSp>
        <p:sp>
          <p:nvSpPr>
            <p:cNvPr id="40980" name="TextBox 27"/>
            <p:cNvSpPr txBox="1">
              <a:spLocks noChangeArrowheads="1"/>
            </p:cNvSpPr>
            <p:nvPr/>
          </p:nvSpPr>
          <p:spPr bwMode="auto">
            <a:xfrm>
              <a:off x="1058568" y="515564"/>
              <a:ext cx="1048233" cy="49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defRPr/>
              </a:pPr>
              <a:r>
                <a:rPr lang="zh-CN" altLang="en-US" sz="3735" b="1" spc="400" dirty="0">
                  <a:solidFill>
                    <a:srgbClr val="00B5E2"/>
                  </a:solidFill>
                  <a:latin typeface="+mn-lt"/>
                  <a:ea typeface="+mn-ea"/>
                  <a:cs typeface="+mn-ea"/>
                  <a:sym typeface="+mn-lt"/>
                </a:rPr>
                <a:t>荆门</a:t>
              </a:r>
            </a:p>
          </p:txBody>
        </p:sp>
      </p:grpSp>
      <p:sp>
        <p:nvSpPr>
          <p:cNvPr id="2" name="矩形 1"/>
          <p:cNvSpPr/>
          <p:nvPr/>
        </p:nvSpPr>
        <p:spPr>
          <a:xfrm>
            <a:off x="721784" y="5092700"/>
            <a:ext cx="6096000" cy="1212833"/>
          </a:xfrm>
          <a:prstGeom prst="rect">
            <a:avLst/>
          </a:prstGeom>
        </p:spPr>
        <p:txBody>
          <a:bodyPr>
            <a:spAutoFit/>
          </a:bodyPr>
          <a:lstStyle/>
          <a:p>
            <a:pPr algn="just">
              <a:lnSpc>
                <a:spcPct val="130000"/>
              </a:lnSpc>
            </a:pPr>
            <a:r>
              <a:rPr lang="zh-CN" altLang="en-US" sz="1865" dirty="0">
                <a:cs typeface="+mn-ea"/>
                <a:sym typeface="+mn-lt"/>
              </a:rPr>
              <a:t>请在此处输入您的文本，或者删除此文本框。请在此处输入您的文本，或者删除此文本框 。请在此处输入您的文本，或者删除此文本框。</a:t>
            </a:r>
          </a:p>
        </p:txBody>
      </p:sp>
      <p:pic>
        <p:nvPicPr>
          <p:cNvPr id="34" name="Picture 3"/>
          <p:cNvPicPr>
            <a:picLocks noChangeAspect="1" noChangeArrowheads="1"/>
          </p:cNvPicPr>
          <p:nvPr/>
        </p:nvPicPr>
        <p:blipFill>
          <a:blip r:embed="rId19" cstate="screen"/>
          <a:stretch>
            <a:fillRect/>
          </a:stretch>
        </p:blipFill>
        <p:spPr bwMode="auto">
          <a:xfrm>
            <a:off x="9658352" y="2276873"/>
            <a:ext cx="2091065" cy="1683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4"/>
          <p:cNvPicPr>
            <a:picLocks noChangeAspect="1" noChangeArrowheads="1"/>
          </p:cNvPicPr>
          <p:nvPr/>
        </p:nvPicPr>
        <p:blipFill>
          <a:blip r:embed="rId20" cstate="screen"/>
          <a:stretch>
            <a:fillRect/>
          </a:stretch>
        </p:blipFill>
        <p:spPr bwMode="auto">
          <a:xfrm>
            <a:off x="5971118" y="3011254"/>
            <a:ext cx="2525183" cy="168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300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strVal val="4*#ppt_w"/>
                                          </p:val>
                                        </p:tav>
                                        <p:tav tm="100000">
                                          <p:val>
                                            <p:strVal val="#ppt_w"/>
                                          </p:val>
                                        </p:tav>
                                      </p:tavLst>
                                    </p:anim>
                                    <p:anim calcmode="lin" valueType="num">
                                      <p:cBhvr>
                                        <p:cTn id="8" dur="500" fill="hold"/>
                                        <p:tgtEl>
                                          <p:spTgt spid="25"/>
                                        </p:tgtEl>
                                        <p:attrNameLst>
                                          <p:attrName>ppt_h</p:attrName>
                                        </p:attrNameLst>
                                      </p:cBhvr>
                                      <p:tavLst>
                                        <p:tav tm="0">
                                          <p:val>
                                            <p:strVal val="4*#ppt_h"/>
                                          </p:val>
                                        </p:tav>
                                        <p:tav tm="100000">
                                          <p:val>
                                            <p:strVal val="#ppt_h"/>
                                          </p:val>
                                        </p:tav>
                                      </p:tavLst>
                                    </p:anim>
                                  </p:childTnLst>
                                </p:cTn>
                              </p:par>
                              <p:par>
                                <p:cTn id="9" presetID="23" presetClass="entr" presetSubtype="32" fill="hold" nodeType="withEffect">
                                  <p:stCondLst>
                                    <p:cond delay="150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strVal val="4*#ppt_w"/>
                                          </p:val>
                                        </p:tav>
                                        <p:tav tm="100000">
                                          <p:val>
                                            <p:strVal val="#ppt_w"/>
                                          </p:val>
                                        </p:tav>
                                      </p:tavLst>
                                    </p:anim>
                                    <p:anim calcmode="lin" valueType="num">
                                      <p:cBhvr>
                                        <p:cTn id="12" dur="500" fill="hold"/>
                                        <p:tgtEl>
                                          <p:spTgt spid="23"/>
                                        </p:tgtEl>
                                        <p:attrNameLst>
                                          <p:attrName>ppt_h</p:attrName>
                                        </p:attrNameLst>
                                      </p:cBhvr>
                                      <p:tavLst>
                                        <p:tav tm="0">
                                          <p:val>
                                            <p:strVal val="4*#ppt_h"/>
                                          </p:val>
                                        </p:tav>
                                        <p:tav tm="100000">
                                          <p:val>
                                            <p:strVal val="#ppt_h"/>
                                          </p:val>
                                        </p:tav>
                                      </p:tavLst>
                                    </p:anim>
                                  </p:childTnLst>
                                </p:cTn>
                              </p:par>
                              <p:par>
                                <p:cTn id="13" presetID="23" presetClass="entr" presetSubtype="32" fill="hold" nodeType="withEffect">
                                  <p:stCondLst>
                                    <p:cond delay="100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strVal val="4*#ppt_w"/>
                                          </p:val>
                                        </p:tav>
                                        <p:tav tm="100000">
                                          <p:val>
                                            <p:strVal val="#ppt_w"/>
                                          </p:val>
                                        </p:tav>
                                      </p:tavLst>
                                    </p:anim>
                                    <p:anim calcmode="lin" valueType="num">
                                      <p:cBhvr>
                                        <p:cTn id="16" dur="500" fill="hold"/>
                                        <p:tgtEl>
                                          <p:spTgt spid="24"/>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strVal val="4*#ppt_w"/>
                                          </p:val>
                                        </p:tav>
                                        <p:tav tm="100000">
                                          <p:val>
                                            <p:strVal val="#ppt_w"/>
                                          </p:val>
                                        </p:tav>
                                      </p:tavLst>
                                    </p:anim>
                                    <p:anim calcmode="lin" valueType="num">
                                      <p:cBhvr>
                                        <p:cTn id="20" dur="500" fill="hold"/>
                                        <p:tgtEl>
                                          <p:spTgt spid="20"/>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strVal val="4*#ppt_w"/>
                                          </p:val>
                                        </p:tav>
                                        <p:tav tm="100000">
                                          <p:val>
                                            <p:strVal val="#ppt_w"/>
                                          </p:val>
                                        </p:tav>
                                      </p:tavLst>
                                    </p:anim>
                                    <p:anim calcmode="lin" valueType="num">
                                      <p:cBhvr>
                                        <p:cTn id="24" dur="500" fill="hold"/>
                                        <p:tgtEl>
                                          <p:spTgt spid="38"/>
                                        </p:tgtEl>
                                        <p:attrNameLst>
                                          <p:attrName>ppt_h</p:attrName>
                                        </p:attrNameLst>
                                      </p:cBhvr>
                                      <p:tavLst>
                                        <p:tav tm="0">
                                          <p:val>
                                            <p:strVal val="4*#ppt_h"/>
                                          </p:val>
                                        </p:tav>
                                        <p:tav tm="100000">
                                          <p:val>
                                            <p:strVal val="#ppt_h"/>
                                          </p:val>
                                        </p:tav>
                                      </p:tavLst>
                                    </p:anim>
                                  </p:childTnLst>
                                </p:cTn>
                              </p:par>
                              <p:par>
                                <p:cTn id="25" presetID="23" presetClass="entr" presetSubtype="32"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strVal val="4*#ppt_w"/>
                                          </p:val>
                                        </p:tav>
                                        <p:tav tm="100000">
                                          <p:val>
                                            <p:strVal val="#ppt_w"/>
                                          </p:val>
                                        </p:tav>
                                      </p:tavLst>
                                    </p:anim>
                                    <p:anim calcmode="lin" valueType="num">
                                      <p:cBhvr>
                                        <p:cTn id="28" dur="500" fill="hold"/>
                                        <p:tgtEl>
                                          <p:spTgt spid="39"/>
                                        </p:tgtEl>
                                        <p:attrNameLst>
                                          <p:attrName>ppt_h</p:attrName>
                                        </p:attrNameLst>
                                      </p:cBhvr>
                                      <p:tavLst>
                                        <p:tav tm="0">
                                          <p:val>
                                            <p:strVal val="4*#ppt_h"/>
                                          </p:val>
                                        </p:tav>
                                        <p:tav tm="100000">
                                          <p:val>
                                            <p:strVal val="#ppt_h"/>
                                          </p:val>
                                        </p:tav>
                                      </p:tavLst>
                                    </p:anim>
                                  </p:childTnLst>
                                </p:cTn>
                              </p:par>
                              <p:par>
                                <p:cTn id="29" presetID="23" presetClass="entr" presetSubtype="32"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strVal val="4*#ppt_w"/>
                                          </p:val>
                                        </p:tav>
                                        <p:tav tm="100000">
                                          <p:val>
                                            <p:strVal val="#ppt_w"/>
                                          </p:val>
                                        </p:tav>
                                      </p:tavLst>
                                    </p:anim>
                                    <p:anim calcmode="lin" valueType="num">
                                      <p:cBhvr>
                                        <p:cTn id="32" dur="500" fill="hold"/>
                                        <p:tgtEl>
                                          <p:spTgt spid="40"/>
                                        </p:tgtEl>
                                        <p:attrNameLst>
                                          <p:attrName>ppt_h</p:attrName>
                                        </p:attrNameLst>
                                      </p:cBhvr>
                                      <p:tavLst>
                                        <p:tav tm="0">
                                          <p:val>
                                            <p:strVal val="4*#ppt_h"/>
                                          </p:val>
                                        </p:tav>
                                        <p:tav tm="100000">
                                          <p:val>
                                            <p:strVal val="#ppt_h"/>
                                          </p:val>
                                        </p:tav>
                                      </p:tavLst>
                                    </p:anim>
                                  </p:childTnLst>
                                </p:cTn>
                              </p:par>
                              <p:par>
                                <p:cTn id="33" presetID="23" presetClass="entr" presetSubtype="32"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strVal val="4*#ppt_w"/>
                                          </p:val>
                                        </p:tav>
                                        <p:tav tm="100000">
                                          <p:val>
                                            <p:strVal val="#ppt_w"/>
                                          </p:val>
                                        </p:tav>
                                      </p:tavLst>
                                    </p:anim>
                                    <p:anim calcmode="lin" valueType="num">
                                      <p:cBhvr>
                                        <p:cTn id="36" dur="500" fill="hold"/>
                                        <p:tgtEl>
                                          <p:spTgt spid="41"/>
                                        </p:tgtEl>
                                        <p:attrNameLst>
                                          <p:attrName>ppt_h</p:attrName>
                                        </p:attrNameLst>
                                      </p:cBhvr>
                                      <p:tavLst>
                                        <p:tav tm="0">
                                          <p:val>
                                            <p:strVal val="4*#ppt_h"/>
                                          </p:val>
                                        </p:tav>
                                        <p:tav tm="100000">
                                          <p:val>
                                            <p:strVal val="#ppt_h"/>
                                          </p:val>
                                        </p:tav>
                                      </p:tavLst>
                                    </p:anim>
                                  </p:childTnLst>
                                </p:cTn>
                              </p:par>
                              <p:par>
                                <p:cTn id="37" presetID="23" presetClass="entr" presetSubtype="32"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strVal val="4*#ppt_w"/>
                                          </p:val>
                                        </p:tav>
                                        <p:tav tm="100000">
                                          <p:val>
                                            <p:strVal val="#ppt_w"/>
                                          </p:val>
                                        </p:tav>
                                      </p:tavLst>
                                    </p:anim>
                                    <p:anim calcmode="lin" valueType="num">
                                      <p:cBhvr>
                                        <p:cTn id="40" dur="500" fill="hold"/>
                                        <p:tgtEl>
                                          <p:spTgt spid="44"/>
                                        </p:tgtEl>
                                        <p:attrNameLst>
                                          <p:attrName>ppt_h</p:attrName>
                                        </p:attrNameLst>
                                      </p:cBhvr>
                                      <p:tavLst>
                                        <p:tav tm="0">
                                          <p:val>
                                            <p:strVal val="4*#ppt_h"/>
                                          </p:val>
                                        </p:tav>
                                        <p:tav tm="100000">
                                          <p:val>
                                            <p:strVal val="#ppt_h"/>
                                          </p:val>
                                        </p:tav>
                                      </p:tavLst>
                                    </p:anim>
                                  </p:childTnLst>
                                </p:cTn>
                              </p:par>
                              <p:par>
                                <p:cTn id="41" presetID="23" presetClass="entr" presetSubtype="32"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strVal val="4*#ppt_w"/>
                                          </p:val>
                                        </p:tav>
                                        <p:tav tm="100000">
                                          <p:val>
                                            <p:strVal val="#ppt_w"/>
                                          </p:val>
                                        </p:tav>
                                      </p:tavLst>
                                    </p:anim>
                                    <p:anim calcmode="lin" valueType="num">
                                      <p:cBhvr>
                                        <p:cTn id="44" dur="500" fill="hold"/>
                                        <p:tgtEl>
                                          <p:spTgt spid="45"/>
                                        </p:tgtEl>
                                        <p:attrNameLst>
                                          <p:attrName>ppt_h</p:attrName>
                                        </p:attrNameLst>
                                      </p:cBhvr>
                                      <p:tavLst>
                                        <p:tav tm="0">
                                          <p:val>
                                            <p:strVal val="4*#ppt_h"/>
                                          </p:val>
                                        </p:tav>
                                        <p:tav tm="100000">
                                          <p:val>
                                            <p:strVal val="#ppt_h"/>
                                          </p:val>
                                        </p:tav>
                                      </p:tavLst>
                                    </p:anim>
                                  </p:childTnLst>
                                </p:cTn>
                              </p:par>
                              <p:par>
                                <p:cTn id="45" presetID="23" presetClass="entr" presetSubtype="32"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p:cTn id="47" dur="500" fill="hold"/>
                                        <p:tgtEl>
                                          <p:spTgt spid="47"/>
                                        </p:tgtEl>
                                        <p:attrNameLst>
                                          <p:attrName>ppt_w</p:attrName>
                                        </p:attrNameLst>
                                      </p:cBhvr>
                                      <p:tavLst>
                                        <p:tav tm="0">
                                          <p:val>
                                            <p:strVal val="4*#ppt_w"/>
                                          </p:val>
                                        </p:tav>
                                        <p:tav tm="100000">
                                          <p:val>
                                            <p:strVal val="#ppt_w"/>
                                          </p:val>
                                        </p:tav>
                                      </p:tavLst>
                                    </p:anim>
                                    <p:anim calcmode="lin" valueType="num">
                                      <p:cBhvr>
                                        <p:cTn id="48" dur="500" fill="hold"/>
                                        <p:tgtEl>
                                          <p:spTgt spid="47"/>
                                        </p:tgtEl>
                                        <p:attrNameLst>
                                          <p:attrName>ppt_h</p:attrName>
                                        </p:attrNameLst>
                                      </p:cBhvr>
                                      <p:tavLst>
                                        <p:tav tm="0">
                                          <p:val>
                                            <p:strVal val="4*#ppt_h"/>
                                          </p:val>
                                        </p:tav>
                                        <p:tav tm="100000">
                                          <p:val>
                                            <p:strVal val="#ppt_h"/>
                                          </p:val>
                                        </p:tav>
                                      </p:tavLst>
                                    </p:anim>
                                  </p:childTnLst>
                                </p:cTn>
                              </p:par>
                              <p:par>
                                <p:cTn id="49" presetID="23" presetClass="entr" presetSubtype="32"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strVal val="4*#ppt_w"/>
                                          </p:val>
                                        </p:tav>
                                        <p:tav tm="100000">
                                          <p:val>
                                            <p:strVal val="#ppt_w"/>
                                          </p:val>
                                        </p:tav>
                                      </p:tavLst>
                                    </p:anim>
                                    <p:anim calcmode="lin" valueType="num">
                                      <p:cBhvr>
                                        <p:cTn id="52" dur="500" fill="hold"/>
                                        <p:tgtEl>
                                          <p:spTgt spid="54"/>
                                        </p:tgtEl>
                                        <p:attrNameLst>
                                          <p:attrName>ppt_h</p:attrName>
                                        </p:attrNameLst>
                                      </p:cBhvr>
                                      <p:tavLst>
                                        <p:tav tm="0">
                                          <p:val>
                                            <p:strVal val="4*#ppt_h"/>
                                          </p:val>
                                        </p:tav>
                                        <p:tav tm="100000">
                                          <p:val>
                                            <p:strVal val="#ppt_h"/>
                                          </p:val>
                                        </p:tav>
                                      </p:tavLst>
                                    </p:anim>
                                  </p:childTnLst>
                                </p:cTn>
                              </p:par>
                              <p:par>
                                <p:cTn id="53" presetID="23" presetClass="entr" presetSubtype="32" fill="hold" nodeType="withEffect">
                                  <p:stCondLst>
                                    <p:cond delay="250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strVal val="4*#ppt_w"/>
                                          </p:val>
                                        </p:tav>
                                        <p:tav tm="100000">
                                          <p:val>
                                            <p:strVal val="#ppt_w"/>
                                          </p:val>
                                        </p:tav>
                                      </p:tavLst>
                                    </p:anim>
                                    <p:anim calcmode="lin" valueType="num">
                                      <p:cBhvr>
                                        <p:cTn id="56" dur="500" fill="hold"/>
                                        <p:tgtEl>
                                          <p:spTgt spid="34"/>
                                        </p:tgtEl>
                                        <p:attrNameLst>
                                          <p:attrName>ppt_h</p:attrName>
                                        </p:attrNameLst>
                                      </p:cBhvr>
                                      <p:tavLst>
                                        <p:tav tm="0">
                                          <p:val>
                                            <p:strVal val="4*#ppt_h"/>
                                          </p:val>
                                        </p:tav>
                                        <p:tav tm="100000">
                                          <p:val>
                                            <p:strVal val="#ppt_h"/>
                                          </p:val>
                                        </p:tav>
                                      </p:tavLst>
                                    </p:anim>
                                  </p:childTnLst>
                                </p:cTn>
                              </p:par>
                              <p:par>
                                <p:cTn id="57" presetID="23" presetClass="entr" presetSubtype="32" fill="hold" nodeType="withEffect">
                                  <p:stCondLst>
                                    <p:cond delay="2000"/>
                                  </p:stCondLst>
                                  <p:childTnLst>
                                    <p:set>
                                      <p:cBhvr>
                                        <p:cTn id="58" dur="1" fill="hold">
                                          <p:stCondLst>
                                            <p:cond delay="0"/>
                                          </p:stCondLst>
                                        </p:cTn>
                                        <p:tgtEl>
                                          <p:spTgt spid="48"/>
                                        </p:tgtEl>
                                        <p:attrNameLst>
                                          <p:attrName>style.visibility</p:attrName>
                                        </p:attrNameLst>
                                      </p:cBhvr>
                                      <p:to>
                                        <p:strVal val="visible"/>
                                      </p:to>
                                    </p:set>
                                    <p:anim calcmode="lin" valueType="num">
                                      <p:cBhvr>
                                        <p:cTn id="59" dur="500" fill="hold"/>
                                        <p:tgtEl>
                                          <p:spTgt spid="48"/>
                                        </p:tgtEl>
                                        <p:attrNameLst>
                                          <p:attrName>ppt_w</p:attrName>
                                        </p:attrNameLst>
                                      </p:cBhvr>
                                      <p:tavLst>
                                        <p:tav tm="0">
                                          <p:val>
                                            <p:strVal val="4*#ppt_w"/>
                                          </p:val>
                                        </p:tav>
                                        <p:tav tm="100000">
                                          <p:val>
                                            <p:strVal val="#ppt_w"/>
                                          </p:val>
                                        </p:tav>
                                      </p:tavLst>
                                    </p:anim>
                                    <p:anim calcmode="lin" valueType="num">
                                      <p:cBhvr>
                                        <p:cTn id="60" dur="500" fill="hold"/>
                                        <p:tgtEl>
                                          <p:spTgt spid="48"/>
                                        </p:tgtEl>
                                        <p:attrNameLst>
                                          <p:attrName>ppt_h</p:attrName>
                                        </p:attrNameLst>
                                      </p:cBhvr>
                                      <p:tavLst>
                                        <p:tav tm="0">
                                          <p:val>
                                            <p:strVal val="4*#ppt_h"/>
                                          </p:val>
                                        </p:tav>
                                        <p:tav tm="100000">
                                          <p:val>
                                            <p:strVal val="#ppt_h"/>
                                          </p:val>
                                        </p:tav>
                                      </p:tavLst>
                                    </p:anim>
                                  </p:childTnLst>
                                </p:cTn>
                              </p:par>
                            </p:childTnLst>
                          </p:cTn>
                        </p:par>
                        <p:par>
                          <p:cTn id="61" fill="hold">
                            <p:stCondLst>
                              <p:cond delay="3500"/>
                            </p:stCondLst>
                            <p:childTnLst>
                              <p:par>
                                <p:cTn id="62" presetID="22" presetClass="entr" presetSubtype="8" fill="hold"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left)">
                                      <p:cBhvr>
                                        <p:cTn id="64" dur="500"/>
                                        <p:tgtEl>
                                          <p:spTgt spid="26"/>
                                        </p:tgtEl>
                                      </p:cBhvr>
                                    </p:animEffect>
                                  </p:childTnLst>
                                </p:cTn>
                              </p:par>
                            </p:childTnLst>
                          </p:cTn>
                        </p:par>
                        <p:par>
                          <p:cTn id="65" fill="hold">
                            <p:stCondLst>
                              <p:cond delay="4000"/>
                            </p:stCondLst>
                            <p:childTnLst>
                              <p:par>
                                <p:cTn id="66" presetID="22" presetClass="entr" presetSubtype="8"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left)">
                                      <p:cBhvr>
                                        <p:cTn id="68" dur="500"/>
                                        <p:tgtEl>
                                          <p:spTgt spid="3"/>
                                        </p:tgtEl>
                                      </p:cBhvr>
                                    </p:animEffect>
                                  </p:childTnLst>
                                </p:cTn>
                              </p:par>
                            </p:childTnLst>
                          </p:cTn>
                        </p:par>
                        <p:par>
                          <p:cTn id="69" fill="hold">
                            <p:stCondLst>
                              <p:cond delay="4500"/>
                            </p:stCondLst>
                            <p:childTnLst>
                              <p:par>
                                <p:cTn id="70" presetID="22" presetClass="entr" presetSubtype="8" fill="hold" grpId="0" nodeType="afterEffect">
                                  <p:stCondLst>
                                    <p:cond delay="0"/>
                                  </p:stCondLst>
                                  <p:childTnLst>
                                    <p:set>
                                      <p:cBhvr>
                                        <p:cTn id="71" dur="1" fill="hold">
                                          <p:stCondLst>
                                            <p:cond delay="0"/>
                                          </p:stCondLst>
                                        </p:cTn>
                                        <p:tgtEl>
                                          <p:spTgt spid="2">
                                            <p:txEl>
                                              <p:pRg st="0" end="0"/>
                                            </p:txEl>
                                          </p:spTgt>
                                        </p:tgtEl>
                                        <p:attrNameLst>
                                          <p:attrName>style.visibility</p:attrName>
                                        </p:attrNameLst>
                                      </p:cBhvr>
                                      <p:to>
                                        <p:strVal val="visible"/>
                                      </p:to>
                                    </p:set>
                                    <p:animEffect transition="in" filter="wipe(left)">
                                      <p:cBhvr>
                                        <p:cTn id="7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animBg="1"/>
      <p:bldP spid="39" grpId="0" animBg="1"/>
      <p:bldP spid="40" grpId="0" animBg="1"/>
      <p:bldP spid="41" grpId="0" animBg="1"/>
      <p:bldP spid="44" grpId="0" animBg="1"/>
      <p:bldP spid="45" grpId="0" animBg="1"/>
      <p:bldP spid="47" grpId="0" animBg="1"/>
      <p:bldP spid="54" grpId="0" animBg="1"/>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2"/>
          <p:cNvSpPr>
            <a:spLocks noChangeArrowheads="1"/>
          </p:cNvSpPr>
          <p:nvPr/>
        </p:nvSpPr>
        <p:spPr bwMode="auto">
          <a:xfrm>
            <a:off x="6099400" y="818141"/>
            <a:ext cx="2542645" cy="1734383"/>
          </a:xfrm>
          <a:prstGeom prst="rect">
            <a:avLst/>
          </a:prstGeom>
          <a:blipFill dpi="0" rotWithShape="1">
            <a:blip r:embed="rId3" cstate="screen"/>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mn-lt"/>
              <a:ea typeface="+mn-ea"/>
              <a:cs typeface="+mn-ea"/>
              <a:sym typeface="+mn-lt"/>
            </a:endParaRPr>
          </a:p>
        </p:txBody>
      </p:sp>
      <p:sp>
        <p:nvSpPr>
          <p:cNvPr id="3075" name="矩形 3"/>
          <p:cNvSpPr>
            <a:spLocks noChangeArrowheads="1"/>
          </p:cNvSpPr>
          <p:nvPr/>
        </p:nvSpPr>
        <p:spPr bwMode="auto">
          <a:xfrm>
            <a:off x="2262771" y="2552523"/>
            <a:ext cx="2168727" cy="1734383"/>
          </a:xfrm>
          <a:prstGeom prst="rect">
            <a:avLst/>
          </a:prstGeom>
          <a:blipFill dpi="0" rotWithShape="1">
            <a:blip r:embed="rId4" cstate="screen"/>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mn-lt"/>
              <a:ea typeface="+mn-ea"/>
              <a:cs typeface="+mn-ea"/>
              <a:sym typeface="+mn-lt"/>
            </a:endParaRPr>
          </a:p>
        </p:txBody>
      </p:sp>
      <p:sp>
        <p:nvSpPr>
          <p:cNvPr id="3076" name="矩形 4"/>
          <p:cNvSpPr>
            <a:spLocks noChangeArrowheads="1"/>
          </p:cNvSpPr>
          <p:nvPr/>
        </p:nvSpPr>
        <p:spPr bwMode="auto">
          <a:xfrm>
            <a:off x="7767302" y="2552523"/>
            <a:ext cx="2166461" cy="1734383"/>
          </a:xfrm>
          <a:prstGeom prst="rect">
            <a:avLst/>
          </a:prstGeom>
          <a:blipFill dpi="0" rotWithShape="1">
            <a:blip r:embed="rId5" cstate="screen"/>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mn-lt"/>
              <a:ea typeface="+mn-ea"/>
              <a:cs typeface="+mn-ea"/>
              <a:sym typeface="+mn-lt"/>
            </a:endParaRPr>
          </a:p>
        </p:txBody>
      </p:sp>
      <p:sp>
        <p:nvSpPr>
          <p:cNvPr id="3077" name="矩形 7"/>
          <p:cNvSpPr>
            <a:spLocks noChangeArrowheads="1"/>
          </p:cNvSpPr>
          <p:nvPr/>
        </p:nvSpPr>
        <p:spPr bwMode="auto">
          <a:xfrm>
            <a:off x="4431497" y="2552523"/>
            <a:ext cx="1667903" cy="1734383"/>
          </a:xfrm>
          <a:prstGeom prst="rect">
            <a:avLst/>
          </a:prstGeom>
          <a:solidFill>
            <a:srgbClr val="00B5E2"/>
          </a:solidFill>
          <a:ln>
            <a:noFill/>
          </a:ln>
          <a:effectLst/>
        </p:spPr>
        <p:txBody>
          <a:bodyPr rtlCol="0" anchor="ctr"/>
          <a:lstStyle/>
          <a:p>
            <a:pPr algn="ctr">
              <a:spcBef>
                <a:spcPct val="0"/>
              </a:spcBef>
            </a:pPr>
            <a:endParaRPr lang="zh-CN" altLang="zh-CN" sz="2400">
              <a:solidFill>
                <a:srgbClr val="FFFFFF"/>
              </a:solidFill>
              <a:cs typeface="+mn-ea"/>
              <a:sym typeface="+mn-lt"/>
            </a:endParaRPr>
          </a:p>
        </p:txBody>
      </p:sp>
      <p:sp>
        <p:nvSpPr>
          <p:cNvPr id="5126" name="矩形 8"/>
          <p:cNvSpPr>
            <a:spLocks noChangeArrowheads="1"/>
          </p:cNvSpPr>
          <p:nvPr/>
        </p:nvSpPr>
        <p:spPr bwMode="auto">
          <a:xfrm>
            <a:off x="6099399" y="2552523"/>
            <a:ext cx="1667903" cy="1734383"/>
          </a:xfrm>
          <a:prstGeom prst="rect">
            <a:avLst/>
          </a:prstGeom>
          <a:solidFill>
            <a:srgbClr val="00B5E2"/>
          </a:solidFill>
          <a:ln>
            <a:noFill/>
          </a:ln>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zh-CN" sz="2400">
              <a:solidFill>
                <a:srgbClr val="FFFFFF"/>
              </a:solidFill>
              <a:latin typeface="+mn-lt"/>
              <a:ea typeface="+mn-ea"/>
              <a:cs typeface="+mn-ea"/>
              <a:sym typeface="+mn-lt"/>
            </a:endParaRPr>
          </a:p>
        </p:txBody>
      </p:sp>
      <p:sp>
        <p:nvSpPr>
          <p:cNvPr id="5127" name="矩形 17"/>
          <p:cNvSpPr>
            <a:spLocks noChangeArrowheads="1"/>
          </p:cNvSpPr>
          <p:nvPr/>
        </p:nvSpPr>
        <p:spPr bwMode="auto">
          <a:xfrm>
            <a:off x="1" y="2552523"/>
            <a:ext cx="2262769" cy="1734383"/>
          </a:xfrm>
          <a:prstGeom prst="rect">
            <a:avLst/>
          </a:prstGeom>
          <a:blipFill>
            <a:blip r:embed="rId6" cstate="screen"/>
            <a:stretch>
              <a:fillRect/>
            </a:stretch>
          </a:blipFill>
          <a:ln>
            <a:noFill/>
          </a:ln>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zh-CN" sz="2400">
              <a:solidFill>
                <a:srgbClr val="FFFFFF"/>
              </a:solidFill>
              <a:latin typeface="+mn-lt"/>
              <a:ea typeface="+mn-ea"/>
              <a:cs typeface="+mn-ea"/>
              <a:sym typeface="+mn-lt"/>
            </a:endParaRPr>
          </a:p>
        </p:txBody>
      </p:sp>
      <p:sp>
        <p:nvSpPr>
          <p:cNvPr id="3080" name="矩形 18"/>
          <p:cNvSpPr>
            <a:spLocks noChangeArrowheads="1"/>
          </p:cNvSpPr>
          <p:nvPr/>
        </p:nvSpPr>
        <p:spPr bwMode="auto">
          <a:xfrm>
            <a:off x="9929232" y="2552523"/>
            <a:ext cx="2262769" cy="1734383"/>
          </a:xfrm>
          <a:prstGeom prst="rect">
            <a:avLst/>
          </a:prstGeom>
          <a:blipFill>
            <a:blip r:embed="rId7" cstate="screen"/>
            <a:stretch>
              <a:fillRect/>
            </a:stretch>
          </a:blipFill>
          <a:ln>
            <a:noFill/>
          </a:ln>
        </p:spPr>
        <p:txBody>
          <a:bodyPr anchor="ctr"/>
          <a:lstStyle/>
          <a:p>
            <a:pPr algn="ctr">
              <a:spcBef>
                <a:spcPct val="0"/>
              </a:spcBef>
              <a:buFont typeface="Arial" panose="020B0604020202020204" pitchFamily="34" charset="0"/>
              <a:buNone/>
            </a:pPr>
            <a:endParaRPr lang="zh-CN" altLang="zh-CN" sz="2400">
              <a:solidFill>
                <a:srgbClr val="FFFFFF"/>
              </a:solidFill>
              <a:cs typeface="+mn-ea"/>
              <a:sym typeface="+mn-lt"/>
            </a:endParaRPr>
          </a:p>
        </p:txBody>
      </p:sp>
      <p:grpSp>
        <p:nvGrpSpPr>
          <p:cNvPr id="2" name="组合 1"/>
          <p:cNvGrpSpPr/>
          <p:nvPr/>
        </p:nvGrpSpPr>
        <p:grpSpPr>
          <a:xfrm>
            <a:off x="594869" y="971641"/>
            <a:ext cx="5506799" cy="1285380"/>
            <a:chOff x="446151" y="728730"/>
            <a:chExt cx="4130099" cy="964035"/>
          </a:xfrm>
        </p:grpSpPr>
        <p:sp>
          <p:nvSpPr>
            <p:cNvPr id="3081" name="TextBox 15"/>
            <p:cNvSpPr txBox="1">
              <a:spLocks noChangeArrowheads="1"/>
            </p:cNvSpPr>
            <p:nvPr/>
          </p:nvSpPr>
          <p:spPr bwMode="auto">
            <a:xfrm>
              <a:off x="446151" y="728730"/>
              <a:ext cx="4014525" cy="54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defRPr/>
              </a:pPr>
              <a:r>
                <a:rPr lang="zh-CN" altLang="en-US" sz="3735" b="1" spc="400" dirty="0">
                  <a:solidFill>
                    <a:srgbClr val="00B5E2"/>
                  </a:solidFill>
                  <a:latin typeface="+mn-lt"/>
                  <a:ea typeface="+mn-ea"/>
                  <a:cs typeface="+mn-ea"/>
                  <a:sym typeface="+mn-lt"/>
                </a:rPr>
                <a:t>荆州</a:t>
              </a:r>
              <a:endParaRPr lang="zh-CN" altLang="zh-CN" sz="3735" b="1" spc="400" dirty="0">
                <a:solidFill>
                  <a:srgbClr val="00B5E2"/>
                </a:solidFill>
                <a:latin typeface="+mn-lt"/>
                <a:ea typeface="+mn-ea"/>
                <a:cs typeface="+mn-ea"/>
                <a:sym typeface="+mn-lt"/>
              </a:endParaRPr>
            </a:p>
          </p:txBody>
        </p:sp>
        <p:sp>
          <p:nvSpPr>
            <p:cNvPr id="3082" name="矩形 21"/>
            <p:cNvSpPr>
              <a:spLocks noChangeArrowheads="1"/>
            </p:cNvSpPr>
            <p:nvPr/>
          </p:nvSpPr>
          <p:spPr bwMode="auto">
            <a:xfrm>
              <a:off x="486942" y="1297314"/>
              <a:ext cx="4089308" cy="39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465" dirty="0">
                  <a:latin typeface="+mn-lt"/>
                  <a:ea typeface="+mn-ea"/>
                  <a:cs typeface="+mn-ea"/>
                  <a:sym typeface="+mn-lt"/>
                </a:rPr>
                <a:t>Please enter your text here . Please enter your text here</a:t>
              </a:r>
              <a:endParaRPr lang="zh-CN" altLang="en-US" sz="1465" dirty="0">
                <a:latin typeface="+mn-lt"/>
                <a:ea typeface="+mn-ea"/>
                <a:cs typeface="+mn-ea"/>
                <a:sym typeface="+mn-lt"/>
              </a:endParaRPr>
            </a:p>
          </p:txBody>
        </p:sp>
      </p:grpSp>
      <p:sp>
        <p:nvSpPr>
          <p:cNvPr id="3083" name="矩形 22"/>
          <p:cNvSpPr>
            <a:spLocks noChangeArrowheads="1"/>
          </p:cNvSpPr>
          <p:nvPr/>
        </p:nvSpPr>
        <p:spPr bwMode="auto">
          <a:xfrm>
            <a:off x="4424700" y="4286906"/>
            <a:ext cx="2542645" cy="1734383"/>
          </a:xfrm>
          <a:prstGeom prst="rect">
            <a:avLst/>
          </a:prstGeom>
          <a:blipFill dpi="0" rotWithShape="1">
            <a:blip r:embed="rId8" cstate="screen"/>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mn-lt"/>
              <a:ea typeface="+mn-ea"/>
              <a:cs typeface="+mn-ea"/>
              <a:sym typeface="+mn-lt"/>
            </a:endParaRPr>
          </a:p>
        </p:txBody>
      </p:sp>
      <p:sp>
        <p:nvSpPr>
          <p:cNvPr id="5132" name="矩形 24"/>
          <p:cNvSpPr>
            <a:spLocks noChangeArrowheads="1"/>
          </p:cNvSpPr>
          <p:nvPr/>
        </p:nvSpPr>
        <p:spPr bwMode="auto">
          <a:xfrm>
            <a:off x="8642045" y="869058"/>
            <a:ext cx="2955089" cy="123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30000"/>
              </a:lnSpc>
              <a:spcBef>
                <a:spcPts val="800"/>
              </a:spcBef>
              <a:spcAft>
                <a:spcPts val="800"/>
              </a:spcAft>
            </a:pPr>
            <a:r>
              <a:rPr lang="zh-CN" altLang="en-US" sz="1600" dirty="0">
                <a:cs typeface="+mn-ea"/>
                <a:sym typeface="+mn-lt"/>
              </a:rPr>
              <a:t>更改文字</a:t>
            </a:r>
            <a:endParaRPr lang="en-US" sz="1600" dirty="0">
              <a:cs typeface="+mn-ea"/>
              <a:sym typeface="+mn-lt"/>
            </a:endParaRPr>
          </a:p>
          <a:p>
            <a:pPr algn="just">
              <a:lnSpc>
                <a:spcPct val="130000"/>
              </a:lnSpc>
              <a:spcBef>
                <a:spcPts val="800"/>
              </a:spcBef>
              <a:spcAft>
                <a:spcPts val="800"/>
              </a:spcAft>
            </a:pPr>
            <a:r>
              <a:rPr lang="zh-CN" altLang="en-US" sz="1600" dirty="0">
                <a:cs typeface="+mn-ea"/>
                <a:sym typeface="+mn-lt"/>
              </a:rPr>
              <a:t>标题框及正文框中的文字可直接改为您所需的文字</a:t>
            </a:r>
          </a:p>
        </p:txBody>
      </p:sp>
      <p:sp>
        <p:nvSpPr>
          <p:cNvPr id="5133" name="矩形 25"/>
          <p:cNvSpPr>
            <a:spLocks noChangeArrowheads="1"/>
          </p:cNvSpPr>
          <p:nvPr/>
        </p:nvSpPr>
        <p:spPr bwMode="auto">
          <a:xfrm>
            <a:off x="6967345" y="4433833"/>
            <a:ext cx="3560156" cy="123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30000"/>
              </a:lnSpc>
              <a:spcBef>
                <a:spcPts val="800"/>
              </a:spcBef>
              <a:spcAft>
                <a:spcPts val="800"/>
              </a:spcAft>
            </a:pPr>
            <a:r>
              <a:rPr lang="zh-CN" altLang="en-US" sz="1600" dirty="0">
                <a:cs typeface="+mn-ea"/>
                <a:sym typeface="+mn-lt"/>
              </a:rPr>
              <a:t>增加图片</a:t>
            </a:r>
            <a:endParaRPr lang="en-US" sz="1600" dirty="0">
              <a:cs typeface="+mn-ea"/>
              <a:sym typeface="+mn-lt"/>
            </a:endParaRPr>
          </a:p>
          <a:p>
            <a:pPr algn="just">
              <a:lnSpc>
                <a:spcPct val="130000"/>
              </a:lnSpc>
              <a:spcBef>
                <a:spcPts val="800"/>
              </a:spcBef>
              <a:spcAft>
                <a:spcPts val="800"/>
              </a:spcAft>
            </a:pPr>
            <a:r>
              <a:rPr lang="zh-CN" altLang="en-US" sz="1600" dirty="0">
                <a:cs typeface="+mn-ea"/>
                <a:sym typeface="+mn-lt"/>
              </a:rPr>
              <a:t>直接复制粘贴图片来增加图片数，复制后更改方法见“更改图片”</a:t>
            </a:r>
          </a:p>
        </p:txBody>
      </p:sp>
      <p:sp>
        <p:nvSpPr>
          <p:cNvPr id="5134" name="矩形 26"/>
          <p:cNvSpPr>
            <a:spLocks noChangeArrowheads="1"/>
          </p:cNvSpPr>
          <p:nvPr/>
        </p:nvSpPr>
        <p:spPr bwMode="auto">
          <a:xfrm>
            <a:off x="649257" y="4433833"/>
            <a:ext cx="3775444" cy="131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30000"/>
              </a:lnSpc>
              <a:spcBef>
                <a:spcPts val="800"/>
              </a:spcBef>
              <a:spcAft>
                <a:spcPts val="800"/>
              </a:spcAft>
            </a:pPr>
            <a:r>
              <a:rPr lang="zh-CN" altLang="en-US" sz="1600" dirty="0">
                <a:cs typeface="+mn-ea"/>
                <a:sym typeface="+mn-lt"/>
              </a:rPr>
              <a:t>更改图片</a:t>
            </a:r>
            <a:endParaRPr lang="en-US" sz="1600" dirty="0">
              <a:cs typeface="+mn-ea"/>
              <a:sym typeface="+mn-lt"/>
            </a:endParaRPr>
          </a:p>
          <a:p>
            <a:pPr algn="just">
              <a:lnSpc>
                <a:spcPct val="130000"/>
              </a:lnSpc>
              <a:spcBef>
                <a:spcPts val="800"/>
              </a:spcBef>
              <a:spcAft>
                <a:spcPts val="800"/>
              </a:spcAft>
            </a:pPr>
            <a:r>
              <a:rPr lang="zh-CN" altLang="en-US" sz="1600" dirty="0">
                <a:cs typeface="+mn-ea"/>
                <a:sym typeface="+mn-lt"/>
              </a:rPr>
              <a:t>点中图片</a:t>
            </a:r>
            <a:r>
              <a:rPr lang="en-US" altLang="zh-CN" sz="1600" dirty="0">
                <a:cs typeface="+mn-ea"/>
                <a:sym typeface="+mn-lt"/>
              </a:rPr>
              <a:t>》</a:t>
            </a:r>
            <a:r>
              <a:rPr lang="zh-CN" altLang="en-US" sz="1600" dirty="0">
                <a:cs typeface="+mn-ea"/>
                <a:sym typeface="+mn-lt"/>
              </a:rPr>
              <a:t>图片工具</a:t>
            </a:r>
            <a:r>
              <a:rPr lang="en-US" altLang="zh-CN" sz="1600" dirty="0">
                <a:cs typeface="+mn-ea"/>
                <a:sym typeface="+mn-lt"/>
              </a:rPr>
              <a:t>》</a:t>
            </a:r>
            <a:r>
              <a:rPr lang="zh-CN" altLang="en-US" sz="1600" dirty="0">
                <a:cs typeface="+mn-ea"/>
                <a:sym typeface="+mn-lt"/>
              </a:rPr>
              <a:t>格式</a:t>
            </a:r>
            <a:r>
              <a:rPr lang="en-US" altLang="zh-CN" sz="1600" dirty="0">
                <a:cs typeface="+mn-ea"/>
                <a:sym typeface="+mn-lt"/>
              </a:rPr>
              <a:t>》</a:t>
            </a:r>
            <a:r>
              <a:rPr lang="zh-CN" altLang="en-US" sz="1600" dirty="0">
                <a:cs typeface="+mn-ea"/>
                <a:sym typeface="+mn-lt"/>
              </a:rPr>
              <a:t>色彩（重新着色）</a:t>
            </a:r>
            <a:r>
              <a:rPr lang="en-US" altLang="zh-CN" sz="1600" dirty="0">
                <a:cs typeface="+mn-ea"/>
                <a:sym typeface="+mn-lt"/>
              </a:rPr>
              <a:t>》</a:t>
            </a:r>
            <a:r>
              <a:rPr lang="zh-CN" altLang="en-US" sz="1600" dirty="0">
                <a:cs typeface="+mn-ea"/>
                <a:sym typeface="+mn-lt"/>
              </a:rPr>
              <a:t>选择您喜欢的色彩</a:t>
            </a:r>
          </a:p>
        </p:txBody>
      </p:sp>
      <p:sp>
        <p:nvSpPr>
          <p:cNvPr id="16" name="椭圆 15"/>
          <p:cNvSpPr/>
          <p:nvPr/>
        </p:nvSpPr>
        <p:spPr>
          <a:xfrm>
            <a:off x="4080543" y="-506671"/>
            <a:ext cx="191255" cy="191255"/>
          </a:xfrm>
          <a:prstGeom prst="ellipse">
            <a:avLst/>
          </a:prstGeom>
          <a:solidFill>
            <a:srgbClr val="00B0F0">
              <a:alpha val="10000"/>
            </a:srgbClr>
          </a:solidFill>
          <a:ln>
            <a:noFill/>
          </a:ln>
          <a:effectLst>
            <a:glow rad="215900">
              <a:srgbClr val="00B0F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7" name="椭圆 16"/>
          <p:cNvSpPr/>
          <p:nvPr/>
        </p:nvSpPr>
        <p:spPr>
          <a:xfrm>
            <a:off x="7152885" y="-601134"/>
            <a:ext cx="191255" cy="191255"/>
          </a:xfrm>
          <a:prstGeom prst="ellipse">
            <a:avLst/>
          </a:prstGeom>
          <a:solidFill>
            <a:srgbClr val="92D050">
              <a:alpha val="7000"/>
            </a:srgbClr>
          </a:solidFill>
          <a:ln>
            <a:noFill/>
          </a:ln>
          <a:effectLst>
            <a:glow rad="215900">
              <a:srgbClr val="92D050">
                <a:alpha val="2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8" name="椭圆 17"/>
          <p:cNvSpPr/>
          <p:nvPr/>
        </p:nvSpPr>
        <p:spPr>
          <a:xfrm>
            <a:off x="5904747" y="-409879"/>
            <a:ext cx="191255" cy="191255"/>
          </a:xfrm>
          <a:prstGeom prst="ellipse">
            <a:avLst/>
          </a:prstGeom>
          <a:solidFill>
            <a:schemeClr val="bg1">
              <a:alpha val="7000"/>
            </a:schemeClr>
          </a:solidFill>
          <a:ln>
            <a:noFill/>
          </a:ln>
          <a:effectLst>
            <a:glow rad="215900">
              <a:schemeClr val="bg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9" name="椭圆 18"/>
          <p:cNvSpPr/>
          <p:nvPr/>
        </p:nvSpPr>
        <p:spPr>
          <a:xfrm>
            <a:off x="11280577" y="-603448"/>
            <a:ext cx="191255" cy="191255"/>
          </a:xfrm>
          <a:prstGeom prst="ellipse">
            <a:avLst/>
          </a:prstGeom>
          <a:solidFill>
            <a:srgbClr val="00B0F0">
              <a:alpha val="10000"/>
            </a:srgbClr>
          </a:solidFill>
          <a:ln>
            <a:noFill/>
          </a:ln>
          <a:effectLst>
            <a:glow rad="215900">
              <a:srgbClr val="00B0F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0" name="椭圆 19"/>
          <p:cNvSpPr/>
          <p:nvPr/>
        </p:nvSpPr>
        <p:spPr>
          <a:xfrm>
            <a:off x="8209002" y="-603448"/>
            <a:ext cx="191255" cy="191255"/>
          </a:xfrm>
          <a:prstGeom prst="ellipse">
            <a:avLst/>
          </a:prstGeom>
          <a:solidFill>
            <a:srgbClr val="92D050">
              <a:alpha val="7000"/>
            </a:srgbClr>
          </a:solidFill>
          <a:ln>
            <a:noFill/>
          </a:ln>
          <a:effectLst>
            <a:glow rad="215900">
              <a:srgbClr val="92D050">
                <a:alpha val="2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1" name="椭圆 20"/>
          <p:cNvSpPr/>
          <p:nvPr/>
        </p:nvSpPr>
        <p:spPr>
          <a:xfrm>
            <a:off x="9841183" y="-603448"/>
            <a:ext cx="191255" cy="191255"/>
          </a:xfrm>
          <a:prstGeom prst="ellipse">
            <a:avLst/>
          </a:prstGeom>
          <a:solidFill>
            <a:srgbClr val="FFFF00">
              <a:alpha val="7000"/>
            </a:srgbClr>
          </a:solidFill>
          <a:ln>
            <a:noFill/>
          </a:ln>
          <a:effectLst>
            <a:glow rad="215900">
              <a:srgbClr val="FFFF0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2" name="椭圆 21"/>
          <p:cNvSpPr/>
          <p:nvPr/>
        </p:nvSpPr>
        <p:spPr>
          <a:xfrm>
            <a:off x="1295467" y="-603448"/>
            <a:ext cx="191255" cy="191255"/>
          </a:xfrm>
          <a:prstGeom prst="ellipse">
            <a:avLst/>
          </a:prstGeom>
          <a:solidFill>
            <a:schemeClr val="bg1">
              <a:alpha val="7000"/>
            </a:schemeClr>
          </a:solidFill>
          <a:ln>
            <a:noFill/>
          </a:ln>
          <a:effectLst>
            <a:glow rad="215900">
              <a:schemeClr val="bg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3" name="椭圆 22"/>
          <p:cNvSpPr/>
          <p:nvPr/>
        </p:nvSpPr>
        <p:spPr>
          <a:xfrm>
            <a:off x="5040650" y="-411442"/>
            <a:ext cx="191255" cy="191255"/>
          </a:xfrm>
          <a:prstGeom prst="ellipse">
            <a:avLst/>
          </a:prstGeom>
          <a:solidFill>
            <a:srgbClr val="00B0F0">
              <a:alpha val="10000"/>
            </a:srgbClr>
          </a:solidFill>
          <a:ln>
            <a:noFill/>
          </a:ln>
          <a:effectLst>
            <a:glow rad="215900">
              <a:srgbClr val="00B0F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4" name="椭圆 23"/>
          <p:cNvSpPr/>
          <p:nvPr/>
        </p:nvSpPr>
        <p:spPr>
          <a:xfrm>
            <a:off x="7729715" y="-505904"/>
            <a:ext cx="191255" cy="191255"/>
          </a:xfrm>
          <a:prstGeom prst="ellipse">
            <a:avLst/>
          </a:prstGeom>
          <a:solidFill>
            <a:srgbClr val="92D050">
              <a:alpha val="7000"/>
            </a:srgbClr>
          </a:solidFill>
          <a:ln>
            <a:noFill/>
          </a:ln>
          <a:effectLst>
            <a:glow rad="215900">
              <a:srgbClr val="92D050">
                <a:alpha val="2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5" name="椭圆 24"/>
          <p:cNvSpPr/>
          <p:nvPr/>
        </p:nvSpPr>
        <p:spPr>
          <a:xfrm>
            <a:off x="3215681" y="-505904"/>
            <a:ext cx="191255" cy="191255"/>
          </a:xfrm>
          <a:prstGeom prst="ellipse">
            <a:avLst/>
          </a:prstGeom>
          <a:solidFill>
            <a:srgbClr val="FFFF00">
              <a:alpha val="7000"/>
            </a:srgbClr>
          </a:solidFill>
          <a:ln>
            <a:noFill/>
          </a:ln>
          <a:effectLst>
            <a:glow rad="215900">
              <a:srgbClr val="FFFF0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6" name="椭圆 25"/>
          <p:cNvSpPr/>
          <p:nvPr/>
        </p:nvSpPr>
        <p:spPr>
          <a:xfrm>
            <a:off x="6481578" y="-314650"/>
            <a:ext cx="191255" cy="191255"/>
          </a:xfrm>
          <a:prstGeom prst="ellipse">
            <a:avLst/>
          </a:prstGeom>
          <a:solidFill>
            <a:schemeClr val="bg1">
              <a:alpha val="7000"/>
            </a:schemeClr>
          </a:solidFill>
          <a:ln>
            <a:noFill/>
          </a:ln>
          <a:effectLst>
            <a:glow rad="215900">
              <a:schemeClr val="bg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7" name="椭圆 26"/>
          <p:cNvSpPr/>
          <p:nvPr/>
        </p:nvSpPr>
        <p:spPr>
          <a:xfrm>
            <a:off x="11857407" y="-508219"/>
            <a:ext cx="191255" cy="191255"/>
          </a:xfrm>
          <a:prstGeom prst="ellipse">
            <a:avLst/>
          </a:prstGeom>
          <a:solidFill>
            <a:srgbClr val="00B0F0">
              <a:alpha val="10000"/>
            </a:srgbClr>
          </a:solidFill>
          <a:ln>
            <a:noFill/>
          </a:ln>
          <a:effectLst>
            <a:glow rad="215900">
              <a:srgbClr val="00B0F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8" name="椭圆 27"/>
          <p:cNvSpPr/>
          <p:nvPr/>
        </p:nvSpPr>
        <p:spPr>
          <a:xfrm>
            <a:off x="8785833" y="-508219"/>
            <a:ext cx="191255" cy="191255"/>
          </a:xfrm>
          <a:prstGeom prst="ellipse">
            <a:avLst/>
          </a:prstGeom>
          <a:solidFill>
            <a:srgbClr val="92D050">
              <a:alpha val="7000"/>
            </a:srgbClr>
          </a:solidFill>
          <a:ln>
            <a:noFill/>
          </a:ln>
          <a:effectLst>
            <a:glow rad="215900">
              <a:srgbClr val="92D050">
                <a:alpha val="2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9" name="椭圆 28"/>
          <p:cNvSpPr/>
          <p:nvPr/>
        </p:nvSpPr>
        <p:spPr>
          <a:xfrm>
            <a:off x="10418014" y="-508219"/>
            <a:ext cx="191255" cy="191255"/>
          </a:xfrm>
          <a:prstGeom prst="ellipse">
            <a:avLst/>
          </a:prstGeom>
          <a:solidFill>
            <a:srgbClr val="FFFF00">
              <a:alpha val="7000"/>
            </a:srgbClr>
          </a:solidFill>
          <a:ln>
            <a:noFill/>
          </a:ln>
          <a:effectLst>
            <a:glow rad="215900">
              <a:srgbClr val="FFFF0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0" name="椭圆 29"/>
          <p:cNvSpPr/>
          <p:nvPr/>
        </p:nvSpPr>
        <p:spPr>
          <a:xfrm>
            <a:off x="1872298" y="-508219"/>
            <a:ext cx="191255" cy="191255"/>
          </a:xfrm>
          <a:prstGeom prst="ellipse">
            <a:avLst/>
          </a:prstGeom>
          <a:solidFill>
            <a:schemeClr val="bg1">
              <a:alpha val="7000"/>
            </a:schemeClr>
          </a:solidFill>
          <a:ln>
            <a:noFill/>
          </a:ln>
          <a:effectLst>
            <a:glow rad="215900">
              <a:schemeClr val="bg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1" name="椭圆 30"/>
          <p:cNvSpPr/>
          <p:nvPr/>
        </p:nvSpPr>
        <p:spPr>
          <a:xfrm>
            <a:off x="6587966" y="-561407"/>
            <a:ext cx="191255" cy="191255"/>
          </a:xfrm>
          <a:prstGeom prst="ellipse">
            <a:avLst/>
          </a:prstGeom>
          <a:solidFill>
            <a:srgbClr val="00B0F0">
              <a:alpha val="10000"/>
            </a:srgbClr>
          </a:solidFill>
          <a:ln>
            <a:noFill/>
          </a:ln>
          <a:effectLst>
            <a:glow rad="215900">
              <a:srgbClr val="00B0F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2" name="椭圆 31"/>
          <p:cNvSpPr/>
          <p:nvPr/>
        </p:nvSpPr>
        <p:spPr>
          <a:xfrm>
            <a:off x="7451295" y="-561407"/>
            <a:ext cx="191255" cy="191255"/>
          </a:xfrm>
          <a:prstGeom prst="ellipse">
            <a:avLst/>
          </a:prstGeom>
          <a:solidFill>
            <a:srgbClr val="FFFF00">
              <a:alpha val="7000"/>
            </a:srgbClr>
          </a:solidFill>
          <a:ln>
            <a:noFill/>
          </a:ln>
          <a:effectLst>
            <a:glow rad="215900">
              <a:srgbClr val="FFFF0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3" name="椭圆 32"/>
          <p:cNvSpPr/>
          <p:nvPr/>
        </p:nvSpPr>
        <p:spPr>
          <a:xfrm>
            <a:off x="9659541" y="-561407"/>
            <a:ext cx="191255" cy="191255"/>
          </a:xfrm>
          <a:prstGeom prst="ellipse">
            <a:avLst/>
          </a:prstGeom>
          <a:solidFill>
            <a:srgbClr val="00B0F0">
              <a:alpha val="10000"/>
            </a:srgbClr>
          </a:solidFill>
          <a:ln>
            <a:noFill/>
          </a:ln>
          <a:effectLst>
            <a:glow rad="215900">
              <a:srgbClr val="00B0F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4" name="椭圆 33"/>
          <p:cNvSpPr/>
          <p:nvPr/>
        </p:nvSpPr>
        <p:spPr>
          <a:xfrm>
            <a:off x="10854485" y="-561407"/>
            <a:ext cx="191255" cy="191255"/>
          </a:xfrm>
          <a:prstGeom prst="ellipse">
            <a:avLst/>
          </a:prstGeom>
          <a:solidFill>
            <a:srgbClr val="FFFF00">
              <a:alpha val="7000"/>
            </a:srgbClr>
          </a:solidFill>
          <a:ln>
            <a:noFill/>
          </a:ln>
          <a:effectLst>
            <a:glow rad="215900">
              <a:srgbClr val="FFFF0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5" name="椭圆 34"/>
          <p:cNvSpPr/>
          <p:nvPr/>
        </p:nvSpPr>
        <p:spPr>
          <a:xfrm>
            <a:off x="11761397" y="-561407"/>
            <a:ext cx="191255" cy="191255"/>
          </a:xfrm>
          <a:prstGeom prst="ellipse">
            <a:avLst/>
          </a:prstGeom>
          <a:solidFill>
            <a:srgbClr val="92D050">
              <a:alpha val="7000"/>
            </a:srgbClr>
          </a:solidFill>
          <a:ln>
            <a:noFill/>
          </a:ln>
          <a:effectLst>
            <a:glow rad="215900">
              <a:srgbClr val="92D050">
                <a:alpha val="2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6" name="椭圆 35"/>
          <p:cNvSpPr/>
          <p:nvPr/>
        </p:nvSpPr>
        <p:spPr>
          <a:xfrm>
            <a:off x="632103" y="-603448"/>
            <a:ext cx="191255" cy="191255"/>
          </a:xfrm>
          <a:prstGeom prst="ellipse">
            <a:avLst/>
          </a:prstGeom>
          <a:solidFill>
            <a:srgbClr val="00B0F0">
              <a:alpha val="10000"/>
            </a:srgbClr>
          </a:solidFill>
          <a:ln>
            <a:noFill/>
          </a:ln>
          <a:effectLst>
            <a:glow rad="215900">
              <a:srgbClr val="00B0F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7" name="椭圆 36"/>
          <p:cNvSpPr/>
          <p:nvPr/>
        </p:nvSpPr>
        <p:spPr>
          <a:xfrm>
            <a:off x="1495433" y="-603448"/>
            <a:ext cx="191255" cy="191255"/>
          </a:xfrm>
          <a:prstGeom prst="ellipse">
            <a:avLst/>
          </a:prstGeom>
          <a:solidFill>
            <a:srgbClr val="FFFF00">
              <a:alpha val="7000"/>
            </a:srgbClr>
          </a:solidFill>
          <a:ln>
            <a:noFill/>
          </a:ln>
          <a:effectLst>
            <a:glow rad="215900">
              <a:srgbClr val="FFFF0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8" name="椭圆 37"/>
          <p:cNvSpPr/>
          <p:nvPr/>
        </p:nvSpPr>
        <p:spPr>
          <a:xfrm>
            <a:off x="2743571" y="-603448"/>
            <a:ext cx="191255" cy="191255"/>
          </a:xfrm>
          <a:prstGeom prst="ellipse">
            <a:avLst/>
          </a:prstGeom>
          <a:solidFill>
            <a:srgbClr val="92D050">
              <a:alpha val="7000"/>
            </a:srgbClr>
          </a:solidFill>
          <a:ln>
            <a:noFill/>
          </a:ln>
          <a:effectLst>
            <a:glow rad="215900">
              <a:srgbClr val="92D050">
                <a:alpha val="2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9" name="椭圆 38"/>
          <p:cNvSpPr/>
          <p:nvPr/>
        </p:nvSpPr>
        <p:spPr>
          <a:xfrm>
            <a:off x="3703678" y="-603448"/>
            <a:ext cx="191255" cy="191255"/>
          </a:xfrm>
          <a:prstGeom prst="ellipse">
            <a:avLst/>
          </a:prstGeom>
          <a:solidFill>
            <a:srgbClr val="00B0F0">
              <a:alpha val="10000"/>
            </a:srgbClr>
          </a:solidFill>
          <a:ln>
            <a:noFill/>
          </a:ln>
          <a:effectLst>
            <a:glow rad="215900">
              <a:srgbClr val="00B0F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0" name="椭圆 39"/>
          <p:cNvSpPr/>
          <p:nvPr/>
        </p:nvSpPr>
        <p:spPr>
          <a:xfrm>
            <a:off x="4898622" y="-603448"/>
            <a:ext cx="191255" cy="191255"/>
          </a:xfrm>
          <a:prstGeom prst="ellipse">
            <a:avLst/>
          </a:prstGeom>
          <a:solidFill>
            <a:srgbClr val="FFFF00">
              <a:alpha val="7000"/>
            </a:srgbClr>
          </a:solidFill>
          <a:ln>
            <a:noFill/>
          </a:ln>
          <a:effectLst>
            <a:glow rad="215900">
              <a:srgbClr val="FFFF0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6" presetClass="entr" presetSubtype="0" fill="hold" grpId="0" nodeType="withEffect">
                                  <p:stCondLst>
                                    <p:cond delay="1000"/>
                                  </p:stCondLst>
                                  <p:childTnLst>
                                    <p:set>
                                      <p:cBhvr>
                                        <p:cTn id="11" dur="1" fill="hold">
                                          <p:stCondLst>
                                            <p:cond delay="0"/>
                                          </p:stCondLst>
                                        </p:cTn>
                                        <p:tgtEl>
                                          <p:spTgt spid="3075"/>
                                        </p:tgtEl>
                                        <p:attrNameLst>
                                          <p:attrName>style.visibility</p:attrName>
                                        </p:attrNameLst>
                                      </p:cBhvr>
                                      <p:to>
                                        <p:strVal val="visible"/>
                                      </p:to>
                                    </p:set>
                                    <p:animEffect transition="in" filter="wipe(down)">
                                      <p:cBhvr>
                                        <p:cTn id="12" dur="435">
                                          <p:stCondLst>
                                            <p:cond delay="0"/>
                                          </p:stCondLst>
                                        </p:cTn>
                                        <p:tgtEl>
                                          <p:spTgt spid="3075"/>
                                        </p:tgtEl>
                                      </p:cBhvr>
                                    </p:animEffect>
                                    <p:anim calcmode="lin" valueType="num">
                                      <p:cBhvr>
                                        <p:cTn id="13" dur="1367"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14" dur="498"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15" dur="498" tmFilter="0, 0; 0.125,0.2665; 0.25,0.4; 0.375,0.465; 0.5,0.5;  0.625,0.535; 0.75,0.6; 0.875,0.7335; 1,1">
                                          <p:stCondLst>
                                            <p:cond delay="498"/>
                                          </p:stCondLst>
                                        </p:cTn>
                                        <p:tgtEl>
                                          <p:spTgt spid="3075"/>
                                        </p:tgtEl>
                                        <p:attrNameLst>
                                          <p:attrName>ppt_y</p:attrName>
                                        </p:attrNameLst>
                                      </p:cBhvr>
                                      <p:tavLst>
                                        <p:tav tm="0" fmla="#ppt_y-sin(pi*$)/9">
                                          <p:val>
                                            <p:fltVal val="0"/>
                                          </p:val>
                                        </p:tav>
                                        <p:tav tm="100000">
                                          <p:val>
                                            <p:fltVal val="1"/>
                                          </p:val>
                                        </p:tav>
                                      </p:tavLst>
                                    </p:anim>
                                    <p:anim calcmode="lin" valueType="num">
                                      <p:cBhvr>
                                        <p:cTn id="16" dur="249" tmFilter="0, 0; 0.125,0.2665; 0.25,0.4; 0.375,0.465; 0.5,0.5;  0.625,0.535; 0.75,0.6; 0.875,0.7335; 1,1">
                                          <p:stCondLst>
                                            <p:cond delay="993"/>
                                          </p:stCondLst>
                                        </p:cTn>
                                        <p:tgtEl>
                                          <p:spTgt spid="3075"/>
                                        </p:tgtEl>
                                        <p:attrNameLst>
                                          <p:attrName>ppt_y</p:attrName>
                                        </p:attrNameLst>
                                      </p:cBhvr>
                                      <p:tavLst>
                                        <p:tav tm="0" fmla="#ppt_y-sin(pi*$)/27">
                                          <p:val>
                                            <p:fltVal val="0"/>
                                          </p:val>
                                        </p:tav>
                                        <p:tav tm="100000">
                                          <p:val>
                                            <p:fltVal val="1"/>
                                          </p:val>
                                        </p:tav>
                                      </p:tavLst>
                                    </p:anim>
                                    <p:anim calcmode="lin" valueType="num">
                                      <p:cBhvr>
                                        <p:cTn id="17" dur="123" tmFilter="0, 0; 0.125,0.2665; 0.25,0.4; 0.375,0.465; 0.5,0.5;  0.625,0.535; 0.75,0.6; 0.875,0.7335; 1,1">
                                          <p:stCondLst>
                                            <p:cond delay="1242"/>
                                          </p:stCondLst>
                                        </p:cTn>
                                        <p:tgtEl>
                                          <p:spTgt spid="3075"/>
                                        </p:tgtEl>
                                        <p:attrNameLst>
                                          <p:attrName>ppt_y</p:attrName>
                                        </p:attrNameLst>
                                      </p:cBhvr>
                                      <p:tavLst>
                                        <p:tav tm="0" fmla="#ppt_y-sin(pi*$)/81">
                                          <p:val>
                                            <p:fltVal val="0"/>
                                          </p:val>
                                        </p:tav>
                                        <p:tav tm="100000">
                                          <p:val>
                                            <p:fltVal val="1"/>
                                          </p:val>
                                        </p:tav>
                                      </p:tavLst>
                                    </p:anim>
                                    <p:animScale>
                                      <p:cBhvr>
                                        <p:cTn id="18" dur="20">
                                          <p:stCondLst>
                                            <p:cond delay="487"/>
                                          </p:stCondLst>
                                        </p:cTn>
                                        <p:tgtEl>
                                          <p:spTgt spid="3075"/>
                                        </p:tgtEl>
                                      </p:cBhvr>
                                      <p:to x="100000" y="60000"/>
                                    </p:animScale>
                                    <p:animScale>
                                      <p:cBhvr>
                                        <p:cTn id="19" dur="124" decel="50000">
                                          <p:stCondLst>
                                            <p:cond delay="507"/>
                                          </p:stCondLst>
                                        </p:cTn>
                                        <p:tgtEl>
                                          <p:spTgt spid="3075"/>
                                        </p:tgtEl>
                                      </p:cBhvr>
                                      <p:to x="100000" y="100000"/>
                                    </p:animScale>
                                    <p:animScale>
                                      <p:cBhvr>
                                        <p:cTn id="20" dur="20">
                                          <p:stCondLst>
                                            <p:cond delay="984"/>
                                          </p:stCondLst>
                                        </p:cTn>
                                        <p:tgtEl>
                                          <p:spTgt spid="3075"/>
                                        </p:tgtEl>
                                      </p:cBhvr>
                                      <p:to x="100000" y="80000"/>
                                    </p:animScale>
                                    <p:animScale>
                                      <p:cBhvr>
                                        <p:cTn id="21" dur="124" decel="50000">
                                          <p:stCondLst>
                                            <p:cond delay="1004"/>
                                          </p:stCondLst>
                                        </p:cTn>
                                        <p:tgtEl>
                                          <p:spTgt spid="3075"/>
                                        </p:tgtEl>
                                      </p:cBhvr>
                                      <p:to x="100000" y="100000"/>
                                    </p:animScale>
                                    <p:animScale>
                                      <p:cBhvr>
                                        <p:cTn id="22" dur="20">
                                          <p:stCondLst>
                                            <p:cond delay="1231"/>
                                          </p:stCondLst>
                                        </p:cTn>
                                        <p:tgtEl>
                                          <p:spTgt spid="3075"/>
                                        </p:tgtEl>
                                      </p:cBhvr>
                                      <p:to x="100000" y="90000"/>
                                    </p:animScale>
                                    <p:animScale>
                                      <p:cBhvr>
                                        <p:cTn id="23" dur="124" decel="50000">
                                          <p:stCondLst>
                                            <p:cond delay="1251"/>
                                          </p:stCondLst>
                                        </p:cTn>
                                        <p:tgtEl>
                                          <p:spTgt spid="3075"/>
                                        </p:tgtEl>
                                      </p:cBhvr>
                                      <p:to x="100000" y="100000"/>
                                    </p:animScale>
                                    <p:animScale>
                                      <p:cBhvr>
                                        <p:cTn id="24" dur="20">
                                          <p:stCondLst>
                                            <p:cond delay="1356"/>
                                          </p:stCondLst>
                                        </p:cTn>
                                        <p:tgtEl>
                                          <p:spTgt spid="3075"/>
                                        </p:tgtEl>
                                      </p:cBhvr>
                                      <p:to x="100000" y="95000"/>
                                    </p:animScale>
                                    <p:animScale>
                                      <p:cBhvr>
                                        <p:cTn id="25" dur="124" decel="50000">
                                          <p:stCondLst>
                                            <p:cond delay="1376"/>
                                          </p:stCondLst>
                                        </p:cTn>
                                        <p:tgtEl>
                                          <p:spTgt spid="3075"/>
                                        </p:tgtEl>
                                      </p:cBhvr>
                                      <p:to x="100000" y="100000"/>
                                    </p:animScale>
                                  </p:childTnLst>
                                </p:cTn>
                              </p:par>
                              <p:par>
                                <p:cTn id="26" presetID="26" presetClass="entr" presetSubtype="0" fill="hold" grpId="0" nodeType="withEffect">
                                  <p:stCondLst>
                                    <p:cond delay="1250"/>
                                  </p:stCondLst>
                                  <p:childTnLst>
                                    <p:set>
                                      <p:cBhvr>
                                        <p:cTn id="27" dur="1" fill="hold">
                                          <p:stCondLst>
                                            <p:cond delay="0"/>
                                          </p:stCondLst>
                                        </p:cTn>
                                        <p:tgtEl>
                                          <p:spTgt spid="3083"/>
                                        </p:tgtEl>
                                        <p:attrNameLst>
                                          <p:attrName>style.visibility</p:attrName>
                                        </p:attrNameLst>
                                      </p:cBhvr>
                                      <p:to>
                                        <p:strVal val="visible"/>
                                      </p:to>
                                    </p:set>
                                    <p:animEffect transition="in" filter="wipe(down)">
                                      <p:cBhvr>
                                        <p:cTn id="28" dur="435">
                                          <p:stCondLst>
                                            <p:cond delay="0"/>
                                          </p:stCondLst>
                                        </p:cTn>
                                        <p:tgtEl>
                                          <p:spTgt spid="3083"/>
                                        </p:tgtEl>
                                      </p:cBhvr>
                                    </p:animEffect>
                                    <p:anim calcmode="lin" valueType="num">
                                      <p:cBhvr>
                                        <p:cTn id="29" dur="1367" tmFilter="0,0; 0.14,0.36; 0.43,0.73; 0.71,0.91; 1.0,1.0">
                                          <p:stCondLst>
                                            <p:cond delay="0"/>
                                          </p:stCondLst>
                                        </p:cTn>
                                        <p:tgtEl>
                                          <p:spTgt spid="3083"/>
                                        </p:tgtEl>
                                        <p:attrNameLst>
                                          <p:attrName>ppt_x</p:attrName>
                                        </p:attrNameLst>
                                      </p:cBhvr>
                                      <p:tavLst>
                                        <p:tav tm="0">
                                          <p:val>
                                            <p:strVal val="#ppt_x-0.25"/>
                                          </p:val>
                                        </p:tav>
                                        <p:tav tm="100000">
                                          <p:val>
                                            <p:strVal val="#ppt_x"/>
                                          </p:val>
                                        </p:tav>
                                      </p:tavLst>
                                    </p:anim>
                                    <p:anim calcmode="lin" valueType="num">
                                      <p:cBhvr>
                                        <p:cTn id="30" dur="498" tmFilter="0.0,0.0; 0.25,0.07; 0.50,0.2; 0.75,0.467; 1.0,1.0">
                                          <p:stCondLst>
                                            <p:cond delay="0"/>
                                          </p:stCondLst>
                                        </p:cTn>
                                        <p:tgtEl>
                                          <p:spTgt spid="3083"/>
                                        </p:tgtEl>
                                        <p:attrNameLst>
                                          <p:attrName>ppt_y</p:attrName>
                                        </p:attrNameLst>
                                      </p:cBhvr>
                                      <p:tavLst>
                                        <p:tav tm="0" fmla="#ppt_y-sin(pi*$)/3">
                                          <p:val>
                                            <p:fltVal val="0.5"/>
                                          </p:val>
                                        </p:tav>
                                        <p:tav tm="100000">
                                          <p:val>
                                            <p:fltVal val="1"/>
                                          </p:val>
                                        </p:tav>
                                      </p:tavLst>
                                    </p:anim>
                                    <p:anim calcmode="lin" valueType="num">
                                      <p:cBhvr>
                                        <p:cTn id="31" dur="498" tmFilter="0, 0; 0.125,0.2665; 0.25,0.4; 0.375,0.465; 0.5,0.5;  0.625,0.535; 0.75,0.6; 0.875,0.7335; 1,1">
                                          <p:stCondLst>
                                            <p:cond delay="498"/>
                                          </p:stCondLst>
                                        </p:cTn>
                                        <p:tgtEl>
                                          <p:spTgt spid="3083"/>
                                        </p:tgtEl>
                                        <p:attrNameLst>
                                          <p:attrName>ppt_y</p:attrName>
                                        </p:attrNameLst>
                                      </p:cBhvr>
                                      <p:tavLst>
                                        <p:tav tm="0" fmla="#ppt_y-sin(pi*$)/9">
                                          <p:val>
                                            <p:fltVal val="0"/>
                                          </p:val>
                                        </p:tav>
                                        <p:tav tm="100000">
                                          <p:val>
                                            <p:fltVal val="1"/>
                                          </p:val>
                                        </p:tav>
                                      </p:tavLst>
                                    </p:anim>
                                    <p:anim calcmode="lin" valueType="num">
                                      <p:cBhvr>
                                        <p:cTn id="32" dur="249" tmFilter="0, 0; 0.125,0.2665; 0.25,0.4; 0.375,0.465; 0.5,0.5;  0.625,0.535; 0.75,0.6; 0.875,0.7335; 1,1">
                                          <p:stCondLst>
                                            <p:cond delay="993"/>
                                          </p:stCondLst>
                                        </p:cTn>
                                        <p:tgtEl>
                                          <p:spTgt spid="3083"/>
                                        </p:tgtEl>
                                        <p:attrNameLst>
                                          <p:attrName>ppt_y</p:attrName>
                                        </p:attrNameLst>
                                      </p:cBhvr>
                                      <p:tavLst>
                                        <p:tav tm="0" fmla="#ppt_y-sin(pi*$)/27">
                                          <p:val>
                                            <p:fltVal val="0"/>
                                          </p:val>
                                        </p:tav>
                                        <p:tav tm="100000">
                                          <p:val>
                                            <p:fltVal val="1"/>
                                          </p:val>
                                        </p:tav>
                                      </p:tavLst>
                                    </p:anim>
                                    <p:anim calcmode="lin" valueType="num">
                                      <p:cBhvr>
                                        <p:cTn id="33" dur="123" tmFilter="0, 0; 0.125,0.2665; 0.25,0.4; 0.375,0.465; 0.5,0.5;  0.625,0.535; 0.75,0.6; 0.875,0.7335; 1,1">
                                          <p:stCondLst>
                                            <p:cond delay="1242"/>
                                          </p:stCondLst>
                                        </p:cTn>
                                        <p:tgtEl>
                                          <p:spTgt spid="3083"/>
                                        </p:tgtEl>
                                        <p:attrNameLst>
                                          <p:attrName>ppt_y</p:attrName>
                                        </p:attrNameLst>
                                      </p:cBhvr>
                                      <p:tavLst>
                                        <p:tav tm="0" fmla="#ppt_y-sin(pi*$)/81">
                                          <p:val>
                                            <p:fltVal val="0"/>
                                          </p:val>
                                        </p:tav>
                                        <p:tav tm="100000">
                                          <p:val>
                                            <p:fltVal val="1"/>
                                          </p:val>
                                        </p:tav>
                                      </p:tavLst>
                                    </p:anim>
                                    <p:animScale>
                                      <p:cBhvr>
                                        <p:cTn id="34" dur="20">
                                          <p:stCondLst>
                                            <p:cond delay="487"/>
                                          </p:stCondLst>
                                        </p:cTn>
                                        <p:tgtEl>
                                          <p:spTgt spid="3083"/>
                                        </p:tgtEl>
                                      </p:cBhvr>
                                      <p:to x="100000" y="60000"/>
                                    </p:animScale>
                                    <p:animScale>
                                      <p:cBhvr>
                                        <p:cTn id="35" dur="124" decel="50000">
                                          <p:stCondLst>
                                            <p:cond delay="507"/>
                                          </p:stCondLst>
                                        </p:cTn>
                                        <p:tgtEl>
                                          <p:spTgt spid="3083"/>
                                        </p:tgtEl>
                                      </p:cBhvr>
                                      <p:to x="100000" y="100000"/>
                                    </p:animScale>
                                    <p:animScale>
                                      <p:cBhvr>
                                        <p:cTn id="36" dur="20">
                                          <p:stCondLst>
                                            <p:cond delay="984"/>
                                          </p:stCondLst>
                                        </p:cTn>
                                        <p:tgtEl>
                                          <p:spTgt spid="3083"/>
                                        </p:tgtEl>
                                      </p:cBhvr>
                                      <p:to x="100000" y="80000"/>
                                    </p:animScale>
                                    <p:animScale>
                                      <p:cBhvr>
                                        <p:cTn id="37" dur="124" decel="50000">
                                          <p:stCondLst>
                                            <p:cond delay="1004"/>
                                          </p:stCondLst>
                                        </p:cTn>
                                        <p:tgtEl>
                                          <p:spTgt spid="3083"/>
                                        </p:tgtEl>
                                      </p:cBhvr>
                                      <p:to x="100000" y="100000"/>
                                    </p:animScale>
                                    <p:animScale>
                                      <p:cBhvr>
                                        <p:cTn id="38" dur="20">
                                          <p:stCondLst>
                                            <p:cond delay="1231"/>
                                          </p:stCondLst>
                                        </p:cTn>
                                        <p:tgtEl>
                                          <p:spTgt spid="3083"/>
                                        </p:tgtEl>
                                      </p:cBhvr>
                                      <p:to x="100000" y="90000"/>
                                    </p:animScale>
                                    <p:animScale>
                                      <p:cBhvr>
                                        <p:cTn id="39" dur="124" decel="50000">
                                          <p:stCondLst>
                                            <p:cond delay="1251"/>
                                          </p:stCondLst>
                                        </p:cTn>
                                        <p:tgtEl>
                                          <p:spTgt spid="3083"/>
                                        </p:tgtEl>
                                      </p:cBhvr>
                                      <p:to x="100000" y="100000"/>
                                    </p:animScale>
                                    <p:animScale>
                                      <p:cBhvr>
                                        <p:cTn id="40" dur="20">
                                          <p:stCondLst>
                                            <p:cond delay="1356"/>
                                          </p:stCondLst>
                                        </p:cTn>
                                        <p:tgtEl>
                                          <p:spTgt spid="3083"/>
                                        </p:tgtEl>
                                      </p:cBhvr>
                                      <p:to x="100000" y="95000"/>
                                    </p:animScale>
                                    <p:animScale>
                                      <p:cBhvr>
                                        <p:cTn id="41" dur="124" decel="50000">
                                          <p:stCondLst>
                                            <p:cond delay="1376"/>
                                          </p:stCondLst>
                                        </p:cTn>
                                        <p:tgtEl>
                                          <p:spTgt spid="3083"/>
                                        </p:tgtEl>
                                      </p:cBhvr>
                                      <p:to x="100000" y="100000"/>
                                    </p:animScale>
                                  </p:childTnLst>
                                </p:cTn>
                              </p:par>
                              <p:par>
                                <p:cTn id="42" presetID="26" presetClass="entr" presetSubtype="0" fill="hold" grpId="0" nodeType="withEffect">
                                  <p:stCondLst>
                                    <p:cond delay="1500"/>
                                  </p:stCondLst>
                                  <p:childTnLst>
                                    <p:set>
                                      <p:cBhvr>
                                        <p:cTn id="43" dur="1" fill="hold">
                                          <p:stCondLst>
                                            <p:cond delay="0"/>
                                          </p:stCondLst>
                                        </p:cTn>
                                        <p:tgtEl>
                                          <p:spTgt spid="3074"/>
                                        </p:tgtEl>
                                        <p:attrNameLst>
                                          <p:attrName>style.visibility</p:attrName>
                                        </p:attrNameLst>
                                      </p:cBhvr>
                                      <p:to>
                                        <p:strVal val="visible"/>
                                      </p:to>
                                    </p:set>
                                    <p:animEffect transition="in" filter="wipe(down)">
                                      <p:cBhvr>
                                        <p:cTn id="44" dur="435">
                                          <p:stCondLst>
                                            <p:cond delay="0"/>
                                          </p:stCondLst>
                                        </p:cTn>
                                        <p:tgtEl>
                                          <p:spTgt spid="3074"/>
                                        </p:tgtEl>
                                      </p:cBhvr>
                                    </p:animEffect>
                                    <p:anim calcmode="lin" valueType="num">
                                      <p:cBhvr>
                                        <p:cTn id="45" dur="1367"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46" dur="498"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47" dur="498" tmFilter="0, 0; 0.125,0.2665; 0.25,0.4; 0.375,0.465; 0.5,0.5;  0.625,0.535; 0.75,0.6; 0.875,0.7335; 1,1">
                                          <p:stCondLst>
                                            <p:cond delay="498"/>
                                          </p:stCondLst>
                                        </p:cTn>
                                        <p:tgtEl>
                                          <p:spTgt spid="3074"/>
                                        </p:tgtEl>
                                        <p:attrNameLst>
                                          <p:attrName>ppt_y</p:attrName>
                                        </p:attrNameLst>
                                      </p:cBhvr>
                                      <p:tavLst>
                                        <p:tav tm="0" fmla="#ppt_y-sin(pi*$)/9">
                                          <p:val>
                                            <p:fltVal val="0"/>
                                          </p:val>
                                        </p:tav>
                                        <p:tav tm="100000">
                                          <p:val>
                                            <p:fltVal val="1"/>
                                          </p:val>
                                        </p:tav>
                                      </p:tavLst>
                                    </p:anim>
                                    <p:anim calcmode="lin" valueType="num">
                                      <p:cBhvr>
                                        <p:cTn id="48" dur="249" tmFilter="0, 0; 0.125,0.2665; 0.25,0.4; 0.375,0.465; 0.5,0.5;  0.625,0.535; 0.75,0.6; 0.875,0.7335; 1,1">
                                          <p:stCondLst>
                                            <p:cond delay="993"/>
                                          </p:stCondLst>
                                        </p:cTn>
                                        <p:tgtEl>
                                          <p:spTgt spid="3074"/>
                                        </p:tgtEl>
                                        <p:attrNameLst>
                                          <p:attrName>ppt_y</p:attrName>
                                        </p:attrNameLst>
                                      </p:cBhvr>
                                      <p:tavLst>
                                        <p:tav tm="0" fmla="#ppt_y-sin(pi*$)/27">
                                          <p:val>
                                            <p:fltVal val="0"/>
                                          </p:val>
                                        </p:tav>
                                        <p:tav tm="100000">
                                          <p:val>
                                            <p:fltVal val="1"/>
                                          </p:val>
                                        </p:tav>
                                      </p:tavLst>
                                    </p:anim>
                                    <p:anim calcmode="lin" valueType="num">
                                      <p:cBhvr>
                                        <p:cTn id="49" dur="123" tmFilter="0, 0; 0.125,0.2665; 0.25,0.4; 0.375,0.465; 0.5,0.5;  0.625,0.535; 0.75,0.6; 0.875,0.7335; 1,1">
                                          <p:stCondLst>
                                            <p:cond delay="1242"/>
                                          </p:stCondLst>
                                        </p:cTn>
                                        <p:tgtEl>
                                          <p:spTgt spid="3074"/>
                                        </p:tgtEl>
                                        <p:attrNameLst>
                                          <p:attrName>ppt_y</p:attrName>
                                        </p:attrNameLst>
                                      </p:cBhvr>
                                      <p:tavLst>
                                        <p:tav tm="0" fmla="#ppt_y-sin(pi*$)/81">
                                          <p:val>
                                            <p:fltVal val="0"/>
                                          </p:val>
                                        </p:tav>
                                        <p:tav tm="100000">
                                          <p:val>
                                            <p:fltVal val="1"/>
                                          </p:val>
                                        </p:tav>
                                      </p:tavLst>
                                    </p:anim>
                                    <p:animScale>
                                      <p:cBhvr>
                                        <p:cTn id="50" dur="20">
                                          <p:stCondLst>
                                            <p:cond delay="487"/>
                                          </p:stCondLst>
                                        </p:cTn>
                                        <p:tgtEl>
                                          <p:spTgt spid="3074"/>
                                        </p:tgtEl>
                                      </p:cBhvr>
                                      <p:to x="100000" y="60000"/>
                                    </p:animScale>
                                    <p:animScale>
                                      <p:cBhvr>
                                        <p:cTn id="51" dur="124" decel="50000">
                                          <p:stCondLst>
                                            <p:cond delay="507"/>
                                          </p:stCondLst>
                                        </p:cTn>
                                        <p:tgtEl>
                                          <p:spTgt spid="3074"/>
                                        </p:tgtEl>
                                      </p:cBhvr>
                                      <p:to x="100000" y="100000"/>
                                    </p:animScale>
                                    <p:animScale>
                                      <p:cBhvr>
                                        <p:cTn id="52" dur="20">
                                          <p:stCondLst>
                                            <p:cond delay="984"/>
                                          </p:stCondLst>
                                        </p:cTn>
                                        <p:tgtEl>
                                          <p:spTgt spid="3074"/>
                                        </p:tgtEl>
                                      </p:cBhvr>
                                      <p:to x="100000" y="80000"/>
                                    </p:animScale>
                                    <p:animScale>
                                      <p:cBhvr>
                                        <p:cTn id="53" dur="124" decel="50000">
                                          <p:stCondLst>
                                            <p:cond delay="1004"/>
                                          </p:stCondLst>
                                        </p:cTn>
                                        <p:tgtEl>
                                          <p:spTgt spid="3074"/>
                                        </p:tgtEl>
                                      </p:cBhvr>
                                      <p:to x="100000" y="100000"/>
                                    </p:animScale>
                                    <p:animScale>
                                      <p:cBhvr>
                                        <p:cTn id="54" dur="20">
                                          <p:stCondLst>
                                            <p:cond delay="1231"/>
                                          </p:stCondLst>
                                        </p:cTn>
                                        <p:tgtEl>
                                          <p:spTgt spid="3074"/>
                                        </p:tgtEl>
                                      </p:cBhvr>
                                      <p:to x="100000" y="90000"/>
                                    </p:animScale>
                                    <p:animScale>
                                      <p:cBhvr>
                                        <p:cTn id="55" dur="124" decel="50000">
                                          <p:stCondLst>
                                            <p:cond delay="1251"/>
                                          </p:stCondLst>
                                        </p:cTn>
                                        <p:tgtEl>
                                          <p:spTgt spid="3074"/>
                                        </p:tgtEl>
                                      </p:cBhvr>
                                      <p:to x="100000" y="100000"/>
                                    </p:animScale>
                                    <p:animScale>
                                      <p:cBhvr>
                                        <p:cTn id="56" dur="20">
                                          <p:stCondLst>
                                            <p:cond delay="1356"/>
                                          </p:stCondLst>
                                        </p:cTn>
                                        <p:tgtEl>
                                          <p:spTgt spid="3074"/>
                                        </p:tgtEl>
                                      </p:cBhvr>
                                      <p:to x="100000" y="95000"/>
                                    </p:animScale>
                                    <p:animScale>
                                      <p:cBhvr>
                                        <p:cTn id="57" dur="124" decel="50000">
                                          <p:stCondLst>
                                            <p:cond delay="1376"/>
                                          </p:stCondLst>
                                        </p:cTn>
                                        <p:tgtEl>
                                          <p:spTgt spid="3074"/>
                                        </p:tgtEl>
                                      </p:cBhvr>
                                      <p:to x="100000" y="100000"/>
                                    </p:animScale>
                                  </p:childTnLst>
                                </p:cTn>
                              </p:par>
                              <p:par>
                                <p:cTn id="58" presetID="26" presetClass="entr" presetSubtype="0" fill="hold" grpId="0" nodeType="withEffect">
                                  <p:stCondLst>
                                    <p:cond delay="1750"/>
                                  </p:stCondLst>
                                  <p:childTnLst>
                                    <p:set>
                                      <p:cBhvr>
                                        <p:cTn id="59" dur="1" fill="hold">
                                          <p:stCondLst>
                                            <p:cond delay="0"/>
                                          </p:stCondLst>
                                        </p:cTn>
                                        <p:tgtEl>
                                          <p:spTgt spid="3076"/>
                                        </p:tgtEl>
                                        <p:attrNameLst>
                                          <p:attrName>style.visibility</p:attrName>
                                        </p:attrNameLst>
                                      </p:cBhvr>
                                      <p:to>
                                        <p:strVal val="visible"/>
                                      </p:to>
                                    </p:set>
                                    <p:animEffect transition="in" filter="wipe(down)">
                                      <p:cBhvr>
                                        <p:cTn id="60" dur="435">
                                          <p:stCondLst>
                                            <p:cond delay="0"/>
                                          </p:stCondLst>
                                        </p:cTn>
                                        <p:tgtEl>
                                          <p:spTgt spid="3076"/>
                                        </p:tgtEl>
                                      </p:cBhvr>
                                    </p:animEffect>
                                    <p:anim calcmode="lin" valueType="num">
                                      <p:cBhvr>
                                        <p:cTn id="61" dur="1367"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62" dur="498"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63" dur="498" tmFilter="0, 0; 0.125,0.2665; 0.25,0.4; 0.375,0.465; 0.5,0.5;  0.625,0.535; 0.75,0.6; 0.875,0.7335; 1,1">
                                          <p:stCondLst>
                                            <p:cond delay="498"/>
                                          </p:stCondLst>
                                        </p:cTn>
                                        <p:tgtEl>
                                          <p:spTgt spid="3076"/>
                                        </p:tgtEl>
                                        <p:attrNameLst>
                                          <p:attrName>ppt_y</p:attrName>
                                        </p:attrNameLst>
                                      </p:cBhvr>
                                      <p:tavLst>
                                        <p:tav tm="0" fmla="#ppt_y-sin(pi*$)/9">
                                          <p:val>
                                            <p:fltVal val="0"/>
                                          </p:val>
                                        </p:tav>
                                        <p:tav tm="100000">
                                          <p:val>
                                            <p:fltVal val="1"/>
                                          </p:val>
                                        </p:tav>
                                      </p:tavLst>
                                    </p:anim>
                                    <p:anim calcmode="lin" valueType="num">
                                      <p:cBhvr>
                                        <p:cTn id="64" dur="249" tmFilter="0, 0; 0.125,0.2665; 0.25,0.4; 0.375,0.465; 0.5,0.5;  0.625,0.535; 0.75,0.6; 0.875,0.7335; 1,1">
                                          <p:stCondLst>
                                            <p:cond delay="993"/>
                                          </p:stCondLst>
                                        </p:cTn>
                                        <p:tgtEl>
                                          <p:spTgt spid="3076"/>
                                        </p:tgtEl>
                                        <p:attrNameLst>
                                          <p:attrName>ppt_y</p:attrName>
                                        </p:attrNameLst>
                                      </p:cBhvr>
                                      <p:tavLst>
                                        <p:tav tm="0" fmla="#ppt_y-sin(pi*$)/27">
                                          <p:val>
                                            <p:fltVal val="0"/>
                                          </p:val>
                                        </p:tav>
                                        <p:tav tm="100000">
                                          <p:val>
                                            <p:fltVal val="1"/>
                                          </p:val>
                                        </p:tav>
                                      </p:tavLst>
                                    </p:anim>
                                    <p:anim calcmode="lin" valueType="num">
                                      <p:cBhvr>
                                        <p:cTn id="65" dur="123" tmFilter="0, 0; 0.125,0.2665; 0.25,0.4; 0.375,0.465; 0.5,0.5;  0.625,0.535; 0.75,0.6; 0.875,0.7335; 1,1">
                                          <p:stCondLst>
                                            <p:cond delay="1242"/>
                                          </p:stCondLst>
                                        </p:cTn>
                                        <p:tgtEl>
                                          <p:spTgt spid="3076"/>
                                        </p:tgtEl>
                                        <p:attrNameLst>
                                          <p:attrName>ppt_y</p:attrName>
                                        </p:attrNameLst>
                                      </p:cBhvr>
                                      <p:tavLst>
                                        <p:tav tm="0" fmla="#ppt_y-sin(pi*$)/81">
                                          <p:val>
                                            <p:fltVal val="0"/>
                                          </p:val>
                                        </p:tav>
                                        <p:tav tm="100000">
                                          <p:val>
                                            <p:fltVal val="1"/>
                                          </p:val>
                                        </p:tav>
                                      </p:tavLst>
                                    </p:anim>
                                    <p:animScale>
                                      <p:cBhvr>
                                        <p:cTn id="66" dur="20">
                                          <p:stCondLst>
                                            <p:cond delay="487"/>
                                          </p:stCondLst>
                                        </p:cTn>
                                        <p:tgtEl>
                                          <p:spTgt spid="3076"/>
                                        </p:tgtEl>
                                      </p:cBhvr>
                                      <p:to x="100000" y="60000"/>
                                    </p:animScale>
                                    <p:animScale>
                                      <p:cBhvr>
                                        <p:cTn id="67" dur="124" decel="50000">
                                          <p:stCondLst>
                                            <p:cond delay="507"/>
                                          </p:stCondLst>
                                        </p:cTn>
                                        <p:tgtEl>
                                          <p:spTgt spid="3076"/>
                                        </p:tgtEl>
                                      </p:cBhvr>
                                      <p:to x="100000" y="100000"/>
                                    </p:animScale>
                                    <p:animScale>
                                      <p:cBhvr>
                                        <p:cTn id="68" dur="20">
                                          <p:stCondLst>
                                            <p:cond delay="984"/>
                                          </p:stCondLst>
                                        </p:cTn>
                                        <p:tgtEl>
                                          <p:spTgt spid="3076"/>
                                        </p:tgtEl>
                                      </p:cBhvr>
                                      <p:to x="100000" y="80000"/>
                                    </p:animScale>
                                    <p:animScale>
                                      <p:cBhvr>
                                        <p:cTn id="69" dur="124" decel="50000">
                                          <p:stCondLst>
                                            <p:cond delay="1004"/>
                                          </p:stCondLst>
                                        </p:cTn>
                                        <p:tgtEl>
                                          <p:spTgt spid="3076"/>
                                        </p:tgtEl>
                                      </p:cBhvr>
                                      <p:to x="100000" y="100000"/>
                                    </p:animScale>
                                    <p:animScale>
                                      <p:cBhvr>
                                        <p:cTn id="70" dur="20">
                                          <p:stCondLst>
                                            <p:cond delay="1231"/>
                                          </p:stCondLst>
                                        </p:cTn>
                                        <p:tgtEl>
                                          <p:spTgt spid="3076"/>
                                        </p:tgtEl>
                                      </p:cBhvr>
                                      <p:to x="100000" y="90000"/>
                                    </p:animScale>
                                    <p:animScale>
                                      <p:cBhvr>
                                        <p:cTn id="71" dur="124" decel="50000">
                                          <p:stCondLst>
                                            <p:cond delay="1251"/>
                                          </p:stCondLst>
                                        </p:cTn>
                                        <p:tgtEl>
                                          <p:spTgt spid="3076"/>
                                        </p:tgtEl>
                                      </p:cBhvr>
                                      <p:to x="100000" y="100000"/>
                                    </p:animScale>
                                    <p:animScale>
                                      <p:cBhvr>
                                        <p:cTn id="72" dur="20">
                                          <p:stCondLst>
                                            <p:cond delay="1356"/>
                                          </p:stCondLst>
                                        </p:cTn>
                                        <p:tgtEl>
                                          <p:spTgt spid="3076"/>
                                        </p:tgtEl>
                                      </p:cBhvr>
                                      <p:to x="100000" y="95000"/>
                                    </p:animScale>
                                    <p:animScale>
                                      <p:cBhvr>
                                        <p:cTn id="73" dur="124" decel="50000">
                                          <p:stCondLst>
                                            <p:cond delay="1376"/>
                                          </p:stCondLst>
                                        </p:cTn>
                                        <p:tgtEl>
                                          <p:spTgt spid="3076"/>
                                        </p:tgtEl>
                                      </p:cBhvr>
                                      <p:to x="100000" y="100000"/>
                                    </p:animScale>
                                  </p:childTnLst>
                                </p:cTn>
                              </p:par>
                              <p:par>
                                <p:cTn id="74" presetID="31" presetClass="entr" presetSubtype="0" fill="hold" grpId="0" nodeType="withEffect">
                                  <p:stCondLst>
                                    <p:cond delay="3250"/>
                                  </p:stCondLst>
                                  <p:childTnLst>
                                    <p:set>
                                      <p:cBhvr>
                                        <p:cTn id="75" dur="1" fill="hold">
                                          <p:stCondLst>
                                            <p:cond delay="0"/>
                                          </p:stCondLst>
                                        </p:cTn>
                                        <p:tgtEl>
                                          <p:spTgt spid="5127"/>
                                        </p:tgtEl>
                                        <p:attrNameLst>
                                          <p:attrName>style.visibility</p:attrName>
                                        </p:attrNameLst>
                                      </p:cBhvr>
                                      <p:to>
                                        <p:strVal val="visible"/>
                                      </p:to>
                                    </p:set>
                                    <p:anim calcmode="lin" valueType="num">
                                      <p:cBhvr>
                                        <p:cTn id="76" dur="500" fill="hold"/>
                                        <p:tgtEl>
                                          <p:spTgt spid="5127"/>
                                        </p:tgtEl>
                                        <p:attrNameLst>
                                          <p:attrName>ppt_w</p:attrName>
                                        </p:attrNameLst>
                                      </p:cBhvr>
                                      <p:tavLst>
                                        <p:tav tm="0">
                                          <p:val>
                                            <p:fltVal val="0"/>
                                          </p:val>
                                        </p:tav>
                                        <p:tav tm="100000">
                                          <p:val>
                                            <p:strVal val="#ppt_w"/>
                                          </p:val>
                                        </p:tav>
                                      </p:tavLst>
                                    </p:anim>
                                    <p:anim calcmode="lin" valueType="num">
                                      <p:cBhvr>
                                        <p:cTn id="77" dur="500" fill="hold"/>
                                        <p:tgtEl>
                                          <p:spTgt spid="5127"/>
                                        </p:tgtEl>
                                        <p:attrNameLst>
                                          <p:attrName>ppt_h</p:attrName>
                                        </p:attrNameLst>
                                      </p:cBhvr>
                                      <p:tavLst>
                                        <p:tav tm="0">
                                          <p:val>
                                            <p:fltVal val="0"/>
                                          </p:val>
                                        </p:tav>
                                        <p:tav tm="100000">
                                          <p:val>
                                            <p:strVal val="#ppt_h"/>
                                          </p:val>
                                        </p:tav>
                                      </p:tavLst>
                                    </p:anim>
                                    <p:anim calcmode="lin" valueType="num">
                                      <p:cBhvr>
                                        <p:cTn id="78" dur="500" fill="hold"/>
                                        <p:tgtEl>
                                          <p:spTgt spid="5127"/>
                                        </p:tgtEl>
                                        <p:attrNameLst>
                                          <p:attrName>style.rotation</p:attrName>
                                        </p:attrNameLst>
                                      </p:cBhvr>
                                      <p:tavLst>
                                        <p:tav tm="0">
                                          <p:val>
                                            <p:fltVal val="90"/>
                                          </p:val>
                                        </p:tav>
                                        <p:tav tm="100000">
                                          <p:val>
                                            <p:fltVal val="0"/>
                                          </p:val>
                                        </p:tav>
                                      </p:tavLst>
                                    </p:anim>
                                    <p:animEffect transition="in" filter="fade">
                                      <p:cBhvr>
                                        <p:cTn id="79" dur="500"/>
                                        <p:tgtEl>
                                          <p:spTgt spid="5127"/>
                                        </p:tgtEl>
                                      </p:cBhvr>
                                    </p:animEffect>
                                  </p:childTnLst>
                                </p:cTn>
                              </p:par>
                              <p:par>
                                <p:cTn id="80" presetID="31" presetClass="entr" presetSubtype="0" fill="hold" grpId="0" nodeType="withEffect">
                                  <p:stCondLst>
                                    <p:cond delay="3250"/>
                                  </p:stCondLst>
                                  <p:childTnLst>
                                    <p:set>
                                      <p:cBhvr>
                                        <p:cTn id="81" dur="1" fill="hold">
                                          <p:stCondLst>
                                            <p:cond delay="0"/>
                                          </p:stCondLst>
                                        </p:cTn>
                                        <p:tgtEl>
                                          <p:spTgt spid="5126"/>
                                        </p:tgtEl>
                                        <p:attrNameLst>
                                          <p:attrName>style.visibility</p:attrName>
                                        </p:attrNameLst>
                                      </p:cBhvr>
                                      <p:to>
                                        <p:strVal val="visible"/>
                                      </p:to>
                                    </p:set>
                                    <p:anim calcmode="lin" valueType="num">
                                      <p:cBhvr>
                                        <p:cTn id="82" dur="500" fill="hold"/>
                                        <p:tgtEl>
                                          <p:spTgt spid="5126"/>
                                        </p:tgtEl>
                                        <p:attrNameLst>
                                          <p:attrName>ppt_w</p:attrName>
                                        </p:attrNameLst>
                                      </p:cBhvr>
                                      <p:tavLst>
                                        <p:tav tm="0">
                                          <p:val>
                                            <p:fltVal val="0"/>
                                          </p:val>
                                        </p:tav>
                                        <p:tav tm="100000">
                                          <p:val>
                                            <p:strVal val="#ppt_w"/>
                                          </p:val>
                                        </p:tav>
                                      </p:tavLst>
                                    </p:anim>
                                    <p:anim calcmode="lin" valueType="num">
                                      <p:cBhvr>
                                        <p:cTn id="83" dur="500" fill="hold"/>
                                        <p:tgtEl>
                                          <p:spTgt spid="5126"/>
                                        </p:tgtEl>
                                        <p:attrNameLst>
                                          <p:attrName>ppt_h</p:attrName>
                                        </p:attrNameLst>
                                      </p:cBhvr>
                                      <p:tavLst>
                                        <p:tav tm="0">
                                          <p:val>
                                            <p:fltVal val="0"/>
                                          </p:val>
                                        </p:tav>
                                        <p:tav tm="100000">
                                          <p:val>
                                            <p:strVal val="#ppt_h"/>
                                          </p:val>
                                        </p:tav>
                                      </p:tavLst>
                                    </p:anim>
                                    <p:anim calcmode="lin" valueType="num">
                                      <p:cBhvr>
                                        <p:cTn id="84" dur="500" fill="hold"/>
                                        <p:tgtEl>
                                          <p:spTgt spid="5126"/>
                                        </p:tgtEl>
                                        <p:attrNameLst>
                                          <p:attrName>style.rotation</p:attrName>
                                        </p:attrNameLst>
                                      </p:cBhvr>
                                      <p:tavLst>
                                        <p:tav tm="0">
                                          <p:val>
                                            <p:fltVal val="90"/>
                                          </p:val>
                                        </p:tav>
                                        <p:tav tm="100000">
                                          <p:val>
                                            <p:fltVal val="0"/>
                                          </p:val>
                                        </p:tav>
                                      </p:tavLst>
                                    </p:anim>
                                    <p:animEffect transition="in" filter="fade">
                                      <p:cBhvr>
                                        <p:cTn id="85" dur="500"/>
                                        <p:tgtEl>
                                          <p:spTgt spid="5126"/>
                                        </p:tgtEl>
                                      </p:cBhvr>
                                    </p:animEffect>
                                  </p:childTnLst>
                                </p:cTn>
                              </p:par>
                              <p:par>
                                <p:cTn id="86" presetID="31" presetClass="entr" presetSubtype="0" fill="hold" grpId="0" nodeType="withEffect">
                                  <p:stCondLst>
                                    <p:cond delay="3250"/>
                                  </p:stCondLst>
                                  <p:childTnLst>
                                    <p:set>
                                      <p:cBhvr>
                                        <p:cTn id="87" dur="1" fill="hold">
                                          <p:stCondLst>
                                            <p:cond delay="0"/>
                                          </p:stCondLst>
                                        </p:cTn>
                                        <p:tgtEl>
                                          <p:spTgt spid="3077"/>
                                        </p:tgtEl>
                                        <p:attrNameLst>
                                          <p:attrName>style.visibility</p:attrName>
                                        </p:attrNameLst>
                                      </p:cBhvr>
                                      <p:to>
                                        <p:strVal val="visible"/>
                                      </p:to>
                                    </p:set>
                                    <p:anim calcmode="lin" valueType="num">
                                      <p:cBhvr>
                                        <p:cTn id="88" dur="500" fill="hold"/>
                                        <p:tgtEl>
                                          <p:spTgt spid="3077"/>
                                        </p:tgtEl>
                                        <p:attrNameLst>
                                          <p:attrName>ppt_w</p:attrName>
                                        </p:attrNameLst>
                                      </p:cBhvr>
                                      <p:tavLst>
                                        <p:tav tm="0">
                                          <p:val>
                                            <p:fltVal val="0"/>
                                          </p:val>
                                        </p:tav>
                                        <p:tav tm="100000">
                                          <p:val>
                                            <p:strVal val="#ppt_w"/>
                                          </p:val>
                                        </p:tav>
                                      </p:tavLst>
                                    </p:anim>
                                    <p:anim calcmode="lin" valueType="num">
                                      <p:cBhvr>
                                        <p:cTn id="89" dur="500" fill="hold"/>
                                        <p:tgtEl>
                                          <p:spTgt spid="3077"/>
                                        </p:tgtEl>
                                        <p:attrNameLst>
                                          <p:attrName>ppt_h</p:attrName>
                                        </p:attrNameLst>
                                      </p:cBhvr>
                                      <p:tavLst>
                                        <p:tav tm="0">
                                          <p:val>
                                            <p:fltVal val="0"/>
                                          </p:val>
                                        </p:tav>
                                        <p:tav tm="100000">
                                          <p:val>
                                            <p:strVal val="#ppt_h"/>
                                          </p:val>
                                        </p:tav>
                                      </p:tavLst>
                                    </p:anim>
                                    <p:anim calcmode="lin" valueType="num">
                                      <p:cBhvr>
                                        <p:cTn id="90" dur="500" fill="hold"/>
                                        <p:tgtEl>
                                          <p:spTgt spid="3077"/>
                                        </p:tgtEl>
                                        <p:attrNameLst>
                                          <p:attrName>style.rotation</p:attrName>
                                        </p:attrNameLst>
                                      </p:cBhvr>
                                      <p:tavLst>
                                        <p:tav tm="0">
                                          <p:val>
                                            <p:fltVal val="90"/>
                                          </p:val>
                                        </p:tav>
                                        <p:tav tm="100000">
                                          <p:val>
                                            <p:fltVal val="0"/>
                                          </p:val>
                                        </p:tav>
                                      </p:tavLst>
                                    </p:anim>
                                    <p:animEffect transition="in" filter="fade">
                                      <p:cBhvr>
                                        <p:cTn id="91" dur="500"/>
                                        <p:tgtEl>
                                          <p:spTgt spid="3077"/>
                                        </p:tgtEl>
                                      </p:cBhvr>
                                    </p:animEffect>
                                  </p:childTnLst>
                                </p:cTn>
                              </p:par>
                              <p:par>
                                <p:cTn id="92" presetID="31" presetClass="entr" presetSubtype="0" fill="hold" grpId="0" nodeType="withEffect">
                                  <p:stCondLst>
                                    <p:cond delay="3250"/>
                                  </p:stCondLst>
                                  <p:childTnLst>
                                    <p:set>
                                      <p:cBhvr>
                                        <p:cTn id="93" dur="1" fill="hold">
                                          <p:stCondLst>
                                            <p:cond delay="0"/>
                                          </p:stCondLst>
                                        </p:cTn>
                                        <p:tgtEl>
                                          <p:spTgt spid="3080"/>
                                        </p:tgtEl>
                                        <p:attrNameLst>
                                          <p:attrName>style.visibility</p:attrName>
                                        </p:attrNameLst>
                                      </p:cBhvr>
                                      <p:to>
                                        <p:strVal val="visible"/>
                                      </p:to>
                                    </p:set>
                                    <p:anim calcmode="lin" valueType="num">
                                      <p:cBhvr>
                                        <p:cTn id="94" dur="500" fill="hold"/>
                                        <p:tgtEl>
                                          <p:spTgt spid="3080"/>
                                        </p:tgtEl>
                                        <p:attrNameLst>
                                          <p:attrName>ppt_w</p:attrName>
                                        </p:attrNameLst>
                                      </p:cBhvr>
                                      <p:tavLst>
                                        <p:tav tm="0">
                                          <p:val>
                                            <p:fltVal val="0"/>
                                          </p:val>
                                        </p:tav>
                                        <p:tav tm="100000">
                                          <p:val>
                                            <p:strVal val="#ppt_w"/>
                                          </p:val>
                                        </p:tav>
                                      </p:tavLst>
                                    </p:anim>
                                    <p:anim calcmode="lin" valueType="num">
                                      <p:cBhvr>
                                        <p:cTn id="95" dur="500" fill="hold"/>
                                        <p:tgtEl>
                                          <p:spTgt spid="3080"/>
                                        </p:tgtEl>
                                        <p:attrNameLst>
                                          <p:attrName>ppt_h</p:attrName>
                                        </p:attrNameLst>
                                      </p:cBhvr>
                                      <p:tavLst>
                                        <p:tav tm="0">
                                          <p:val>
                                            <p:fltVal val="0"/>
                                          </p:val>
                                        </p:tav>
                                        <p:tav tm="100000">
                                          <p:val>
                                            <p:strVal val="#ppt_h"/>
                                          </p:val>
                                        </p:tav>
                                      </p:tavLst>
                                    </p:anim>
                                    <p:anim calcmode="lin" valueType="num">
                                      <p:cBhvr>
                                        <p:cTn id="96" dur="500" fill="hold"/>
                                        <p:tgtEl>
                                          <p:spTgt spid="3080"/>
                                        </p:tgtEl>
                                        <p:attrNameLst>
                                          <p:attrName>style.rotation</p:attrName>
                                        </p:attrNameLst>
                                      </p:cBhvr>
                                      <p:tavLst>
                                        <p:tav tm="0">
                                          <p:val>
                                            <p:fltVal val="90"/>
                                          </p:val>
                                        </p:tav>
                                        <p:tav tm="100000">
                                          <p:val>
                                            <p:fltVal val="0"/>
                                          </p:val>
                                        </p:tav>
                                      </p:tavLst>
                                    </p:anim>
                                    <p:animEffect transition="in" filter="fade">
                                      <p:cBhvr>
                                        <p:cTn id="97" dur="500"/>
                                        <p:tgtEl>
                                          <p:spTgt spid="3080"/>
                                        </p:tgtEl>
                                      </p:cBhvr>
                                    </p:animEffect>
                                  </p:childTnLst>
                                </p:cTn>
                              </p:par>
                              <p:par>
                                <p:cTn id="98" presetID="2" presetClass="entr" presetSubtype="1" fill="hold" grpId="0" nodeType="withEffect">
                                  <p:stCondLst>
                                    <p:cond delay="3750"/>
                                  </p:stCondLst>
                                  <p:childTnLst>
                                    <p:set>
                                      <p:cBhvr>
                                        <p:cTn id="99" dur="1" fill="hold">
                                          <p:stCondLst>
                                            <p:cond delay="0"/>
                                          </p:stCondLst>
                                        </p:cTn>
                                        <p:tgtEl>
                                          <p:spTgt spid="5132"/>
                                        </p:tgtEl>
                                        <p:attrNameLst>
                                          <p:attrName>style.visibility</p:attrName>
                                        </p:attrNameLst>
                                      </p:cBhvr>
                                      <p:to>
                                        <p:strVal val="visible"/>
                                      </p:to>
                                    </p:set>
                                    <p:anim calcmode="lin" valueType="num">
                                      <p:cBhvr additive="base">
                                        <p:cTn id="100" dur="500" fill="hold"/>
                                        <p:tgtEl>
                                          <p:spTgt spid="5132"/>
                                        </p:tgtEl>
                                        <p:attrNameLst>
                                          <p:attrName>ppt_x</p:attrName>
                                        </p:attrNameLst>
                                      </p:cBhvr>
                                      <p:tavLst>
                                        <p:tav tm="0">
                                          <p:val>
                                            <p:strVal val="#ppt_x"/>
                                          </p:val>
                                        </p:tav>
                                        <p:tav tm="100000">
                                          <p:val>
                                            <p:strVal val="#ppt_x"/>
                                          </p:val>
                                        </p:tav>
                                      </p:tavLst>
                                    </p:anim>
                                    <p:anim calcmode="lin" valueType="num">
                                      <p:cBhvr additive="base">
                                        <p:cTn id="101" dur="500" fill="hold"/>
                                        <p:tgtEl>
                                          <p:spTgt spid="5132"/>
                                        </p:tgtEl>
                                        <p:attrNameLst>
                                          <p:attrName>ppt_y</p:attrName>
                                        </p:attrNameLst>
                                      </p:cBhvr>
                                      <p:tavLst>
                                        <p:tav tm="0">
                                          <p:val>
                                            <p:strVal val="0-#ppt_h/2"/>
                                          </p:val>
                                        </p:tav>
                                        <p:tav tm="100000">
                                          <p:val>
                                            <p:strVal val="#ppt_y"/>
                                          </p:val>
                                        </p:tav>
                                      </p:tavLst>
                                    </p:anim>
                                  </p:childTnLst>
                                </p:cTn>
                              </p:par>
                              <p:par>
                                <p:cTn id="102" presetID="2" presetClass="entr" presetSubtype="4" fill="hold" grpId="0" nodeType="withEffect">
                                  <p:stCondLst>
                                    <p:cond delay="4250"/>
                                  </p:stCondLst>
                                  <p:childTnLst>
                                    <p:set>
                                      <p:cBhvr>
                                        <p:cTn id="103" dur="1" fill="hold">
                                          <p:stCondLst>
                                            <p:cond delay="0"/>
                                          </p:stCondLst>
                                        </p:cTn>
                                        <p:tgtEl>
                                          <p:spTgt spid="5134"/>
                                        </p:tgtEl>
                                        <p:attrNameLst>
                                          <p:attrName>style.visibility</p:attrName>
                                        </p:attrNameLst>
                                      </p:cBhvr>
                                      <p:to>
                                        <p:strVal val="visible"/>
                                      </p:to>
                                    </p:set>
                                    <p:anim calcmode="lin" valueType="num">
                                      <p:cBhvr additive="base">
                                        <p:cTn id="104" dur="500" fill="hold"/>
                                        <p:tgtEl>
                                          <p:spTgt spid="5134"/>
                                        </p:tgtEl>
                                        <p:attrNameLst>
                                          <p:attrName>ppt_x</p:attrName>
                                        </p:attrNameLst>
                                      </p:cBhvr>
                                      <p:tavLst>
                                        <p:tav tm="0">
                                          <p:val>
                                            <p:strVal val="#ppt_x"/>
                                          </p:val>
                                        </p:tav>
                                        <p:tav tm="100000">
                                          <p:val>
                                            <p:strVal val="#ppt_x"/>
                                          </p:val>
                                        </p:tav>
                                      </p:tavLst>
                                    </p:anim>
                                    <p:anim calcmode="lin" valueType="num">
                                      <p:cBhvr additive="base">
                                        <p:cTn id="105" dur="500" fill="hold"/>
                                        <p:tgtEl>
                                          <p:spTgt spid="5134"/>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4750"/>
                                  </p:stCondLst>
                                  <p:childTnLst>
                                    <p:set>
                                      <p:cBhvr>
                                        <p:cTn id="107" dur="1" fill="hold">
                                          <p:stCondLst>
                                            <p:cond delay="0"/>
                                          </p:stCondLst>
                                        </p:cTn>
                                        <p:tgtEl>
                                          <p:spTgt spid="5133"/>
                                        </p:tgtEl>
                                        <p:attrNameLst>
                                          <p:attrName>style.visibility</p:attrName>
                                        </p:attrNameLst>
                                      </p:cBhvr>
                                      <p:to>
                                        <p:strVal val="visible"/>
                                      </p:to>
                                    </p:set>
                                    <p:anim calcmode="lin" valueType="num">
                                      <p:cBhvr additive="base">
                                        <p:cTn id="108" dur="500" fill="hold"/>
                                        <p:tgtEl>
                                          <p:spTgt spid="5133"/>
                                        </p:tgtEl>
                                        <p:attrNameLst>
                                          <p:attrName>ppt_x</p:attrName>
                                        </p:attrNameLst>
                                      </p:cBhvr>
                                      <p:tavLst>
                                        <p:tav tm="0">
                                          <p:val>
                                            <p:strVal val="#ppt_x"/>
                                          </p:val>
                                        </p:tav>
                                        <p:tav tm="100000">
                                          <p:val>
                                            <p:strVal val="#ppt_x"/>
                                          </p:val>
                                        </p:tav>
                                      </p:tavLst>
                                    </p:anim>
                                    <p:anim calcmode="lin" valueType="num">
                                      <p:cBhvr additive="base">
                                        <p:cTn id="109" dur="500" fill="hold"/>
                                        <p:tgtEl>
                                          <p:spTgt spid="5133"/>
                                        </p:tgtEl>
                                        <p:attrNameLst>
                                          <p:attrName>ppt_y</p:attrName>
                                        </p:attrNameLst>
                                      </p:cBhvr>
                                      <p:tavLst>
                                        <p:tav tm="0">
                                          <p:val>
                                            <p:strVal val="1+#ppt_h/2"/>
                                          </p:val>
                                        </p:tav>
                                        <p:tav tm="100000">
                                          <p:val>
                                            <p:strVal val="#ppt_y"/>
                                          </p:val>
                                        </p:tav>
                                      </p:tavLst>
                                    </p:anim>
                                  </p:childTnLst>
                                </p:cTn>
                              </p:par>
                              <p:par>
                                <p:cTn id="110" presetID="10" presetClass="entr" presetSubtype="0" repeatCount="indefinite" fill="hold" grpId="0" nodeType="with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fade">
                                      <p:cBhvr>
                                        <p:cTn id="112" dur="750"/>
                                        <p:tgtEl>
                                          <p:spTgt spid="16"/>
                                        </p:tgtEl>
                                      </p:cBhvr>
                                    </p:animEffect>
                                  </p:childTnLst>
                                </p:cTn>
                              </p:par>
                              <p:par>
                                <p:cTn id="113" presetID="10" presetClass="entr" presetSubtype="0" repeatCount="indefinite" fill="hold" grpId="0" nodeType="withEffect">
                                  <p:stCondLst>
                                    <p:cond delay="500"/>
                                  </p:stCondLst>
                                  <p:childTnLst>
                                    <p:set>
                                      <p:cBhvr>
                                        <p:cTn id="114" dur="1" fill="hold">
                                          <p:stCondLst>
                                            <p:cond delay="0"/>
                                          </p:stCondLst>
                                        </p:cTn>
                                        <p:tgtEl>
                                          <p:spTgt spid="17"/>
                                        </p:tgtEl>
                                        <p:attrNameLst>
                                          <p:attrName>style.visibility</p:attrName>
                                        </p:attrNameLst>
                                      </p:cBhvr>
                                      <p:to>
                                        <p:strVal val="visible"/>
                                      </p:to>
                                    </p:set>
                                    <p:animEffect transition="in" filter="fade">
                                      <p:cBhvr>
                                        <p:cTn id="115" dur="750"/>
                                        <p:tgtEl>
                                          <p:spTgt spid="17"/>
                                        </p:tgtEl>
                                      </p:cBhvr>
                                    </p:animEffect>
                                  </p:childTnLst>
                                </p:cTn>
                              </p:par>
                              <p:par>
                                <p:cTn id="116" presetID="10" presetClass="entr" presetSubtype="0" repeatCount="indefinite" fill="hold" grpId="0" nodeType="withEffect">
                                  <p:stCondLst>
                                    <p:cond delay="2000"/>
                                  </p:stCondLst>
                                  <p:childTnLst>
                                    <p:set>
                                      <p:cBhvr>
                                        <p:cTn id="117" dur="1" fill="hold">
                                          <p:stCondLst>
                                            <p:cond delay="0"/>
                                          </p:stCondLst>
                                        </p:cTn>
                                        <p:tgtEl>
                                          <p:spTgt spid="18"/>
                                        </p:tgtEl>
                                        <p:attrNameLst>
                                          <p:attrName>style.visibility</p:attrName>
                                        </p:attrNameLst>
                                      </p:cBhvr>
                                      <p:to>
                                        <p:strVal val="visible"/>
                                      </p:to>
                                    </p:set>
                                    <p:animEffect transition="in" filter="fade">
                                      <p:cBhvr>
                                        <p:cTn id="118" dur="750"/>
                                        <p:tgtEl>
                                          <p:spTgt spid="18"/>
                                        </p:tgtEl>
                                      </p:cBhvr>
                                    </p:animEffect>
                                  </p:childTnLst>
                                </p:cTn>
                              </p:par>
                              <p:par>
                                <p:cTn id="119" presetID="0" presetClass="path" presetSubtype="0" repeatCount="indefinite" accel="50000" decel="50000" fill="hold" grpId="1" nodeType="withEffect">
                                  <p:stCondLst>
                                    <p:cond delay="500"/>
                                  </p:stCondLst>
                                  <p:childTnLst>
                                    <p:animMotion origin="layout" path="M 5.55556E-7 -1.30368E-6 C -0.01563 0.00464 -0.02083 0.01823 -0.03333 0.02533 C -0.03576 0.03213 -0.03906 0.038 -0.04115 0.0451 C -0.04479 0.05839 -0.0441 0.06302 -0.04601 0.07631 C -0.05069 0.10967 -0.05295 0.14334 -0.05556 0.17794 C -0.05469 0.2907 -0.05764 0.38987 -0.04913 0.49676 C -0.04653 0.53074 -0.04236 0.5641 -0.03958 0.59809 C -0.03854 0.61168 -0.03646 0.63825 -0.03646 0.63856 C -0.03698 0.71177 -0.02066 0.79827 -0.04444 0.8582 C -0.04618 0.87334 -0.04635 0.88632 -0.05382 0.89527 C -0.05469 0.89929 -0.05712 0.91041 -0.05712 0.91474 C -0.05712 0.91783 -0.05556 0.9237 -0.05556 0.92401 L -0.05556 0.96849 " pathEditMode="relative" rAng="0" ptsTypes="fffffffffffAA">
                                      <p:cBhvr>
                                        <p:cTn id="120" dur="4000" fill="hold"/>
                                        <p:tgtEl>
                                          <p:spTgt spid="16"/>
                                        </p:tgtEl>
                                        <p:attrNameLst>
                                          <p:attrName>ppt_x</p:attrName>
                                          <p:attrName>ppt_y</p:attrName>
                                        </p:attrNameLst>
                                      </p:cBhvr>
                                      <p:rCtr x="-2882" y="48409"/>
                                    </p:animMotion>
                                  </p:childTnLst>
                                </p:cTn>
                              </p:par>
                              <p:par>
                                <p:cTn id="121" presetID="0" presetClass="path" presetSubtype="0" repeatCount="indefinite" accel="50000" decel="50000" fill="hold" grpId="1" nodeType="withEffect">
                                  <p:stCondLst>
                                    <p:cond delay="500"/>
                                  </p:stCondLst>
                                  <p:childTnLst>
                                    <p:animMotion origin="layout" path="M -8.33333E-7 -1.72946E-7 C -0.00139 0.02007 -0.00364 0.0349 -0.00642 0.05405 C -0.00694 0.05744 -0.00746 0.06115 -0.00799 0.06486 C -0.00885 0.07103 -0.01111 0.08184 -0.01111 0.08215 C -0.01458 0.13743 -0.02535 0.20352 -0.00799 0.25139 C -0.0066 0.26652 -0.00555 0.27455 -0.00156 0.28783 C -0.00017 0.30235 0.00017 0.31007 0.00469 0.3218 C 0.00521 0.32644 0.00521 0.33169 0.00625 0.33601 C 0.00677 0.33848 0.00903 0.3391 0.00955 0.34157 C 0.01059 0.34589 0.01024 0.35114 0.01111 0.35578 C 0.01389 0.37091 0.0191 0.39284 0.02379 0.40642 C 0.02708 0.416 0.03229 0.42403 0.0349 0.43484 C 0.04011 0.45584 0.04184 0.47931 0.04757 0.49969 C 0.05677 0.57443 0.04514 0.48271 0.05399 0.54478 C 0.05608 0.55991 0.05538 0.57412 0.06024 0.5874 C 0.06285 0.6155 0.06701 0.64546 0.07292 0.67202 C 0.07344 0.68221 0.07361 0.69271 0.07448 0.7029 C 0.0757 0.71618 0.07934 0.74243 0.07934 0.74274 C 0.07882 0.79061 0.07917 0.83879 0.07778 0.88666 C 0.07674 0.92465 0.07292 0.96294 0.07292 1.00247 " pathEditMode="relative" rAng="0" ptsTypes="fffffffffffffffffffA">
                                      <p:cBhvr>
                                        <p:cTn id="122" dur="4000" fill="hold"/>
                                        <p:tgtEl>
                                          <p:spTgt spid="17"/>
                                        </p:tgtEl>
                                        <p:attrNameLst>
                                          <p:attrName>ppt_x</p:attrName>
                                          <p:attrName>ppt_y</p:attrName>
                                        </p:attrNameLst>
                                      </p:cBhvr>
                                      <p:rCtr x="2691" y="50124"/>
                                    </p:animMotion>
                                  </p:childTnLst>
                                </p:cTn>
                              </p:par>
                              <p:par>
                                <p:cTn id="123" presetID="0" presetClass="path" presetSubtype="0" repeatCount="indefinite" accel="50000" decel="50000" fill="hold" grpId="1" nodeType="withEffect">
                                  <p:stCondLst>
                                    <p:cond delay="2750"/>
                                  </p:stCondLst>
                                  <p:childTnLst>
                                    <p:animMotion origin="layout" path="M 5E-6 1.85185E-6 C -0.00138 0.01543 -0.00643 0.03642 -0.01268 0.04784 C -0.01459 0.05771 -0.01718 0.06759 -0.0191 0.07623 C -0.0257 0.10833 -0.025 0.1466 -0.02709 0.18055 C -0.02656 0.24629 -0.02656 0.31234 -0.02553 0.37778 C -0.025 0.40957 -0.01893 0.44012 -0.01598 0.47129 C -0.00938 0.53858 -0.00417 0.6071 0.01268 0.66913 C 0.01702 0.70864 0.01962 0.72284 0.01424 0.77068 C 0.01303 0.78117 0.00504 0.79599 0.00157 0.80432 C -0.01511 0.84722 -0.00468 0.82716 -0.01754 0.84969 C -0.02639 0.89012 -0.01268 0.8321 -0.02864 0.88055 C -0.03211 0.89166 -0.03299 0.90617 -0.03664 0.91759 C -0.0401 0.92778 -0.04549 0.93549 -0.0493 0.94537 C -0.05104 0.95463 -0.05087 0.95123 -0.05087 0.95679 " pathEditMode="relative" rAng="0" ptsTypes="fffffffffffffA">
                                      <p:cBhvr>
                                        <p:cTn id="124" dur="4000" fill="hold"/>
                                        <p:tgtEl>
                                          <p:spTgt spid="18"/>
                                        </p:tgtEl>
                                        <p:attrNameLst>
                                          <p:attrName>ppt_x</p:attrName>
                                          <p:attrName>ppt_y</p:attrName>
                                        </p:attrNameLst>
                                      </p:cBhvr>
                                      <p:rCtr x="-1580" y="47840"/>
                                    </p:animMotion>
                                  </p:childTnLst>
                                </p:cTn>
                              </p:par>
                              <p:par>
                                <p:cTn id="125" presetID="10" presetClass="exit" presetSubtype="0" repeatCount="indefinite" fill="hold" grpId="2" nodeType="withEffect">
                                  <p:stCondLst>
                                    <p:cond delay="4000"/>
                                  </p:stCondLst>
                                  <p:childTnLst>
                                    <p:animEffect transition="out" filter="fade">
                                      <p:cBhvr>
                                        <p:cTn id="126" dur="750"/>
                                        <p:tgtEl>
                                          <p:spTgt spid="16"/>
                                        </p:tgtEl>
                                      </p:cBhvr>
                                    </p:animEffect>
                                    <p:set>
                                      <p:cBhvr>
                                        <p:cTn id="127" dur="1" fill="hold">
                                          <p:stCondLst>
                                            <p:cond delay="749"/>
                                          </p:stCondLst>
                                        </p:cTn>
                                        <p:tgtEl>
                                          <p:spTgt spid="16"/>
                                        </p:tgtEl>
                                        <p:attrNameLst>
                                          <p:attrName>style.visibility</p:attrName>
                                        </p:attrNameLst>
                                      </p:cBhvr>
                                      <p:to>
                                        <p:strVal val="hidden"/>
                                      </p:to>
                                    </p:set>
                                  </p:childTnLst>
                                </p:cTn>
                              </p:par>
                              <p:par>
                                <p:cTn id="128" presetID="10" presetClass="exit" presetSubtype="0" repeatCount="indefinite" fill="hold" grpId="2" nodeType="withEffect">
                                  <p:stCondLst>
                                    <p:cond delay="5000"/>
                                  </p:stCondLst>
                                  <p:childTnLst>
                                    <p:animEffect transition="out" filter="fade">
                                      <p:cBhvr>
                                        <p:cTn id="129" dur="750"/>
                                        <p:tgtEl>
                                          <p:spTgt spid="17"/>
                                        </p:tgtEl>
                                      </p:cBhvr>
                                    </p:animEffect>
                                    <p:set>
                                      <p:cBhvr>
                                        <p:cTn id="130" dur="1" fill="hold">
                                          <p:stCondLst>
                                            <p:cond delay="749"/>
                                          </p:stCondLst>
                                        </p:cTn>
                                        <p:tgtEl>
                                          <p:spTgt spid="17"/>
                                        </p:tgtEl>
                                        <p:attrNameLst>
                                          <p:attrName>style.visibility</p:attrName>
                                        </p:attrNameLst>
                                      </p:cBhvr>
                                      <p:to>
                                        <p:strVal val="hidden"/>
                                      </p:to>
                                    </p:set>
                                  </p:childTnLst>
                                </p:cTn>
                              </p:par>
                              <p:par>
                                <p:cTn id="131" presetID="10" presetClass="exit" presetSubtype="0" repeatCount="indefinite" fill="hold" grpId="2" nodeType="withEffect">
                                  <p:stCondLst>
                                    <p:cond delay="6500"/>
                                  </p:stCondLst>
                                  <p:childTnLst>
                                    <p:animEffect transition="out" filter="fade">
                                      <p:cBhvr>
                                        <p:cTn id="132" dur="750"/>
                                        <p:tgtEl>
                                          <p:spTgt spid="18"/>
                                        </p:tgtEl>
                                      </p:cBhvr>
                                    </p:animEffect>
                                    <p:set>
                                      <p:cBhvr>
                                        <p:cTn id="133" dur="1" fill="hold">
                                          <p:stCondLst>
                                            <p:cond delay="749"/>
                                          </p:stCondLst>
                                        </p:cTn>
                                        <p:tgtEl>
                                          <p:spTgt spid="18"/>
                                        </p:tgtEl>
                                        <p:attrNameLst>
                                          <p:attrName>style.visibility</p:attrName>
                                        </p:attrNameLst>
                                      </p:cBhvr>
                                      <p:to>
                                        <p:strVal val="hidden"/>
                                      </p:to>
                                    </p:set>
                                  </p:childTnLst>
                                </p:cTn>
                              </p:par>
                              <p:par>
                                <p:cTn id="134" presetID="10" presetClass="entr" presetSubtype="0" repeatCount="indefinite" fill="hold" grpId="0" nodeType="withEffect">
                                  <p:stCondLst>
                                    <p:cond delay="1250"/>
                                  </p:stCondLst>
                                  <p:childTnLst>
                                    <p:set>
                                      <p:cBhvr>
                                        <p:cTn id="135" dur="1" fill="hold">
                                          <p:stCondLst>
                                            <p:cond delay="0"/>
                                          </p:stCondLst>
                                        </p:cTn>
                                        <p:tgtEl>
                                          <p:spTgt spid="19"/>
                                        </p:tgtEl>
                                        <p:attrNameLst>
                                          <p:attrName>style.visibility</p:attrName>
                                        </p:attrNameLst>
                                      </p:cBhvr>
                                      <p:to>
                                        <p:strVal val="visible"/>
                                      </p:to>
                                    </p:set>
                                    <p:animEffect transition="in" filter="fade">
                                      <p:cBhvr>
                                        <p:cTn id="136" dur="750"/>
                                        <p:tgtEl>
                                          <p:spTgt spid="19"/>
                                        </p:tgtEl>
                                      </p:cBhvr>
                                    </p:animEffect>
                                  </p:childTnLst>
                                </p:cTn>
                              </p:par>
                              <p:par>
                                <p:cTn id="137" presetID="10" presetClass="entr" presetSubtype="0" repeatCount="indefinite" fill="hold" grpId="0" nodeType="withEffect">
                                  <p:stCondLst>
                                    <p:cond delay="1500"/>
                                  </p:stCondLst>
                                  <p:childTnLst>
                                    <p:set>
                                      <p:cBhvr>
                                        <p:cTn id="138" dur="1" fill="hold">
                                          <p:stCondLst>
                                            <p:cond delay="0"/>
                                          </p:stCondLst>
                                        </p:cTn>
                                        <p:tgtEl>
                                          <p:spTgt spid="20"/>
                                        </p:tgtEl>
                                        <p:attrNameLst>
                                          <p:attrName>style.visibility</p:attrName>
                                        </p:attrNameLst>
                                      </p:cBhvr>
                                      <p:to>
                                        <p:strVal val="visible"/>
                                      </p:to>
                                    </p:set>
                                    <p:animEffect transition="in" filter="fade">
                                      <p:cBhvr>
                                        <p:cTn id="139" dur="750"/>
                                        <p:tgtEl>
                                          <p:spTgt spid="20"/>
                                        </p:tgtEl>
                                      </p:cBhvr>
                                    </p:animEffect>
                                  </p:childTnLst>
                                </p:cTn>
                              </p:par>
                              <p:par>
                                <p:cTn id="140" presetID="10" presetClass="entr" presetSubtype="0" repeatCount="indefinite" fill="hold" grpId="0" nodeType="withEffect">
                                  <p:stCondLst>
                                    <p:cond delay="5900"/>
                                  </p:stCondLst>
                                  <p:childTnLst>
                                    <p:set>
                                      <p:cBhvr>
                                        <p:cTn id="141" dur="1" fill="hold">
                                          <p:stCondLst>
                                            <p:cond delay="0"/>
                                          </p:stCondLst>
                                        </p:cTn>
                                        <p:tgtEl>
                                          <p:spTgt spid="21"/>
                                        </p:tgtEl>
                                        <p:attrNameLst>
                                          <p:attrName>style.visibility</p:attrName>
                                        </p:attrNameLst>
                                      </p:cBhvr>
                                      <p:to>
                                        <p:strVal val="visible"/>
                                      </p:to>
                                    </p:set>
                                    <p:animEffect transition="in" filter="fade">
                                      <p:cBhvr>
                                        <p:cTn id="142" dur="750"/>
                                        <p:tgtEl>
                                          <p:spTgt spid="21"/>
                                        </p:tgtEl>
                                      </p:cBhvr>
                                    </p:animEffect>
                                  </p:childTnLst>
                                </p:cTn>
                              </p:par>
                              <p:par>
                                <p:cTn id="143" presetID="2" presetClass="entr" presetSubtype="4" repeatCount="indefinite" fill="hold" grpId="0" nodeType="withEffect">
                                  <p:stCondLst>
                                    <p:cond delay="2000"/>
                                  </p:stCondLst>
                                  <p:childTnLst>
                                    <p:set>
                                      <p:cBhvr>
                                        <p:cTn id="144" dur="1" fill="hold">
                                          <p:stCondLst>
                                            <p:cond delay="0"/>
                                          </p:stCondLst>
                                        </p:cTn>
                                        <p:tgtEl>
                                          <p:spTgt spid="22"/>
                                        </p:tgtEl>
                                        <p:attrNameLst>
                                          <p:attrName>style.visibility</p:attrName>
                                        </p:attrNameLst>
                                      </p:cBhvr>
                                      <p:to>
                                        <p:strVal val="visible"/>
                                      </p:to>
                                    </p:set>
                                    <p:anim calcmode="lin" valueType="num">
                                      <p:cBhvr additive="base">
                                        <p:cTn id="145" dur="500" fill="hold"/>
                                        <p:tgtEl>
                                          <p:spTgt spid="22"/>
                                        </p:tgtEl>
                                        <p:attrNameLst>
                                          <p:attrName>ppt_x</p:attrName>
                                        </p:attrNameLst>
                                      </p:cBhvr>
                                      <p:tavLst>
                                        <p:tav tm="0">
                                          <p:val>
                                            <p:strVal val="#ppt_x"/>
                                          </p:val>
                                        </p:tav>
                                        <p:tav tm="100000">
                                          <p:val>
                                            <p:strVal val="#ppt_x"/>
                                          </p:val>
                                        </p:tav>
                                      </p:tavLst>
                                    </p:anim>
                                    <p:anim calcmode="lin" valueType="num">
                                      <p:cBhvr additive="base">
                                        <p:cTn id="146" dur="500" fill="hold"/>
                                        <p:tgtEl>
                                          <p:spTgt spid="22"/>
                                        </p:tgtEl>
                                        <p:attrNameLst>
                                          <p:attrName>ppt_y</p:attrName>
                                        </p:attrNameLst>
                                      </p:cBhvr>
                                      <p:tavLst>
                                        <p:tav tm="0">
                                          <p:val>
                                            <p:strVal val="1+#ppt_h/2"/>
                                          </p:val>
                                        </p:tav>
                                        <p:tav tm="100000">
                                          <p:val>
                                            <p:strVal val="#ppt_y"/>
                                          </p:val>
                                        </p:tav>
                                      </p:tavLst>
                                    </p:anim>
                                  </p:childTnLst>
                                </p:cTn>
                              </p:par>
                              <p:par>
                                <p:cTn id="147" presetID="0" presetClass="path" presetSubtype="0" repeatCount="indefinite" accel="50000" decel="50000" fill="hold" grpId="1" nodeType="withEffect">
                                  <p:stCondLst>
                                    <p:cond delay="2500"/>
                                  </p:stCondLst>
                                  <p:childTnLst>
                                    <p:animMotion origin="layout" path="M 5.55556E-7 -1.30368E-6 C -0.01563 0.00464 -0.02083 0.01823 -0.03333 0.02533 C -0.03576 0.03213 -0.03906 0.038 -0.04115 0.0451 C -0.04479 0.05839 -0.0441 0.06302 -0.04601 0.07631 C -0.05069 0.10967 -0.05295 0.14334 -0.05556 0.17794 C -0.05469 0.2907 -0.05764 0.38987 -0.04913 0.49676 C -0.04653 0.53074 -0.04236 0.5641 -0.03958 0.59809 C -0.03854 0.61168 -0.03646 0.63825 -0.03646 0.63856 C -0.03698 0.71177 -0.02066 0.79827 -0.04444 0.8582 C -0.04618 0.87334 -0.04635 0.88632 -0.05382 0.89527 C -0.05469 0.89929 -0.05712 0.91041 -0.05712 0.91474 C -0.05712 0.91783 -0.05556 0.9237 -0.05556 0.92401 L -0.05556 0.96849 " pathEditMode="relative" rAng="0" ptsTypes="fffffffffffAA">
                                      <p:cBhvr>
                                        <p:cTn id="148" dur="4000" fill="hold"/>
                                        <p:tgtEl>
                                          <p:spTgt spid="19"/>
                                        </p:tgtEl>
                                        <p:attrNameLst>
                                          <p:attrName>ppt_x</p:attrName>
                                          <p:attrName>ppt_y</p:attrName>
                                        </p:attrNameLst>
                                      </p:cBhvr>
                                      <p:rCtr x="-2882" y="48409"/>
                                    </p:animMotion>
                                  </p:childTnLst>
                                </p:cTn>
                              </p:par>
                              <p:par>
                                <p:cTn id="149" presetID="0" presetClass="path" presetSubtype="0" repeatCount="indefinite" accel="50000" decel="50000" fill="hold" grpId="1" nodeType="withEffect">
                                  <p:stCondLst>
                                    <p:cond delay="2000"/>
                                  </p:stCondLst>
                                  <p:childTnLst>
                                    <p:animMotion origin="layout" path="M 1.11022E-16 -1.72946E-7 C -0.00139 0.02007 -0.00365 0.03428 -0.00642 0.05374 C -0.00694 0.05744 -0.00747 0.06115 -0.00799 0.06486 C -0.00885 0.07134 -0.01111 0.08184 -0.01111 0.08215 C -0.01458 0.13743 -0.02535 0.20352 -0.00799 0.25139 C -0.0066 0.26652 -0.00556 0.27455 -0.00156 0.28783 C -0.00017 0.30235 0.00017 0.31007 0.00469 0.3218 C 0.00521 0.32644 0.00521 0.33169 0.00625 0.33601 C 0.00677 0.33848 0.00903 0.3391 0.00955 0.34157 C 0.01059 0.34589 0.01024 0.35114 0.01111 0.35578 C 0.01389 0.37091 0.0191 0.39284 0.02378 0.40642 C 0.02708 0.416 0.03229 0.42403 0.0349 0.43484 C 0.0401 0.45584 0.04184 0.47962 0.04757 0.5 C 0.05677 0.57474 0.04514 0.48271 0.05399 0.54509 C 0.05608 0.56022 0.05538 0.57443 0.06024 0.58771 C 0.06285 0.6155 0.06701 0.64577 0.07292 0.67233 C 0.07344 0.68252 0.07361 0.69302 0.07448 0.70321 C 0.07569 0.71649 0.07934 0.74274 0.07934 0.74305 C 0.07882 0.79092 0.07917 0.8391 0.07778 0.88697 C 0.07674 0.92495 0.07292 0.96325 0.07292 1.00278 " pathEditMode="relative" rAng="0" ptsTypes="fffffffffffffffffffA">
                                      <p:cBhvr>
                                        <p:cTn id="150" dur="4000" fill="hold"/>
                                        <p:tgtEl>
                                          <p:spTgt spid="20"/>
                                        </p:tgtEl>
                                        <p:attrNameLst>
                                          <p:attrName>ppt_x</p:attrName>
                                          <p:attrName>ppt_y</p:attrName>
                                        </p:attrNameLst>
                                      </p:cBhvr>
                                      <p:rCtr x="2691" y="50124"/>
                                    </p:animMotion>
                                  </p:childTnLst>
                                </p:cTn>
                              </p:par>
                              <p:par>
                                <p:cTn id="151" presetID="0" presetClass="path" presetSubtype="0" repeatCount="indefinite" accel="50000" decel="50000" fill="hold" grpId="1" nodeType="withEffect">
                                  <p:stCondLst>
                                    <p:cond delay="2250"/>
                                  </p:stCondLst>
                                  <p:childTnLst>
                                    <p:animMotion origin="layout" path="M 2.77778E-7 4.97683E-6 C -0.00591 0.01421 -0.01042 0.03027 -0.0158 0.04541 C -0.01823 0.05221 -0.02223 0.05653 -0.02535 0.06209 C -0.04931 0.10411 -0.02674 0.06951 -0.03802 0.09608 C -0.03976 0.1004 -0.04271 0.10318 -0.04445 0.10751 C -0.04792 0.11554 -0.05157 0.12913 -0.05382 0.1384 C -0.05799 0.15508 -0.06181 0.17423 -0.06337 0.19215 C -0.06441 0.20451 -0.06667 0.22892 -0.06667 0.22892 C -0.06771 0.26382 -0.06823 0.33735 -0.07778 0.3701 C -0.08143 0.40315 -0.07882 0.43621 -0.08403 0.46895 C -0.08768 0.54958 -0.09098 0.63145 -0.07778 0.70899 C -0.07552 0.72196 -0.07552 0.73154 -0.07136 0.74297 C -0.06875 0.76707 -0.06615 0.79333 -0.06181 0.8165 C -0.05816 0.83596 -0.05921 0.81959 -0.05712 0.83627 C -0.05643 0.84183 -0.05643 0.8477 -0.05556 0.85295 C -0.05434 0.85975 -0.05191 0.86592 -0.0507 0.87272 C -0.05018 0.88044 -0.05018 0.88817 -0.04914 0.89558 C -0.04792 0.90485 -0.0441 0.91412 -0.04271 0.92369 C -0.04202 0.92833 -0.04184 0.93327 -0.04115 0.93791 C -0.0408 0.94069 -0.03959 0.94625 -0.03959 0.94625 " pathEditMode="relative" ptsTypes="fffffffffffffffffffA">
                                      <p:cBhvr>
                                        <p:cTn id="152" dur="4000" fill="hold"/>
                                        <p:tgtEl>
                                          <p:spTgt spid="21"/>
                                        </p:tgtEl>
                                        <p:attrNameLst>
                                          <p:attrName>ppt_x</p:attrName>
                                          <p:attrName>ppt_y</p:attrName>
                                        </p:attrNameLst>
                                      </p:cBhvr>
                                    </p:animMotion>
                                  </p:childTnLst>
                                </p:cTn>
                              </p:par>
                              <p:par>
                                <p:cTn id="153" presetID="0" presetClass="path" presetSubtype="0" repeatCount="indefinite" accel="50000" decel="50000" fill="hold" grpId="1" nodeType="withEffect">
                                  <p:stCondLst>
                                    <p:cond delay="2750"/>
                                  </p:stCondLst>
                                  <p:childTnLst>
                                    <p:animMotion origin="layout" path="M -1.66667E-6 -1.72946E-7 C -0.00139 0.01544 -0.00642 0.03644 -0.01267 0.04818 C -0.01458 0.05775 -0.01719 0.06763 -0.0191 0.07597 C -0.02569 0.1084 -0.025 0.1467 -0.02708 0.18067 C -0.02656 0.24645 -0.02656 0.31254 -0.02552 0.37801 C -0.025 0.40982 -0.01892 0.4404 -0.01597 0.47159 C -0.00937 0.53891 -0.00416 0.60747 0.01268 0.66955 C 0.01702 0.70908 0.01962 0.72329 0.01424 0.77116 C 0.01302 0.78166 0.00504 0.79648 0.00156 0.80482 C -0.0151 0.84775 -0.00469 0.82767 -0.01753 0.85022 C -0.02639 0.89067 -0.01267 0.83261 -0.02864 0.8811 C -0.03212 0.89222 -0.03298 0.90673 -0.03663 0.91816 C -0.0401 0.92835 -0.04548 0.93607 -0.0493 0.94595 C -0.05104 0.95522 -0.05087 0.95182 -0.05087 0.95738 " pathEditMode="relative" rAng="0" ptsTypes="fffffffffffffA">
                                      <p:cBhvr>
                                        <p:cTn id="154" dur="4000" fill="hold"/>
                                        <p:tgtEl>
                                          <p:spTgt spid="22"/>
                                        </p:tgtEl>
                                        <p:attrNameLst>
                                          <p:attrName>ppt_x</p:attrName>
                                          <p:attrName>ppt_y</p:attrName>
                                        </p:attrNameLst>
                                      </p:cBhvr>
                                      <p:rCtr x="-1580" y="47869"/>
                                    </p:animMotion>
                                  </p:childTnLst>
                                </p:cTn>
                              </p:par>
                              <p:par>
                                <p:cTn id="155" presetID="10" presetClass="exit" presetSubtype="0" repeatCount="indefinite" fill="hold" grpId="2" nodeType="withEffect">
                                  <p:stCondLst>
                                    <p:cond delay="5250"/>
                                  </p:stCondLst>
                                  <p:childTnLst>
                                    <p:animEffect transition="out" filter="fade">
                                      <p:cBhvr>
                                        <p:cTn id="156" dur="750"/>
                                        <p:tgtEl>
                                          <p:spTgt spid="19"/>
                                        </p:tgtEl>
                                      </p:cBhvr>
                                    </p:animEffect>
                                    <p:set>
                                      <p:cBhvr>
                                        <p:cTn id="157" dur="1" fill="hold">
                                          <p:stCondLst>
                                            <p:cond delay="749"/>
                                          </p:stCondLst>
                                        </p:cTn>
                                        <p:tgtEl>
                                          <p:spTgt spid="19"/>
                                        </p:tgtEl>
                                        <p:attrNameLst>
                                          <p:attrName>style.visibility</p:attrName>
                                        </p:attrNameLst>
                                      </p:cBhvr>
                                      <p:to>
                                        <p:strVal val="hidden"/>
                                      </p:to>
                                    </p:set>
                                  </p:childTnLst>
                                </p:cTn>
                              </p:par>
                              <p:par>
                                <p:cTn id="158" presetID="10" presetClass="exit" presetSubtype="0" repeatCount="indefinite" fill="hold" grpId="2" nodeType="withEffect">
                                  <p:stCondLst>
                                    <p:cond delay="5500"/>
                                  </p:stCondLst>
                                  <p:childTnLst>
                                    <p:animEffect transition="out" filter="fade">
                                      <p:cBhvr>
                                        <p:cTn id="159" dur="750"/>
                                        <p:tgtEl>
                                          <p:spTgt spid="20"/>
                                        </p:tgtEl>
                                      </p:cBhvr>
                                    </p:animEffect>
                                    <p:set>
                                      <p:cBhvr>
                                        <p:cTn id="160" dur="1" fill="hold">
                                          <p:stCondLst>
                                            <p:cond delay="749"/>
                                          </p:stCondLst>
                                        </p:cTn>
                                        <p:tgtEl>
                                          <p:spTgt spid="20"/>
                                        </p:tgtEl>
                                        <p:attrNameLst>
                                          <p:attrName>style.visibility</p:attrName>
                                        </p:attrNameLst>
                                      </p:cBhvr>
                                      <p:to>
                                        <p:strVal val="hidden"/>
                                      </p:to>
                                    </p:set>
                                  </p:childTnLst>
                                </p:cTn>
                              </p:par>
                              <p:par>
                                <p:cTn id="161" presetID="10" presetClass="exit" presetSubtype="0" repeatCount="indefinite" fill="hold" grpId="2" nodeType="withEffect">
                                  <p:stCondLst>
                                    <p:cond delay="6000"/>
                                  </p:stCondLst>
                                  <p:childTnLst>
                                    <p:animEffect transition="out" filter="fade">
                                      <p:cBhvr>
                                        <p:cTn id="162" dur="750"/>
                                        <p:tgtEl>
                                          <p:spTgt spid="21"/>
                                        </p:tgtEl>
                                      </p:cBhvr>
                                    </p:animEffect>
                                    <p:set>
                                      <p:cBhvr>
                                        <p:cTn id="163" dur="1" fill="hold">
                                          <p:stCondLst>
                                            <p:cond delay="749"/>
                                          </p:stCondLst>
                                        </p:cTn>
                                        <p:tgtEl>
                                          <p:spTgt spid="21"/>
                                        </p:tgtEl>
                                        <p:attrNameLst>
                                          <p:attrName>style.visibility</p:attrName>
                                        </p:attrNameLst>
                                      </p:cBhvr>
                                      <p:to>
                                        <p:strVal val="hidden"/>
                                      </p:to>
                                    </p:set>
                                  </p:childTnLst>
                                </p:cTn>
                              </p:par>
                              <p:par>
                                <p:cTn id="164" presetID="10" presetClass="exit" presetSubtype="0" repeatCount="indefinite" fill="hold" grpId="2" nodeType="withEffect">
                                  <p:stCondLst>
                                    <p:cond delay="6500"/>
                                  </p:stCondLst>
                                  <p:childTnLst>
                                    <p:animEffect transition="out" filter="fade">
                                      <p:cBhvr>
                                        <p:cTn id="165" dur="750"/>
                                        <p:tgtEl>
                                          <p:spTgt spid="22"/>
                                        </p:tgtEl>
                                      </p:cBhvr>
                                    </p:animEffect>
                                    <p:set>
                                      <p:cBhvr>
                                        <p:cTn id="166" dur="1" fill="hold">
                                          <p:stCondLst>
                                            <p:cond delay="749"/>
                                          </p:stCondLst>
                                        </p:cTn>
                                        <p:tgtEl>
                                          <p:spTgt spid="22"/>
                                        </p:tgtEl>
                                        <p:attrNameLst>
                                          <p:attrName>style.visibility</p:attrName>
                                        </p:attrNameLst>
                                      </p:cBhvr>
                                      <p:to>
                                        <p:strVal val="hidden"/>
                                      </p:to>
                                    </p:set>
                                  </p:childTnLst>
                                </p:cTn>
                              </p:par>
                              <p:par>
                                <p:cTn id="167" presetID="10" presetClass="entr" presetSubtype="0" repeatCount="indefinite" fill="hold" grpId="0" nodeType="withEffect">
                                  <p:stCondLst>
                                    <p:cond delay="3500"/>
                                  </p:stCondLst>
                                  <p:childTnLst>
                                    <p:set>
                                      <p:cBhvr>
                                        <p:cTn id="168" dur="1" fill="hold">
                                          <p:stCondLst>
                                            <p:cond delay="0"/>
                                          </p:stCondLst>
                                        </p:cTn>
                                        <p:tgtEl>
                                          <p:spTgt spid="23"/>
                                        </p:tgtEl>
                                        <p:attrNameLst>
                                          <p:attrName>style.visibility</p:attrName>
                                        </p:attrNameLst>
                                      </p:cBhvr>
                                      <p:to>
                                        <p:strVal val="visible"/>
                                      </p:to>
                                    </p:set>
                                    <p:animEffect transition="in" filter="fade">
                                      <p:cBhvr>
                                        <p:cTn id="169" dur="750"/>
                                        <p:tgtEl>
                                          <p:spTgt spid="23"/>
                                        </p:tgtEl>
                                      </p:cBhvr>
                                    </p:animEffect>
                                  </p:childTnLst>
                                </p:cTn>
                              </p:par>
                              <p:par>
                                <p:cTn id="170" presetID="10" presetClass="entr" presetSubtype="0" repeatCount="indefinite" fill="hold" grpId="0" nodeType="withEffect">
                                  <p:stCondLst>
                                    <p:cond delay="1500"/>
                                  </p:stCondLst>
                                  <p:childTnLst>
                                    <p:set>
                                      <p:cBhvr>
                                        <p:cTn id="171" dur="1" fill="hold">
                                          <p:stCondLst>
                                            <p:cond delay="0"/>
                                          </p:stCondLst>
                                        </p:cTn>
                                        <p:tgtEl>
                                          <p:spTgt spid="24"/>
                                        </p:tgtEl>
                                        <p:attrNameLst>
                                          <p:attrName>style.visibility</p:attrName>
                                        </p:attrNameLst>
                                      </p:cBhvr>
                                      <p:to>
                                        <p:strVal val="visible"/>
                                      </p:to>
                                    </p:set>
                                    <p:animEffect transition="in" filter="fade">
                                      <p:cBhvr>
                                        <p:cTn id="172" dur="750"/>
                                        <p:tgtEl>
                                          <p:spTgt spid="24"/>
                                        </p:tgtEl>
                                      </p:cBhvr>
                                    </p:animEffect>
                                  </p:childTnLst>
                                </p:cTn>
                              </p:par>
                              <p:par>
                                <p:cTn id="173" presetID="10" presetClass="entr" presetSubtype="0" repeatCount="indefinite" fill="hold" grpId="0" nodeType="withEffect">
                                  <p:stCondLst>
                                    <p:cond delay="3250"/>
                                  </p:stCondLst>
                                  <p:childTnLst>
                                    <p:set>
                                      <p:cBhvr>
                                        <p:cTn id="174" dur="1" fill="hold">
                                          <p:stCondLst>
                                            <p:cond delay="0"/>
                                          </p:stCondLst>
                                        </p:cTn>
                                        <p:tgtEl>
                                          <p:spTgt spid="25"/>
                                        </p:tgtEl>
                                        <p:attrNameLst>
                                          <p:attrName>style.visibility</p:attrName>
                                        </p:attrNameLst>
                                      </p:cBhvr>
                                      <p:to>
                                        <p:strVal val="visible"/>
                                      </p:to>
                                    </p:set>
                                    <p:animEffect transition="in" filter="fade">
                                      <p:cBhvr>
                                        <p:cTn id="175" dur="750"/>
                                        <p:tgtEl>
                                          <p:spTgt spid="25"/>
                                        </p:tgtEl>
                                      </p:cBhvr>
                                    </p:animEffect>
                                  </p:childTnLst>
                                </p:cTn>
                              </p:par>
                              <p:par>
                                <p:cTn id="176" presetID="10" presetClass="entr" presetSubtype="0" repeatCount="indefinite" fill="hold" grpId="0" nodeType="withEffect">
                                  <p:stCondLst>
                                    <p:cond delay="4250"/>
                                  </p:stCondLst>
                                  <p:childTnLst>
                                    <p:set>
                                      <p:cBhvr>
                                        <p:cTn id="177" dur="1" fill="hold">
                                          <p:stCondLst>
                                            <p:cond delay="0"/>
                                          </p:stCondLst>
                                        </p:cTn>
                                        <p:tgtEl>
                                          <p:spTgt spid="26"/>
                                        </p:tgtEl>
                                        <p:attrNameLst>
                                          <p:attrName>style.visibility</p:attrName>
                                        </p:attrNameLst>
                                      </p:cBhvr>
                                      <p:to>
                                        <p:strVal val="visible"/>
                                      </p:to>
                                    </p:set>
                                    <p:animEffect transition="in" filter="fade">
                                      <p:cBhvr>
                                        <p:cTn id="178" dur="500"/>
                                        <p:tgtEl>
                                          <p:spTgt spid="26"/>
                                        </p:tgtEl>
                                      </p:cBhvr>
                                    </p:animEffect>
                                  </p:childTnLst>
                                </p:cTn>
                              </p:par>
                              <p:par>
                                <p:cTn id="179" presetID="0" presetClass="path" presetSubtype="0" repeatCount="indefinite" accel="50000" decel="50000" fill="hold" grpId="1" nodeType="withEffect">
                                  <p:stCondLst>
                                    <p:cond delay="4000"/>
                                  </p:stCondLst>
                                  <p:childTnLst>
                                    <p:animMotion origin="layout" path="M 5.55556E-7 -1.30368E-6 C -0.01563 0.00464 -0.02083 0.01823 -0.03333 0.02533 C -0.03576 0.03213 -0.03906 0.038 -0.04115 0.0451 C -0.04479 0.05839 -0.0441 0.06302 -0.04601 0.07631 C -0.05069 0.10967 -0.05295 0.14334 -0.05556 0.17794 C -0.05469 0.2907 -0.05764 0.38987 -0.04913 0.49676 C -0.04653 0.53074 -0.04236 0.5641 -0.03958 0.59809 C -0.03854 0.61168 -0.03646 0.63825 -0.03646 0.63856 C -0.03698 0.71177 -0.02066 0.79827 -0.04444 0.8582 C -0.04618 0.87334 -0.04635 0.88632 -0.05382 0.89527 C -0.05469 0.89929 -0.05712 0.91041 -0.05712 0.91474 C -0.05712 0.91783 -0.05556 0.9237 -0.05556 0.92401 L -0.05556 0.96849 " pathEditMode="relative" rAng="0" ptsTypes="fffffffffffAA">
                                      <p:cBhvr>
                                        <p:cTn id="180" dur="4000" fill="hold"/>
                                        <p:tgtEl>
                                          <p:spTgt spid="23"/>
                                        </p:tgtEl>
                                        <p:attrNameLst>
                                          <p:attrName>ppt_x</p:attrName>
                                          <p:attrName>ppt_y</p:attrName>
                                        </p:attrNameLst>
                                      </p:cBhvr>
                                      <p:rCtr x="-2882" y="48409"/>
                                    </p:animMotion>
                                  </p:childTnLst>
                                </p:cTn>
                              </p:par>
                              <p:par>
                                <p:cTn id="181" presetID="0" presetClass="path" presetSubtype="0" repeatCount="indefinite" accel="50000" decel="50000" fill="hold" grpId="1" nodeType="withEffect">
                                  <p:stCondLst>
                                    <p:cond delay="4750"/>
                                  </p:stCondLst>
                                  <p:childTnLst>
                                    <p:animMotion origin="layout" path="M -8.33333E-7 -1.72946E-7 C -0.00139 0.02007 -0.00364 0.0349 -0.00642 0.05405 C -0.00694 0.05744 -0.00746 0.06115 -0.00799 0.06486 C -0.00885 0.07103 -0.01111 0.08184 -0.01111 0.08215 C -0.01458 0.13743 -0.02535 0.20352 -0.00799 0.25139 C -0.0066 0.26652 -0.00555 0.27455 -0.00156 0.28783 C -0.00017 0.30235 0.00017 0.31007 0.00469 0.3218 C 0.00521 0.32644 0.00521 0.33169 0.00625 0.33601 C 0.00677 0.33848 0.00903 0.3391 0.00955 0.34157 C 0.01059 0.34589 0.01024 0.35114 0.01111 0.35578 C 0.01389 0.37091 0.0191 0.39284 0.02379 0.40642 C 0.02708 0.416 0.03229 0.42403 0.0349 0.43484 C 0.04011 0.45584 0.04184 0.47931 0.04757 0.49969 C 0.05677 0.57443 0.04514 0.48271 0.05399 0.54478 C 0.05608 0.55991 0.05538 0.57412 0.06024 0.5874 C 0.06285 0.6155 0.06701 0.64546 0.07292 0.67202 C 0.07344 0.68221 0.07361 0.69271 0.07448 0.7029 C 0.0757 0.71618 0.07934 0.74243 0.07934 0.74274 C 0.07882 0.79061 0.07917 0.83879 0.07778 0.88666 C 0.07674 0.92465 0.07292 0.96294 0.07292 1.00247 " pathEditMode="relative" rAng="0" ptsTypes="fffffffffffffffffffA">
                                      <p:cBhvr>
                                        <p:cTn id="182" dur="4000" fill="hold"/>
                                        <p:tgtEl>
                                          <p:spTgt spid="24"/>
                                        </p:tgtEl>
                                        <p:attrNameLst>
                                          <p:attrName>ppt_x</p:attrName>
                                          <p:attrName>ppt_y</p:attrName>
                                        </p:attrNameLst>
                                      </p:cBhvr>
                                      <p:rCtr x="2691" y="50124"/>
                                    </p:animMotion>
                                  </p:childTnLst>
                                </p:cTn>
                              </p:par>
                              <p:par>
                                <p:cTn id="183" presetID="0" presetClass="path" presetSubtype="0" repeatCount="indefinite" accel="50000" decel="50000" fill="hold" grpId="1" nodeType="withEffect">
                                  <p:stCondLst>
                                    <p:cond delay="2250"/>
                                  </p:stCondLst>
                                  <p:childTnLst>
                                    <p:animMotion origin="layout" path="M 2.77778E-7 4.97683E-6 C -0.00591 0.01421 -0.01042 0.03027 -0.0158 0.04541 C -0.01823 0.05221 -0.02223 0.05653 -0.02535 0.06209 C -0.04931 0.10411 -0.02674 0.06951 -0.03802 0.09608 C -0.03976 0.1004 -0.04271 0.10318 -0.04445 0.10751 C -0.04792 0.11554 -0.05157 0.12913 -0.05382 0.1384 C -0.05799 0.15508 -0.06181 0.17423 -0.06337 0.19215 C -0.06441 0.20451 -0.06667 0.22892 -0.06667 0.22892 C -0.06771 0.26382 -0.06823 0.33735 -0.07778 0.3701 C -0.08143 0.40315 -0.07882 0.43621 -0.08403 0.46895 C -0.08768 0.54958 -0.09098 0.63145 -0.07778 0.70899 C -0.07552 0.72196 -0.07552 0.73154 -0.07136 0.74297 C -0.06875 0.76707 -0.06615 0.79333 -0.06181 0.8165 C -0.05816 0.83596 -0.05921 0.81959 -0.05712 0.83627 C -0.05643 0.84183 -0.05643 0.8477 -0.05556 0.85295 C -0.05434 0.85975 -0.05191 0.86592 -0.0507 0.87272 C -0.05018 0.88044 -0.05018 0.88817 -0.04914 0.89558 C -0.04792 0.90485 -0.0441 0.91412 -0.04271 0.92369 C -0.04202 0.92833 -0.04184 0.93327 -0.04115 0.93791 C -0.0408 0.94069 -0.03959 0.94625 -0.03959 0.94625 " pathEditMode="relative" ptsTypes="fffffffffffffffffffA">
                                      <p:cBhvr>
                                        <p:cTn id="184" dur="4000" fill="hold"/>
                                        <p:tgtEl>
                                          <p:spTgt spid="25"/>
                                        </p:tgtEl>
                                        <p:attrNameLst>
                                          <p:attrName>ppt_x</p:attrName>
                                          <p:attrName>ppt_y</p:attrName>
                                        </p:attrNameLst>
                                      </p:cBhvr>
                                    </p:animMotion>
                                  </p:childTnLst>
                                </p:cTn>
                              </p:par>
                              <p:par>
                                <p:cTn id="185" presetID="0" presetClass="path" presetSubtype="0" repeatCount="indefinite" accel="50000" decel="50000" fill="hold" grpId="1" nodeType="withEffect">
                                  <p:stCondLst>
                                    <p:cond delay="4750"/>
                                  </p:stCondLst>
                                  <p:childTnLst>
                                    <p:animMotion origin="layout" path="M 5E-6 1.85185E-6 C -0.00138 0.01543 -0.00643 0.03642 -0.01268 0.04784 C -0.01459 0.05771 -0.01718 0.06759 -0.0191 0.07623 C -0.0257 0.10833 -0.025 0.1466 -0.02709 0.18055 C -0.02656 0.24629 -0.02656 0.31234 -0.02553 0.37778 C -0.025 0.40957 -0.01893 0.44012 -0.01598 0.47129 C -0.00938 0.53858 -0.00417 0.6071 0.01268 0.66913 C 0.01702 0.70864 0.01962 0.72284 0.01424 0.77068 C 0.01303 0.78117 0.00504 0.79599 0.00157 0.80432 C -0.01511 0.84722 -0.00468 0.82716 -0.01754 0.84969 C -0.02639 0.89012 -0.01268 0.8321 -0.02864 0.88055 C -0.03211 0.89166 -0.03299 0.90617 -0.03664 0.91759 C -0.0401 0.92778 -0.04549 0.93549 -0.0493 0.94537 C -0.05104 0.95463 -0.05087 0.95123 -0.05087 0.95679 " pathEditMode="relative" rAng="0" ptsTypes="fffffffffffffA">
                                      <p:cBhvr>
                                        <p:cTn id="186" dur="4000" fill="hold"/>
                                        <p:tgtEl>
                                          <p:spTgt spid="26"/>
                                        </p:tgtEl>
                                        <p:attrNameLst>
                                          <p:attrName>ppt_x</p:attrName>
                                          <p:attrName>ppt_y</p:attrName>
                                        </p:attrNameLst>
                                      </p:cBhvr>
                                      <p:rCtr x="-1580" y="47840"/>
                                    </p:animMotion>
                                  </p:childTnLst>
                                </p:cTn>
                              </p:par>
                              <p:par>
                                <p:cTn id="187" presetID="10" presetClass="exit" presetSubtype="0" repeatCount="indefinite" fill="hold" grpId="2" nodeType="withEffect">
                                  <p:stCondLst>
                                    <p:cond delay="7750"/>
                                  </p:stCondLst>
                                  <p:childTnLst>
                                    <p:animEffect transition="out" filter="fade">
                                      <p:cBhvr>
                                        <p:cTn id="188" dur="750"/>
                                        <p:tgtEl>
                                          <p:spTgt spid="23"/>
                                        </p:tgtEl>
                                      </p:cBhvr>
                                    </p:animEffect>
                                    <p:set>
                                      <p:cBhvr>
                                        <p:cTn id="189" dur="1" fill="hold">
                                          <p:stCondLst>
                                            <p:cond delay="749"/>
                                          </p:stCondLst>
                                        </p:cTn>
                                        <p:tgtEl>
                                          <p:spTgt spid="23"/>
                                        </p:tgtEl>
                                        <p:attrNameLst>
                                          <p:attrName>style.visibility</p:attrName>
                                        </p:attrNameLst>
                                      </p:cBhvr>
                                      <p:to>
                                        <p:strVal val="hidden"/>
                                      </p:to>
                                    </p:set>
                                  </p:childTnLst>
                                </p:cTn>
                              </p:par>
                              <p:par>
                                <p:cTn id="190" presetID="10" presetClass="exit" presetSubtype="0" repeatCount="indefinite" fill="hold" grpId="2" nodeType="withEffect">
                                  <p:stCondLst>
                                    <p:cond delay="6250"/>
                                  </p:stCondLst>
                                  <p:childTnLst>
                                    <p:animEffect transition="out" filter="fade">
                                      <p:cBhvr>
                                        <p:cTn id="191" dur="750"/>
                                        <p:tgtEl>
                                          <p:spTgt spid="24"/>
                                        </p:tgtEl>
                                      </p:cBhvr>
                                    </p:animEffect>
                                    <p:set>
                                      <p:cBhvr>
                                        <p:cTn id="192" dur="1" fill="hold">
                                          <p:stCondLst>
                                            <p:cond delay="749"/>
                                          </p:stCondLst>
                                        </p:cTn>
                                        <p:tgtEl>
                                          <p:spTgt spid="24"/>
                                        </p:tgtEl>
                                        <p:attrNameLst>
                                          <p:attrName>style.visibility</p:attrName>
                                        </p:attrNameLst>
                                      </p:cBhvr>
                                      <p:to>
                                        <p:strVal val="hidden"/>
                                      </p:to>
                                    </p:set>
                                  </p:childTnLst>
                                </p:cTn>
                              </p:par>
                              <p:par>
                                <p:cTn id="193" presetID="10" presetClass="exit" presetSubtype="0" repeatCount="indefinite" fill="hold" grpId="2" nodeType="withEffect">
                                  <p:stCondLst>
                                    <p:cond delay="6000"/>
                                  </p:stCondLst>
                                  <p:childTnLst>
                                    <p:animEffect transition="out" filter="fade">
                                      <p:cBhvr>
                                        <p:cTn id="194" dur="750"/>
                                        <p:tgtEl>
                                          <p:spTgt spid="25"/>
                                        </p:tgtEl>
                                      </p:cBhvr>
                                    </p:animEffect>
                                    <p:set>
                                      <p:cBhvr>
                                        <p:cTn id="195" dur="1" fill="hold">
                                          <p:stCondLst>
                                            <p:cond delay="749"/>
                                          </p:stCondLst>
                                        </p:cTn>
                                        <p:tgtEl>
                                          <p:spTgt spid="25"/>
                                        </p:tgtEl>
                                        <p:attrNameLst>
                                          <p:attrName>style.visibility</p:attrName>
                                        </p:attrNameLst>
                                      </p:cBhvr>
                                      <p:to>
                                        <p:strVal val="hidden"/>
                                      </p:to>
                                    </p:set>
                                  </p:childTnLst>
                                </p:cTn>
                              </p:par>
                              <p:par>
                                <p:cTn id="196" presetID="10" presetClass="exit" presetSubtype="0" repeatCount="indefinite" fill="hold" grpId="2" nodeType="withEffect">
                                  <p:stCondLst>
                                    <p:cond delay="8750"/>
                                  </p:stCondLst>
                                  <p:childTnLst>
                                    <p:animEffect transition="out" filter="fade">
                                      <p:cBhvr>
                                        <p:cTn id="197" dur="750"/>
                                        <p:tgtEl>
                                          <p:spTgt spid="26"/>
                                        </p:tgtEl>
                                      </p:cBhvr>
                                    </p:animEffect>
                                    <p:set>
                                      <p:cBhvr>
                                        <p:cTn id="198" dur="1" fill="hold">
                                          <p:stCondLst>
                                            <p:cond delay="749"/>
                                          </p:stCondLst>
                                        </p:cTn>
                                        <p:tgtEl>
                                          <p:spTgt spid="26"/>
                                        </p:tgtEl>
                                        <p:attrNameLst>
                                          <p:attrName>style.visibility</p:attrName>
                                        </p:attrNameLst>
                                      </p:cBhvr>
                                      <p:to>
                                        <p:strVal val="hidden"/>
                                      </p:to>
                                    </p:set>
                                  </p:childTnLst>
                                </p:cTn>
                              </p:par>
                              <p:par>
                                <p:cTn id="199" presetID="10" presetClass="entr" presetSubtype="0" repeatCount="indefinite" fill="hold" grpId="0" nodeType="withEffect">
                                  <p:stCondLst>
                                    <p:cond delay="3000"/>
                                  </p:stCondLst>
                                  <p:childTnLst>
                                    <p:set>
                                      <p:cBhvr>
                                        <p:cTn id="200" dur="1" fill="hold">
                                          <p:stCondLst>
                                            <p:cond delay="0"/>
                                          </p:stCondLst>
                                        </p:cTn>
                                        <p:tgtEl>
                                          <p:spTgt spid="27"/>
                                        </p:tgtEl>
                                        <p:attrNameLst>
                                          <p:attrName>style.visibility</p:attrName>
                                        </p:attrNameLst>
                                      </p:cBhvr>
                                      <p:to>
                                        <p:strVal val="visible"/>
                                      </p:to>
                                    </p:set>
                                    <p:animEffect transition="in" filter="fade">
                                      <p:cBhvr>
                                        <p:cTn id="201" dur="750"/>
                                        <p:tgtEl>
                                          <p:spTgt spid="27"/>
                                        </p:tgtEl>
                                      </p:cBhvr>
                                    </p:animEffect>
                                  </p:childTnLst>
                                </p:cTn>
                              </p:par>
                              <p:par>
                                <p:cTn id="202" presetID="10" presetClass="entr" presetSubtype="0" repeatCount="indefinite" fill="hold" grpId="0" nodeType="withEffect">
                                  <p:stCondLst>
                                    <p:cond delay="5000"/>
                                  </p:stCondLst>
                                  <p:childTnLst>
                                    <p:set>
                                      <p:cBhvr>
                                        <p:cTn id="203" dur="1" fill="hold">
                                          <p:stCondLst>
                                            <p:cond delay="0"/>
                                          </p:stCondLst>
                                        </p:cTn>
                                        <p:tgtEl>
                                          <p:spTgt spid="28"/>
                                        </p:tgtEl>
                                        <p:attrNameLst>
                                          <p:attrName>style.visibility</p:attrName>
                                        </p:attrNameLst>
                                      </p:cBhvr>
                                      <p:to>
                                        <p:strVal val="visible"/>
                                      </p:to>
                                    </p:set>
                                    <p:animEffect transition="in" filter="fade">
                                      <p:cBhvr>
                                        <p:cTn id="204" dur="750"/>
                                        <p:tgtEl>
                                          <p:spTgt spid="28"/>
                                        </p:tgtEl>
                                      </p:cBhvr>
                                    </p:animEffect>
                                  </p:childTnLst>
                                </p:cTn>
                              </p:par>
                              <p:par>
                                <p:cTn id="205" presetID="10" presetClass="entr" presetSubtype="0" repeatCount="indefinite" fill="hold" grpId="0" nodeType="withEffect">
                                  <p:stCondLst>
                                    <p:cond delay="3750"/>
                                  </p:stCondLst>
                                  <p:childTnLst>
                                    <p:set>
                                      <p:cBhvr>
                                        <p:cTn id="206" dur="1" fill="hold">
                                          <p:stCondLst>
                                            <p:cond delay="0"/>
                                          </p:stCondLst>
                                        </p:cTn>
                                        <p:tgtEl>
                                          <p:spTgt spid="29"/>
                                        </p:tgtEl>
                                        <p:attrNameLst>
                                          <p:attrName>style.visibility</p:attrName>
                                        </p:attrNameLst>
                                      </p:cBhvr>
                                      <p:to>
                                        <p:strVal val="visible"/>
                                      </p:to>
                                    </p:set>
                                    <p:animEffect transition="in" filter="fade">
                                      <p:cBhvr>
                                        <p:cTn id="207" dur="750"/>
                                        <p:tgtEl>
                                          <p:spTgt spid="29"/>
                                        </p:tgtEl>
                                      </p:cBhvr>
                                    </p:animEffect>
                                  </p:childTnLst>
                                </p:cTn>
                              </p:par>
                              <p:par>
                                <p:cTn id="208" presetID="10" presetClass="entr" presetSubtype="0" repeatCount="indefinite" fill="hold" grpId="0" nodeType="withEffect">
                                  <p:stCondLst>
                                    <p:cond delay="4000"/>
                                  </p:stCondLst>
                                  <p:childTnLst>
                                    <p:set>
                                      <p:cBhvr>
                                        <p:cTn id="209" dur="1" fill="hold">
                                          <p:stCondLst>
                                            <p:cond delay="0"/>
                                          </p:stCondLst>
                                        </p:cTn>
                                        <p:tgtEl>
                                          <p:spTgt spid="30"/>
                                        </p:tgtEl>
                                        <p:attrNameLst>
                                          <p:attrName>style.visibility</p:attrName>
                                        </p:attrNameLst>
                                      </p:cBhvr>
                                      <p:to>
                                        <p:strVal val="visible"/>
                                      </p:to>
                                    </p:set>
                                    <p:animEffect transition="in" filter="fade">
                                      <p:cBhvr>
                                        <p:cTn id="210" dur="750"/>
                                        <p:tgtEl>
                                          <p:spTgt spid="30"/>
                                        </p:tgtEl>
                                      </p:cBhvr>
                                    </p:animEffect>
                                  </p:childTnLst>
                                </p:cTn>
                              </p:par>
                              <p:par>
                                <p:cTn id="211" presetID="0" presetClass="path" presetSubtype="0" repeatCount="indefinite" accel="50000" decel="50000" fill="hold" grpId="1" nodeType="withEffect">
                                  <p:stCondLst>
                                    <p:cond delay="3500"/>
                                  </p:stCondLst>
                                  <p:childTnLst>
                                    <p:animMotion origin="layout" path="M 5.55556E-7 -1.30368E-6 C -0.01563 0.00464 -0.02083 0.01823 -0.03333 0.02533 C -0.03576 0.03213 -0.03906 0.038 -0.04115 0.0451 C -0.04479 0.05839 -0.0441 0.06302 -0.04601 0.07631 C -0.05069 0.10967 -0.05295 0.14334 -0.05556 0.17794 C -0.05469 0.2907 -0.05764 0.38987 -0.04913 0.49676 C -0.04653 0.53074 -0.04236 0.5641 -0.03958 0.59809 C -0.03854 0.61168 -0.03646 0.63825 -0.03646 0.63856 C -0.03698 0.71177 -0.02066 0.79827 -0.04444 0.8582 C -0.04618 0.87334 -0.04635 0.88632 -0.05382 0.89527 C -0.05469 0.89929 -0.05712 0.91041 -0.05712 0.91474 C -0.05712 0.91783 -0.05556 0.9237 -0.05556 0.92401 L -0.05556 0.96849 " pathEditMode="relative" rAng="0" ptsTypes="fffffffffffAA">
                                      <p:cBhvr>
                                        <p:cTn id="212" dur="4000" fill="hold"/>
                                        <p:tgtEl>
                                          <p:spTgt spid="27"/>
                                        </p:tgtEl>
                                        <p:attrNameLst>
                                          <p:attrName>ppt_x</p:attrName>
                                          <p:attrName>ppt_y</p:attrName>
                                        </p:attrNameLst>
                                      </p:cBhvr>
                                      <p:rCtr x="-2882" y="48409"/>
                                    </p:animMotion>
                                  </p:childTnLst>
                                </p:cTn>
                              </p:par>
                              <p:par>
                                <p:cTn id="213" presetID="10" presetClass="exit" presetSubtype="0" repeatCount="indefinite" fill="hold" grpId="2" nodeType="withEffect">
                                  <p:stCondLst>
                                    <p:cond delay="7500"/>
                                  </p:stCondLst>
                                  <p:childTnLst>
                                    <p:animEffect transition="out" filter="fade">
                                      <p:cBhvr>
                                        <p:cTn id="214" dur="750"/>
                                        <p:tgtEl>
                                          <p:spTgt spid="27"/>
                                        </p:tgtEl>
                                      </p:cBhvr>
                                    </p:animEffect>
                                    <p:set>
                                      <p:cBhvr>
                                        <p:cTn id="215" dur="1" fill="hold">
                                          <p:stCondLst>
                                            <p:cond delay="749"/>
                                          </p:stCondLst>
                                        </p:cTn>
                                        <p:tgtEl>
                                          <p:spTgt spid="27"/>
                                        </p:tgtEl>
                                        <p:attrNameLst>
                                          <p:attrName>style.visibility</p:attrName>
                                        </p:attrNameLst>
                                      </p:cBhvr>
                                      <p:to>
                                        <p:strVal val="hidden"/>
                                      </p:to>
                                    </p:set>
                                  </p:childTnLst>
                                </p:cTn>
                              </p:par>
                              <p:par>
                                <p:cTn id="216" presetID="0" presetClass="path" presetSubtype="0" repeatCount="indefinite" accel="50000" decel="50000" fill="hold" grpId="1" nodeType="withEffect">
                                  <p:stCondLst>
                                    <p:cond delay="2000"/>
                                  </p:stCondLst>
                                  <p:childTnLst>
                                    <p:animMotion origin="layout" path="M 1.11022E-16 -1.72946E-7 C -0.00139 0.02007 -0.00365 0.03428 -0.00642 0.05374 C -0.00694 0.05744 -0.00747 0.06115 -0.00799 0.06486 C -0.00885 0.07134 -0.01111 0.08184 -0.01111 0.08215 C -0.01458 0.13743 -0.02535 0.20352 -0.00799 0.25139 C -0.0066 0.26652 -0.00556 0.27455 -0.00156 0.28783 C -0.00017 0.30235 0.00017 0.31007 0.00469 0.3218 C 0.00521 0.32644 0.00521 0.33169 0.00625 0.33601 C 0.00677 0.33848 0.00903 0.3391 0.00955 0.34157 C 0.01059 0.34589 0.01024 0.35114 0.01111 0.35578 C 0.01389 0.37091 0.0191 0.39284 0.02378 0.40642 C 0.02708 0.416 0.03229 0.42403 0.0349 0.43484 C 0.0401 0.45584 0.04184 0.47962 0.04757 0.5 C 0.05677 0.57474 0.04514 0.48271 0.05399 0.54509 C 0.05608 0.56022 0.05538 0.57443 0.06024 0.58771 C 0.06285 0.6155 0.06701 0.64577 0.07292 0.67233 C 0.07344 0.68252 0.07361 0.69302 0.07448 0.70321 C 0.07569 0.71649 0.07934 0.74274 0.07934 0.74305 C 0.07882 0.79092 0.07917 0.8391 0.07778 0.88697 C 0.07674 0.92495 0.07292 0.96325 0.07292 1.00278 " pathEditMode="relative" rAng="0" ptsTypes="fffffffffffffffffffA">
                                      <p:cBhvr>
                                        <p:cTn id="217" dur="4000" fill="hold"/>
                                        <p:tgtEl>
                                          <p:spTgt spid="28"/>
                                        </p:tgtEl>
                                        <p:attrNameLst>
                                          <p:attrName>ppt_x</p:attrName>
                                          <p:attrName>ppt_y</p:attrName>
                                        </p:attrNameLst>
                                      </p:cBhvr>
                                      <p:rCtr x="2691" y="50124"/>
                                    </p:animMotion>
                                  </p:childTnLst>
                                </p:cTn>
                              </p:par>
                              <p:par>
                                <p:cTn id="218" presetID="0" presetClass="path" presetSubtype="0" repeatCount="indefinite" accel="50000" decel="50000" fill="hold" grpId="1" nodeType="withEffect">
                                  <p:stCondLst>
                                    <p:cond delay="4000"/>
                                  </p:stCondLst>
                                  <p:childTnLst>
                                    <p:animMotion origin="layout" path="M 2.77778E-7 4.97683E-6 C -0.00591 0.01421 -0.01042 0.03027 -0.0158 0.04541 C -0.01823 0.05221 -0.02223 0.05653 -0.02535 0.06209 C -0.04931 0.10411 -0.02674 0.06951 -0.03802 0.09608 C -0.03976 0.1004 -0.04271 0.10318 -0.04445 0.10751 C -0.04792 0.11554 -0.05157 0.12913 -0.05382 0.1384 C -0.05799 0.15508 -0.06181 0.17423 -0.06337 0.19215 C -0.06441 0.20451 -0.06667 0.22892 -0.06667 0.22892 C -0.06771 0.26382 -0.06823 0.33735 -0.07778 0.3701 C -0.08143 0.40315 -0.07882 0.43621 -0.08403 0.46895 C -0.08768 0.54958 -0.09098 0.63145 -0.07778 0.70899 C -0.07552 0.72196 -0.07552 0.73154 -0.07136 0.74297 C -0.06875 0.76707 -0.06615 0.79333 -0.06181 0.8165 C -0.05816 0.83596 -0.05921 0.81959 -0.05712 0.83627 C -0.05643 0.84183 -0.05643 0.8477 -0.05556 0.85295 C -0.05434 0.85975 -0.05191 0.86592 -0.0507 0.87272 C -0.05018 0.88044 -0.05018 0.88817 -0.04914 0.89558 C -0.04792 0.90485 -0.0441 0.91412 -0.04271 0.92369 C -0.04202 0.92833 -0.04184 0.93327 -0.04115 0.93791 C -0.0408 0.94069 -0.03959 0.94625 -0.03959 0.94625 " pathEditMode="relative" ptsTypes="fffffffffffffffffffA">
                                      <p:cBhvr>
                                        <p:cTn id="219" dur="4000" fill="hold"/>
                                        <p:tgtEl>
                                          <p:spTgt spid="29"/>
                                        </p:tgtEl>
                                        <p:attrNameLst>
                                          <p:attrName>ppt_x</p:attrName>
                                          <p:attrName>ppt_y</p:attrName>
                                        </p:attrNameLst>
                                      </p:cBhvr>
                                    </p:animMotion>
                                  </p:childTnLst>
                                </p:cTn>
                              </p:par>
                              <p:par>
                                <p:cTn id="220" presetID="0" presetClass="path" presetSubtype="0" repeatCount="indefinite" accel="50000" decel="50000" fill="hold" grpId="1" nodeType="withEffect">
                                  <p:stCondLst>
                                    <p:cond delay="4500"/>
                                  </p:stCondLst>
                                  <p:childTnLst>
                                    <p:animMotion origin="layout" path="M -1.66667E-6 -1.72946E-7 C -0.00139 0.01544 -0.00642 0.03644 -0.01267 0.04818 C -0.01458 0.05775 -0.01719 0.06763 -0.0191 0.07597 C -0.02569 0.1084 -0.025 0.1467 -0.02708 0.18067 C -0.02656 0.24645 -0.02656 0.31254 -0.02552 0.37801 C -0.025 0.40982 -0.01892 0.4404 -0.01597 0.47159 C -0.00937 0.53891 -0.00416 0.60747 0.01268 0.66955 C 0.01702 0.70908 0.01962 0.72329 0.01424 0.77116 C 0.01302 0.78166 0.00504 0.79648 0.00156 0.80482 C -0.0151 0.84775 -0.00469 0.82767 -0.01753 0.85022 C -0.02639 0.89067 -0.01267 0.83261 -0.02864 0.8811 C -0.03212 0.89222 -0.03298 0.90673 -0.03663 0.91816 C -0.0401 0.92835 -0.04548 0.93607 -0.0493 0.94595 C -0.05104 0.95522 -0.05087 0.95182 -0.05087 0.95738 " pathEditMode="relative" rAng="0" ptsTypes="fffffffffffffA">
                                      <p:cBhvr>
                                        <p:cTn id="221" dur="4000" fill="hold"/>
                                        <p:tgtEl>
                                          <p:spTgt spid="30"/>
                                        </p:tgtEl>
                                        <p:attrNameLst>
                                          <p:attrName>ppt_x</p:attrName>
                                          <p:attrName>ppt_y</p:attrName>
                                        </p:attrNameLst>
                                      </p:cBhvr>
                                      <p:rCtr x="-1580" y="47869"/>
                                    </p:animMotion>
                                  </p:childTnLst>
                                </p:cTn>
                              </p:par>
                              <p:par>
                                <p:cTn id="222" presetID="10" presetClass="exit" presetSubtype="0" repeatCount="indefinite" fill="hold" grpId="2" nodeType="withEffect">
                                  <p:stCondLst>
                                    <p:cond delay="5500"/>
                                  </p:stCondLst>
                                  <p:childTnLst>
                                    <p:animEffect transition="out" filter="fade">
                                      <p:cBhvr>
                                        <p:cTn id="223" dur="750"/>
                                        <p:tgtEl>
                                          <p:spTgt spid="28"/>
                                        </p:tgtEl>
                                      </p:cBhvr>
                                    </p:animEffect>
                                    <p:set>
                                      <p:cBhvr>
                                        <p:cTn id="224" dur="1" fill="hold">
                                          <p:stCondLst>
                                            <p:cond delay="749"/>
                                          </p:stCondLst>
                                        </p:cTn>
                                        <p:tgtEl>
                                          <p:spTgt spid="28"/>
                                        </p:tgtEl>
                                        <p:attrNameLst>
                                          <p:attrName>style.visibility</p:attrName>
                                        </p:attrNameLst>
                                      </p:cBhvr>
                                      <p:to>
                                        <p:strVal val="hidden"/>
                                      </p:to>
                                    </p:set>
                                  </p:childTnLst>
                                </p:cTn>
                              </p:par>
                              <p:par>
                                <p:cTn id="225" presetID="10" presetClass="exit" presetSubtype="0" repeatCount="indefinite" fill="hold" grpId="2" nodeType="withEffect">
                                  <p:stCondLst>
                                    <p:cond delay="7250"/>
                                  </p:stCondLst>
                                  <p:childTnLst>
                                    <p:animEffect transition="out" filter="fade">
                                      <p:cBhvr>
                                        <p:cTn id="226" dur="750"/>
                                        <p:tgtEl>
                                          <p:spTgt spid="29"/>
                                        </p:tgtEl>
                                      </p:cBhvr>
                                    </p:animEffect>
                                    <p:set>
                                      <p:cBhvr>
                                        <p:cTn id="227" dur="1" fill="hold">
                                          <p:stCondLst>
                                            <p:cond delay="749"/>
                                          </p:stCondLst>
                                        </p:cTn>
                                        <p:tgtEl>
                                          <p:spTgt spid="29"/>
                                        </p:tgtEl>
                                        <p:attrNameLst>
                                          <p:attrName>style.visibility</p:attrName>
                                        </p:attrNameLst>
                                      </p:cBhvr>
                                      <p:to>
                                        <p:strVal val="hidden"/>
                                      </p:to>
                                    </p:set>
                                  </p:childTnLst>
                                </p:cTn>
                              </p:par>
                              <p:par>
                                <p:cTn id="228" presetID="10" presetClass="exit" presetSubtype="0" repeatCount="indefinite" fill="hold" grpId="2" nodeType="withEffect">
                                  <p:stCondLst>
                                    <p:cond delay="8500"/>
                                  </p:stCondLst>
                                  <p:childTnLst>
                                    <p:animEffect transition="out" filter="fade">
                                      <p:cBhvr>
                                        <p:cTn id="229" dur="750"/>
                                        <p:tgtEl>
                                          <p:spTgt spid="30"/>
                                        </p:tgtEl>
                                      </p:cBhvr>
                                    </p:animEffect>
                                    <p:set>
                                      <p:cBhvr>
                                        <p:cTn id="230" dur="1" fill="hold">
                                          <p:stCondLst>
                                            <p:cond delay="749"/>
                                          </p:stCondLst>
                                        </p:cTn>
                                        <p:tgtEl>
                                          <p:spTgt spid="30"/>
                                        </p:tgtEl>
                                        <p:attrNameLst>
                                          <p:attrName>style.visibility</p:attrName>
                                        </p:attrNameLst>
                                      </p:cBhvr>
                                      <p:to>
                                        <p:strVal val="hidden"/>
                                      </p:to>
                                    </p:set>
                                  </p:childTnLst>
                                </p:cTn>
                              </p:par>
                              <p:par>
                                <p:cTn id="231" presetID="10" presetClass="entr" presetSubtype="0" repeatCount="indefinite" fill="hold" grpId="0" nodeType="withEffect">
                                  <p:stCondLst>
                                    <p:cond delay="0"/>
                                  </p:stCondLst>
                                  <p:childTnLst>
                                    <p:set>
                                      <p:cBhvr>
                                        <p:cTn id="232" dur="1" fill="hold">
                                          <p:stCondLst>
                                            <p:cond delay="0"/>
                                          </p:stCondLst>
                                        </p:cTn>
                                        <p:tgtEl>
                                          <p:spTgt spid="31"/>
                                        </p:tgtEl>
                                        <p:attrNameLst>
                                          <p:attrName>style.visibility</p:attrName>
                                        </p:attrNameLst>
                                      </p:cBhvr>
                                      <p:to>
                                        <p:strVal val="visible"/>
                                      </p:to>
                                    </p:set>
                                    <p:animEffect transition="in" filter="fade">
                                      <p:cBhvr>
                                        <p:cTn id="233" dur="750"/>
                                        <p:tgtEl>
                                          <p:spTgt spid="31"/>
                                        </p:tgtEl>
                                      </p:cBhvr>
                                    </p:animEffect>
                                  </p:childTnLst>
                                </p:cTn>
                              </p:par>
                              <p:par>
                                <p:cTn id="234" presetID="0" presetClass="path" presetSubtype="0" repeatCount="indefinite" accel="50000" decel="50000" fill="hold" grpId="1" nodeType="withEffect">
                                  <p:stCondLst>
                                    <p:cond delay="500"/>
                                  </p:stCondLst>
                                  <p:childTnLst>
                                    <p:animMotion origin="layout" path="M 5.55556E-7 -1.30368E-6 C -0.01563 0.00464 -0.02083 0.01823 -0.03333 0.02533 C -0.03576 0.03213 -0.03906 0.038 -0.04115 0.0451 C -0.04479 0.05839 -0.0441 0.06302 -0.04601 0.07631 C -0.05069 0.10967 -0.05295 0.14334 -0.05556 0.17794 C -0.05469 0.2907 -0.05764 0.38987 -0.04913 0.49676 C -0.04653 0.53074 -0.04236 0.5641 -0.03958 0.59809 C -0.03854 0.61168 -0.03646 0.63825 -0.03646 0.63856 C -0.03698 0.71177 -0.02066 0.79827 -0.04444 0.8582 C -0.04618 0.87334 -0.04635 0.88632 -0.05382 0.89527 C -0.05469 0.89929 -0.05712 0.91041 -0.05712 0.91474 C -0.05712 0.91783 -0.05556 0.9237 -0.05556 0.92401 L -0.05556 0.96849 " pathEditMode="relative" rAng="0" ptsTypes="fffffffffffAA">
                                      <p:cBhvr>
                                        <p:cTn id="235" dur="4000" fill="hold"/>
                                        <p:tgtEl>
                                          <p:spTgt spid="31"/>
                                        </p:tgtEl>
                                        <p:attrNameLst>
                                          <p:attrName>ppt_x</p:attrName>
                                          <p:attrName>ppt_y</p:attrName>
                                        </p:attrNameLst>
                                      </p:cBhvr>
                                      <p:rCtr x="-2882" y="48409"/>
                                    </p:animMotion>
                                  </p:childTnLst>
                                </p:cTn>
                              </p:par>
                              <p:par>
                                <p:cTn id="236" presetID="10" presetClass="exit" presetSubtype="0" repeatCount="indefinite" fill="hold" grpId="2" nodeType="withEffect">
                                  <p:stCondLst>
                                    <p:cond delay="4000"/>
                                  </p:stCondLst>
                                  <p:childTnLst>
                                    <p:animEffect transition="out" filter="fade">
                                      <p:cBhvr>
                                        <p:cTn id="237" dur="500"/>
                                        <p:tgtEl>
                                          <p:spTgt spid="31"/>
                                        </p:tgtEl>
                                      </p:cBhvr>
                                    </p:animEffect>
                                    <p:set>
                                      <p:cBhvr>
                                        <p:cTn id="238" dur="1" fill="hold">
                                          <p:stCondLst>
                                            <p:cond delay="499"/>
                                          </p:stCondLst>
                                        </p:cTn>
                                        <p:tgtEl>
                                          <p:spTgt spid="31"/>
                                        </p:tgtEl>
                                        <p:attrNameLst>
                                          <p:attrName>style.visibility</p:attrName>
                                        </p:attrNameLst>
                                      </p:cBhvr>
                                      <p:to>
                                        <p:strVal val="hidden"/>
                                      </p:to>
                                    </p:set>
                                  </p:childTnLst>
                                </p:cTn>
                              </p:par>
                              <p:par>
                                <p:cTn id="239" presetID="10" presetClass="entr" presetSubtype="0" repeatCount="indefinite" fill="hold" grpId="0" nodeType="withEffect">
                                  <p:stCondLst>
                                    <p:cond delay="3000"/>
                                  </p:stCondLst>
                                  <p:childTnLst>
                                    <p:set>
                                      <p:cBhvr>
                                        <p:cTn id="240" dur="1" fill="hold">
                                          <p:stCondLst>
                                            <p:cond delay="0"/>
                                          </p:stCondLst>
                                        </p:cTn>
                                        <p:tgtEl>
                                          <p:spTgt spid="32"/>
                                        </p:tgtEl>
                                        <p:attrNameLst>
                                          <p:attrName>style.visibility</p:attrName>
                                        </p:attrNameLst>
                                      </p:cBhvr>
                                      <p:to>
                                        <p:strVal val="visible"/>
                                      </p:to>
                                    </p:set>
                                    <p:animEffect transition="in" filter="fade">
                                      <p:cBhvr>
                                        <p:cTn id="241" dur="750"/>
                                        <p:tgtEl>
                                          <p:spTgt spid="32"/>
                                        </p:tgtEl>
                                      </p:cBhvr>
                                    </p:animEffect>
                                  </p:childTnLst>
                                </p:cTn>
                              </p:par>
                              <p:par>
                                <p:cTn id="242" presetID="0" presetClass="path" presetSubtype="0" repeatCount="indefinite" accel="50000" decel="50000" fill="hold" grpId="1" nodeType="withEffect">
                                  <p:stCondLst>
                                    <p:cond delay="4000"/>
                                  </p:stCondLst>
                                  <p:childTnLst>
                                    <p:animMotion origin="layout" path="M 0.01024 0.00339 C 0.01718 0.04074 0.01649 0.0895 0.00746 0.12685 C 0.00347 0.14383 0.00555 0.125 0.0033 0.14166 C 3.05556E-6 0.16543 -0.00157 0.19012 -0.0092 0.2108 C -0.01059 0.225 -0.01181 0.23704 -0.01476 0.25031 C -0.01598 0.26481 -0.01667 0.27654 -0.02032 0.28981 C -0.02344 0.3395 -0.02049 0.32006 -0.02587 0.34907 C -0.02743 0.45278 -0.02813 0.44506 -0.02587 0.56142 C -0.02518 0.59444 -0.01979 0.62747 -0.01754 0.66018 C -0.01476 0.70247 -0.0125 0.74444 -0.00782 0.78611 C -0.00643 0.84074 -0.00504 0.88518 -0.00365 0.94166 C -0.00348 0.94815 -0.00226 0.96142 -0.00226 0.96142 " pathEditMode="relative" ptsTypes="fffffffffffA">
                                      <p:cBhvr>
                                        <p:cTn id="243" dur="2000" fill="hold"/>
                                        <p:tgtEl>
                                          <p:spTgt spid="32"/>
                                        </p:tgtEl>
                                        <p:attrNameLst>
                                          <p:attrName>ppt_x</p:attrName>
                                          <p:attrName>ppt_y</p:attrName>
                                        </p:attrNameLst>
                                      </p:cBhvr>
                                    </p:animMotion>
                                  </p:childTnLst>
                                </p:cTn>
                              </p:par>
                              <p:par>
                                <p:cTn id="244" presetID="10" presetClass="exit" presetSubtype="0" repeatCount="indefinite" fill="hold" grpId="2" nodeType="withEffect">
                                  <p:stCondLst>
                                    <p:cond delay="6000"/>
                                  </p:stCondLst>
                                  <p:childTnLst>
                                    <p:animEffect transition="out" filter="fade">
                                      <p:cBhvr>
                                        <p:cTn id="245" dur="500"/>
                                        <p:tgtEl>
                                          <p:spTgt spid="32"/>
                                        </p:tgtEl>
                                      </p:cBhvr>
                                    </p:animEffect>
                                    <p:set>
                                      <p:cBhvr>
                                        <p:cTn id="246" dur="1" fill="hold">
                                          <p:stCondLst>
                                            <p:cond delay="499"/>
                                          </p:stCondLst>
                                        </p:cTn>
                                        <p:tgtEl>
                                          <p:spTgt spid="32"/>
                                        </p:tgtEl>
                                        <p:attrNameLst>
                                          <p:attrName>style.visibility</p:attrName>
                                        </p:attrNameLst>
                                      </p:cBhvr>
                                      <p:to>
                                        <p:strVal val="hidden"/>
                                      </p:to>
                                    </p:set>
                                  </p:childTnLst>
                                </p:cTn>
                              </p:par>
                              <p:par>
                                <p:cTn id="247" presetID="10" presetClass="entr" presetSubtype="0" repeatCount="indefinite" fill="hold" grpId="0" nodeType="withEffect">
                                  <p:stCondLst>
                                    <p:cond delay="0"/>
                                  </p:stCondLst>
                                  <p:childTnLst>
                                    <p:set>
                                      <p:cBhvr>
                                        <p:cTn id="248" dur="1" fill="hold">
                                          <p:stCondLst>
                                            <p:cond delay="0"/>
                                          </p:stCondLst>
                                        </p:cTn>
                                        <p:tgtEl>
                                          <p:spTgt spid="33"/>
                                        </p:tgtEl>
                                        <p:attrNameLst>
                                          <p:attrName>style.visibility</p:attrName>
                                        </p:attrNameLst>
                                      </p:cBhvr>
                                      <p:to>
                                        <p:strVal val="visible"/>
                                      </p:to>
                                    </p:set>
                                    <p:animEffect transition="in" filter="fade">
                                      <p:cBhvr>
                                        <p:cTn id="249" dur="750"/>
                                        <p:tgtEl>
                                          <p:spTgt spid="33"/>
                                        </p:tgtEl>
                                      </p:cBhvr>
                                    </p:animEffect>
                                  </p:childTnLst>
                                </p:cTn>
                              </p:par>
                              <p:par>
                                <p:cTn id="250" presetID="0" presetClass="path" presetSubtype="0" repeatCount="indefinite" accel="50000" decel="50000" fill="hold" grpId="1" nodeType="withEffect">
                                  <p:stCondLst>
                                    <p:cond delay="500"/>
                                  </p:stCondLst>
                                  <p:childTnLst>
                                    <p:animMotion origin="layout" path="M -5.55556E-6 -2.46914E-6 C -0.0047 0.01235 -0.00504 0.02716 -0.00973 0.03951 C -0.01338 0.10432 -0.01355 0.16975 -0.00834 0.23457 C -0.00713 0.24877 -0.00348 0.26266 -0.0014 0.27654 C 0.00208 0.29938 0.00364 0.32284 0.00694 0.34568 C 0.00815 0.37654 0.01041 0.40679 0.01388 0.43704 C 0.01492 0.45833 0.01666 0.47161 0.01944 0.49136 C 0.01909 0.51852 0.02708 0.66049 0.00277 0.7037 C -0.0073 0.75741 -0.02362 0.80741 -0.03612 0.85926 C -0.03872 0.87037 -0.03959 0.88241 -0.04167 0.89383 C -0.04324 0.91266 -0.04688 0.93148 -0.04306 0.95062 C -0.04237 0.95401 -0.03751 0.95556 -0.03751 0.95556 " pathEditMode="relative" ptsTypes="fffffffffffA">
                                      <p:cBhvr>
                                        <p:cTn id="251" dur="2000" fill="hold"/>
                                        <p:tgtEl>
                                          <p:spTgt spid="33"/>
                                        </p:tgtEl>
                                        <p:attrNameLst>
                                          <p:attrName>ppt_x</p:attrName>
                                          <p:attrName>ppt_y</p:attrName>
                                        </p:attrNameLst>
                                      </p:cBhvr>
                                    </p:animMotion>
                                  </p:childTnLst>
                                </p:cTn>
                              </p:par>
                              <p:par>
                                <p:cTn id="252" presetID="10" presetClass="exit" presetSubtype="0" repeatCount="indefinite" fill="hold" grpId="2" nodeType="withEffect">
                                  <p:stCondLst>
                                    <p:cond delay="4000"/>
                                  </p:stCondLst>
                                  <p:childTnLst>
                                    <p:animEffect transition="out" filter="fade">
                                      <p:cBhvr>
                                        <p:cTn id="253" dur="750"/>
                                        <p:tgtEl>
                                          <p:spTgt spid="33"/>
                                        </p:tgtEl>
                                      </p:cBhvr>
                                    </p:animEffect>
                                    <p:set>
                                      <p:cBhvr>
                                        <p:cTn id="254" dur="1" fill="hold">
                                          <p:stCondLst>
                                            <p:cond delay="749"/>
                                          </p:stCondLst>
                                        </p:cTn>
                                        <p:tgtEl>
                                          <p:spTgt spid="33"/>
                                        </p:tgtEl>
                                        <p:attrNameLst>
                                          <p:attrName>style.visibility</p:attrName>
                                        </p:attrNameLst>
                                      </p:cBhvr>
                                      <p:to>
                                        <p:strVal val="hidden"/>
                                      </p:to>
                                    </p:set>
                                  </p:childTnLst>
                                </p:cTn>
                              </p:par>
                              <p:par>
                                <p:cTn id="255" presetID="10" presetClass="entr" presetSubtype="0" repeatCount="indefinite" fill="hold" grpId="0" nodeType="withEffect">
                                  <p:stCondLst>
                                    <p:cond delay="500"/>
                                  </p:stCondLst>
                                  <p:childTnLst>
                                    <p:set>
                                      <p:cBhvr>
                                        <p:cTn id="256" dur="1" fill="hold">
                                          <p:stCondLst>
                                            <p:cond delay="0"/>
                                          </p:stCondLst>
                                        </p:cTn>
                                        <p:tgtEl>
                                          <p:spTgt spid="34"/>
                                        </p:tgtEl>
                                        <p:attrNameLst>
                                          <p:attrName>style.visibility</p:attrName>
                                        </p:attrNameLst>
                                      </p:cBhvr>
                                      <p:to>
                                        <p:strVal val="visible"/>
                                      </p:to>
                                    </p:set>
                                    <p:animEffect transition="in" filter="fade">
                                      <p:cBhvr>
                                        <p:cTn id="257" dur="750"/>
                                        <p:tgtEl>
                                          <p:spTgt spid="34"/>
                                        </p:tgtEl>
                                      </p:cBhvr>
                                    </p:animEffect>
                                  </p:childTnLst>
                                </p:cTn>
                              </p:par>
                              <p:par>
                                <p:cTn id="258" presetID="0" presetClass="path" presetSubtype="0" repeatCount="indefinite" accel="50000" decel="50000" fill="hold" grpId="1" nodeType="withEffect">
                                  <p:stCondLst>
                                    <p:cond delay="1000"/>
                                  </p:stCondLst>
                                  <p:childTnLst>
                                    <p:animMotion origin="layout" path="M 5.55556E-7 -1.30368E-6 C -0.01563 0.00464 -0.02083 0.01823 -0.03333 0.02533 C -0.03576 0.03213 -0.03906 0.038 -0.04115 0.0451 C -0.04479 0.05839 -0.0441 0.06302 -0.04601 0.07631 C -0.05069 0.10967 -0.05295 0.14334 -0.05556 0.17794 C -0.05469 0.2907 -0.05764 0.38987 -0.04913 0.49676 C -0.04653 0.53074 -0.04236 0.5641 -0.03958 0.59809 C -0.03854 0.61168 -0.03646 0.63825 -0.03646 0.63856 C -0.03698 0.71177 -0.02066 0.79827 -0.04444 0.8582 C -0.04618 0.87334 -0.04635 0.88632 -0.05382 0.89527 C -0.05469 0.89929 -0.05712 0.91041 -0.05712 0.91474 C -0.05712 0.91783 -0.05556 0.9237 -0.05556 0.92401 L -0.05556 0.96849 " pathEditMode="relative" rAng="0" ptsTypes="fffffffffffAA">
                                      <p:cBhvr>
                                        <p:cTn id="259" dur="4000" fill="hold"/>
                                        <p:tgtEl>
                                          <p:spTgt spid="34"/>
                                        </p:tgtEl>
                                        <p:attrNameLst>
                                          <p:attrName>ppt_x</p:attrName>
                                          <p:attrName>ppt_y</p:attrName>
                                        </p:attrNameLst>
                                      </p:cBhvr>
                                      <p:rCtr x="-2882" y="48409"/>
                                    </p:animMotion>
                                  </p:childTnLst>
                                </p:cTn>
                              </p:par>
                              <p:par>
                                <p:cTn id="260" presetID="10" presetClass="exit" presetSubtype="0" repeatCount="indefinite" fill="hold" grpId="2" nodeType="withEffect">
                                  <p:stCondLst>
                                    <p:cond delay="4500"/>
                                  </p:stCondLst>
                                  <p:childTnLst>
                                    <p:animEffect transition="out" filter="fade">
                                      <p:cBhvr>
                                        <p:cTn id="261" dur="750"/>
                                        <p:tgtEl>
                                          <p:spTgt spid="34"/>
                                        </p:tgtEl>
                                      </p:cBhvr>
                                    </p:animEffect>
                                    <p:set>
                                      <p:cBhvr>
                                        <p:cTn id="262" dur="1" fill="hold">
                                          <p:stCondLst>
                                            <p:cond delay="749"/>
                                          </p:stCondLst>
                                        </p:cTn>
                                        <p:tgtEl>
                                          <p:spTgt spid="34"/>
                                        </p:tgtEl>
                                        <p:attrNameLst>
                                          <p:attrName>style.visibility</p:attrName>
                                        </p:attrNameLst>
                                      </p:cBhvr>
                                      <p:to>
                                        <p:strVal val="hidden"/>
                                      </p:to>
                                    </p:set>
                                  </p:childTnLst>
                                </p:cTn>
                              </p:par>
                              <p:par>
                                <p:cTn id="263" presetID="10" presetClass="entr" presetSubtype="0" repeatCount="indefinite" fill="hold" grpId="0" nodeType="withEffect">
                                  <p:stCondLst>
                                    <p:cond delay="1500"/>
                                  </p:stCondLst>
                                  <p:childTnLst>
                                    <p:set>
                                      <p:cBhvr>
                                        <p:cTn id="264" dur="1" fill="hold">
                                          <p:stCondLst>
                                            <p:cond delay="0"/>
                                          </p:stCondLst>
                                        </p:cTn>
                                        <p:tgtEl>
                                          <p:spTgt spid="35"/>
                                        </p:tgtEl>
                                        <p:attrNameLst>
                                          <p:attrName>style.visibility</p:attrName>
                                        </p:attrNameLst>
                                      </p:cBhvr>
                                      <p:to>
                                        <p:strVal val="visible"/>
                                      </p:to>
                                    </p:set>
                                    <p:animEffect transition="in" filter="fade">
                                      <p:cBhvr>
                                        <p:cTn id="265" dur="750"/>
                                        <p:tgtEl>
                                          <p:spTgt spid="35"/>
                                        </p:tgtEl>
                                      </p:cBhvr>
                                    </p:animEffect>
                                  </p:childTnLst>
                                </p:cTn>
                              </p:par>
                              <p:par>
                                <p:cTn id="266" presetID="0" presetClass="path" presetSubtype="0" repeatCount="indefinite" accel="50000" decel="50000" fill="hold" grpId="1" nodeType="withEffect">
                                  <p:stCondLst>
                                    <p:cond delay="1500"/>
                                  </p:stCondLst>
                                  <p:childTnLst>
                                    <p:animMotion origin="layout" path="M -2.77778E-6 -5.06173E-6 C 0.00053 0.04351 0.00053 0.08734 0.00139 0.13086 C 0.00191 0.1574 0.00921 0.18394 0.0125 0.20987 C 0.01459 0.22623 0.01511 0.24135 0.01945 0.25678 C 0.02084 0.26975 0.02362 0.28086 0.025 0.29382 C 0.02605 0.31604 0.02674 0.33487 0.03056 0.35555 C 0.03004 0.43209 0.03004 0.50864 0.02917 0.58518 C 0.029 0.60462 0.02084 0.64197 0.02084 0.64197 C 0.01737 0.68425 0.0224 0.63364 0.01528 0.67654 C 0.01303 0.69012 0.01198 0.70493 0.00973 0.71851 C 0.00938 0.72098 0.00869 0.72345 0.00834 0.72592 C 0.0073 0.7324 0.00643 0.73919 0.00556 0.74567 C 0.00487 0.75061 0.00278 0.76049 0.00278 0.76049 C 0.00226 0.76697 0.00226 0.77376 0.00139 0.78024 C 0.00087 0.78394 -0.00104 0.78641 -0.00138 0.79012 C -0.00694 0.83888 0.00105 0.8003 -0.00555 0.82962 C -0.00607 0.84197 -0.00625 0.85431 -0.00694 0.86666 C -0.00763 0.87901 -0.01076 0.89166 -0.01111 0.9037 C -0.01145 0.92098 -0.01111 0.93826 -0.01111 0.95555 " pathEditMode="relative" ptsTypes="ffffffffffffffffffA">
                                      <p:cBhvr>
                                        <p:cTn id="267" dur="2000" fill="hold"/>
                                        <p:tgtEl>
                                          <p:spTgt spid="35"/>
                                        </p:tgtEl>
                                        <p:attrNameLst>
                                          <p:attrName>ppt_x</p:attrName>
                                          <p:attrName>ppt_y</p:attrName>
                                        </p:attrNameLst>
                                      </p:cBhvr>
                                    </p:animMotion>
                                  </p:childTnLst>
                                </p:cTn>
                              </p:par>
                              <p:par>
                                <p:cTn id="268" presetID="10" presetClass="exit" presetSubtype="0" repeatCount="indefinite" fill="hold" grpId="2" nodeType="withEffect">
                                  <p:stCondLst>
                                    <p:cond delay="5000"/>
                                  </p:stCondLst>
                                  <p:childTnLst>
                                    <p:animEffect transition="out" filter="fade">
                                      <p:cBhvr>
                                        <p:cTn id="269" dur="750"/>
                                        <p:tgtEl>
                                          <p:spTgt spid="35"/>
                                        </p:tgtEl>
                                      </p:cBhvr>
                                    </p:animEffect>
                                    <p:set>
                                      <p:cBhvr>
                                        <p:cTn id="270" dur="1" fill="hold">
                                          <p:stCondLst>
                                            <p:cond delay="749"/>
                                          </p:stCondLst>
                                        </p:cTn>
                                        <p:tgtEl>
                                          <p:spTgt spid="35"/>
                                        </p:tgtEl>
                                        <p:attrNameLst>
                                          <p:attrName>style.visibility</p:attrName>
                                        </p:attrNameLst>
                                      </p:cBhvr>
                                      <p:to>
                                        <p:strVal val="hidden"/>
                                      </p:to>
                                    </p:set>
                                  </p:childTnLst>
                                </p:cTn>
                              </p:par>
                              <p:par>
                                <p:cTn id="271" presetID="10" presetClass="entr" presetSubtype="0" repeatCount="indefinite" fill="hold" grpId="0" nodeType="withEffect">
                                  <p:stCondLst>
                                    <p:cond delay="0"/>
                                  </p:stCondLst>
                                  <p:childTnLst>
                                    <p:set>
                                      <p:cBhvr>
                                        <p:cTn id="272" dur="1" fill="hold">
                                          <p:stCondLst>
                                            <p:cond delay="0"/>
                                          </p:stCondLst>
                                        </p:cTn>
                                        <p:tgtEl>
                                          <p:spTgt spid="36"/>
                                        </p:tgtEl>
                                        <p:attrNameLst>
                                          <p:attrName>style.visibility</p:attrName>
                                        </p:attrNameLst>
                                      </p:cBhvr>
                                      <p:to>
                                        <p:strVal val="visible"/>
                                      </p:to>
                                    </p:set>
                                    <p:animEffect transition="in" filter="fade">
                                      <p:cBhvr>
                                        <p:cTn id="273" dur="750"/>
                                        <p:tgtEl>
                                          <p:spTgt spid="36"/>
                                        </p:tgtEl>
                                      </p:cBhvr>
                                    </p:animEffect>
                                  </p:childTnLst>
                                </p:cTn>
                              </p:par>
                              <p:par>
                                <p:cTn id="274" presetID="0" presetClass="path" presetSubtype="0" repeatCount="indefinite" accel="50000" decel="50000" fill="hold" grpId="1" nodeType="withEffect">
                                  <p:stCondLst>
                                    <p:cond delay="500"/>
                                  </p:stCondLst>
                                  <p:childTnLst>
                                    <p:animMotion origin="layout" path="M 5.55556E-7 -1.30368E-6 C -0.01563 0.00464 -0.02083 0.01823 -0.03333 0.02533 C -0.03576 0.03213 -0.03906 0.038 -0.04115 0.0451 C -0.04479 0.05839 -0.0441 0.06302 -0.04601 0.07631 C -0.05069 0.10967 -0.05295 0.14334 -0.05556 0.17794 C -0.05469 0.2907 -0.05764 0.38987 -0.04913 0.49676 C -0.04653 0.53074 -0.04236 0.5641 -0.03958 0.59809 C -0.03854 0.61168 -0.03646 0.63825 -0.03646 0.63856 C -0.03698 0.71177 -0.02066 0.79827 -0.04444 0.8582 C -0.04618 0.87334 -0.04635 0.88632 -0.05382 0.89527 C -0.05469 0.89929 -0.05712 0.91041 -0.05712 0.91474 C -0.05712 0.91783 -0.05556 0.9237 -0.05556 0.92401 L -0.05556 0.96849 " pathEditMode="relative" rAng="0" ptsTypes="fffffffffffAA">
                                      <p:cBhvr>
                                        <p:cTn id="275" dur="4000" fill="hold"/>
                                        <p:tgtEl>
                                          <p:spTgt spid="36"/>
                                        </p:tgtEl>
                                        <p:attrNameLst>
                                          <p:attrName>ppt_x</p:attrName>
                                          <p:attrName>ppt_y</p:attrName>
                                        </p:attrNameLst>
                                      </p:cBhvr>
                                      <p:rCtr x="-2882" y="48409"/>
                                    </p:animMotion>
                                  </p:childTnLst>
                                </p:cTn>
                              </p:par>
                              <p:par>
                                <p:cTn id="276" presetID="10" presetClass="exit" presetSubtype="0" repeatCount="indefinite" fill="hold" grpId="2" nodeType="withEffect">
                                  <p:stCondLst>
                                    <p:cond delay="4000"/>
                                  </p:stCondLst>
                                  <p:childTnLst>
                                    <p:animEffect transition="out" filter="fade">
                                      <p:cBhvr>
                                        <p:cTn id="277" dur="750"/>
                                        <p:tgtEl>
                                          <p:spTgt spid="36"/>
                                        </p:tgtEl>
                                      </p:cBhvr>
                                    </p:animEffect>
                                    <p:set>
                                      <p:cBhvr>
                                        <p:cTn id="278" dur="1" fill="hold">
                                          <p:stCondLst>
                                            <p:cond delay="749"/>
                                          </p:stCondLst>
                                        </p:cTn>
                                        <p:tgtEl>
                                          <p:spTgt spid="36"/>
                                        </p:tgtEl>
                                        <p:attrNameLst>
                                          <p:attrName>style.visibility</p:attrName>
                                        </p:attrNameLst>
                                      </p:cBhvr>
                                      <p:to>
                                        <p:strVal val="hidden"/>
                                      </p:to>
                                    </p:set>
                                  </p:childTnLst>
                                </p:cTn>
                              </p:par>
                              <p:par>
                                <p:cTn id="279" presetID="10" presetClass="entr" presetSubtype="0" repeatCount="indefinite" fill="hold" grpId="0" nodeType="withEffect">
                                  <p:stCondLst>
                                    <p:cond delay="500"/>
                                  </p:stCondLst>
                                  <p:childTnLst>
                                    <p:set>
                                      <p:cBhvr>
                                        <p:cTn id="280" dur="1" fill="hold">
                                          <p:stCondLst>
                                            <p:cond delay="0"/>
                                          </p:stCondLst>
                                        </p:cTn>
                                        <p:tgtEl>
                                          <p:spTgt spid="37"/>
                                        </p:tgtEl>
                                        <p:attrNameLst>
                                          <p:attrName>style.visibility</p:attrName>
                                        </p:attrNameLst>
                                      </p:cBhvr>
                                      <p:to>
                                        <p:strVal val="visible"/>
                                      </p:to>
                                    </p:set>
                                    <p:animEffect transition="in" filter="fade">
                                      <p:cBhvr>
                                        <p:cTn id="281" dur="750"/>
                                        <p:tgtEl>
                                          <p:spTgt spid="37"/>
                                        </p:tgtEl>
                                      </p:cBhvr>
                                    </p:animEffect>
                                  </p:childTnLst>
                                </p:cTn>
                              </p:par>
                              <p:par>
                                <p:cTn id="282" presetID="0" presetClass="path" presetSubtype="0" repeatCount="indefinite" accel="50000" decel="50000" fill="hold" grpId="1" nodeType="withEffect">
                                  <p:stCondLst>
                                    <p:cond delay="1000"/>
                                  </p:stCondLst>
                                  <p:childTnLst>
                                    <p:animMotion origin="layout" path="M 0.01024 0.00339 C 0.01718 0.04074 0.01649 0.0895 0.00746 0.12685 C 0.00347 0.14383 0.00555 0.125 0.0033 0.14166 C 3.05556E-6 0.16543 -0.00157 0.19012 -0.0092 0.2108 C -0.01059 0.225 -0.01181 0.23704 -0.01476 0.25031 C -0.01598 0.26481 -0.01667 0.27654 -0.02032 0.28981 C -0.02344 0.3395 -0.02049 0.32006 -0.02587 0.34907 C -0.02743 0.45278 -0.02813 0.44506 -0.02587 0.56142 C -0.02518 0.59444 -0.01979 0.62747 -0.01754 0.66018 C -0.01476 0.70247 -0.0125 0.74444 -0.00782 0.78611 C -0.00643 0.84074 -0.00504 0.88518 -0.00365 0.94166 C -0.00348 0.94815 -0.00226 0.96142 -0.00226 0.96142 " pathEditMode="relative" ptsTypes="fffffffffffA">
                                      <p:cBhvr>
                                        <p:cTn id="283" dur="2000" fill="hold"/>
                                        <p:tgtEl>
                                          <p:spTgt spid="37"/>
                                        </p:tgtEl>
                                        <p:attrNameLst>
                                          <p:attrName>ppt_x</p:attrName>
                                          <p:attrName>ppt_y</p:attrName>
                                        </p:attrNameLst>
                                      </p:cBhvr>
                                    </p:animMotion>
                                  </p:childTnLst>
                                </p:cTn>
                              </p:par>
                              <p:par>
                                <p:cTn id="284" presetID="10" presetClass="exit" presetSubtype="0" repeatCount="indefinite" fill="hold" grpId="2" nodeType="withEffect">
                                  <p:stCondLst>
                                    <p:cond delay="4500"/>
                                  </p:stCondLst>
                                  <p:childTnLst>
                                    <p:animEffect transition="out" filter="fade">
                                      <p:cBhvr>
                                        <p:cTn id="285" dur="750"/>
                                        <p:tgtEl>
                                          <p:spTgt spid="37"/>
                                        </p:tgtEl>
                                      </p:cBhvr>
                                    </p:animEffect>
                                    <p:set>
                                      <p:cBhvr>
                                        <p:cTn id="286" dur="1" fill="hold">
                                          <p:stCondLst>
                                            <p:cond delay="749"/>
                                          </p:stCondLst>
                                        </p:cTn>
                                        <p:tgtEl>
                                          <p:spTgt spid="37"/>
                                        </p:tgtEl>
                                        <p:attrNameLst>
                                          <p:attrName>style.visibility</p:attrName>
                                        </p:attrNameLst>
                                      </p:cBhvr>
                                      <p:to>
                                        <p:strVal val="hidden"/>
                                      </p:to>
                                    </p:set>
                                  </p:childTnLst>
                                </p:cTn>
                              </p:par>
                              <p:par>
                                <p:cTn id="287" presetID="10" presetClass="entr" presetSubtype="0" repeatCount="indefinite" fill="hold" grpId="0" nodeType="withEffect">
                                  <p:stCondLst>
                                    <p:cond delay="1500"/>
                                  </p:stCondLst>
                                  <p:childTnLst>
                                    <p:set>
                                      <p:cBhvr>
                                        <p:cTn id="288" dur="1" fill="hold">
                                          <p:stCondLst>
                                            <p:cond delay="0"/>
                                          </p:stCondLst>
                                        </p:cTn>
                                        <p:tgtEl>
                                          <p:spTgt spid="38"/>
                                        </p:tgtEl>
                                        <p:attrNameLst>
                                          <p:attrName>style.visibility</p:attrName>
                                        </p:attrNameLst>
                                      </p:cBhvr>
                                      <p:to>
                                        <p:strVal val="visible"/>
                                      </p:to>
                                    </p:set>
                                    <p:animEffect transition="in" filter="fade">
                                      <p:cBhvr>
                                        <p:cTn id="289" dur="750"/>
                                        <p:tgtEl>
                                          <p:spTgt spid="38"/>
                                        </p:tgtEl>
                                      </p:cBhvr>
                                    </p:animEffect>
                                  </p:childTnLst>
                                </p:cTn>
                              </p:par>
                              <p:par>
                                <p:cTn id="290" presetID="0" presetClass="path" presetSubtype="0" repeatCount="indefinite" accel="50000" decel="50000" fill="hold" grpId="1" nodeType="withEffect">
                                  <p:stCondLst>
                                    <p:cond delay="1500"/>
                                  </p:stCondLst>
                                  <p:childTnLst>
                                    <p:animMotion origin="layout" path="M 5.55556E-7 -1.30368E-6 C -0.01563 0.00464 -0.02083 0.01823 -0.03333 0.02533 C -0.03576 0.03213 -0.03906 0.038 -0.04115 0.0451 C -0.04479 0.05839 -0.0441 0.06302 -0.04601 0.07631 C -0.05069 0.10967 -0.05295 0.14334 -0.05556 0.17794 C -0.05469 0.2907 -0.05764 0.38987 -0.04913 0.49676 C -0.04653 0.53074 -0.04236 0.5641 -0.03958 0.59809 C -0.03854 0.61168 -0.03646 0.63825 -0.03646 0.63856 C -0.03698 0.71177 -0.02066 0.79827 -0.04444 0.8582 C -0.04618 0.87334 -0.04635 0.88632 -0.05382 0.89527 C -0.05469 0.89929 -0.05712 0.91041 -0.05712 0.91474 C -0.05712 0.91783 -0.05556 0.9237 -0.05556 0.92401 L -0.05556 0.96849 " pathEditMode="relative" rAng="0" ptsTypes="fffffffffffAA">
                                      <p:cBhvr>
                                        <p:cTn id="291" dur="4000" fill="hold"/>
                                        <p:tgtEl>
                                          <p:spTgt spid="38"/>
                                        </p:tgtEl>
                                        <p:attrNameLst>
                                          <p:attrName>ppt_x</p:attrName>
                                          <p:attrName>ppt_y</p:attrName>
                                        </p:attrNameLst>
                                      </p:cBhvr>
                                      <p:rCtr x="-2882" y="48409"/>
                                    </p:animMotion>
                                  </p:childTnLst>
                                </p:cTn>
                              </p:par>
                              <p:par>
                                <p:cTn id="292" presetID="10" presetClass="exit" presetSubtype="0" repeatCount="indefinite" fill="hold" grpId="2" nodeType="withEffect">
                                  <p:stCondLst>
                                    <p:cond delay="5000"/>
                                  </p:stCondLst>
                                  <p:childTnLst>
                                    <p:animEffect transition="out" filter="fade">
                                      <p:cBhvr>
                                        <p:cTn id="293" dur="750"/>
                                        <p:tgtEl>
                                          <p:spTgt spid="38"/>
                                        </p:tgtEl>
                                      </p:cBhvr>
                                    </p:animEffect>
                                    <p:set>
                                      <p:cBhvr>
                                        <p:cTn id="294" dur="1" fill="hold">
                                          <p:stCondLst>
                                            <p:cond delay="749"/>
                                          </p:stCondLst>
                                        </p:cTn>
                                        <p:tgtEl>
                                          <p:spTgt spid="38"/>
                                        </p:tgtEl>
                                        <p:attrNameLst>
                                          <p:attrName>style.visibility</p:attrName>
                                        </p:attrNameLst>
                                      </p:cBhvr>
                                      <p:to>
                                        <p:strVal val="hidden"/>
                                      </p:to>
                                    </p:set>
                                  </p:childTnLst>
                                </p:cTn>
                              </p:par>
                              <p:par>
                                <p:cTn id="295" presetID="10" presetClass="entr" presetSubtype="0" repeatCount="indefinite" fill="hold" grpId="0" nodeType="withEffect">
                                  <p:stCondLst>
                                    <p:cond delay="1500"/>
                                  </p:stCondLst>
                                  <p:childTnLst>
                                    <p:set>
                                      <p:cBhvr>
                                        <p:cTn id="296" dur="1" fill="hold">
                                          <p:stCondLst>
                                            <p:cond delay="0"/>
                                          </p:stCondLst>
                                        </p:cTn>
                                        <p:tgtEl>
                                          <p:spTgt spid="39"/>
                                        </p:tgtEl>
                                        <p:attrNameLst>
                                          <p:attrName>style.visibility</p:attrName>
                                        </p:attrNameLst>
                                      </p:cBhvr>
                                      <p:to>
                                        <p:strVal val="visible"/>
                                      </p:to>
                                    </p:set>
                                    <p:animEffect transition="in" filter="fade">
                                      <p:cBhvr>
                                        <p:cTn id="297" dur="750"/>
                                        <p:tgtEl>
                                          <p:spTgt spid="39"/>
                                        </p:tgtEl>
                                      </p:cBhvr>
                                    </p:animEffect>
                                  </p:childTnLst>
                                </p:cTn>
                              </p:par>
                              <p:par>
                                <p:cTn id="298" presetID="0" presetClass="path" presetSubtype="0" repeatCount="indefinite" accel="50000" decel="50000" fill="hold" grpId="1" nodeType="withEffect">
                                  <p:stCondLst>
                                    <p:cond delay="2000"/>
                                  </p:stCondLst>
                                  <p:childTnLst>
                                    <p:animMotion origin="layout" path="M -5.55556E-6 -2.46914E-6 C -0.0047 0.01235 -0.00504 0.02716 -0.00973 0.03951 C -0.01338 0.10432 -0.01355 0.16975 -0.00834 0.23457 C -0.00713 0.24877 -0.00348 0.26266 -0.0014 0.27654 C 0.00208 0.29938 0.00364 0.32284 0.00694 0.34568 C 0.00815 0.37654 0.01041 0.40679 0.01388 0.43704 C 0.01492 0.45833 0.01666 0.47161 0.01944 0.49136 C 0.01909 0.51852 0.02708 0.66049 0.00277 0.7037 C -0.0073 0.75741 -0.02362 0.80741 -0.03612 0.85926 C -0.03872 0.87037 -0.03959 0.88241 -0.04167 0.89383 C -0.04324 0.91266 -0.04688 0.93148 -0.04306 0.95062 C -0.04237 0.95401 -0.03751 0.95556 -0.03751 0.95556 " pathEditMode="relative" ptsTypes="fffffffffffA">
                                      <p:cBhvr>
                                        <p:cTn id="299" dur="2000" fill="hold"/>
                                        <p:tgtEl>
                                          <p:spTgt spid="39"/>
                                        </p:tgtEl>
                                        <p:attrNameLst>
                                          <p:attrName>ppt_x</p:attrName>
                                          <p:attrName>ppt_y</p:attrName>
                                        </p:attrNameLst>
                                      </p:cBhvr>
                                    </p:animMotion>
                                  </p:childTnLst>
                                </p:cTn>
                              </p:par>
                              <p:par>
                                <p:cTn id="300" presetID="10" presetClass="exit" presetSubtype="0" repeatCount="indefinite" fill="hold" grpId="2" nodeType="withEffect">
                                  <p:stCondLst>
                                    <p:cond delay="5500"/>
                                  </p:stCondLst>
                                  <p:childTnLst>
                                    <p:animEffect transition="out" filter="fade">
                                      <p:cBhvr>
                                        <p:cTn id="301" dur="750"/>
                                        <p:tgtEl>
                                          <p:spTgt spid="39"/>
                                        </p:tgtEl>
                                      </p:cBhvr>
                                    </p:animEffect>
                                    <p:set>
                                      <p:cBhvr>
                                        <p:cTn id="302" dur="1" fill="hold">
                                          <p:stCondLst>
                                            <p:cond delay="749"/>
                                          </p:stCondLst>
                                        </p:cTn>
                                        <p:tgtEl>
                                          <p:spTgt spid="39"/>
                                        </p:tgtEl>
                                        <p:attrNameLst>
                                          <p:attrName>style.visibility</p:attrName>
                                        </p:attrNameLst>
                                      </p:cBhvr>
                                      <p:to>
                                        <p:strVal val="hidden"/>
                                      </p:to>
                                    </p:set>
                                  </p:childTnLst>
                                </p:cTn>
                              </p:par>
                              <p:par>
                                <p:cTn id="303" presetID="10" presetClass="entr" presetSubtype="0" repeatCount="indefinite" fill="hold" grpId="0" nodeType="withEffect">
                                  <p:stCondLst>
                                    <p:cond delay="500"/>
                                  </p:stCondLst>
                                  <p:childTnLst>
                                    <p:set>
                                      <p:cBhvr>
                                        <p:cTn id="304" dur="1" fill="hold">
                                          <p:stCondLst>
                                            <p:cond delay="0"/>
                                          </p:stCondLst>
                                        </p:cTn>
                                        <p:tgtEl>
                                          <p:spTgt spid="40"/>
                                        </p:tgtEl>
                                        <p:attrNameLst>
                                          <p:attrName>style.visibility</p:attrName>
                                        </p:attrNameLst>
                                      </p:cBhvr>
                                      <p:to>
                                        <p:strVal val="visible"/>
                                      </p:to>
                                    </p:set>
                                    <p:animEffect transition="in" filter="fade">
                                      <p:cBhvr>
                                        <p:cTn id="305" dur="750"/>
                                        <p:tgtEl>
                                          <p:spTgt spid="40"/>
                                        </p:tgtEl>
                                      </p:cBhvr>
                                    </p:animEffect>
                                  </p:childTnLst>
                                </p:cTn>
                              </p:par>
                              <p:par>
                                <p:cTn id="306" presetID="0" presetClass="path" presetSubtype="0" repeatCount="indefinite" accel="50000" decel="50000" fill="hold" grpId="1" nodeType="withEffect">
                                  <p:stCondLst>
                                    <p:cond delay="1000"/>
                                  </p:stCondLst>
                                  <p:childTnLst>
                                    <p:animMotion origin="layout" path="M 5.55556E-7 -1.30368E-6 C -0.01563 0.00464 -0.02083 0.01823 -0.03333 0.02533 C -0.03576 0.03213 -0.03906 0.038 -0.04115 0.0451 C -0.04479 0.05839 -0.0441 0.06302 -0.04601 0.07631 C -0.05069 0.10967 -0.05295 0.14334 -0.05556 0.17794 C -0.05469 0.2907 -0.05764 0.38987 -0.04913 0.49676 C -0.04653 0.53074 -0.04236 0.5641 -0.03958 0.59809 C -0.03854 0.61168 -0.03646 0.63825 -0.03646 0.63856 C -0.03698 0.71177 -0.02066 0.79827 -0.04444 0.8582 C -0.04618 0.87334 -0.04635 0.88632 -0.05382 0.89527 C -0.05469 0.89929 -0.05712 0.91041 -0.05712 0.91474 C -0.05712 0.91783 -0.05556 0.9237 -0.05556 0.92401 L -0.05556 0.96849 " pathEditMode="relative" rAng="0" ptsTypes="fffffffffffAA">
                                      <p:cBhvr>
                                        <p:cTn id="307" dur="4000" fill="hold"/>
                                        <p:tgtEl>
                                          <p:spTgt spid="40"/>
                                        </p:tgtEl>
                                        <p:attrNameLst>
                                          <p:attrName>ppt_x</p:attrName>
                                          <p:attrName>ppt_y</p:attrName>
                                        </p:attrNameLst>
                                      </p:cBhvr>
                                      <p:rCtr x="-2882" y="48409"/>
                                    </p:animMotion>
                                  </p:childTnLst>
                                </p:cTn>
                              </p:par>
                              <p:par>
                                <p:cTn id="308" presetID="10" presetClass="exit" presetSubtype="0" repeatCount="indefinite" fill="hold" grpId="2" nodeType="withEffect">
                                  <p:stCondLst>
                                    <p:cond delay="4500"/>
                                  </p:stCondLst>
                                  <p:childTnLst>
                                    <p:animEffect transition="out" filter="fade">
                                      <p:cBhvr>
                                        <p:cTn id="309" dur="750"/>
                                        <p:tgtEl>
                                          <p:spTgt spid="40"/>
                                        </p:tgtEl>
                                      </p:cBhvr>
                                    </p:animEffect>
                                    <p:set>
                                      <p:cBhvr>
                                        <p:cTn id="310" dur="1" fill="hold">
                                          <p:stCondLst>
                                            <p:cond delay="74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animBg="1"/>
      <p:bldP spid="3076" grpId="0" animBg="1"/>
      <p:bldP spid="3077" grpId="0" animBg="1"/>
      <p:bldP spid="5126" grpId="0" animBg="1"/>
      <p:bldP spid="5127" grpId="0" animBg="1"/>
      <p:bldP spid="3080" grpId="0" animBg="1"/>
      <p:bldP spid="3083" grpId="0" animBg="1"/>
      <p:bldP spid="5132" grpId="0"/>
      <p:bldP spid="5133" grpId="0"/>
      <p:bldP spid="5134" grpId="0"/>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P spid="31" grpId="0" animBg="1"/>
      <p:bldP spid="31" grpId="1" animBg="1"/>
      <p:bldP spid="31" grpId="2" animBg="1"/>
      <p:bldP spid="32" grpId="0" animBg="1"/>
      <p:bldP spid="32" grpId="1" animBg="1"/>
      <p:bldP spid="32" grpId="2" animBg="1"/>
      <p:bldP spid="33" grpId="0" animBg="1"/>
      <p:bldP spid="33" grpId="1" animBg="1"/>
      <p:bldP spid="33" grpId="2" animBg="1"/>
      <p:bldP spid="34" grpId="0" animBg="1"/>
      <p:bldP spid="34" grpId="1" animBg="1"/>
      <p:bldP spid="34" grpId="2" animBg="1"/>
      <p:bldP spid="35" grpId="0" animBg="1"/>
      <p:bldP spid="35" grpId="1" animBg="1"/>
      <p:bldP spid="35" grpId="2" animBg="1"/>
      <p:bldP spid="36" grpId="0" animBg="1"/>
      <p:bldP spid="36" grpId="1" animBg="1"/>
      <p:bldP spid="36" grpId="2" animBg="1"/>
      <p:bldP spid="37" grpId="0" animBg="1"/>
      <p:bldP spid="37" grpId="1" animBg="1"/>
      <p:bldP spid="37" grpId="2" animBg="1"/>
      <p:bldP spid="38" grpId="0" animBg="1"/>
      <p:bldP spid="38" grpId="1" animBg="1"/>
      <p:bldP spid="38" grpId="2" animBg="1"/>
      <p:bldP spid="39" grpId="0" animBg="1"/>
      <p:bldP spid="39" grpId="1" animBg="1"/>
      <p:bldP spid="39" grpId="2" animBg="1"/>
      <p:bldP spid="40" grpId="0" animBg="1"/>
      <p:bldP spid="40" grpId="1" animBg="1"/>
      <p:bldP spid="40"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4"/>
          <a:stretch>
            <a:fillRect/>
          </a:stretch>
        </p:blipFill>
        <p:spPr bwMode="auto">
          <a:xfrm>
            <a:off x="1" y="3919013"/>
            <a:ext cx="4322233" cy="2938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rotWithShape="1">
          <a:blip r:embed="rId5" cstate="screen"/>
          <a:srcRect/>
          <a:stretch>
            <a:fillRect/>
          </a:stretch>
        </p:blipFill>
        <p:spPr bwMode="auto">
          <a:xfrm>
            <a:off x="4142" y="1"/>
            <a:ext cx="3979425" cy="304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p:cNvPicPr>
            <a:picLocks noChangeAspect="1" noChangeArrowheads="1"/>
          </p:cNvPicPr>
          <p:nvPr/>
        </p:nvPicPr>
        <p:blipFill rotWithShape="1">
          <a:blip r:embed="rId6" cstate="screen"/>
          <a:srcRect/>
          <a:stretch>
            <a:fillRect/>
          </a:stretch>
        </p:blipFill>
        <p:spPr bwMode="auto">
          <a:xfrm>
            <a:off x="8518232" y="0"/>
            <a:ext cx="3673768" cy="304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p:cNvPicPr>
            <a:picLocks noChangeAspect="1" noChangeArrowheads="1"/>
          </p:cNvPicPr>
          <p:nvPr/>
        </p:nvPicPr>
        <p:blipFill>
          <a:blip r:embed="rId7"/>
          <a:stretch>
            <a:fillRect/>
          </a:stretch>
        </p:blipFill>
        <p:spPr bwMode="auto">
          <a:xfrm>
            <a:off x="4322233" y="3919013"/>
            <a:ext cx="4241800" cy="291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9"/>
          <p:cNvPicPr>
            <a:picLocks noChangeAspect="1" noChangeArrowheads="1"/>
          </p:cNvPicPr>
          <p:nvPr/>
        </p:nvPicPr>
        <p:blipFill rotWithShape="1">
          <a:blip r:embed="rId8" cstate="screen"/>
          <a:srcRect/>
          <a:stretch>
            <a:fillRect/>
          </a:stretch>
        </p:blipFill>
        <p:spPr bwMode="auto">
          <a:xfrm>
            <a:off x="8564035" y="3919013"/>
            <a:ext cx="3621173" cy="293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直接连接符 10"/>
          <p:cNvCxnSpPr/>
          <p:nvPr/>
        </p:nvCxnSpPr>
        <p:spPr>
          <a:xfrm>
            <a:off x="3983567" y="3788833"/>
            <a:ext cx="859367" cy="3244851"/>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136467" y="3788833"/>
            <a:ext cx="857251" cy="3244851"/>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0" y="3043962"/>
            <a:ext cx="12192000" cy="865092"/>
            <a:chOff x="0" y="2282971"/>
            <a:chExt cx="9144000" cy="648819"/>
          </a:xfrm>
          <a:solidFill>
            <a:srgbClr val="42AFF8"/>
          </a:solidFill>
        </p:grpSpPr>
        <p:sp>
          <p:nvSpPr>
            <p:cNvPr id="7" name="矩形 6"/>
            <p:cNvSpPr/>
            <p:nvPr/>
          </p:nvSpPr>
          <p:spPr>
            <a:xfrm>
              <a:off x="0" y="2282971"/>
              <a:ext cx="9144000" cy="648819"/>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grpSp>
          <p:nvGrpSpPr>
            <p:cNvPr id="30" name="组合 29"/>
            <p:cNvGrpSpPr/>
            <p:nvPr/>
          </p:nvGrpSpPr>
          <p:grpSpPr>
            <a:xfrm>
              <a:off x="323528" y="2327151"/>
              <a:ext cx="1216920" cy="558903"/>
              <a:chOff x="731710" y="525390"/>
              <a:chExt cx="1216920" cy="558903"/>
            </a:xfrm>
            <a:grpFill/>
          </p:grpSpPr>
          <p:grpSp>
            <p:nvGrpSpPr>
              <p:cNvPr id="31" name="组合 30"/>
              <p:cNvGrpSpPr/>
              <p:nvPr/>
            </p:nvGrpSpPr>
            <p:grpSpPr>
              <a:xfrm>
                <a:off x="949406" y="695565"/>
                <a:ext cx="260685" cy="221582"/>
                <a:chOff x="4279900" y="504825"/>
                <a:chExt cx="508000" cy="431800"/>
              </a:xfrm>
              <a:grpFill/>
            </p:grpSpPr>
            <p:sp>
              <p:nvSpPr>
                <p:cNvPr id="33" name="MH_Other_1"/>
                <p:cNvSpPr>
                  <a:spLocks noChangeArrowheads="1"/>
                </p:cNvSpPr>
                <p:nvPr/>
              </p:nvSpPr>
              <p:spPr bwMode="auto">
                <a:xfrm>
                  <a:off x="4279900" y="504825"/>
                  <a:ext cx="295275" cy="431800"/>
                </a:xfrm>
                <a:prstGeom prst="chevron">
                  <a:avLst>
                    <a:gd name="adj" fmla="val 50000"/>
                  </a:avLst>
                </a:prstGeom>
                <a:gr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defRPr/>
                  </a:pPr>
                  <a:endParaRPr lang="zh-CN" altLang="zh-CN" sz="2400">
                    <a:latin typeface="+mn-lt"/>
                    <a:ea typeface="+mn-ea"/>
                    <a:cs typeface="+mn-ea"/>
                    <a:sym typeface="+mn-lt"/>
                  </a:endParaRPr>
                </a:p>
              </p:txBody>
            </p:sp>
            <p:sp>
              <p:nvSpPr>
                <p:cNvPr id="34" name="MH_Other_2"/>
                <p:cNvSpPr>
                  <a:spLocks noChangeArrowheads="1"/>
                </p:cNvSpPr>
                <p:nvPr/>
              </p:nvSpPr>
              <p:spPr bwMode="auto">
                <a:xfrm>
                  <a:off x="4492625" y="504825"/>
                  <a:ext cx="295275" cy="431800"/>
                </a:xfrm>
                <a:prstGeom prst="chevron">
                  <a:avLst>
                    <a:gd name="adj" fmla="val 50000"/>
                  </a:avLst>
                </a:prstGeom>
                <a:gr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defRPr/>
                  </a:pPr>
                  <a:endParaRPr lang="zh-CN" altLang="zh-CN" sz="2400">
                    <a:latin typeface="+mn-lt"/>
                    <a:ea typeface="+mn-ea"/>
                    <a:cs typeface="+mn-ea"/>
                    <a:sym typeface="+mn-lt"/>
                  </a:endParaRPr>
                </a:p>
              </p:txBody>
            </p:sp>
          </p:grpSp>
          <p:sp>
            <p:nvSpPr>
              <p:cNvPr id="32" name="TextBox 31"/>
              <p:cNvSpPr txBox="1"/>
              <p:nvPr/>
            </p:nvSpPr>
            <p:spPr>
              <a:xfrm>
                <a:off x="731710" y="525390"/>
                <a:ext cx="1216920" cy="558903"/>
              </a:xfrm>
              <a:prstGeom prst="rect">
                <a:avLst/>
              </a:prstGeom>
              <a:solidFill>
                <a:srgbClr val="00B5E2"/>
              </a:solidFill>
            </p:spPr>
            <p:txBody>
              <a:bodyPr wrap="none">
                <a:spAutoFit/>
              </a:bodyPr>
              <a:lstStyle/>
              <a:p>
                <a:pPr>
                  <a:lnSpc>
                    <a:spcPct val="125000"/>
                  </a:lnSpc>
                  <a:defRPr/>
                </a:pPr>
                <a:r>
                  <a:rPr lang="zh-CN" altLang="en-US" sz="3735" b="1" dirty="0">
                    <a:solidFill>
                      <a:schemeClr val="bg1"/>
                    </a:solidFill>
                    <a:cs typeface="+mn-ea"/>
                    <a:sym typeface="+mn-lt"/>
                  </a:rPr>
                  <a:t>神农架</a:t>
                </a:r>
              </a:p>
            </p:txBody>
          </p:sp>
        </p:grpSp>
      </p:grpSp>
      <p:sp>
        <p:nvSpPr>
          <p:cNvPr id="17" name="矩形 16"/>
          <p:cNvSpPr/>
          <p:nvPr/>
        </p:nvSpPr>
        <p:spPr>
          <a:xfrm>
            <a:off x="2351584" y="3015339"/>
            <a:ext cx="8736971" cy="947736"/>
          </a:xfrm>
          <a:prstGeom prst="rect">
            <a:avLst/>
          </a:prstGeom>
        </p:spPr>
        <p:txBody>
          <a:bodyPr wrap="square">
            <a:noAutofit/>
          </a:bodyPr>
          <a:lstStyle/>
          <a:p>
            <a:pPr algn="just">
              <a:lnSpc>
                <a:spcPct val="130000"/>
              </a:lnSpc>
            </a:pPr>
            <a:r>
              <a:rPr lang="zh-CN" altLang="en-US" sz="1865" dirty="0">
                <a:solidFill>
                  <a:schemeClr val="bg1"/>
                </a:solidFill>
                <a:cs typeface="+mn-ea"/>
                <a:sym typeface="+mn-lt"/>
              </a:rPr>
              <a:t>请在此处输入您的文本，或者删除此文本框。请在此处输入您的文本，或者删除此文本框 。请在此处输入您的文本，或者删除此文本框。</a:t>
            </a:r>
          </a:p>
        </p:txBody>
      </p:sp>
      <p:pic>
        <p:nvPicPr>
          <p:cNvPr id="18" name="Picture 2"/>
          <p:cNvPicPr>
            <a:picLocks noChangeAspect="1" noChangeArrowheads="1"/>
          </p:cNvPicPr>
          <p:nvPr/>
        </p:nvPicPr>
        <p:blipFill>
          <a:blip r:embed="rId9"/>
          <a:stretch>
            <a:fillRect/>
          </a:stretch>
        </p:blipFill>
        <p:spPr bwMode="auto">
          <a:xfrm>
            <a:off x="3967216" y="0"/>
            <a:ext cx="4551016" cy="304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fade">
                                      <p:cBhvr>
                                        <p:cTn id="11" dur="1000"/>
                                        <p:tgtEl>
                                          <p:spTgt spid="11266"/>
                                        </p:tgtEl>
                                      </p:cBhvr>
                                    </p:animEffect>
                                    <p:anim calcmode="lin" valueType="num">
                                      <p:cBhvr>
                                        <p:cTn id="12" dur="1000" fill="hold"/>
                                        <p:tgtEl>
                                          <p:spTgt spid="11266"/>
                                        </p:tgtEl>
                                        <p:attrNameLst>
                                          <p:attrName>ppt_x</p:attrName>
                                        </p:attrNameLst>
                                      </p:cBhvr>
                                      <p:tavLst>
                                        <p:tav tm="0">
                                          <p:val>
                                            <p:strVal val="#ppt_x"/>
                                          </p:val>
                                        </p:tav>
                                        <p:tav tm="100000">
                                          <p:val>
                                            <p:strVal val="#ppt_x"/>
                                          </p:val>
                                        </p:tav>
                                      </p:tavLst>
                                    </p:anim>
                                    <p:anim calcmode="lin" valueType="num">
                                      <p:cBhvr>
                                        <p:cTn id="13" dur="1000" fill="hold"/>
                                        <p:tgtEl>
                                          <p:spTgt spid="1126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11267"/>
                                        </p:tgtEl>
                                        <p:attrNameLst>
                                          <p:attrName>style.visibility</p:attrName>
                                        </p:attrNameLst>
                                      </p:cBhvr>
                                      <p:to>
                                        <p:strVal val="visible"/>
                                      </p:to>
                                    </p:set>
                                    <p:animEffect transition="in" filter="fade">
                                      <p:cBhvr>
                                        <p:cTn id="16" dur="1000"/>
                                        <p:tgtEl>
                                          <p:spTgt spid="11267"/>
                                        </p:tgtEl>
                                      </p:cBhvr>
                                    </p:animEffect>
                                    <p:anim calcmode="lin" valueType="num">
                                      <p:cBhvr>
                                        <p:cTn id="17" dur="1000" fill="hold"/>
                                        <p:tgtEl>
                                          <p:spTgt spid="11267"/>
                                        </p:tgtEl>
                                        <p:attrNameLst>
                                          <p:attrName>ppt_x</p:attrName>
                                        </p:attrNameLst>
                                      </p:cBhvr>
                                      <p:tavLst>
                                        <p:tav tm="0">
                                          <p:val>
                                            <p:strVal val="#ppt_x"/>
                                          </p:val>
                                        </p:tav>
                                        <p:tav tm="100000">
                                          <p:val>
                                            <p:strVal val="#ppt_x"/>
                                          </p:val>
                                        </p:tav>
                                      </p:tavLst>
                                    </p:anim>
                                    <p:anim calcmode="lin" valueType="num">
                                      <p:cBhvr>
                                        <p:cTn id="18" dur="1000" fill="hold"/>
                                        <p:tgtEl>
                                          <p:spTgt spid="1126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11268"/>
                                        </p:tgtEl>
                                        <p:attrNameLst>
                                          <p:attrName>style.visibility</p:attrName>
                                        </p:attrNameLst>
                                      </p:cBhvr>
                                      <p:to>
                                        <p:strVal val="visible"/>
                                      </p:to>
                                    </p:set>
                                    <p:animEffect transition="in" filter="fade">
                                      <p:cBhvr>
                                        <p:cTn id="21" dur="1000"/>
                                        <p:tgtEl>
                                          <p:spTgt spid="11268"/>
                                        </p:tgtEl>
                                      </p:cBhvr>
                                    </p:animEffect>
                                    <p:anim calcmode="lin" valueType="num">
                                      <p:cBhvr>
                                        <p:cTn id="22" dur="1000" fill="hold"/>
                                        <p:tgtEl>
                                          <p:spTgt spid="11268"/>
                                        </p:tgtEl>
                                        <p:attrNameLst>
                                          <p:attrName>ppt_x</p:attrName>
                                        </p:attrNameLst>
                                      </p:cBhvr>
                                      <p:tavLst>
                                        <p:tav tm="0">
                                          <p:val>
                                            <p:strVal val="#ppt_x"/>
                                          </p:val>
                                        </p:tav>
                                        <p:tav tm="100000">
                                          <p:val>
                                            <p:strVal val="#ppt_x"/>
                                          </p:val>
                                        </p:tav>
                                      </p:tavLst>
                                    </p:anim>
                                    <p:anim calcmode="lin" valueType="num">
                                      <p:cBhvr>
                                        <p:cTn id="23" dur="1000" fill="hold"/>
                                        <p:tgtEl>
                                          <p:spTgt spid="1126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750"/>
                                  </p:stCondLst>
                                  <p:childTnLst>
                                    <p:set>
                                      <p:cBhvr>
                                        <p:cTn id="25" dur="1" fill="hold">
                                          <p:stCondLst>
                                            <p:cond delay="0"/>
                                          </p:stCondLst>
                                        </p:cTn>
                                        <p:tgtEl>
                                          <p:spTgt spid="11271"/>
                                        </p:tgtEl>
                                        <p:attrNameLst>
                                          <p:attrName>style.visibility</p:attrName>
                                        </p:attrNameLst>
                                      </p:cBhvr>
                                      <p:to>
                                        <p:strVal val="visible"/>
                                      </p:to>
                                    </p:set>
                                    <p:animEffect transition="in" filter="fade">
                                      <p:cBhvr>
                                        <p:cTn id="26" dur="1000"/>
                                        <p:tgtEl>
                                          <p:spTgt spid="11271"/>
                                        </p:tgtEl>
                                      </p:cBhvr>
                                    </p:animEffect>
                                    <p:anim calcmode="lin" valueType="num">
                                      <p:cBhvr>
                                        <p:cTn id="27" dur="1000" fill="hold"/>
                                        <p:tgtEl>
                                          <p:spTgt spid="11271"/>
                                        </p:tgtEl>
                                        <p:attrNameLst>
                                          <p:attrName>ppt_x</p:attrName>
                                        </p:attrNameLst>
                                      </p:cBhvr>
                                      <p:tavLst>
                                        <p:tav tm="0">
                                          <p:val>
                                            <p:strVal val="#ppt_x"/>
                                          </p:val>
                                        </p:tav>
                                        <p:tav tm="100000">
                                          <p:val>
                                            <p:strVal val="#ppt_x"/>
                                          </p:val>
                                        </p:tav>
                                      </p:tavLst>
                                    </p:anim>
                                    <p:anim calcmode="lin" valueType="num">
                                      <p:cBhvr>
                                        <p:cTn id="28" dur="1000" fill="hold"/>
                                        <p:tgtEl>
                                          <p:spTgt spid="1127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000"/>
                                  </p:stCondLst>
                                  <p:childTnLst>
                                    <p:set>
                                      <p:cBhvr>
                                        <p:cTn id="30" dur="1" fill="hold">
                                          <p:stCondLst>
                                            <p:cond delay="0"/>
                                          </p:stCondLst>
                                        </p:cTn>
                                        <p:tgtEl>
                                          <p:spTgt spid="11273"/>
                                        </p:tgtEl>
                                        <p:attrNameLst>
                                          <p:attrName>style.visibility</p:attrName>
                                        </p:attrNameLst>
                                      </p:cBhvr>
                                      <p:to>
                                        <p:strVal val="visible"/>
                                      </p:to>
                                    </p:set>
                                    <p:animEffect transition="in" filter="fade">
                                      <p:cBhvr>
                                        <p:cTn id="31" dur="1000"/>
                                        <p:tgtEl>
                                          <p:spTgt spid="11273"/>
                                        </p:tgtEl>
                                      </p:cBhvr>
                                    </p:animEffect>
                                    <p:anim calcmode="lin" valueType="num">
                                      <p:cBhvr>
                                        <p:cTn id="32" dur="1000" fill="hold"/>
                                        <p:tgtEl>
                                          <p:spTgt spid="11273"/>
                                        </p:tgtEl>
                                        <p:attrNameLst>
                                          <p:attrName>ppt_x</p:attrName>
                                        </p:attrNameLst>
                                      </p:cBhvr>
                                      <p:tavLst>
                                        <p:tav tm="0">
                                          <p:val>
                                            <p:strVal val="#ppt_x"/>
                                          </p:val>
                                        </p:tav>
                                        <p:tav tm="100000">
                                          <p:val>
                                            <p:strVal val="#ppt_x"/>
                                          </p:val>
                                        </p:tav>
                                      </p:tavLst>
                                    </p:anim>
                                    <p:anim calcmode="lin" valueType="num">
                                      <p:cBhvr>
                                        <p:cTn id="33" dur="1000" fill="hold"/>
                                        <p:tgtEl>
                                          <p:spTgt spid="11273"/>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22" presetClass="entr" presetSubtype="1"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22" presetClass="entr" presetSubtype="1"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up)">
                                      <p:cBhvr>
                                        <p:cTn id="40" dur="500"/>
                                        <p:tgtEl>
                                          <p:spTgt spid="29"/>
                                        </p:tgtEl>
                                      </p:cBhvr>
                                    </p:animEffect>
                                  </p:childTnLst>
                                </p:cTn>
                              </p:par>
                              <p:par>
                                <p:cTn id="41" presetID="16" presetClass="entr" presetSubtype="21" fill="hold" grpId="0" nodeType="withEffect">
                                  <p:stCondLst>
                                    <p:cond delay="75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childTnLst>
                          </p:cTn>
                        </p:par>
                        <p:par>
                          <p:cTn id="44" fill="hold">
                            <p:stCondLst>
                              <p:cond delay="2000"/>
                            </p:stCondLst>
                            <p:childTnLst>
                              <p:par>
                                <p:cTn id="45" presetID="9" presetClass="exit" presetSubtype="0" fill="hold" grpId="1" nodeType="afterEffect">
                                  <p:stCondLst>
                                    <p:cond delay="0"/>
                                  </p:stCondLst>
                                  <p:childTnLst>
                                    <p:animEffect transition="out" filter="dissolve">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childTnLst>
                          </p:cTn>
                        </p:par>
                        <p:par>
                          <p:cTn id="48" fill="hold">
                            <p:stCondLst>
                              <p:cond delay="2500"/>
                            </p:stCondLst>
                            <p:childTnLst>
                              <p:par>
                                <p:cTn id="49" presetID="42"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任意多边形 3"/>
          <p:cNvSpPr/>
          <p:nvPr/>
        </p:nvSpPr>
        <p:spPr bwMode="auto">
          <a:xfrm>
            <a:off x="3725333" y="4826000"/>
            <a:ext cx="3634168" cy="2041525"/>
          </a:xfrm>
          <a:custGeom>
            <a:avLst/>
            <a:gdLst>
              <a:gd name="T0" fmla="*/ 0 w 2933700"/>
              <a:gd name="T1" fmla="*/ 1765935 h 1775460"/>
              <a:gd name="T2" fmla="*/ 685800 w 2933700"/>
              <a:gd name="T3" fmla="*/ 3810 h 1775460"/>
              <a:gd name="T4" fmla="*/ 2933700 w 2933700"/>
              <a:gd name="T5" fmla="*/ 0 h 1775460"/>
              <a:gd name="T6" fmla="*/ 2276475 w 2933700"/>
              <a:gd name="T7" fmla="*/ 1775460 h 1775460"/>
              <a:gd name="T8" fmla="*/ 0 w 2933700"/>
              <a:gd name="T9" fmla="*/ 1765935 h 1775460"/>
            </a:gdLst>
            <a:ahLst/>
            <a:cxnLst>
              <a:cxn ang="0">
                <a:pos x="T0" y="T1"/>
              </a:cxn>
              <a:cxn ang="0">
                <a:pos x="T2" y="T3"/>
              </a:cxn>
              <a:cxn ang="0">
                <a:pos x="T4" y="T5"/>
              </a:cxn>
              <a:cxn ang="0">
                <a:pos x="T6" y="T7"/>
              </a:cxn>
              <a:cxn ang="0">
                <a:pos x="T8" y="T9"/>
              </a:cxn>
            </a:cxnLst>
            <a:rect l="0" t="0" r="r" b="b"/>
            <a:pathLst>
              <a:path w="2933700" h="1775460">
                <a:moveTo>
                  <a:pt x="0" y="1765935"/>
                </a:moveTo>
                <a:lnTo>
                  <a:pt x="685800" y="3810"/>
                </a:lnTo>
                <a:lnTo>
                  <a:pt x="2933700" y="0"/>
                </a:lnTo>
                <a:lnTo>
                  <a:pt x="2276475" y="1775460"/>
                </a:lnTo>
                <a:lnTo>
                  <a:pt x="0" y="1765935"/>
                </a:lnTo>
                <a:close/>
              </a:path>
            </a:pathLst>
          </a:custGeom>
          <a:blipFill dpi="0" rotWithShape="1">
            <a:blip r:embed="rId3"/>
            <a:srcRect/>
            <a:stretch>
              <a:fillRect/>
            </a:stretch>
          </a:blipFill>
          <a:ln w="12700">
            <a:solidFill>
              <a:schemeClr val="bg1"/>
            </a:solidFill>
          </a:ln>
        </p:spPr>
        <p:txBody>
          <a:bodyPr anchor="ctr"/>
          <a:lstStyle/>
          <a:p>
            <a:endParaRPr lang="zh-CN" altLang="en-US" sz="2400">
              <a:cs typeface="+mn-ea"/>
              <a:sym typeface="+mn-lt"/>
            </a:endParaRPr>
          </a:p>
        </p:txBody>
      </p:sp>
      <p:sp>
        <p:nvSpPr>
          <p:cNvPr id="17411" name="任意多边形 4"/>
          <p:cNvSpPr/>
          <p:nvPr/>
        </p:nvSpPr>
        <p:spPr bwMode="auto">
          <a:xfrm>
            <a:off x="6768075" y="4825054"/>
            <a:ext cx="5274261" cy="2036009"/>
          </a:xfrm>
          <a:custGeom>
            <a:avLst/>
            <a:gdLst>
              <a:gd name="T0" fmla="*/ 0 w 4258129"/>
              <a:gd name="T1" fmla="*/ 1756682 h 1756682"/>
              <a:gd name="T2" fmla="*/ 654050 w 4258129"/>
              <a:gd name="T3" fmla="*/ 907 h 1756682"/>
              <a:gd name="T4" fmla="*/ 4258129 w 4258129"/>
              <a:gd name="T5" fmla="*/ 0 h 1756682"/>
              <a:gd name="T6" fmla="*/ 3663950 w 4258129"/>
              <a:gd name="T7" fmla="*/ 1753507 h 1756682"/>
              <a:gd name="T8" fmla="*/ 0 w 4258129"/>
              <a:gd name="T9" fmla="*/ 1756682 h 1756682"/>
            </a:gdLst>
            <a:ahLst/>
            <a:cxnLst>
              <a:cxn ang="0">
                <a:pos x="T0" y="T1"/>
              </a:cxn>
              <a:cxn ang="0">
                <a:pos x="T2" y="T3"/>
              </a:cxn>
              <a:cxn ang="0">
                <a:pos x="T4" y="T5"/>
              </a:cxn>
              <a:cxn ang="0">
                <a:pos x="T6" y="T7"/>
              </a:cxn>
              <a:cxn ang="0">
                <a:pos x="T8" y="T9"/>
              </a:cxn>
            </a:cxnLst>
            <a:rect l="0" t="0" r="r" b="b"/>
            <a:pathLst>
              <a:path w="4258129" h="1756682">
                <a:moveTo>
                  <a:pt x="0" y="1756682"/>
                </a:moveTo>
                <a:lnTo>
                  <a:pt x="654050" y="907"/>
                </a:lnTo>
                <a:lnTo>
                  <a:pt x="4258129" y="0"/>
                </a:lnTo>
                <a:lnTo>
                  <a:pt x="3663950" y="1753507"/>
                </a:lnTo>
                <a:lnTo>
                  <a:pt x="0" y="1756682"/>
                </a:lnTo>
                <a:close/>
              </a:path>
            </a:pathLst>
          </a:custGeom>
          <a:blipFill dpi="0" rotWithShape="1">
            <a:blip r:embed="rId4"/>
            <a:srcRect/>
            <a:stretch>
              <a:fillRect/>
            </a:stretch>
          </a:blipFill>
          <a:ln w="12700">
            <a:solidFill>
              <a:schemeClr val="bg1"/>
            </a:solidFill>
          </a:ln>
          <a:effectLst/>
        </p:spPr>
        <p:txBody>
          <a:bodyPr anchor="ctr"/>
          <a:lstStyle/>
          <a:p>
            <a:endParaRPr lang="zh-CN" altLang="en-US" sz="2400">
              <a:cs typeface="+mn-ea"/>
              <a:sym typeface="+mn-lt"/>
            </a:endParaRPr>
          </a:p>
        </p:txBody>
      </p:sp>
      <p:sp>
        <p:nvSpPr>
          <p:cNvPr id="17412" name="任意多边形 5"/>
          <p:cNvSpPr/>
          <p:nvPr/>
        </p:nvSpPr>
        <p:spPr bwMode="auto">
          <a:xfrm>
            <a:off x="4655841" y="1818667"/>
            <a:ext cx="4608512" cy="2858472"/>
          </a:xfrm>
          <a:custGeom>
            <a:avLst/>
            <a:gdLst>
              <a:gd name="T0" fmla="*/ 0 w 4413613"/>
              <a:gd name="T1" fmla="*/ 3160667 h 3168559"/>
              <a:gd name="T2" fmla="*/ 3285037 w 4413613"/>
              <a:gd name="T3" fmla="*/ 3168559 h 3168559"/>
              <a:gd name="T4" fmla="*/ 4413613 w 4413613"/>
              <a:gd name="T5" fmla="*/ 0 h 3168559"/>
              <a:gd name="T6" fmla="*/ 1180012 w 4413613"/>
              <a:gd name="T7" fmla="*/ 0 h 3168559"/>
              <a:gd name="T8" fmla="*/ 0 w 4413613"/>
              <a:gd name="T9" fmla="*/ 3160667 h 3168559"/>
            </a:gdLst>
            <a:ahLst/>
            <a:cxnLst>
              <a:cxn ang="0">
                <a:pos x="T0" y="T1"/>
              </a:cxn>
              <a:cxn ang="0">
                <a:pos x="T2" y="T3"/>
              </a:cxn>
              <a:cxn ang="0">
                <a:pos x="T4" y="T5"/>
              </a:cxn>
              <a:cxn ang="0">
                <a:pos x="T6" y="T7"/>
              </a:cxn>
              <a:cxn ang="0">
                <a:pos x="T8" y="T9"/>
              </a:cxn>
            </a:cxnLst>
            <a:rect l="0" t="0" r="r" b="b"/>
            <a:pathLst>
              <a:path w="4413613" h="3168559">
                <a:moveTo>
                  <a:pt x="0" y="3160667"/>
                </a:moveTo>
                <a:lnTo>
                  <a:pt x="3285037" y="3168559"/>
                </a:lnTo>
                <a:lnTo>
                  <a:pt x="4413613" y="0"/>
                </a:lnTo>
                <a:lnTo>
                  <a:pt x="1180012" y="0"/>
                </a:lnTo>
                <a:lnTo>
                  <a:pt x="0" y="3160667"/>
                </a:lnTo>
                <a:close/>
              </a:path>
            </a:pathLst>
          </a:custGeom>
          <a:blipFill dpi="0" rotWithShape="1">
            <a:blip r:embed="rId5"/>
            <a:srcRect/>
            <a:stretch>
              <a:fillRect/>
            </a:stretch>
          </a:blipFill>
          <a:ln w="12700">
            <a:solidFill>
              <a:schemeClr val="bg1"/>
            </a:solidFill>
          </a:ln>
        </p:spPr>
        <p:txBody>
          <a:bodyPr anchor="ctr"/>
          <a:lstStyle/>
          <a:p>
            <a:endParaRPr lang="zh-CN" altLang="en-US" sz="2400">
              <a:cs typeface="+mn-ea"/>
              <a:sym typeface="+mn-lt"/>
            </a:endParaRPr>
          </a:p>
        </p:txBody>
      </p:sp>
      <p:sp>
        <p:nvSpPr>
          <p:cNvPr id="17413" name="任意多边形 6"/>
          <p:cNvSpPr/>
          <p:nvPr/>
        </p:nvSpPr>
        <p:spPr bwMode="auto">
          <a:xfrm>
            <a:off x="1495432" y="3726370"/>
            <a:ext cx="3385907" cy="2006887"/>
          </a:xfrm>
          <a:custGeom>
            <a:avLst/>
            <a:gdLst>
              <a:gd name="T0" fmla="*/ 742950 w 2967718"/>
              <a:gd name="T1" fmla="*/ 0 h 1971675"/>
              <a:gd name="T2" fmla="*/ 2967718 w 2967718"/>
              <a:gd name="T3" fmla="*/ 19050 h 1971675"/>
              <a:gd name="T4" fmla="*/ 2209800 w 2967718"/>
              <a:gd name="T5" fmla="*/ 1971675 h 1971675"/>
              <a:gd name="T6" fmla="*/ 0 w 2967718"/>
              <a:gd name="T7" fmla="*/ 1971675 h 1971675"/>
              <a:gd name="T8" fmla="*/ 742950 w 2967718"/>
              <a:gd name="T9" fmla="*/ 0 h 1971675"/>
            </a:gdLst>
            <a:ahLst/>
            <a:cxnLst>
              <a:cxn ang="0">
                <a:pos x="T0" y="T1"/>
              </a:cxn>
              <a:cxn ang="0">
                <a:pos x="T2" y="T3"/>
              </a:cxn>
              <a:cxn ang="0">
                <a:pos x="T4" y="T5"/>
              </a:cxn>
              <a:cxn ang="0">
                <a:pos x="T6" y="T7"/>
              </a:cxn>
              <a:cxn ang="0">
                <a:pos x="T8" y="T9"/>
              </a:cxn>
            </a:cxnLst>
            <a:rect l="0" t="0" r="r" b="b"/>
            <a:pathLst>
              <a:path w="2967718" h="1971675">
                <a:moveTo>
                  <a:pt x="742950" y="0"/>
                </a:moveTo>
                <a:lnTo>
                  <a:pt x="2967718" y="19050"/>
                </a:lnTo>
                <a:lnTo>
                  <a:pt x="2209800" y="1971675"/>
                </a:lnTo>
                <a:lnTo>
                  <a:pt x="0" y="1971675"/>
                </a:lnTo>
                <a:lnTo>
                  <a:pt x="742950" y="0"/>
                </a:lnTo>
                <a:close/>
              </a:path>
            </a:pathLst>
          </a:custGeom>
          <a:blipFill dpi="0" rotWithShape="1">
            <a:blip r:embed="rId6"/>
            <a:srcRect/>
            <a:stretch>
              <a:fillRect/>
            </a:stretch>
          </a:blipFill>
          <a:ln w="12700">
            <a:solidFill>
              <a:schemeClr val="bg1"/>
            </a:solidFill>
          </a:ln>
        </p:spPr>
        <p:txBody>
          <a:bodyPr anchor="ctr"/>
          <a:lstStyle/>
          <a:p>
            <a:endParaRPr lang="zh-CN" altLang="en-US" sz="2400">
              <a:cs typeface="+mn-ea"/>
              <a:sym typeface="+mn-lt"/>
            </a:endParaRPr>
          </a:p>
        </p:txBody>
      </p:sp>
      <p:sp>
        <p:nvSpPr>
          <p:cNvPr id="17414" name="矩形 7"/>
          <p:cNvSpPr>
            <a:spLocks noChangeArrowheads="1"/>
          </p:cNvSpPr>
          <p:nvPr/>
        </p:nvSpPr>
        <p:spPr bwMode="auto">
          <a:xfrm>
            <a:off x="612631" y="360773"/>
            <a:ext cx="819700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defRPr/>
            </a:pPr>
            <a:r>
              <a:rPr lang="zh-CN" altLang="en-US" sz="3735" b="1" spc="400" dirty="0">
                <a:solidFill>
                  <a:srgbClr val="00B5E2"/>
                </a:solidFill>
                <a:latin typeface="+mn-lt"/>
                <a:ea typeface="+mn-ea"/>
                <a:cs typeface="+mn-ea"/>
                <a:sym typeface="+mn-lt"/>
              </a:rPr>
              <a:t>神农架</a:t>
            </a:r>
          </a:p>
        </p:txBody>
      </p:sp>
      <p:sp>
        <p:nvSpPr>
          <p:cNvPr id="17415" name="矩形 8"/>
          <p:cNvSpPr>
            <a:spLocks noChangeArrowheads="1"/>
          </p:cNvSpPr>
          <p:nvPr/>
        </p:nvSpPr>
        <p:spPr bwMode="auto">
          <a:xfrm>
            <a:off x="612630" y="1048432"/>
            <a:ext cx="4879149" cy="275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25000"/>
              </a:lnSpc>
              <a:buFont typeface="Arial" panose="020B0604020202020204" pitchFamily="34" charset="0"/>
              <a:buNone/>
            </a:pPr>
            <a:r>
              <a:rPr lang="zh-CN" altLang="en-US" sz="1865" dirty="0">
                <a:cs typeface="+mn-ea"/>
                <a:sym typeface="+mn-lt"/>
              </a:rPr>
              <a:t>演示文稿是</a:t>
            </a:r>
            <a:r>
              <a:rPr lang="en-US" sz="1865" dirty="0">
                <a:cs typeface="+mn-ea"/>
                <a:sym typeface="+mn-lt"/>
              </a:rPr>
              <a:t>2007</a:t>
            </a:r>
            <a:r>
              <a:rPr lang="zh-CN" altLang="en-US" sz="1865" dirty="0">
                <a:cs typeface="+mn-ea"/>
                <a:sym typeface="+mn-lt"/>
              </a:rPr>
              <a:t>及以上版本的：</a:t>
            </a:r>
            <a:endParaRPr lang="en-US" sz="1865" dirty="0">
              <a:cs typeface="+mn-ea"/>
              <a:sym typeface="+mn-lt"/>
            </a:endParaRPr>
          </a:p>
          <a:p>
            <a:pPr algn="just">
              <a:lnSpc>
                <a:spcPct val="125000"/>
              </a:lnSpc>
              <a:buFont typeface="Arial" panose="020B0604020202020204" pitchFamily="34" charset="0"/>
              <a:buNone/>
            </a:pPr>
            <a:r>
              <a:rPr lang="zh-CN" altLang="en-US" sz="1865" dirty="0">
                <a:cs typeface="+mn-ea"/>
                <a:sym typeface="+mn-lt"/>
              </a:rPr>
              <a:t>单击选中图片</a:t>
            </a:r>
            <a:endParaRPr lang="en-US" sz="1865" dirty="0">
              <a:cs typeface="+mn-ea"/>
              <a:sym typeface="+mn-lt"/>
            </a:endParaRPr>
          </a:p>
          <a:p>
            <a:pPr algn="just">
              <a:lnSpc>
                <a:spcPct val="125000"/>
              </a:lnSpc>
              <a:buFont typeface="Arial" panose="020B0604020202020204" pitchFamily="34" charset="0"/>
              <a:buNone/>
            </a:pPr>
            <a:r>
              <a:rPr lang="zh-CN" altLang="en-US" sz="1865" dirty="0">
                <a:cs typeface="+mn-ea"/>
                <a:sym typeface="+mn-lt"/>
              </a:rPr>
              <a:t>单击菜单栏的【绘图工具格式】</a:t>
            </a:r>
            <a:endParaRPr lang="en-US" sz="1865" dirty="0">
              <a:cs typeface="+mn-ea"/>
              <a:sym typeface="+mn-lt"/>
            </a:endParaRPr>
          </a:p>
          <a:p>
            <a:pPr algn="just">
              <a:lnSpc>
                <a:spcPct val="125000"/>
              </a:lnSpc>
              <a:buFont typeface="Arial" panose="020B0604020202020204" pitchFamily="34" charset="0"/>
              <a:buNone/>
            </a:pPr>
            <a:r>
              <a:rPr lang="zh-CN" altLang="en-US" sz="1865" dirty="0">
                <a:cs typeface="+mn-ea"/>
                <a:sym typeface="+mn-lt"/>
              </a:rPr>
              <a:t>单击【形状填充】</a:t>
            </a:r>
            <a:endParaRPr lang="en-US" sz="1865" dirty="0">
              <a:cs typeface="+mn-ea"/>
              <a:sym typeface="+mn-lt"/>
            </a:endParaRPr>
          </a:p>
          <a:p>
            <a:pPr algn="just">
              <a:lnSpc>
                <a:spcPct val="125000"/>
              </a:lnSpc>
              <a:buFont typeface="Arial" panose="020B0604020202020204" pitchFamily="34" charset="0"/>
              <a:buNone/>
            </a:pPr>
            <a:r>
              <a:rPr lang="zh-CN" altLang="en-US" sz="1865" dirty="0">
                <a:cs typeface="+mn-ea"/>
                <a:sym typeface="+mn-lt"/>
              </a:rPr>
              <a:t>选择【图片】</a:t>
            </a:r>
            <a:endParaRPr lang="en-US" sz="1865" dirty="0">
              <a:cs typeface="+mn-ea"/>
              <a:sym typeface="+mn-lt"/>
            </a:endParaRPr>
          </a:p>
          <a:p>
            <a:pPr algn="just">
              <a:lnSpc>
                <a:spcPct val="125000"/>
              </a:lnSpc>
              <a:buFont typeface="Arial" panose="020B0604020202020204" pitchFamily="34" charset="0"/>
              <a:buNone/>
            </a:pPr>
            <a:r>
              <a:rPr lang="zh-CN" altLang="en-US" sz="1865" dirty="0">
                <a:cs typeface="+mn-ea"/>
                <a:sym typeface="+mn-lt"/>
              </a:rPr>
              <a:t>选择您需要展示的图片</a:t>
            </a:r>
            <a:endParaRPr lang="en-US" sz="1865" dirty="0">
              <a:cs typeface="+mn-ea"/>
              <a:sym typeface="+mn-lt"/>
            </a:endParaRPr>
          </a:p>
          <a:p>
            <a:pPr algn="just">
              <a:lnSpc>
                <a:spcPct val="125000"/>
              </a:lnSpc>
              <a:buFont typeface="Arial" panose="020B0604020202020204" pitchFamily="34" charset="0"/>
              <a:buNone/>
            </a:pPr>
            <a:r>
              <a:rPr lang="zh-CN" altLang="en-US" sz="1865" dirty="0">
                <a:cs typeface="+mn-ea"/>
                <a:sym typeface="+mn-lt"/>
              </a:rPr>
              <a:t>单击【插入】</a:t>
            </a:r>
          </a:p>
        </p:txBody>
      </p:sp>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0000"/>
                                  </p:iterate>
                                  <p:childTnLst>
                                    <p:set>
                                      <p:cBhvr>
                                        <p:cTn id="6" dur="1" fill="hold">
                                          <p:stCondLst>
                                            <p:cond delay="0"/>
                                          </p:stCondLst>
                                        </p:cTn>
                                        <p:tgtEl>
                                          <p:spTgt spid="17414"/>
                                        </p:tgtEl>
                                        <p:attrNameLst>
                                          <p:attrName>style.visibility</p:attrName>
                                        </p:attrNameLst>
                                      </p:cBhvr>
                                      <p:to>
                                        <p:strVal val="visible"/>
                                      </p:to>
                                    </p:set>
                                    <p:anim calcmode="lin" valueType="num">
                                      <p:cBhvr additive="base">
                                        <p:cTn id="7" dur="500" fill="hold"/>
                                        <p:tgtEl>
                                          <p:spTgt spid="17414"/>
                                        </p:tgtEl>
                                        <p:attrNameLst>
                                          <p:attrName>ppt_x</p:attrName>
                                        </p:attrNameLst>
                                      </p:cBhvr>
                                      <p:tavLst>
                                        <p:tav tm="0">
                                          <p:val>
                                            <p:strVal val="1+#ppt_w/2"/>
                                          </p:val>
                                        </p:tav>
                                        <p:tav tm="100000">
                                          <p:val>
                                            <p:strVal val="#ppt_x"/>
                                          </p:val>
                                        </p:tav>
                                      </p:tavLst>
                                    </p:anim>
                                    <p:anim calcmode="lin" valueType="num">
                                      <p:cBhvr additive="base">
                                        <p:cTn id="8" dur="500" fill="hold"/>
                                        <p:tgtEl>
                                          <p:spTgt spid="1741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750"/>
                                  </p:stCondLst>
                                  <p:childTnLst>
                                    <p:set>
                                      <p:cBhvr>
                                        <p:cTn id="10" dur="1" fill="hold">
                                          <p:stCondLst>
                                            <p:cond delay="0"/>
                                          </p:stCondLst>
                                        </p:cTn>
                                        <p:tgtEl>
                                          <p:spTgt spid="17415"/>
                                        </p:tgtEl>
                                        <p:attrNameLst>
                                          <p:attrName>style.visibility</p:attrName>
                                        </p:attrNameLst>
                                      </p:cBhvr>
                                      <p:to>
                                        <p:strVal val="visible"/>
                                      </p:to>
                                    </p:set>
                                    <p:animEffect transition="in" filter="fade">
                                      <p:cBhvr>
                                        <p:cTn id="11" dur="500"/>
                                        <p:tgtEl>
                                          <p:spTgt spid="17415"/>
                                        </p:tgtEl>
                                      </p:cBhvr>
                                    </p:animEffect>
                                    <p:anim calcmode="lin" valueType="num">
                                      <p:cBhvr>
                                        <p:cTn id="12" dur="500" fill="hold"/>
                                        <p:tgtEl>
                                          <p:spTgt spid="17415"/>
                                        </p:tgtEl>
                                        <p:attrNameLst>
                                          <p:attrName>ppt_x</p:attrName>
                                        </p:attrNameLst>
                                      </p:cBhvr>
                                      <p:tavLst>
                                        <p:tav tm="0">
                                          <p:val>
                                            <p:strVal val="#ppt_x"/>
                                          </p:val>
                                        </p:tav>
                                        <p:tav tm="100000">
                                          <p:val>
                                            <p:strVal val="#ppt_x"/>
                                          </p:val>
                                        </p:tav>
                                      </p:tavLst>
                                    </p:anim>
                                    <p:anim calcmode="lin" valueType="num">
                                      <p:cBhvr>
                                        <p:cTn id="13" dur="500" fill="hold"/>
                                        <p:tgtEl>
                                          <p:spTgt spid="17415"/>
                                        </p:tgtEl>
                                        <p:attrNameLst>
                                          <p:attrName>ppt_y</p:attrName>
                                        </p:attrNameLst>
                                      </p:cBhvr>
                                      <p:tavLst>
                                        <p:tav tm="0">
                                          <p:val>
                                            <p:strVal val="#ppt_y+.1"/>
                                          </p:val>
                                        </p:tav>
                                        <p:tav tm="100000">
                                          <p:val>
                                            <p:strVal val="#ppt_y"/>
                                          </p:val>
                                        </p:tav>
                                      </p:tavLst>
                                    </p:anim>
                                  </p:childTnLst>
                                </p:cTn>
                              </p:par>
                              <p:par>
                                <p:cTn id="14" presetID="30" presetClass="entr" presetSubtype="0" fill="hold" grpId="0" nodeType="withEffect">
                                  <p:stCondLst>
                                    <p:cond delay="1250"/>
                                  </p:stCondLst>
                                  <p:childTnLst>
                                    <p:set>
                                      <p:cBhvr>
                                        <p:cTn id="15" dur="1" fill="hold">
                                          <p:stCondLst>
                                            <p:cond delay="0"/>
                                          </p:stCondLst>
                                        </p:cTn>
                                        <p:tgtEl>
                                          <p:spTgt spid="17412"/>
                                        </p:tgtEl>
                                        <p:attrNameLst>
                                          <p:attrName>style.visibility</p:attrName>
                                        </p:attrNameLst>
                                      </p:cBhvr>
                                      <p:to>
                                        <p:strVal val="visible"/>
                                      </p:to>
                                    </p:set>
                                    <p:animEffect transition="in" filter="fade">
                                      <p:cBhvr>
                                        <p:cTn id="16" dur="800" decel="100000"/>
                                        <p:tgtEl>
                                          <p:spTgt spid="17412"/>
                                        </p:tgtEl>
                                      </p:cBhvr>
                                    </p:animEffect>
                                    <p:anim calcmode="lin" valueType="num">
                                      <p:cBhvr>
                                        <p:cTn id="17" dur="800" decel="100000" fill="hold"/>
                                        <p:tgtEl>
                                          <p:spTgt spid="17412"/>
                                        </p:tgtEl>
                                        <p:attrNameLst>
                                          <p:attrName>style.rotation</p:attrName>
                                        </p:attrNameLst>
                                      </p:cBhvr>
                                      <p:tavLst>
                                        <p:tav tm="0">
                                          <p:val>
                                            <p:fltVal val="-90"/>
                                          </p:val>
                                        </p:tav>
                                        <p:tav tm="100000">
                                          <p:val>
                                            <p:fltVal val="0"/>
                                          </p:val>
                                        </p:tav>
                                      </p:tavLst>
                                    </p:anim>
                                    <p:anim calcmode="lin" valueType="num">
                                      <p:cBhvr>
                                        <p:cTn id="18" dur="800" decel="100000" fill="hold"/>
                                        <p:tgtEl>
                                          <p:spTgt spid="17412"/>
                                        </p:tgtEl>
                                        <p:attrNameLst>
                                          <p:attrName>ppt_x</p:attrName>
                                        </p:attrNameLst>
                                      </p:cBhvr>
                                      <p:tavLst>
                                        <p:tav tm="0">
                                          <p:val>
                                            <p:strVal val="#ppt_x+0.4"/>
                                          </p:val>
                                        </p:tav>
                                        <p:tav tm="100000">
                                          <p:val>
                                            <p:strVal val="#ppt_x-0.05"/>
                                          </p:val>
                                        </p:tav>
                                      </p:tavLst>
                                    </p:anim>
                                    <p:anim calcmode="lin" valueType="num">
                                      <p:cBhvr>
                                        <p:cTn id="19" dur="800" decel="100000" fill="hold"/>
                                        <p:tgtEl>
                                          <p:spTgt spid="1741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741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7412"/>
                                        </p:tgtEl>
                                        <p:attrNameLst>
                                          <p:attrName>ppt_y</p:attrName>
                                        </p:attrNameLst>
                                      </p:cBhvr>
                                      <p:tavLst>
                                        <p:tav tm="0">
                                          <p:val>
                                            <p:strVal val="#ppt_y+0.1"/>
                                          </p:val>
                                        </p:tav>
                                        <p:tav tm="100000">
                                          <p:val>
                                            <p:strVal val="#ppt_y"/>
                                          </p:val>
                                        </p:tav>
                                      </p:tavLst>
                                    </p:anim>
                                  </p:childTnLst>
                                </p:cTn>
                              </p:par>
                              <p:par>
                                <p:cTn id="22" presetID="30" presetClass="entr" presetSubtype="0" fill="hold" grpId="0" nodeType="withEffect">
                                  <p:stCondLst>
                                    <p:cond delay="1750"/>
                                  </p:stCondLst>
                                  <p:childTnLst>
                                    <p:set>
                                      <p:cBhvr>
                                        <p:cTn id="23" dur="1" fill="hold">
                                          <p:stCondLst>
                                            <p:cond delay="0"/>
                                          </p:stCondLst>
                                        </p:cTn>
                                        <p:tgtEl>
                                          <p:spTgt spid="17413"/>
                                        </p:tgtEl>
                                        <p:attrNameLst>
                                          <p:attrName>style.visibility</p:attrName>
                                        </p:attrNameLst>
                                      </p:cBhvr>
                                      <p:to>
                                        <p:strVal val="visible"/>
                                      </p:to>
                                    </p:set>
                                    <p:animEffect transition="in" filter="fade">
                                      <p:cBhvr>
                                        <p:cTn id="24" dur="800" decel="100000"/>
                                        <p:tgtEl>
                                          <p:spTgt spid="17413"/>
                                        </p:tgtEl>
                                      </p:cBhvr>
                                    </p:animEffect>
                                    <p:anim calcmode="lin" valueType="num">
                                      <p:cBhvr>
                                        <p:cTn id="25" dur="800" decel="100000" fill="hold"/>
                                        <p:tgtEl>
                                          <p:spTgt spid="17413"/>
                                        </p:tgtEl>
                                        <p:attrNameLst>
                                          <p:attrName>style.rotation</p:attrName>
                                        </p:attrNameLst>
                                      </p:cBhvr>
                                      <p:tavLst>
                                        <p:tav tm="0">
                                          <p:val>
                                            <p:fltVal val="-90"/>
                                          </p:val>
                                        </p:tav>
                                        <p:tav tm="100000">
                                          <p:val>
                                            <p:fltVal val="0"/>
                                          </p:val>
                                        </p:tav>
                                      </p:tavLst>
                                    </p:anim>
                                    <p:anim calcmode="lin" valueType="num">
                                      <p:cBhvr>
                                        <p:cTn id="26" dur="800" decel="100000" fill="hold"/>
                                        <p:tgtEl>
                                          <p:spTgt spid="17413"/>
                                        </p:tgtEl>
                                        <p:attrNameLst>
                                          <p:attrName>ppt_x</p:attrName>
                                        </p:attrNameLst>
                                      </p:cBhvr>
                                      <p:tavLst>
                                        <p:tav tm="0">
                                          <p:val>
                                            <p:strVal val="#ppt_x+0.4"/>
                                          </p:val>
                                        </p:tav>
                                        <p:tav tm="100000">
                                          <p:val>
                                            <p:strVal val="#ppt_x-0.05"/>
                                          </p:val>
                                        </p:tav>
                                      </p:tavLst>
                                    </p:anim>
                                    <p:anim calcmode="lin" valueType="num">
                                      <p:cBhvr>
                                        <p:cTn id="27" dur="800" decel="100000" fill="hold"/>
                                        <p:tgtEl>
                                          <p:spTgt spid="17413"/>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7413"/>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7413"/>
                                        </p:tgtEl>
                                        <p:attrNameLst>
                                          <p:attrName>ppt_y</p:attrName>
                                        </p:attrNameLst>
                                      </p:cBhvr>
                                      <p:tavLst>
                                        <p:tav tm="0">
                                          <p:val>
                                            <p:strVal val="#ppt_y+0.1"/>
                                          </p:val>
                                        </p:tav>
                                        <p:tav tm="100000">
                                          <p:val>
                                            <p:strVal val="#ppt_y"/>
                                          </p:val>
                                        </p:tav>
                                      </p:tavLst>
                                    </p:anim>
                                  </p:childTnLst>
                                </p:cTn>
                              </p:par>
                              <p:par>
                                <p:cTn id="30" presetID="30" presetClass="entr" presetSubtype="0" fill="hold" grpId="0" nodeType="withEffect">
                                  <p:stCondLst>
                                    <p:cond delay="2250"/>
                                  </p:stCondLst>
                                  <p:childTnLst>
                                    <p:set>
                                      <p:cBhvr>
                                        <p:cTn id="31" dur="1" fill="hold">
                                          <p:stCondLst>
                                            <p:cond delay="0"/>
                                          </p:stCondLst>
                                        </p:cTn>
                                        <p:tgtEl>
                                          <p:spTgt spid="17410"/>
                                        </p:tgtEl>
                                        <p:attrNameLst>
                                          <p:attrName>style.visibility</p:attrName>
                                        </p:attrNameLst>
                                      </p:cBhvr>
                                      <p:to>
                                        <p:strVal val="visible"/>
                                      </p:to>
                                    </p:set>
                                    <p:animEffect transition="in" filter="fade">
                                      <p:cBhvr>
                                        <p:cTn id="32" dur="800" decel="100000"/>
                                        <p:tgtEl>
                                          <p:spTgt spid="17410"/>
                                        </p:tgtEl>
                                      </p:cBhvr>
                                    </p:animEffect>
                                    <p:anim calcmode="lin" valueType="num">
                                      <p:cBhvr>
                                        <p:cTn id="33" dur="800" decel="100000" fill="hold"/>
                                        <p:tgtEl>
                                          <p:spTgt spid="17410"/>
                                        </p:tgtEl>
                                        <p:attrNameLst>
                                          <p:attrName>style.rotation</p:attrName>
                                        </p:attrNameLst>
                                      </p:cBhvr>
                                      <p:tavLst>
                                        <p:tav tm="0">
                                          <p:val>
                                            <p:fltVal val="-90"/>
                                          </p:val>
                                        </p:tav>
                                        <p:tav tm="100000">
                                          <p:val>
                                            <p:fltVal val="0"/>
                                          </p:val>
                                        </p:tav>
                                      </p:tavLst>
                                    </p:anim>
                                    <p:anim calcmode="lin" valueType="num">
                                      <p:cBhvr>
                                        <p:cTn id="34" dur="800" decel="100000" fill="hold"/>
                                        <p:tgtEl>
                                          <p:spTgt spid="17410"/>
                                        </p:tgtEl>
                                        <p:attrNameLst>
                                          <p:attrName>ppt_x</p:attrName>
                                        </p:attrNameLst>
                                      </p:cBhvr>
                                      <p:tavLst>
                                        <p:tav tm="0">
                                          <p:val>
                                            <p:strVal val="#ppt_x+0.4"/>
                                          </p:val>
                                        </p:tav>
                                        <p:tav tm="100000">
                                          <p:val>
                                            <p:strVal val="#ppt_x-0.05"/>
                                          </p:val>
                                        </p:tav>
                                      </p:tavLst>
                                    </p:anim>
                                    <p:anim calcmode="lin" valueType="num">
                                      <p:cBhvr>
                                        <p:cTn id="35" dur="800" decel="100000" fill="hold"/>
                                        <p:tgtEl>
                                          <p:spTgt spid="17410"/>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7410"/>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7410"/>
                                        </p:tgtEl>
                                        <p:attrNameLst>
                                          <p:attrName>ppt_y</p:attrName>
                                        </p:attrNameLst>
                                      </p:cBhvr>
                                      <p:tavLst>
                                        <p:tav tm="0">
                                          <p:val>
                                            <p:strVal val="#ppt_y+0.1"/>
                                          </p:val>
                                        </p:tav>
                                        <p:tav tm="100000">
                                          <p:val>
                                            <p:strVal val="#ppt_y"/>
                                          </p:val>
                                        </p:tav>
                                      </p:tavLst>
                                    </p:anim>
                                  </p:childTnLst>
                                </p:cTn>
                              </p:par>
                              <p:par>
                                <p:cTn id="38" presetID="30" presetClass="entr" presetSubtype="0" fill="hold" grpId="0" nodeType="withEffect">
                                  <p:stCondLst>
                                    <p:cond delay="2750"/>
                                  </p:stCondLst>
                                  <p:childTnLst>
                                    <p:set>
                                      <p:cBhvr>
                                        <p:cTn id="39" dur="1" fill="hold">
                                          <p:stCondLst>
                                            <p:cond delay="0"/>
                                          </p:stCondLst>
                                        </p:cTn>
                                        <p:tgtEl>
                                          <p:spTgt spid="17411"/>
                                        </p:tgtEl>
                                        <p:attrNameLst>
                                          <p:attrName>style.visibility</p:attrName>
                                        </p:attrNameLst>
                                      </p:cBhvr>
                                      <p:to>
                                        <p:strVal val="visible"/>
                                      </p:to>
                                    </p:set>
                                    <p:animEffect transition="in" filter="fade">
                                      <p:cBhvr>
                                        <p:cTn id="40" dur="800" decel="100000"/>
                                        <p:tgtEl>
                                          <p:spTgt spid="17411"/>
                                        </p:tgtEl>
                                      </p:cBhvr>
                                    </p:animEffect>
                                    <p:anim calcmode="lin" valueType="num">
                                      <p:cBhvr>
                                        <p:cTn id="41" dur="800" decel="100000" fill="hold"/>
                                        <p:tgtEl>
                                          <p:spTgt spid="17411"/>
                                        </p:tgtEl>
                                        <p:attrNameLst>
                                          <p:attrName>style.rotation</p:attrName>
                                        </p:attrNameLst>
                                      </p:cBhvr>
                                      <p:tavLst>
                                        <p:tav tm="0">
                                          <p:val>
                                            <p:fltVal val="-90"/>
                                          </p:val>
                                        </p:tav>
                                        <p:tav tm="100000">
                                          <p:val>
                                            <p:fltVal val="0"/>
                                          </p:val>
                                        </p:tav>
                                      </p:tavLst>
                                    </p:anim>
                                    <p:anim calcmode="lin" valueType="num">
                                      <p:cBhvr>
                                        <p:cTn id="42" dur="800" decel="100000" fill="hold"/>
                                        <p:tgtEl>
                                          <p:spTgt spid="17411"/>
                                        </p:tgtEl>
                                        <p:attrNameLst>
                                          <p:attrName>ppt_x</p:attrName>
                                        </p:attrNameLst>
                                      </p:cBhvr>
                                      <p:tavLst>
                                        <p:tav tm="0">
                                          <p:val>
                                            <p:strVal val="#ppt_x+0.4"/>
                                          </p:val>
                                        </p:tav>
                                        <p:tav tm="100000">
                                          <p:val>
                                            <p:strVal val="#ppt_x-0.05"/>
                                          </p:val>
                                        </p:tav>
                                      </p:tavLst>
                                    </p:anim>
                                    <p:anim calcmode="lin" valueType="num">
                                      <p:cBhvr>
                                        <p:cTn id="43" dur="800" decel="100000" fill="hold"/>
                                        <p:tgtEl>
                                          <p:spTgt spid="17411"/>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7411"/>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7411"/>
                                        </p:tgtEl>
                                        <p:attrNameLst>
                                          <p:attrName>ppt_y</p:attrName>
                                        </p:attrNameLst>
                                      </p:cBhvr>
                                      <p:tavLst>
                                        <p:tav tm="0">
                                          <p:val>
                                            <p:strVal val="#ppt_y+0.1"/>
                                          </p:val>
                                        </p:tav>
                                        <p:tav tm="100000">
                                          <p:val>
                                            <p:strVal val="#ppt_y"/>
                                          </p:val>
                                        </p:tav>
                                      </p:tavLst>
                                    </p:anim>
                                  </p:childTnLst>
                                </p:cTn>
                              </p:par>
                              <p:par>
                                <p:cTn id="46" presetID="55" presetClass="exit" presetSubtype="0" fill="hold" grpId="1" nodeType="withEffect">
                                  <p:stCondLst>
                                    <p:cond delay="8000"/>
                                  </p:stCondLst>
                                  <p:iterate type="lt">
                                    <p:tmPct val="0"/>
                                  </p:iterate>
                                  <p:childTnLst>
                                    <p:anim calcmode="lin" valueType="num">
                                      <p:cBhvr>
                                        <p:cTn id="47" dur="1000"/>
                                        <p:tgtEl>
                                          <p:spTgt spid="17414"/>
                                        </p:tgtEl>
                                        <p:attrNameLst>
                                          <p:attrName>ppt_w</p:attrName>
                                        </p:attrNameLst>
                                      </p:cBhvr>
                                      <p:tavLst>
                                        <p:tav tm="0">
                                          <p:val>
                                            <p:strVal val="ppt_w"/>
                                          </p:val>
                                        </p:tav>
                                        <p:tav tm="100000">
                                          <p:val>
                                            <p:strVal val="ppt_w*0.70"/>
                                          </p:val>
                                        </p:tav>
                                      </p:tavLst>
                                    </p:anim>
                                    <p:anim calcmode="lin" valueType="num">
                                      <p:cBhvr>
                                        <p:cTn id="48" dur="1000"/>
                                        <p:tgtEl>
                                          <p:spTgt spid="17414"/>
                                        </p:tgtEl>
                                        <p:attrNameLst>
                                          <p:attrName>ppt_h</p:attrName>
                                        </p:attrNameLst>
                                      </p:cBhvr>
                                      <p:tavLst>
                                        <p:tav tm="0">
                                          <p:val>
                                            <p:strVal val="ppt_h"/>
                                          </p:val>
                                        </p:tav>
                                        <p:tav tm="100000">
                                          <p:val>
                                            <p:strVal val="ppt_h"/>
                                          </p:val>
                                        </p:tav>
                                      </p:tavLst>
                                    </p:anim>
                                    <p:animEffect transition="out" filter="fade">
                                      <p:cBhvr>
                                        <p:cTn id="49" dur="1000"/>
                                        <p:tgtEl>
                                          <p:spTgt spid="17414"/>
                                        </p:tgtEl>
                                      </p:cBhvr>
                                    </p:animEffect>
                                    <p:set>
                                      <p:cBhvr>
                                        <p:cTn id="50" dur="1" fill="hold">
                                          <p:stCondLst>
                                            <p:cond delay="999"/>
                                          </p:stCondLst>
                                        </p:cTn>
                                        <p:tgtEl>
                                          <p:spTgt spid="17414"/>
                                        </p:tgtEl>
                                        <p:attrNameLst>
                                          <p:attrName>style.visibility</p:attrName>
                                        </p:attrNameLst>
                                      </p:cBhvr>
                                      <p:to>
                                        <p:strVal val="hidden"/>
                                      </p:to>
                                    </p:set>
                                  </p:childTnLst>
                                </p:cTn>
                              </p:par>
                              <p:par>
                                <p:cTn id="51" presetID="55" presetClass="exit" presetSubtype="0" fill="hold" grpId="1" nodeType="withEffect">
                                  <p:stCondLst>
                                    <p:cond delay="8000"/>
                                  </p:stCondLst>
                                  <p:childTnLst>
                                    <p:anim calcmode="lin" valueType="num">
                                      <p:cBhvr>
                                        <p:cTn id="52" dur="1000"/>
                                        <p:tgtEl>
                                          <p:spTgt spid="17415"/>
                                        </p:tgtEl>
                                        <p:attrNameLst>
                                          <p:attrName>ppt_w</p:attrName>
                                        </p:attrNameLst>
                                      </p:cBhvr>
                                      <p:tavLst>
                                        <p:tav tm="0">
                                          <p:val>
                                            <p:strVal val="ppt_w"/>
                                          </p:val>
                                        </p:tav>
                                        <p:tav tm="100000">
                                          <p:val>
                                            <p:strVal val="ppt_w*0.70"/>
                                          </p:val>
                                        </p:tav>
                                      </p:tavLst>
                                    </p:anim>
                                    <p:anim calcmode="lin" valueType="num">
                                      <p:cBhvr>
                                        <p:cTn id="53" dur="1000"/>
                                        <p:tgtEl>
                                          <p:spTgt spid="17415"/>
                                        </p:tgtEl>
                                        <p:attrNameLst>
                                          <p:attrName>ppt_h</p:attrName>
                                        </p:attrNameLst>
                                      </p:cBhvr>
                                      <p:tavLst>
                                        <p:tav tm="0">
                                          <p:val>
                                            <p:strVal val="ppt_h"/>
                                          </p:val>
                                        </p:tav>
                                        <p:tav tm="100000">
                                          <p:val>
                                            <p:strVal val="ppt_h"/>
                                          </p:val>
                                        </p:tav>
                                      </p:tavLst>
                                    </p:anim>
                                    <p:animEffect transition="out" filter="fade">
                                      <p:cBhvr>
                                        <p:cTn id="54" dur="1000"/>
                                        <p:tgtEl>
                                          <p:spTgt spid="17415"/>
                                        </p:tgtEl>
                                      </p:cBhvr>
                                    </p:animEffect>
                                    <p:set>
                                      <p:cBhvr>
                                        <p:cTn id="55" dur="1" fill="hold">
                                          <p:stCondLst>
                                            <p:cond delay="999"/>
                                          </p:stCondLst>
                                        </p:cTn>
                                        <p:tgtEl>
                                          <p:spTgt spid="17415"/>
                                        </p:tgtEl>
                                        <p:attrNameLst>
                                          <p:attrName>style.visibility</p:attrName>
                                        </p:attrNameLst>
                                      </p:cBhvr>
                                      <p:to>
                                        <p:strVal val="hidden"/>
                                      </p:to>
                                    </p:set>
                                  </p:childTnLst>
                                </p:cTn>
                              </p:par>
                              <p:par>
                                <p:cTn id="56" presetID="55" presetClass="exit" presetSubtype="0" fill="hold" grpId="1" nodeType="withEffect">
                                  <p:stCondLst>
                                    <p:cond delay="8000"/>
                                  </p:stCondLst>
                                  <p:childTnLst>
                                    <p:anim calcmode="lin" valueType="num">
                                      <p:cBhvr>
                                        <p:cTn id="57" dur="1000"/>
                                        <p:tgtEl>
                                          <p:spTgt spid="17412"/>
                                        </p:tgtEl>
                                        <p:attrNameLst>
                                          <p:attrName>ppt_w</p:attrName>
                                        </p:attrNameLst>
                                      </p:cBhvr>
                                      <p:tavLst>
                                        <p:tav tm="0">
                                          <p:val>
                                            <p:strVal val="ppt_w"/>
                                          </p:val>
                                        </p:tav>
                                        <p:tav tm="100000">
                                          <p:val>
                                            <p:strVal val="ppt_w*0.70"/>
                                          </p:val>
                                        </p:tav>
                                      </p:tavLst>
                                    </p:anim>
                                    <p:anim calcmode="lin" valueType="num">
                                      <p:cBhvr>
                                        <p:cTn id="58" dur="1000"/>
                                        <p:tgtEl>
                                          <p:spTgt spid="17412"/>
                                        </p:tgtEl>
                                        <p:attrNameLst>
                                          <p:attrName>ppt_h</p:attrName>
                                        </p:attrNameLst>
                                      </p:cBhvr>
                                      <p:tavLst>
                                        <p:tav tm="0">
                                          <p:val>
                                            <p:strVal val="ppt_h"/>
                                          </p:val>
                                        </p:tav>
                                        <p:tav tm="100000">
                                          <p:val>
                                            <p:strVal val="ppt_h"/>
                                          </p:val>
                                        </p:tav>
                                      </p:tavLst>
                                    </p:anim>
                                    <p:animEffect transition="out" filter="fade">
                                      <p:cBhvr>
                                        <p:cTn id="59" dur="1000"/>
                                        <p:tgtEl>
                                          <p:spTgt spid="17412"/>
                                        </p:tgtEl>
                                      </p:cBhvr>
                                    </p:animEffect>
                                    <p:set>
                                      <p:cBhvr>
                                        <p:cTn id="60" dur="1" fill="hold">
                                          <p:stCondLst>
                                            <p:cond delay="999"/>
                                          </p:stCondLst>
                                        </p:cTn>
                                        <p:tgtEl>
                                          <p:spTgt spid="17412"/>
                                        </p:tgtEl>
                                        <p:attrNameLst>
                                          <p:attrName>style.visibility</p:attrName>
                                        </p:attrNameLst>
                                      </p:cBhvr>
                                      <p:to>
                                        <p:strVal val="hidden"/>
                                      </p:to>
                                    </p:set>
                                  </p:childTnLst>
                                </p:cTn>
                              </p:par>
                              <p:par>
                                <p:cTn id="61" presetID="55" presetClass="exit" presetSubtype="0" fill="hold" grpId="1" nodeType="withEffect">
                                  <p:stCondLst>
                                    <p:cond delay="8000"/>
                                  </p:stCondLst>
                                  <p:childTnLst>
                                    <p:anim calcmode="lin" valueType="num">
                                      <p:cBhvr>
                                        <p:cTn id="62" dur="1000"/>
                                        <p:tgtEl>
                                          <p:spTgt spid="17413"/>
                                        </p:tgtEl>
                                        <p:attrNameLst>
                                          <p:attrName>ppt_w</p:attrName>
                                        </p:attrNameLst>
                                      </p:cBhvr>
                                      <p:tavLst>
                                        <p:tav tm="0">
                                          <p:val>
                                            <p:strVal val="ppt_w"/>
                                          </p:val>
                                        </p:tav>
                                        <p:tav tm="100000">
                                          <p:val>
                                            <p:strVal val="ppt_w*0.70"/>
                                          </p:val>
                                        </p:tav>
                                      </p:tavLst>
                                    </p:anim>
                                    <p:anim calcmode="lin" valueType="num">
                                      <p:cBhvr>
                                        <p:cTn id="63" dur="1000"/>
                                        <p:tgtEl>
                                          <p:spTgt spid="17413"/>
                                        </p:tgtEl>
                                        <p:attrNameLst>
                                          <p:attrName>ppt_h</p:attrName>
                                        </p:attrNameLst>
                                      </p:cBhvr>
                                      <p:tavLst>
                                        <p:tav tm="0">
                                          <p:val>
                                            <p:strVal val="ppt_h"/>
                                          </p:val>
                                        </p:tav>
                                        <p:tav tm="100000">
                                          <p:val>
                                            <p:strVal val="ppt_h"/>
                                          </p:val>
                                        </p:tav>
                                      </p:tavLst>
                                    </p:anim>
                                    <p:animEffect transition="out" filter="fade">
                                      <p:cBhvr>
                                        <p:cTn id="64" dur="1000"/>
                                        <p:tgtEl>
                                          <p:spTgt spid="17413"/>
                                        </p:tgtEl>
                                      </p:cBhvr>
                                    </p:animEffect>
                                    <p:set>
                                      <p:cBhvr>
                                        <p:cTn id="65" dur="1" fill="hold">
                                          <p:stCondLst>
                                            <p:cond delay="999"/>
                                          </p:stCondLst>
                                        </p:cTn>
                                        <p:tgtEl>
                                          <p:spTgt spid="17413"/>
                                        </p:tgtEl>
                                        <p:attrNameLst>
                                          <p:attrName>style.visibility</p:attrName>
                                        </p:attrNameLst>
                                      </p:cBhvr>
                                      <p:to>
                                        <p:strVal val="hidden"/>
                                      </p:to>
                                    </p:set>
                                  </p:childTnLst>
                                </p:cTn>
                              </p:par>
                              <p:par>
                                <p:cTn id="66" presetID="55" presetClass="exit" presetSubtype="0" fill="hold" grpId="1" nodeType="withEffect">
                                  <p:stCondLst>
                                    <p:cond delay="8000"/>
                                  </p:stCondLst>
                                  <p:childTnLst>
                                    <p:anim calcmode="lin" valueType="num">
                                      <p:cBhvr>
                                        <p:cTn id="67" dur="1000"/>
                                        <p:tgtEl>
                                          <p:spTgt spid="17410"/>
                                        </p:tgtEl>
                                        <p:attrNameLst>
                                          <p:attrName>ppt_w</p:attrName>
                                        </p:attrNameLst>
                                      </p:cBhvr>
                                      <p:tavLst>
                                        <p:tav tm="0">
                                          <p:val>
                                            <p:strVal val="ppt_w"/>
                                          </p:val>
                                        </p:tav>
                                        <p:tav tm="100000">
                                          <p:val>
                                            <p:strVal val="ppt_w*0.70"/>
                                          </p:val>
                                        </p:tav>
                                      </p:tavLst>
                                    </p:anim>
                                    <p:anim calcmode="lin" valueType="num">
                                      <p:cBhvr>
                                        <p:cTn id="68" dur="1000"/>
                                        <p:tgtEl>
                                          <p:spTgt spid="17410"/>
                                        </p:tgtEl>
                                        <p:attrNameLst>
                                          <p:attrName>ppt_h</p:attrName>
                                        </p:attrNameLst>
                                      </p:cBhvr>
                                      <p:tavLst>
                                        <p:tav tm="0">
                                          <p:val>
                                            <p:strVal val="ppt_h"/>
                                          </p:val>
                                        </p:tav>
                                        <p:tav tm="100000">
                                          <p:val>
                                            <p:strVal val="ppt_h"/>
                                          </p:val>
                                        </p:tav>
                                      </p:tavLst>
                                    </p:anim>
                                    <p:animEffect transition="out" filter="fade">
                                      <p:cBhvr>
                                        <p:cTn id="69" dur="1000"/>
                                        <p:tgtEl>
                                          <p:spTgt spid="17410"/>
                                        </p:tgtEl>
                                      </p:cBhvr>
                                    </p:animEffect>
                                    <p:set>
                                      <p:cBhvr>
                                        <p:cTn id="70" dur="1" fill="hold">
                                          <p:stCondLst>
                                            <p:cond delay="999"/>
                                          </p:stCondLst>
                                        </p:cTn>
                                        <p:tgtEl>
                                          <p:spTgt spid="17410"/>
                                        </p:tgtEl>
                                        <p:attrNameLst>
                                          <p:attrName>style.visibility</p:attrName>
                                        </p:attrNameLst>
                                      </p:cBhvr>
                                      <p:to>
                                        <p:strVal val="hidden"/>
                                      </p:to>
                                    </p:set>
                                  </p:childTnLst>
                                </p:cTn>
                              </p:par>
                              <p:par>
                                <p:cTn id="71" presetID="55" presetClass="exit" presetSubtype="0" fill="hold" grpId="1" nodeType="withEffect">
                                  <p:stCondLst>
                                    <p:cond delay="8000"/>
                                  </p:stCondLst>
                                  <p:childTnLst>
                                    <p:anim calcmode="lin" valueType="num">
                                      <p:cBhvr>
                                        <p:cTn id="72" dur="1000"/>
                                        <p:tgtEl>
                                          <p:spTgt spid="17411"/>
                                        </p:tgtEl>
                                        <p:attrNameLst>
                                          <p:attrName>ppt_w</p:attrName>
                                        </p:attrNameLst>
                                      </p:cBhvr>
                                      <p:tavLst>
                                        <p:tav tm="0">
                                          <p:val>
                                            <p:strVal val="ppt_w"/>
                                          </p:val>
                                        </p:tav>
                                        <p:tav tm="100000">
                                          <p:val>
                                            <p:strVal val="ppt_w*0.70"/>
                                          </p:val>
                                        </p:tav>
                                      </p:tavLst>
                                    </p:anim>
                                    <p:anim calcmode="lin" valueType="num">
                                      <p:cBhvr>
                                        <p:cTn id="73" dur="1000"/>
                                        <p:tgtEl>
                                          <p:spTgt spid="17411"/>
                                        </p:tgtEl>
                                        <p:attrNameLst>
                                          <p:attrName>ppt_h</p:attrName>
                                        </p:attrNameLst>
                                      </p:cBhvr>
                                      <p:tavLst>
                                        <p:tav tm="0">
                                          <p:val>
                                            <p:strVal val="ppt_h"/>
                                          </p:val>
                                        </p:tav>
                                        <p:tav tm="100000">
                                          <p:val>
                                            <p:strVal val="ppt_h"/>
                                          </p:val>
                                        </p:tav>
                                      </p:tavLst>
                                    </p:anim>
                                    <p:animEffect transition="out" filter="fade">
                                      <p:cBhvr>
                                        <p:cTn id="74" dur="1000"/>
                                        <p:tgtEl>
                                          <p:spTgt spid="17411"/>
                                        </p:tgtEl>
                                      </p:cBhvr>
                                    </p:animEffect>
                                    <p:set>
                                      <p:cBhvr>
                                        <p:cTn id="75" dur="1" fill="hold">
                                          <p:stCondLst>
                                            <p:cond delay="999"/>
                                          </p:stCondLst>
                                        </p:cTn>
                                        <p:tgtEl>
                                          <p:spTgt spid="174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7410" grpId="1" animBg="1"/>
      <p:bldP spid="17411" grpId="0" animBg="1"/>
      <p:bldP spid="17411" grpId="1" animBg="1"/>
      <p:bldP spid="17412" grpId="0" animBg="1"/>
      <p:bldP spid="17412" grpId="1" animBg="1"/>
      <p:bldP spid="17413" grpId="0" animBg="1"/>
      <p:bldP spid="17413" grpId="1" animBg="1"/>
      <p:bldP spid="17414" grpId="0"/>
      <p:bldP spid="17414" grpId="1"/>
      <p:bldP spid="17415" grpId="0"/>
      <p:bldP spid="1741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7372350" y="0"/>
            <a:ext cx="4819650" cy="4734166"/>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127730" y="5154316"/>
            <a:ext cx="2895023" cy="1120371"/>
          </a:xfrm>
          <a:prstGeom prst="rect">
            <a:avLst/>
          </a:prstGeom>
          <a:noFill/>
          <a:ln>
            <a:noFill/>
          </a:ln>
        </p:spPr>
        <p:txBody>
          <a:bodyPr wrap="none" lIns="91440" tIns="45720" rIns="91440" bIns="45720">
            <a:spAutoFit/>
          </a:bodyPr>
          <a:lstStyle/>
          <a:p>
            <a:pPr algn="just">
              <a:lnSpc>
                <a:spcPct val="125000"/>
              </a:lnSpc>
              <a:defRPr/>
            </a:pPr>
            <a:r>
              <a:rPr lang="en-US" altLang="zh-CN" sz="2800" dirty="0">
                <a:solidFill>
                  <a:srgbClr val="00B5E2"/>
                </a:solidFill>
                <a:cs typeface="+mn-ea"/>
                <a:sym typeface="+mn-lt"/>
              </a:rPr>
              <a:t>Make </a:t>
            </a:r>
            <a:r>
              <a:rPr lang="en-US" altLang="zh-CN" sz="2800" dirty="0" err="1">
                <a:solidFill>
                  <a:srgbClr val="00B5E2"/>
                </a:solidFill>
                <a:cs typeface="+mn-ea"/>
                <a:sym typeface="+mn-lt"/>
              </a:rPr>
              <a:t>bodd</a:t>
            </a:r>
            <a:r>
              <a:rPr lang="en-US" altLang="zh-CN" sz="2800" dirty="0">
                <a:solidFill>
                  <a:srgbClr val="00B5E2"/>
                </a:solidFill>
                <a:cs typeface="+mn-ea"/>
                <a:sym typeface="+mn-lt"/>
              </a:rPr>
              <a:t> </a:t>
            </a:r>
          </a:p>
          <a:p>
            <a:pPr algn="just">
              <a:lnSpc>
                <a:spcPct val="125000"/>
              </a:lnSpc>
              <a:defRPr/>
            </a:pPr>
            <a:r>
              <a:rPr lang="en-US" altLang="zh-CN" sz="2800" dirty="0">
                <a:solidFill>
                  <a:srgbClr val="00B5E2"/>
                </a:solidFill>
                <a:cs typeface="+mn-ea"/>
                <a:sym typeface="+mn-lt"/>
              </a:rPr>
              <a:t>Your something</a:t>
            </a:r>
            <a:endParaRPr lang="zh-CN" altLang="en-US" sz="2800" dirty="0">
              <a:solidFill>
                <a:srgbClr val="00B5E2"/>
              </a:solidFill>
              <a:cs typeface="+mn-ea"/>
              <a:sym typeface="+mn-lt"/>
            </a:endParaRPr>
          </a:p>
        </p:txBody>
      </p:sp>
      <p:sp>
        <p:nvSpPr>
          <p:cNvPr id="5" name="文本框 4"/>
          <p:cNvSpPr txBox="1"/>
          <p:nvPr/>
        </p:nvSpPr>
        <p:spPr>
          <a:xfrm>
            <a:off x="5399296" y="4961525"/>
            <a:ext cx="5599134" cy="1631216"/>
          </a:xfrm>
          <a:prstGeom prst="rect">
            <a:avLst/>
          </a:prstGeom>
          <a:noFill/>
        </p:spPr>
        <p:txBody>
          <a:bodyPr wrap="square" rtlCol="0">
            <a:spAutoFit/>
          </a:bodyPr>
          <a:lstStyle/>
          <a:p>
            <a:pPr algn="just">
              <a:lnSpc>
                <a:spcPct val="125000"/>
              </a:lnSpc>
              <a:spcBef>
                <a:spcPts val="0"/>
              </a:spcBef>
              <a:buNone/>
              <a:defRPr/>
            </a:pPr>
            <a:r>
              <a:rPr lang="zh-CN" altLang="en-US" sz="2000" dirty="0">
                <a:cs typeface="+mn-ea"/>
                <a:sym typeface="+mn-lt"/>
              </a:rPr>
              <a:t>如果您的演示文稿是</a:t>
            </a:r>
            <a:r>
              <a:rPr lang="en-US" altLang="zh-CN" sz="2000" dirty="0">
                <a:cs typeface="+mn-ea"/>
                <a:sym typeface="+mn-lt"/>
              </a:rPr>
              <a:t>2007</a:t>
            </a:r>
            <a:r>
              <a:rPr lang="zh-CN" altLang="en-US" sz="2000" dirty="0">
                <a:cs typeface="+mn-ea"/>
                <a:sym typeface="+mn-lt"/>
              </a:rPr>
              <a:t>及以上版本的，更改图片方法：单击选中图片，单击菜单栏的“绘图工具格式”，单击“形状填充”，选择“图片”，选择您需要展示的图片，单击“插入”。</a:t>
            </a:r>
          </a:p>
        </p:txBody>
      </p:sp>
      <p:cxnSp>
        <p:nvCxnSpPr>
          <p:cNvPr id="6" name="直接连接符 5"/>
          <p:cNvCxnSpPr/>
          <p:nvPr/>
        </p:nvCxnSpPr>
        <p:spPr>
          <a:xfrm>
            <a:off x="5038723" y="5359639"/>
            <a:ext cx="0" cy="75604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379260" y="1236458"/>
            <a:ext cx="2805830" cy="3416320"/>
          </a:xfrm>
          <a:prstGeom prst="rect">
            <a:avLst/>
          </a:prstGeom>
          <a:noFill/>
        </p:spPr>
        <p:txBody>
          <a:bodyPr wrap="square" rtlCol="0">
            <a:spAutoFit/>
          </a:bodyPr>
          <a:lstStyle/>
          <a:p>
            <a:pPr algn="ctr"/>
            <a:r>
              <a:rPr lang="en-US" altLang="zh-CN" sz="2400" i="1" dirty="0" err="1">
                <a:solidFill>
                  <a:schemeClr val="bg1"/>
                </a:solidFill>
                <a:cs typeface="+mn-ea"/>
                <a:sym typeface="+mn-lt"/>
              </a:rPr>
              <a:t>Krommjhhj</a:t>
            </a:r>
            <a:r>
              <a:rPr lang="en-US" altLang="zh-CN" sz="2400" i="1" dirty="0">
                <a:solidFill>
                  <a:schemeClr val="bg1"/>
                </a:solidFill>
                <a:cs typeface="+mn-ea"/>
                <a:sym typeface="+mn-lt"/>
              </a:rPr>
              <a:t> </a:t>
            </a:r>
            <a:r>
              <a:rPr lang="en-US" altLang="zh-CN" sz="2400" i="1" dirty="0" err="1">
                <a:solidFill>
                  <a:schemeClr val="bg1"/>
                </a:solidFill>
                <a:cs typeface="+mn-ea"/>
                <a:sym typeface="+mn-lt"/>
              </a:rPr>
              <a:t>homn</a:t>
            </a:r>
            <a:r>
              <a:rPr lang="en-US" altLang="zh-CN" sz="2400" i="1" dirty="0">
                <a:solidFill>
                  <a:schemeClr val="bg1"/>
                </a:solidFill>
                <a:cs typeface="+mn-ea"/>
                <a:sym typeface="+mn-lt"/>
              </a:rPr>
              <a:t> </a:t>
            </a:r>
            <a:r>
              <a:rPr lang="en-US" altLang="zh-CN" sz="2400" i="1" dirty="0" err="1">
                <a:solidFill>
                  <a:schemeClr val="bg1"/>
                </a:solidFill>
                <a:cs typeface="+mn-ea"/>
                <a:sym typeface="+mn-lt"/>
              </a:rPr>
              <a:t>kkopkwKrommjhhj</a:t>
            </a:r>
            <a:r>
              <a:rPr lang="en-US" altLang="zh-CN" sz="2400" i="1" dirty="0">
                <a:solidFill>
                  <a:schemeClr val="bg1"/>
                </a:solidFill>
                <a:cs typeface="+mn-ea"/>
                <a:sym typeface="+mn-lt"/>
              </a:rPr>
              <a:t> </a:t>
            </a:r>
            <a:r>
              <a:rPr lang="en-US" altLang="zh-CN" sz="2400" i="1" dirty="0" err="1">
                <a:solidFill>
                  <a:schemeClr val="bg1"/>
                </a:solidFill>
                <a:cs typeface="+mn-ea"/>
                <a:sym typeface="+mn-lt"/>
              </a:rPr>
              <a:t>homn</a:t>
            </a:r>
            <a:r>
              <a:rPr lang="en-US" altLang="zh-CN" sz="2400" i="1" dirty="0">
                <a:solidFill>
                  <a:schemeClr val="bg1"/>
                </a:solidFill>
                <a:cs typeface="+mn-ea"/>
                <a:sym typeface="+mn-lt"/>
              </a:rPr>
              <a:t> </a:t>
            </a:r>
            <a:r>
              <a:rPr lang="en-US" altLang="zh-CN" sz="2400" i="1" dirty="0" err="1">
                <a:solidFill>
                  <a:schemeClr val="bg1"/>
                </a:solidFill>
                <a:cs typeface="+mn-ea"/>
                <a:sym typeface="+mn-lt"/>
              </a:rPr>
              <a:t>kkopkw</a:t>
            </a:r>
            <a:endParaRPr lang="zh-CN" altLang="en-US" sz="2400" i="1" dirty="0">
              <a:solidFill>
                <a:schemeClr val="bg1"/>
              </a:solidFill>
              <a:cs typeface="+mn-ea"/>
              <a:sym typeface="+mn-lt"/>
            </a:endParaRPr>
          </a:p>
          <a:p>
            <a:pPr algn="ctr"/>
            <a:r>
              <a:rPr lang="en-US" altLang="zh-CN" sz="2400" i="1" dirty="0" err="1">
                <a:solidFill>
                  <a:schemeClr val="bg1"/>
                </a:solidFill>
                <a:cs typeface="+mn-ea"/>
                <a:sym typeface="+mn-lt"/>
              </a:rPr>
              <a:t>Krommjhhj</a:t>
            </a:r>
            <a:r>
              <a:rPr lang="en-US" altLang="zh-CN" sz="2400" i="1" dirty="0">
                <a:solidFill>
                  <a:schemeClr val="bg1"/>
                </a:solidFill>
                <a:cs typeface="+mn-ea"/>
                <a:sym typeface="+mn-lt"/>
              </a:rPr>
              <a:t> </a:t>
            </a:r>
            <a:r>
              <a:rPr lang="en-US" altLang="zh-CN" sz="2400" i="1" dirty="0" err="1">
                <a:solidFill>
                  <a:schemeClr val="bg1"/>
                </a:solidFill>
                <a:cs typeface="+mn-ea"/>
                <a:sym typeface="+mn-lt"/>
              </a:rPr>
              <a:t>homn</a:t>
            </a:r>
            <a:r>
              <a:rPr lang="en-US" altLang="zh-CN" sz="2400" i="1" dirty="0">
                <a:solidFill>
                  <a:schemeClr val="bg1"/>
                </a:solidFill>
                <a:cs typeface="+mn-ea"/>
                <a:sym typeface="+mn-lt"/>
              </a:rPr>
              <a:t> </a:t>
            </a:r>
            <a:r>
              <a:rPr lang="en-US" altLang="zh-CN" sz="2400" i="1" dirty="0" err="1">
                <a:solidFill>
                  <a:schemeClr val="bg1"/>
                </a:solidFill>
                <a:cs typeface="+mn-ea"/>
                <a:sym typeface="+mn-lt"/>
              </a:rPr>
              <a:t>kkopkw</a:t>
            </a:r>
            <a:endParaRPr lang="zh-CN" altLang="en-US" sz="2400" i="1" dirty="0">
              <a:solidFill>
                <a:schemeClr val="bg1"/>
              </a:solidFill>
              <a:cs typeface="+mn-ea"/>
              <a:sym typeface="+mn-lt"/>
            </a:endParaRPr>
          </a:p>
          <a:p>
            <a:pPr algn="ctr"/>
            <a:r>
              <a:rPr lang="en-US" altLang="zh-CN" sz="2400" i="1" dirty="0" err="1">
                <a:solidFill>
                  <a:schemeClr val="bg1"/>
                </a:solidFill>
                <a:cs typeface="+mn-ea"/>
                <a:sym typeface="+mn-lt"/>
              </a:rPr>
              <a:t>Krommjhhj</a:t>
            </a:r>
            <a:r>
              <a:rPr lang="en-US" altLang="zh-CN" sz="2400" i="1" dirty="0">
                <a:solidFill>
                  <a:schemeClr val="bg1"/>
                </a:solidFill>
                <a:cs typeface="+mn-ea"/>
                <a:sym typeface="+mn-lt"/>
              </a:rPr>
              <a:t> </a:t>
            </a:r>
            <a:r>
              <a:rPr lang="en-US" altLang="zh-CN" sz="2400" i="1" dirty="0" err="1">
                <a:solidFill>
                  <a:schemeClr val="bg1"/>
                </a:solidFill>
                <a:cs typeface="+mn-ea"/>
                <a:sym typeface="+mn-lt"/>
              </a:rPr>
              <a:t>homn</a:t>
            </a:r>
            <a:r>
              <a:rPr lang="en-US" altLang="zh-CN" sz="2400" i="1" dirty="0">
                <a:solidFill>
                  <a:schemeClr val="bg1"/>
                </a:solidFill>
                <a:cs typeface="+mn-ea"/>
                <a:sym typeface="+mn-lt"/>
              </a:rPr>
              <a:t> </a:t>
            </a:r>
            <a:r>
              <a:rPr lang="en-US" altLang="zh-CN" sz="2400" i="1" dirty="0" err="1">
                <a:solidFill>
                  <a:schemeClr val="bg1"/>
                </a:solidFill>
                <a:cs typeface="+mn-ea"/>
                <a:sym typeface="+mn-lt"/>
              </a:rPr>
              <a:t>kkopkw</a:t>
            </a:r>
            <a:endParaRPr lang="zh-CN" altLang="en-US" sz="2400" i="1" dirty="0">
              <a:solidFill>
                <a:schemeClr val="bg1"/>
              </a:solidFill>
              <a:cs typeface="+mn-ea"/>
              <a:sym typeface="+mn-lt"/>
            </a:endParaRPr>
          </a:p>
          <a:p>
            <a:pPr algn="ctr"/>
            <a:r>
              <a:rPr lang="en-US" altLang="zh-CN" sz="2400" i="1" dirty="0" err="1">
                <a:solidFill>
                  <a:schemeClr val="bg1"/>
                </a:solidFill>
                <a:cs typeface="+mn-ea"/>
                <a:sym typeface="+mn-lt"/>
              </a:rPr>
              <a:t>Krommjhhj</a:t>
            </a:r>
            <a:r>
              <a:rPr lang="en-US" altLang="zh-CN" sz="2400" i="1" dirty="0">
                <a:solidFill>
                  <a:schemeClr val="bg1"/>
                </a:solidFill>
                <a:cs typeface="+mn-ea"/>
                <a:sym typeface="+mn-lt"/>
              </a:rPr>
              <a:t> </a:t>
            </a:r>
            <a:r>
              <a:rPr lang="en-US" altLang="zh-CN" sz="2400" i="1" dirty="0" err="1">
                <a:solidFill>
                  <a:schemeClr val="bg1"/>
                </a:solidFill>
                <a:cs typeface="+mn-ea"/>
                <a:sym typeface="+mn-lt"/>
              </a:rPr>
              <a:t>homn</a:t>
            </a:r>
            <a:r>
              <a:rPr lang="en-US" altLang="zh-CN" sz="2400" i="1" dirty="0">
                <a:solidFill>
                  <a:schemeClr val="bg1"/>
                </a:solidFill>
                <a:cs typeface="+mn-ea"/>
                <a:sym typeface="+mn-lt"/>
              </a:rPr>
              <a:t> </a:t>
            </a:r>
            <a:r>
              <a:rPr lang="en-US" altLang="zh-CN" sz="2400" i="1" dirty="0" err="1">
                <a:solidFill>
                  <a:schemeClr val="bg1"/>
                </a:solidFill>
                <a:cs typeface="+mn-ea"/>
                <a:sym typeface="+mn-lt"/>
              </a:rPr>
              <a:t>kkopkw</a:t>
            </a:r>
            <a:endParaRPr lang="zh-CN" altLang="en-US" dirty="0">
              <a:solidFill>
                <a:schemeClr val="bg1"/>
              </a:solidFill>
              <a:cs typeface="+mn-ea"/>
              <a:sym typeface="+mn-lt"/>
            </a:endParaRPr>
          </a:p>
        </p:txBody>
      </p:sp>
      <p:sp>
        <p:nvSpPr>
          <p:cNvPr id="9" name="矩形 6"/>
          <p:cNvSpPr>
            <a:spLocks noChangeArrowheads="1"/>
          </p:cNvSpPr>
          <p:nvPr/>
        </p:nvSpPr>
        <p:spPr bwMode="auto">
          <a:xfrm>
            <a:off x="0" y="0"/>
            <a:ext cx="7372350" cy="4734166"/>
          </a:xfrm>
          <a:prstGeom prst="rect">
            <a:avLst/>
          </a:prstGeom>
          <a:blipFill dpi="0" rotWithShape="1">
            <a:blip r:embed="rId3"/>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mn-lt"/>
              <a:ea typeface="+mn-ea"/>
              <a:cs typeface="+mn-ea"/>
              <a:sym typeface="+mn-lt"/>
            </a:endParaRPr>
          </a:p>
        </p:txBody>
      </p:sp>
      <p:sp>
        <p:nvSpPr>
          <p:cNvPr id="11" name="矩形 10"/>
          <p:cNvSpPr/>
          <p:nvPr/>
        </p:nvSpPr>
        <p:spPr>
          <a:xfrm>
            <a:off x="9123982" y="568781"/>
            <a:ext cx="1316386" cy="769441"/>
          </a:xfrm>
          <a:prstGeom prst="rect">
            <a:avLst/>
          </a:prstGeom>
        </p:spPr>
        <p:txBody>
          <a:bodyPr wrap="none">
            <a:spAutoFit/>
          </a:bodyPr>
          <a:lstStyle/>
          <a:p>
            <a:pPr>
              <a:spcBef>
                <a:spcPct val="0"/>
              </a:spcBef>
              <a:buNone/>
            </a:pPr>
            <a:r>
              <a:rPr lang="zh-CN" altLang="en-US" sz="4400" b="1" dirty="0">
                <a:solidFill>
                  <a:schemeClr val="bg1"/>
                </a:solidFill>
                <a:cs typeface="+mn-ea"/>
                <a:sym typeface="+mn-lt"/>
              </a:rPr>
              <a:t>十堰</a:t>
            </a:r>
          </a:p>
        </p:txBody>
      </p:sp>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325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tretch>
            <a:fillRect/>
          </a:stretch>
        </p:blipFill>
        <p:spPr bwMode="auto">
          <a:xfrm>
            <a:off x="0" y="20532"/>
            <a:ext cx="12192000" cy="682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0" y="4102101"/>
            <a:ext cx="12192000" cy="2783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pic>
        <p:nvPicPr>
          <p:cNvPr id="4" name="Picture 4"/>
          <p:cNvPicPr>
            <a:picLocks noChangeAspect="1" noChangeArrowheads="1"/>
          </p:cNvPicPr>
          <p:nvPr/>
        </p:nvPicPr>
        <p:blipFill rotWithShape="1">
          <a:blip r:embed="rId4" cstate="screen"/>
          <a:srcRect/>
          <a:stretch>
            <a:fillRect/>
          </a:stretch>
        </p:blipFill>
        <p:spPr bwMode="auto">
          <a:xfrm>
            <a:off x="623392" y="4305300"/>
            <a:ext cx="3514789" cy="2352000"/>
          </a:xfrm>
          <a:prstGeom prst="rect">
            <a:avLst/>
          </a:prstGeom>
          <a:noFill/>
          <a:ln w="254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rotWithShape="1">
          <a:blip r:embed="rId5" cstate="screen"/>
          <a:srcRect/>
          <a:stretch>
            <a:fillRect/>
          </a:stretch>
        </p:blipFill>
        <p:spPr bwMode="auto">
          <a:xfrm>
            <a:off x="4452445" y="4305300"/>
            <a:ext cx="3541561" cy="2352000"/>
          </a:xfrm>
          <a:prstGeom prst="rect">
            <a:avLst/>
          </a:prstGeom>
          <a:noFill/>
          <a:ln w="254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6" cstate="screen"/>
          <a:stretch>
            <a:fillRect/>
          </a:stretch>
        </p:blipFill>
        <p:spPr bwMode="auto">
          <a:xfrm>
            <a:off x="8308270" y="4305300"/>
            <a:ext cx="3138311" cy="2353733"/>
          </a:xfrm>
          <a:prstGeom prst="rect">
            <a:avLst/>
          </a:prstGeom>
          <a:noFill/>
          <a:ln w="254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 name="组合 6"/>
          <p:cNvGrpSpPr/>
          <p:nvPr/>
        </p:nvGrpSpPr>
        <p:grpSpPr bwMode="auto">
          <a:xfrm>
            <a:off x="1071034" y="357718"/>
            <a:ext cx="1475317" cy="1473200"/>
            <a:chOff x="659564" y="577242"/>
            <a:chExt cx="1106424" cy="1106424"/>
          </a:xfrm>
        </p:grpSpPr>
        <p:sp>
          <p:nvSpPr>
            <p:cNvPr id="8" name="椭圆 7"/>
            <p:cNvSpPr/>
            <p:nvPr/>
          </p:nvSpPr>
          <p:spPr>
            <a:xfrm>
              <a:off x="659564" y="577242"/>
              <a:ext cx="1106424" cy="1106424"/>
            </a:xfrm>
            <a:prstGeom prst="ellipse">
              <a:avLst/>
            </a:prstGeom>
            <a:noFill/>
            <a:ln w="6350">
              <a:solidFill>
                <a:srgbClr val="00B5E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dirty="0">
                <a:solidFill>
                  <a:srgbClr val="C00000"/>
                </a:solidFill>
                <a:cs typeface="+mn-ea"/>
                <a:sym typeface="+mn-lt"/>
              </a:endParaRPr>
            </a:p>
          </p:txBody>
        </p:sp>
        <p:sp>
          <p:nvSpPr>
            <p:cNvPr id="9" name="矩形 8"/>
            <p:cNvSpPr>
              <a:spLocks noChangeArrowheads="1"/>
            </p:cNvSpPr>
            <p:nvPr/>
          </p:nvSpPr>
          <p:spPr bwMode="auto">
            <a:xfrm>
              <a:off x="659564" y="868483"/>
              <a:ext cx="1106424" cy="50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735" b="1" dirty="0">
                  <a:solidFill>
                    <a:srgbClr val="00B5E2"/>
                  </a:solidFill>
                  <a:cs typeface="+mn-ea"/>
                  <a:sym typeface="+mn-lt"/>
                </a:rPr>
                <a:t>随州</a:t>
              </a:r>
            </a:p>
          </p:txBody>
        </p:sp>
      </p:grpSp>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250"/>
                                        <p:tgtEl>
                                          <p:spTgt spid="2"/>
                                        </p:tgtEl>
                                      </p:cBhvr>
                                    </p:animEffect>
                                  </p:childTnLst>
                                </p:cTn>
                              </p:par>
                            </p:childTnLst>
                          </p:cTn>
                        </p:par>
                        <p:par>
                          <p:cTn id="8" fill="hold">
                            <p:stCondLst>
                              <p:cond delay="1500"/>
                            </p:stCondLst>
                            <p:childTnLst>
                              <p:par>
                                <p:cTn id="9" presetID="49" presetClass="entr" presetSubtype="0" decel="10000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 calcmode="lin" valueType="num">
                                      <p:cBhvr>
                                        <p:cTn id="13" dur="500" fill="hold"/>
                                        <p:tgtEl>
                                          <p:spTgt spid="7"/>
                                        </p:tgtEl>
                                        <p:attrNameLst>
                                          <p:attrName>style.rotation</p:attrName>
                                        </p:attrNameLst>
                                      </p:cBhvr>
                                      <p:tavLst>
                                        <p:tav tm="0">
                                          <p:val>
                                            <p:fltVal val="360"/>
                                          </p:val>
                                        </p:tav>
                                        <p:tav tm="100000">
                                          <p:val>
                                            <p:fltVal val="0"/>
                                          </p:val>
                                        </p:tav>
                                      </p:tavLst>
                                    </p:anim>
                                    <p:animEffect transition="in" filter="fade">
                                      <p:cBhvr>
                                        <p:cTn id="14" dur="500"/>
                                        <p:tgtEl>
                                          <p:spTgt spid="7"/>
                                        </p:tgtEl>
                                      </p:cBhvr>
                                    </p:animEffect>
                                  </p:childTnLst>
                                </p:cTn>
                              </p:par>
                              <p:par>
                                <p:cTn id="15" presetID="22" presetClass="entr" presetSubtype="4" fill="hold" grpId="0" nodeType="withEffect">
                                  <p:stCondLst>
                                    <p:cond delay="50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37" presetClass="entr" presetSubtype="0" fill="hold" nodeType="withEffect">
                                  <p:stCondLst>
                                    <p:cond delay="10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900" decel="100000" fill="hold"/>
                                        <p:tgtEl>
                                          <p:spTgt spid="4"/>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200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900" decel="100000" fill="hold"/>
                                        <p:tgtEl>
                                          <p:spTgt spid="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30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900" decel="100000" fill="hold"/>
                                        <p:tgtEl>
                                          <p:spTgt spid="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a:off x="0" y="2660915"/>
            <a:ext cx="12192000" cy="1524000"/>
          </a:xfrm>
          <a:custGeom>
            <a:avLst/>
            <a:gdLst>
              <a:gd name="connsiteX0" fmla="*/ 0 w 4876800"/>
              <a:gd name="connsiteY0" fmla="*/ 35169 h 1524034"/>
              <a:gd name="connsiteX1" fmla="*/ 2708031 w 4876800"/>
              <a:gd name="connsiteY1" fmla="*/ 1524000 h 1524034"/>
              <a:gd name="connsiteX2" fmla="*/ 4876800 w 4876800"/>
              <a:gd name="connsiteY2" fmla="*/ 0 h 1524034"/>
              <a:gd name="connsiteX0-1" fmla="*/ 0 w 5017477"/>
              <a:gd name="connsiteY0-2" fmla="*/ 0 h 1524000"/>
              <a:gd name="connsiteX1-3" fmla="*/ 2848708 w 5017477"/>
              <a:gd name="connsiteY1-4" fmla="*/ 1524000 h 1524000"/>
              <a:gd name="connsiteX2-5" fmla="*/ 5017477 w 5017477"/>
              <a:gd name="connsiteY2-6" fmla="*/ 0 h 1524000"/>
            </a:gdLst>
            <a:ahLst/>
            <a:cxnLst>
              <a:cxn ang="0">
                <a:pos x="connsiteX0-1" y="connsiteY0-2"/>
              </a:cxn>
              <a:cxn ang="0">
                <a:pos x="connsiteX1-3" y="connsiteY1-4"/>
              </a:cxn>
              <a:cxn ang="0">
                <a:pos x="connsiteX2-5" y="connsiteY2-6"/>
              </a:cxn>
            </a:cxnLst>
            <a:rect l="l" t="t" r="r" b="b"/>
            <a:pathLst>
              <a:path w="5017477" h="1524000">
                <a:moveTo>
                  <a:pt x="0" y="0"/>
                </a:moveTo>
                <a:cubicBezTo>
                  <a:pt x="947615" y="747346"/>
                  <a:pt x="2012462" y="1524000"/>
                  <a:pt x="2848708" y="1524000"/>
                </a:cubicBezTo>
                <a:cubicBezTo>
                  <a:pt x="3684954" y="1524000"/>
                  <a:pt x="4859216" y="220785"/>
                  <a:pt x="5017477" y="0"/>
                </a:cubicBezTo>
              </a:path>
            </a:pathLst>
          </a:custGeom>
          <a:noFill/>
          <a:ln w="76200">
            <a:solidFill>
              <a:srgbClr val="00B5E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10" name="矩形 9"/>
          <p:cNvSpPr/>
          <p:nvPr/>
        </p:nvSpPr>
        <p:spPr>
          <a:xfrm rot="20706583">
            <a:off x="8348354" y="3146255"/>
            <a:ext cx="3195925" cy="2264448"/>
          </a:xfrm>
          <a:prstGeom prst="rect">
            <a:avLst/>
          </a:prstGeom>
          <a:blipFill dpi="0" rotWithShape="1">
            <a:blip r:embed="rId3" cstate="screen"/>
            <a:srcRect/>
            <a:stretch>
              <a:fillRect b="236"/>
            </a:stretch>
          </a:blipFill>
          <a:ln w="76200">
            <a:solidFill>
              <a:srgbClr val="FFFFFF"/>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11" name="矩形 10"/>
          <p:cNvSpPr/>
          <p:nvPr/>
        </p:nvSpPr>
        <p:spPr>
          <a:xfrm>
            <a:off x="4583093" y="3600413"/>
            <a:ext cx="3296752" cy="2372623"/>
          </a:xfrm>
          <a:prstGeom prst="rect">
            <a:avLst/>
          </a:prstGeom>
          <a:blipFill dpi="0" rotWithShape="1">
            <a:blip r:embed="rId4" cstate="screen"/>
            <a:srcRect/>
            <a:stretch>
              <a:fillRect/>
            </a:stretch>
          </a:blipFill>
          <a:ln w="76200">
            <a:solidFill>
              <a:srgbClr val="FFFFFF"/>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12" name="矩形 11"/>
          <p:cNvSpPr/>
          <p:nvPr/>
        </p:nvSpPr>
        <p:spPr>
          <a:xfrm rot="736888">
            <a:off x="712816" y="3092867"/>
            <a:ext cx="3458541" cy="2400619"/>
          </a:xfrm>
          <a:prstGeom prst="rect">
            <a:avLst/>
          </a:prstGeom>
          <a:blipFill dpi="0" rotWithShape="1">
            <a:blip r:embed="rId5" cstate="screen"/>
            <a:srcRect/>
            <a:stretch>
              <a:fillRect b="329"/>
            </a:stretch>
          </a:blipFill>
          <a:ln w="76200">
            <a:solidFill>
              <a:srgbClr val="FFFFFF"/>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13" name="矩形 12"/>
          <p:cNvSpPr/>
          <p:nvPr/>
        </p:nvSpPr>
        <p:spPr>
          <a:xfrm>
            <a:off x="0" y="1527506"/>
            <a:ext cx="12192000" cy="46037"/>
          </a:xfrm>
          <a:prstGeom prst="rect">
            <a:avLst/>
          </a:prstGeom>
          <a:solidFill>
            <a:srgbClr val="00B5E2"/>
          </a:solidFill>
          <a:ln>
            <a:solidFill>
              <a:srgbClr val="00B5E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cs typeface="+mn-ea"/>
              <a:sym typeface="+mn-lt"/>
            </a:endParaRPr>
          </a:p>
        </p:txBody>
      </p:sp>
      <p:sp>
        <p:nvSpPr>
          <p:cNvPr id="17" name="TextBox 14"/>
          <p:cNvSpPr txBox="1"/>
          <p:nvPr/>
        </p:nvSpPr>
        <p:spPr>
          <a:xfrm>
            <a:off x="2927648" y="1765565"/>
            <a:ext cx="6912768" cy="89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just">
              <a:lnSpc>
                <a:spcPct val="130000"/>
              </a:lnSpc>
              <a:spcBef>
                <a:spcPts val="600"/>
              </a:spcBef>
              <a:spcAft>
                <a:spcPts val="600"/>
              </a:spcAft>
              <a:buFont typeface="Arial" panose="020B0604020202020204" pitchFamily="34" charset="0"/>
              <a:buNone/>
              <a:defRPr sz="1200">
                <a:latin typeface="方正稚艺_GBK" panose="03000509000000000000" charset="-122"/>
                <a:ea typeface="方正稚艺_GBK" panose="03000509000000000000" charset="-122"/>
              </a:defRPr>
            </a:lvl1pPr>
            <a:lvl2pPr marL="742950" indent="-285750">
              <a:spcBef>
                <a:spcPct val="20000"/>
              </a:spcBef>
              <a:buFont typeface="Arial" panose="020B0604020202020204" pitchFamily="34" charset="0"/>
              <a:buChar char="–"/>
              <a:defRPr sz="2800">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pitchFamily="34" charset="-122"/>
              </a:defRPr>
            </a:lvl9pPr>
          </a:lstStyle>
          <a:p>
            <a:pPr>
              <a:spcBef>
                <a:spcPts val="0"/>
              </a:spcBef>
              <a:spcAft>
                <a:spcPts val="0"/>
              </a:spcAft>
            </a:pPr>
            <a:r>
              <a:rPr lang="zh-CN" altLang="en-US" sz="1865" dirty="0">
                <a:latin typeface="+mn-lt"/>
                <a:ea typeface="+mn-ea"/>
                <a:cs typeface="+mn-ea"/>
                <a:sym typeface="+mn-lt"/>
              </a:rPr>
              <a:t>如果您的演示文稿是</a:t>
            </a:r>
            <a:r>
              <a:rPr lang="en-US" altLang="zh-CN" sz="1865" dirty="0">
                <a:latin typeface="+mn-lt"/>
                <a:ea typeface="+mn-ea"/>
                <a:cs typeface="+mn-ea"/>
                <a:sym typeface="+mn-lt"/>
              </a:rPr>
              <a:t>2007</a:t>
            </a:r>
            <a:r>
              <a:rPr lang="zh-CN" altLang="en-US" sz="1865" dirty="0">
                <a:latin typeface="+mn-lt"/>
                <a:ea typeface="+mn-ea"/>
                <a:cs typeface="+mn-ea"/>
                <a:sym typeface="+mn-lt"/>
              </a:rPr>
              <a:t>及以上版本的，更改图片方法：单击选中图片，单击菜单栏的“绘图工具格式”，单击“形状填充”，选择“图片”，选择您需要展示的图片，单击“插入”。</a:t>
            </a:r>
          </a:p>
        </p:txBody>
      </p:sp>
      <p:grpSp>
        <p:nvGrpSpPr>
          <p:cNvPr id="2" name="组合 1"/>
          <p:cNvGrpSpPr/>
          <p:nvPr/>
        </p:nvGrpSpPr>
        <p:grpSpPr>
          <a:xfrm>
            <a:off x="2893483" y="475357"/>
            <a:ext cx="9207500" cy="906706"/>
            <a:chOff x="2170112" y="356517"/>
            <a:chExt cx="6905625" cy="680030"/>
          </a:xfrm>
        </p:grpSpPr>
        <p:sp>
          <p:nvSpPr>
            <p:cNvPr id="14" name="TextBox 13"/>
            <p:cNvSpPr txBox="1"/>
            <p:nvPr/>
          </p:nvSpPr>
          <p:spPr>
            <a:xfrm>
              <a:off x="2170112" y="356517"/>
              <a:ext cx="4287838" cy="438150"/>
            </a:xfrm>
            <a:prstGeom prst="rect">
              <a:avLst/>
            </a:prstGeom>
            <a:noFill/>
          </p:spPr>
          <p:txBody>
            <a:bodyPr wrap="none" anchor="ctr"/>
            <a:lstStyle/>
            <a:p>
              <a:pPr>
                <a:spcBef>
                  <a:spcPct val="0"/>
                </a:spcBef>
                <a:defRPr/>
              </a:pPr>
              <a:r>
                <a:rPr lang="zh-CN" altLang="en-US" sz="3735" b="1" spc="400" dirty="0">
                  <a:solidFill>
                    <a:srgbClr val="00B5E2"/>
                  </a:solidFill>
                  <a:cs typeface="+mn-ea"/>
                  <a:sym typeface="+mn-lt"/>
                </a:rPr>
                <a:t>随州</a:t>
              </a:r>
            </a:p>
          </p:txBody>
        </p:sp>
        <p:sp>
          <p:nvSpPr>
            <p:cNvPr id="15" name="矩形 14"/>
            <p:cNvSpPr/>
            <p:nvPr/>
          </p:nvSpPr>
          <p:spPr>
            <a:xfrm>
              <a:off x="2190750" y="751805"/>
              <a:ext cx="6884987" cy="284742"/>
            </a:xfrm>
            <a:prstGeom prst="rect">
              <a:avLst/>
            </a:prstGeom>
          </p:spPr>
          <p:txBody>
            <a:bodyPr wrap="square">
              <a:spAutoFit/>
            </a:bodyPr>
            <a:lstStyle/>
            <a:p>
              <a:pPr>
                <a:defRPr/>
              </a:pPr>
              <a:r>
                <a:rPr lang="en-US" altLang="zh-CN" sz="1865" dirty="0">
                  <a:solidFill>
                    <a:srgbClr val="00B5E2"/>
                  </a:solidFill>
                  <a:cs typeface="+mn-ea"/>
                  <a:sym typeface="+mn-lt"/>
                </a:rPr>
                <a:t>Please enter your text here . Please enter your text here</a:t>
              </a:r>
              <a:endParaRPr lang="zh-CN" altLang="en-US" sz="1865" dirty="0">
                <a:solidFill>
                  <a:srgbClr val="00B5E2"/>
                </a:solidFill>
                <a:cs typeface="+mn-ea"/>
                <a:sym typeface="+mn-lt"/>
              </a:endParaRPr>
            </a:p>
          </p:txBody>
        </p:sp>
      </p:grpSp>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16" presetClass="entr" presetSubtype="21" fill="hold" grpId="0" nodeType="withEffect">
                                  <p:stCondLst>
                                    <p:cond delay="125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par>
                                <p:cTn id="15" presetID="16" presetClass="entr" presetSubtype="21" fill="hold" grpId="0" nodeType="withEffect">
                                  <p:stCondLst>
                                    <p:cond delay="175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42" presetClass="entr" presetSubtype="0" fill="hold" grpId="0" nodeType="withEffect">
                                  <p:stCondLst>
                                    <p:cond delay="225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750"/>
                                        <p:tgtEl>
                                          <p:spTgt spid="12"/>
                                        </p:tgtEl>
                                      </p:cBhvr>
                                    </p:animEffect>
                                    <p:anim calcmode="lin" valueType="num">
                                      <p:cBhvr>
                                        <p:cTn id="21" dur="750" fill="hold"/>
                                        <p:tgtEl>
                                          <p:spTgt spid="12"/>
                                        </p:tgtEl>
                                        <p:attrNameLst>
                                          <p:attrName>ppt_x</p:attrName>
                                        </p:attrNameLst>
                                      </p:cBhvr>
                                      <p:tavLst>
                                        <p:tav tm="0">
                                          <p:val>
                                            <p:strVal val="#ppt_x"/>
                                          </p:val>
                                        </p:tav>
                                        <p:tav tm="100000">
                                          <p:val>
                                            <p:strVal val="#ppt_x"/>
                                          </p:val>
                                        </p:tav>
                                      </p:tavLst>
                                    </p:anim>
                                    <p:anim calcmode="lin" valueType="num">
                                      <p:cBhvr>
                                        <p:cTn id="22" dur="75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30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50"/>
                                        <p:tgtEl>
                                          <p:spTgt spid="11"/>
                                        </p:tgtEl>
                                      </p:cBhvr>
                                    </p:animEffect>
                                    <p:anim calcmode="lin" valueType="num">
                                      <p:cBhvr>
                                        <p:cTn id="26" dur="750" fill="hold"/>
                                        <p:tgtEl>
                                          <p:spTgt spid="11"/>
                                        </p:tgtEl>
                                        <p:attrNameLst>
                                          <p:attrName>ppt_x</p:attrName>
                                        </p:attrNameLst>
                                      </p:cBhvr>
                                      <p:tavLst>
                                        <p:tav tm="0">
                                          <p:val>
                                            <p:strVal val="#ppt_x"/>
                                          </p:val>
                                        </p:tav>
                                        <p:tav tm="100000">
                                          <p:val>
                                            <p:strVal val="#ppt_x"/>
                                          </p:val>
                                        </p:tav>
                                      </p:tavLst>
                                    </p:anim>
                                    <p:anim calcmode="lin" valueType="num">
                                      <p:cBhvr>
                                        <p:cTn id="27" dur="75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375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750"/>
                                        <p:tgtEl>
                                          <p:spTgt spid="10"/>
                                        </p:tgtEl>
                                      </p:cBhvr>
                                    </p:animEffect>
                                    <p:anim calcmode="lin" valueType="num">
                                      <p:cBhvr>
                                        <p:cTn id="31" dur="750" fill="hold"/>
                                        <p:tgtEl>
                                          <p:spTgt spid="10"/>
                                        </p:tgtEl>
                                        <p:attrNameLst>
                                          <p:attrName>ppt_x</p:attrName>
                                        </p:attrNameLst>
                                      </p:cBhvr>
                                      <p:tavLst>
                                        <p:tav tm="0">
                                          <p:val>
                                            <p:strVal val="#ppt_x"/>
                                          </p:val>
                                        </p:tav>
                                        <p:tav tm="100000">
                                          <p:val>
                                            <p:strVal val="#ppt_x"/>
                                          </p:val>
                                        </p:tav>
                                      </p:tavLst>
                                    </p:anim>
                                    <p:anim calcmode="lin" valueType="num">
                                      <p:cBhvr>
                                        <p:cTn id="32"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0" y="0"/>
            <a:ext cx="12192000" cy="6858000"/>
          </a:xfrm>
          <a:prstGeom prst="rect">
            <a:avLst/>
          </a:prstGeom>
        </p:spPr>
      </p:pic>
      <p:sp>
        <p:nvSpPr>
          <p:cNvPr id="4" name="矩形 3"/>
          <p:cNvSpPr/>
          <p:nvPr/>
        </p:nvSpPr>
        <p:spPr>
          <a:xfrm>
            <a:off x="0" y="0"/>
            <a:ext cx="12192000" cy="6858000"/>
          </a:xfrm>
          <a:prstGeom prst="rect">
            <a:avLst/>
          </a:prstGeom>
          <a:solidFill>
            <a:srgbClr val="4F3929">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456902" y="1277655"/>
            <a:ext cx="4797468" cy="1908215"/>
          </a:xfrm>
          <a:prstGeom prst="rect">
            <a:avLst/>
          </a:prstGeom>
          <a:noFill/>
        </p:spPr>
        <p:txBody>
          <a:bodyPr wrap="square" rtlCol="0">
            <a:spAutoFit/>
          </a:bodyPr>
          <a:lstStyle/>
          <a:p>
            <a:r>
              <a:rPr lang="en-US" altLang="zh-CN" sz="4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ED HKCHH CODE</a:t>
            </a:r>
            <a:endParaRPr lang="zh-CN" alt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endParaRPr>
          </a:p>
          <a:p>
            <a:r>
              <a:rPr lang="en-US" altLang="zh-CN" sz="4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HEAT HING</a:t>
            </a:r>
          </a:p>
          <a:p>
            <a:r>
              <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ED HKCHH CODE</a:t>
            </a: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 </a:t>
            </a:r>
            <a:r>
              <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HEAT HING</a:t>
            </a:r>
            <a:endParaRPr lang="zh-CN" alt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endParaRPr>
          </a:p>
          <a:p>
            <a:endPar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endParaRPr>
          </a:p>
        </p:txBody>
      </p:sp>
      <p:sp>
        <p:nvSpPr>
          <p:cNvPr id="7" name="文本框 6"/>
          <p:cNvSpPr txBox="1"/>
          <p:nvPr/>
        </p:nvSpPr>
        <p:spPr>
          <a:xfrm>
            <a:off x="456902" y="3049979"/>
            <a:ext cx="4872624" cy="2677656"/>
          </a:xfrm>
          <a:prstGeom prst="rect">
            <a:avLst/>
          </a:prstGeom>
          <a:noFill/>
          <a:effectLst>
            <a:glow rad="101600">
              <a:schemeClr val="accent4">
                <a:satMod val="175000"/>
                <a:alpha val="40000"/>
              </a:schemeClr>
            </a:glow>
          </a:effectLst>
        </p:spPr>
        <p:txBody>
          <a:bodyPr wrap="square" rtlCol="0">
            <a:spAutoFit/>
          </a:bodyPr>
          <a:lstStyle/>
          <a:p>
            <a:r>
              <a:rPr lang="en-US" altLang="zh-CN"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Krommjhhj</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 </a:t>
            </a:r>
            <a:r>
              <a:rPr lang="en-US" altLang="zh-CN"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homn</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 </a:t>
            </a:r>
            <a:r>
              <a:rPr lang="en-US" altLang="zh-CN"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kkopkw</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 </a:t>
            </a:r>
            <a:r>
              <a:rPr lang="en-US" altLang="zh-CN"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woderen</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 </a:t>
            </a:r>
            <a:r>
              <a:rPr lang="en-US" altLang="zh-CN"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mrnqu</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 </a:t>
            </a:r>
            <a:r>
              <a:rPr lang="en-US" altLang="zh-CN"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Krommjh</a:t>
            </a:r>
            <a:endPar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endParaRPr>
          </a:p>
          <a:p>
            <a:r>
              <a:rPr lang="en-US" altLang="zh-CN"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hj</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 </a:t>
            </a:r>
            <a:r>
              <a:rPr lang="en-US" altLang="zh-CN"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homn</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 </a:t>
            </a:r>
            <a:r>
              <a:rPr lang="en-US" altLang="zh-CN"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kkopkwee</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 </a:t>
            </a:r>
            <a:r>
              <a:rPr lang="en-US" altLang="zh-CN"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woderen</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 </a:t>
            </a:r>
            <a:r>
              <a:rPr lang="en-US" altLang="zh-CN"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mrnquK</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 </a:t>
            </a:r>
            <a:r>
              <a:rPr lang="en-US" altLang="zh-CN"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rommjhhjrnm</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 </a:t>
            </a:r>
            <a:r>
              <a:rPr lang="en-US" altLang="zh-CN"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homne</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 </a:t>
            </a:r>
            <a:r>
              <a:rPr lang="en-US" altLang="zh-CN"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kkopkw</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 </a:t>
            </a:r>
            <a:r>
              <a:rPr lang="en-US" altLang="zh-CN"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woderen</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 </a:t>
            </a:r>
            <a:r>
              <a:rPr lang="en-US" altLang="zh-CN"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mrnquKrommjhhj</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 </a:t>
            </a:r>
            <a:r>
              <a:rPr lang="en-US" altLang="zh-CN"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homnmou</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 </a:t>
            </a:r>
            <a:r>
              <a:rPr lang="en-US" altLang="zh-CN"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kkopkw</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 </a:t>
            </a:r>
            <a:r>
              <a:rPr lang="en-US" altLang="zh-CN"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woderen</a:t>
            </a: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a:t>
            </a:r>
            <a:endPar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endParaRPr>
          </a:p>
        </p:txBody>
      </p:sp>
    </p:spTree>
  </p:cSld>
  <p:clrMapOvr>
    <a:masterClrMapping/>
  </p:clrMapOvr>
  <p:transition spd="med" advTm="5000">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15"/>
          <p:cNvSpPr txBox="1">
            <a:spLocks noChangeArrowheads="1"/>
          </p:cNvSpPr>
          <p:nvPr/>
        </p:nvSpPr>
        <p:spPr bwMode="auto">
          <a:xfrm>
            <a:off x="8400257" y="955979"/>
            <a:ext cx="3278167" cy="67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None/>
              <a:defRPr/>
            </a:pPr>
            <a:r>
              <a:rPr lang="zh-CN" altLang="en-US" sz="3735" b="1" dirty="0">
                <a:solidFill>
                  <a:srgbClr val="00B5E2"/>
                </a:solidFill>
                <a:latin typeface="+mn-lt"/>
                <a:ea typeface="+mn-ea"/>
                <a:cs typeface="+mn-ea"/>
                <a:sym typeface="+mn-lt"/>
              </a:rPr>
              <a:t>仙桃</a:t>
            </a:r>
          </a:p>
        </p:txBody>
      </p:sp>
      <p:sp>
        <p:nvSpPr>
          <p:cNvPr id="3077" name="矩形 17"/>
          <p:cNvSpPr>
            <a:spLocks noChangeArrowheads="1"/>
          </p:cNvSpPr>
          <p:nvPr/>
        </p:nvSpPr>
        <p:spPr bwMode="auto">
          <a:xfrm>
            <a:off x="8400257" y="1809111"/>
            <a:ext cx="3278167" cy="267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spcBef>
                <a:spcPct val="0"/>
              </a:spcBef>
              <a:buFont typeface="Arial" panose="020B0604020202020204" pitchFamily="34" charset="0"/>
              <a:buNone/>
              <a:defRPr/>
            </a:pPr>
            <a:r>
              <a:rPr lang="zh-CN" altLang="en-US" sz="1865" dirty="0">
                <a:latin typeface="+mn-lt"/>
                <a:ea typeface="+mn-ea"/>
                <a:cs typeface="+mn-ea"/>
                <a:sym typeface="+mn-lt"/>
              </a:rPr>
              <a:t>单击选中图片</a:t>
            </a:r>
            <a:endParaRPr lang="en-US" sz="1865" dirty="0">
              <a:latin typeface="+mn-lt"/>
              <a:ea typeface="+mn-ea"/>
              <a:cs typeface="+mn-ea"/>
              <a:sym typeface="+mn-lt"/>
            </a:endParaRPr>
          </a:p>
          <a:p>
            <a:pPr algn="ctr" eaLnBrk="1" hangingPunct="1">
              <a:lnSpc>
                <a:spcPct val="130000"/>
              </a:lnSpc>
              <a:spcBef>
                <a:spcPct val="0"/>
              </a:spcBef>
              <a:buFont typeface="Arial" panose="020B0604020202020204" pitchFamily="34" charset="0"/>
              <a:buNone/>
              <a:defRPr/>
            </a:pPr>
            <a:r>
              <a:rPr lang="zh-CN" altLang="en-US" sz="1865" dirty="0">
                <a:latin typeface="+mn-lt"/>
                <a:ea typeface="+mn-ea"/>
                <a:cs typeface="+mn-ea"/>
                <a:sym typeface="+mn-lt"/>
              </a:rPr>
              <a:t>单击菜单栏的“绘图工具格式”</a:t>
            </a:r>
            <a:endParaRPr lang="en-US" sz="1865" dirty="0">
              <a:latin typeface="+mn-lt"/>
              <a:ea typeface="+mn-ea"/>
              <a:cs typeface="+mn-ea"/>
              <a:sym typeface="+mn-lt"/>
            </a:endParaRPr>
          </a:p>
          <a:p>
            <a:pPr algn="ctr" eaLnBrk="1" hangingPunct="1">
              <a:lnSpc>
                <a:spcPct val="130000"/>
              </a:lnSpc>
              <a:spcBef>
                <a:spcPct val="0"/>
              </a:spcBef>
              <a:buFont typeface="Arial" panose="020B0604020202020204" pitchFamily="34" charset="0"/>
              <a:buNone/>
              <a:defRPr/>
            </a:pPr>
            <a:r>
              <a:rPr lang="zh-CN" altLang="en-US" sz="1865" dirty="0">
                <a:latin typeface="+mn-lt"/>
                <a:ea typeface="+mn-ea"/>
                <a:cs typeface="+mn-ea"/>
                <a:sym typeface="+mn-lt"/>
              </a:rPr>
              <a:t>单击“形状填充”</a:t>
            </a:r>
            <a:endParaRPr lang="en-US" sz="1865" dirty="0">
              <a:latin typeface="+mn-lt"/>
              <a:ea typeface="+mn-ea"/>
              <a:cs typeface="+mn-ea"/>
              <a:sym typeface="+mn-lt"/>
            </a:endParaRPr>
          </a:p>
          <a:p>
            <a:pPr algn="ctr" eaLnBrk="1" hangingPunct="1">
              <a:lnSpc>
                <a:spcPct val="130000"/>
              </a:lnSpc>
              <a:spcBef>
                <a:spcPct val="0"/>
              </a:spcBef>
              <a:buFont typeface="Arial" panose="020B0604020202020204" pitchFamily="34" charset="0"/>
              <a:buNone/>
              <a:defRPr/>
            </a:pPr>
            <a:r>
              <a:rPr lang="zh-CN" altLang="en-US" sz="1865" dirty="0">
                <a:latin typeface="+mn-lt"/>
                <a:ea typeface="+mn-ea"/>
                <a:cs typeface="+mn-ea"/>
                <a:sym typeface="+mn-lt"/>
              </a:rPr>
              <a:t>选择“图片”</a:t>
            </a:r>
            <a:endParaRPr lang="en-US" sz="1865" dirty="0">
              <a:latin typeface="+mn-lt"/>
              <a:ea typeface="+mn-ea"/>
              <a:cs typeface="+mn-ea"/>
              <a:sym typeface="+mn-lt"/>
            </a:endParaRPr>
          </a:p>
          <a:p>
            <a:pPr algn="ctr" eaLnBrk="1" hangingPunct="1">
              <a:lnSpc>
                <a:spcPct val="130000"/>
              </a:lnSpc>
              <a:spcBef>
                <a:spcPct val="0"/>
              </a:spcBef>
              <a:buFont typeface="Arial" panose="020B0604020202020204" pitchFamily="34" charset="0"/>
              <a:buNone/>
              <a:defRPr/>
            </a:pPr>
            <a:r>
              <a:rPr lang="zh-CN" altLang="en-US" sz="1865" dirty="0">
                <a:latin typeface="+mn-lt"/>
                <a:ea typeface="+mn-ea"/>
                <a:cs typeface="+mn-ea"/>
                <a:sym typeface="+mn-lt"/>
              </a:rPr>
              <a:t>选择您需要展示的图片</a:t>
            </a:r>
            <a:endParaRPr lang="en-US" sz="1865" dirty="0">
              <a:latin typeface="+mn-lt"/>
              <a:ea typeface="+mn-ea"/>
              <a:cs typeface="+mn-ea"/>
              <a:sym typeface="+mn-lt"/>
            </a:endParaRPr>
          </a:p>
          <a:p>
            <a:pPr algn="ctr" eaLnBrk="1" hangingPunct="1">
              <a:lnSpc>
                <a:spcPct val="130000"/>
              </a:lnSpc>
              <a:spcBef>
                <a:spcPct val="0"/>
              </a:spcBef>
              <a:buFont typeface="Arial" panose="020B0604020202020204" pitchFamily="34" charset="0"/>
              <a:buNone/>
              <a:defRPr/>
            </a:pPr>
            <a:r>
              <a:rPr lang="zh-CN" altLang="en-US" sz="1865" dirty="0">
                <a:latin typeface="+mn-lt"/>
                <a:ea typeface="+mn-ea"/>
                <a:cs typeface="+mn-ea"/>
                <a:sym typeface="+mn-lt"/>
              </a:rPr>
              <a:t>单击“插入”</a:t>
            </a:r>
          </a:p>
        </p:txBody>
      </p:sp>
      <p:sp>
        <p:nvSpPr>
          <p:cNvPr id="3074" name="椭圆 24"/>
          <p:cNvSpPr>
            <a:spLocks noChangeArrowheads="1"/>
          </p:cNvSpPr>
          <p:nvPr/>
        </p:nvSpPr>
        <p:spPr bwMode="auto">
          <a:xfrm>
            <a:off x="2390204" y="1431695"/>
            <a:ext cx="5232953" cy="5157351"/>
          </a:xfrm>
          <a:prstGeom prst="ellipse">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cs typeface="+mn-ea"/>
              <a:sym typeface="+mn-lt"/>
            </a:endParaRPr>
          </a:p>
        </p:txBody>
      </p:sp>
      <p:sp>
        <p:nvSpPr>
          <p:cNvPr id="3075" name="椭圆 16"/>
          <p:cNvSpPr>
            <a:spLocks noChangeArrowheads="1"/>
          </p:cNvSpPr>
          <p:nvPr/>
        </p:nvSpPr>
        <p:spPr bwMode="auto">
          <a:xfrm>
            <a:off x="3409587" y="4018417"/>
            <a:ext cx="2348935" cy="2273777"/>
          </a:xfrm>
          <a:prstGeom prst="ellipse">
            <a:avLst/>
          </a:prstGeom>
          <a:blipFill dpi="0" rotWithShape="1">
            <a:blip r:embed="rId3" cstate="screen"/>
            <a:srcRect/>
            <a:stretch>
              <a:fillRect/>
            </a:stretch>
          </a:blipFill>
          <a:ln w="28575">
            <a:solidFill>
              <a:srgbClr val="FFFFFF"/>
            </a:solidFill>
            <a:round/>
          </a:ln>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2400">
              <a:latin typeface="+mn-lt"/>
              <a:ea typeface="+mn-ea"/>
              <a:cs typeface="+mn-ea"/>
              <a:sym typeface="+mn-lt"/>
            </a:endParaRPr>
          </a:p>
        </p:txBody>
      </p:sp>
      <p:sp>
        <p:nvSpPr>
          <p:cNvPr id="3079" name="椭圆 1"/>
          <p:cNvSpPr>
            <a:spLocks noChangeArrowheads="1"/>
          </p:cNvSpPr>
          <p:nvPr/>
        </p:nvSpPr>
        <p:spPr bwMode="auto">
          <a:xfrm>
            <a:off x="527382" y="1553256"/>
            <a:ext cx="3725645" cy="3606440"/>
          </a:xfrm>
          <a:prstGeom prst="ellipse">
            <a:avLst/>
          </a:prstGeom>
          <a:blipFill dpi="0" rotWithShape="1">
            <a:blip r:embed="rId4"/>
            <a:srcRect/>
            <a:stretch>
              <a:fillRect/>
            </a:stretch>
          </a:blipFill>
          <a:ln w="28575">
            <a:solidFill>
              <a:srgbClr val="FFFFFF"/>
            </a:solidFill>
            <a:round/>
          </a:ln>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2400">
              <a:latin typeface="+mn-lt"/>
              <a:ea typeface="+mn-ea"/>
              <a:cs typeface="+mn-ea"/>
              <a:sym typeface="+mn-lt"/>
            </a:endParaRPr>
          </a:p>
        </p:txBody>
      </p:sp>
      <p:sp>
        <p:nvSpPr>
          <p:cNvPr id="3080" name="椭圆 15"/>
          <p:cNvSpPr>
            <a:spLocks noChangeArrowheads="1"/>
          </p:cNvSpPr>
          <p:nvPr/>
        </p:nvSpPr>
        <p:spPr bwMode="auto">
          <a:xfrm>
            <a:off x="5149067" y="1220755"/>
            <a:ext cx="2971084" cy="2876023"/>
          </a:xfrm>
          <a:prstGeom prst="ellipse">
            <a:avLst/>
          </a:prstGeom>
          <a:blipFill dpi="0" rotWithShape="1">
            <a:blip r:embed="rId5" cstate="screen"/>
            <a:srcRect/>
            <a:stretch>
              <a:fillRect/>
            </a:stretch>
          </a:blipFill>
          <a:ln w="28575">
            <a:solidFill>
              <a:srgbClr val="FFFFFF"/>
            </a:solidFill>
            <a:round/>
          </a:ln>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2400">
              <a:latin typeface="+mn-lt"/>
              <a:ea typeface="+mn-ea"/>
              <a:cs typeface="+mn-ea"/>
              <a:sym typeface="+mn-lt"/>
            </a:endParaRPr>
          </a:p>
        </p:txBody>
      </p:sp>
      <p:sp>
        <p:nvSpPr>
          <p:cNvPr id="10" name="椭圆 9"/>
          <p:cNvSpPr/>
          <p:nvPr/>
        </p:nvSpPr>
        <p:spPr>
          <a:xfrm>
            <a:off x="4080543" y="-506671"/>
            <a:ext cx="191255" cy="191255"/>
          </a:xfrm>
          <a:prstGeom prst="ellipse">
            <a:avLst/>
          </a:prstGeom>
          <a:solidFill>
            <a:srgbClr val="00B0F0">
              <a:alpha val="10000"/>
            </a:srgbClr>
          </a:solidFill>
          <a:ln>
            <a:noFill/>
          </a:ln>
          <a:effectLst>
            <a:glow rad="215900">
              <a:srgbClr val="00B0F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1" name="椭圆 10"/>
          <p:cNvSpPr/>
          <p:nvPr/>
        </p:nvSpPr>
        <p:spPr>
          <a:xfrm>
            <a:off x="7152885" y="-601134"/>
            <a:ext cx="191255" cy="191255"/>
          </a:xfrm>
          <a:prstGeom prst="ellipse">
            <a:avLst/>
          </a:prstGeom>
          <a:solidFill>
            <a:srgbClr val="92D050">
              <a:alpha val="7000"/>
            </a:srgbClr>
          </a:solidFill>
          <a:ln>
            <a:noFill/>
          </a:ln>
          <a:effectLst>
            <a:glow rad="215900">
              <a:srgbClr val="92D050">
                <a:alpha val="2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2" name="椭圆 11"/>
          <p:cNvSpPr/>
          <p:nvPr/>
        </p:nvSpPr>
        <p:spPr>
          <a:xfrm>
            <a:off x="5904747" y="-409879"/>
            <a:ext cx="191255" cy="191255"/>
          </a:xfrm>
          <a:prstGeom prst="ellipse">
            <a:avLst/>
          </a:prstGeom>
          <a:solidFill>
            <a:schemeClr val="bg1">
              <a:alpha val="7000"/>
            </a:schemeClr>
          </a:solidFill>
          <a:ln>
            <a:noFill/>
          </a:ln>
          <a:effectLst>
            <a:glow rad="215900">
              <a:schemeClr val="bg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3" name="椭圆 12"/>
          <p:cNvSpPr/>
          <p:nvPr/>
        </p:nvSpPr>
        <p:spPr>
          <a:xfrm>
            <a:off x="11280577" y="-603448"/>
            <a:ext cx="191255" cy="191255"/>
          </a:xfrm>
          <a:prstGeom prst="ellipse">
            <a:avLst/>
          </a:prstGeom>
          <a:solidFill>
            <a:srgbClr val="00B0F0">
              <a:alpha val="10000"/>
            </a:srgbClr>
          </a:solidFill>
          <a:ln>
            <a:noFill/>
          </a:ln>
          <a:effectLst>
            <a:glow rad="215900">
              <a:srgbClr val="00B0F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4" name="椭圆 13"/>
          <p:cNvSpPr/>
          <p:nvPr/>
        </p:nvSpPr>
        <p:spPr>
          <a:xfrm>
            <a:off x="8209002" y="-603448"/>
            <a:ext cx="191255" cy="191255"/>
          </a:xfrm>
          <a:prstGeom prst="ellipse">
            <a:avLst/>
          </a:prstGeom>
          <a:solidFill>
            <a:srgbClr val="92D050">
              <a:alpha val="7000"/>
            </a:srgbClr>
          </a:solidFill>
          <a:ln>
            <a:noFill/>
          </a:ln>
          <a:effectLst>
            <a:glow rad="215900">
              <a:srgbClr val="92D050">
                <a:alpha val="2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5" name="椭圆 14"/>
          <p:cNvSpPr/>
          <p:nvPr/>
        </p:nvSpPr>
        <p:spPr>
          <a:xfrm>
            <a:off x="9841183" y="-603448"/>
            <a:ext cx="191255" cy="191255"/>
          </a:xfrm>
          <a:prstGeom prst="ellipse">
            <a:avLst/>
          </a:prstGeom>
          <a:solidFill>
            <a:srgbClr val="FFFF00">
              <a:alpha val="7000"/>
            </a:srgbClr>
          </a:solidFill>
          <a:ln>
            <a:noFill/>
          </a:ln>
          <a:effectLst>
            <a:glow rad="215900">
              <a:srgbClr val="FFFF0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6" name="椭圆 15"/>
          <p:cNvSpPr/>
          <p:nvPr/>
        </p:nvSpPr>
        <p:spPr>
          <a:xfrm>
            <a:off x="1295467" y="-603448"/>
            <a:ext cx="191255" cy="191255"/>
          </a:xfrm>
          <a:prstGeom prst="ellipse">
            <a:avLst/>
          </a:prstGeom>
          <a:solidFill>
            <a:schemeClr val="bg1">
              <a:alpha val="7000"/>
            </a:schemeClr>
          </a:solidFill>
          <a:ln>
            <a:noFill/>
          </a:ln>
          <a:effectLst>
            <a:glow rad="215900">
              <a:schemeClr val="bg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7" name="椭圆 16"/>
          <p:cNvSpPr/>
          <p:nvPr/>
        </p:nvSpPr>
        <p:spPr>
          <a:xfrm>
            <a:off x="5040650" y="-411442"/>
            <a:ext cx="191255" cy="191255"/>
          </a:xfrm>
          <a:prstGeom prst="ellipse">
            <a:avLst/>
          </a:prstGeom>
          <a:solidFill>
            <a:srgbClr val="00B0F0">
              <a:alpha val="10000"/>
            </a:srgbClr>
          </a:solidFill>
          <a:ln>
            <a:noFill/>
          </a:ln>
          <a:effectLst>
            <a:glow rad="215900">
              <a:srgbClr val="00B0F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8" name="椭圆 17"/>
          <p:cNvSpPr/>
          <p:nvPr/>
        </p:nvSpPr>
        <p:spPr>
          <a:xfrm>
            <a:off x="7729715" y="-505904"/>
            <a:ext cx="191255" cy="191255"/>
          </a:xfrm>
          <a:prstGeom prst="ellipse">
            <a:avLst/>
          </a:prstGeom>
          <a:solidFill>
            <a:srgbClr val="92D050">
              <a:alpha val="7000"/>
            </a:srgbClr>
          </a:solidFill>
          <a:ln>
            <a:noFill/>
          </a:ln>
          <a:effectLst>
            <a:glow rad="215900">
              <a:srgbClr val="92D050">
                <a:alpha val="2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9" name="椭圆 18"/>
          <p:cNvSpPr/>
          <p:nvPr/>
        </p:nvSpPr>
        <p:spPr>
          <a:xfrm>
            <a:off x="3215681" y="-505904"/>
            <a:ext cx="191255" cy="191255"/>
          </a:xfrm>
          <a:prstGeom prst="ellipse">
            <a:avLst/>
          </a:prstGeom>
          <a:solidFill>
            <a:srgbClr val="FFFF00">
              <a:alpha val="7000"/>
            </a:srgbClr>
          </a:solidFill>
          <a:ln>
            <a:noFill/>
          </a:ln>
          <a:effectLst>
            <a:glow rad="215900">
              <a:srgbClr val="FFFF0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0" name="椭圆 19"/>
          <p:cNvSpPr/>
          <p:nvPr/>
        </p:nvSpPr>
        <p:spPr>
          <a:xfrm>
            <a:off x="6481578" y="-314650"/>
            <a:ext cx="191255" cy="191255"/>
          </a:xfrm>
          <a:prstGeom prst="ellipse">
            <a:avLst/>
          </a:prstGeom>
          <a:solidFill>
            <a:schemeClr val="bg1">
              <a:alpha val="7000"/>
            </a:schemeClr>
          </a:solidFill>
          <a:ln>
            <a:noFill/>
          </a:ln>
          <a:effectLst>
            <a:glow rad="215900">
              <a:schemeClr val="bg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1" name="椭圆 20"/>
          <p:cNvSpPr/>
          <p:nvPr/>
        </p:nvSpPr>
        <p:spPr>
          <a:xfrm>
            <a:off x="11857407" y="-508219"/>
            <a:ext cx="191255" cy="191255"/>
          </a:xfrm>
          <a:prstGeom prst="ellipse">
            <a:avLst/>
          </a:prstGeom>
          <a:solidFill>
            <a:srgbClr val="00B0F0">
              <a:alpha val="10000"/>
            </a:srgbClr>
          </a:solidFill>
          <a:ln>
            <a:noFill/>
          </a:ln>
          <a:effectLst>
            <a:glow rad="215900">
              <a:srgbClr val="00B0F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2" name="椭圆 21"/>
          <p:cNvSpPr/>
          <p:nvPr/>
        </p:nvSpPr>
        <p:spPr>
          <a:xfrm>
            <a:off x="8785833" y="-508219"/>
            <a:ext cx="191255" cy="191255"/>
          </a:xfrm>
          <a:prstGeom prst="ellipse">
            <a:avLst/>
          </a:prstGeom>
          <a:solidFill>
            <a:srgbClr val="92D050">
              <a:alpha val="7000"/>
            </a:srgbClr>
          </a:solidFill>
          <a:ln>
            <a:noFill/>
          </a:ln>
          <a:effectLst>
            <a:glow rad="215900">
              <a:srgbClr val="92D050">
                <a:alpha val="2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3" name="椭圆 22"/>
          <p:cNvSpPr/>
          <p:nvPr/>
        </p:nvSpPr>
        <p:spPr>
          <a:xfrm>
            <a:off x="10418014" y="-508219"/>
            <a:ext cx="191255" cy="191255"/>
          </a:xfrm>
          <a:prstGeom prst="ellipse">
            <a:avLst/>
          </a:prstGeom>
          <a:solidFill>
            <a:srgbClr val="FFFF00">
              <a:alpha val="7000"/>
            </a:srgbClr>
          </a:solidFill>
          <a:ln>
            <a:noFill/>
          </a:ln>
          <a:effectLst>
            <a:glow rad="215900">
              <a:srgbClr val="FFFF0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4" name="椭圆 23"/>
          <p:cNvSpPr/>
          <p:nvPr/>
        </p:nvSpPr>
        <p:spPr>
          <a:xfrm>
            <a:off x="1872298" y="-508219"/>
            <a:ext cx="191255" cy="191255"/>
          </a:xfrm>
          <a:prstGeom prst="ellipse">
            <a:avLst/>
          </a:prstGeom>
          <a:solidFill>
            <a:schemeClr val="bg1">
              <a:alpha val="7000"/>
            </a:schemeClr>
          </a:solidFill>
          <a:ln>
            <a:noFill/>
          </a:ln>
          <a:effectLst>
            <a:glow rad="215900">
              <a:schemeClr val="bg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5" name="椭圆 24"/>
          <p:cNvSpPr/>
          <p:nvPr/>
        </p:nvSpPr>
        <p:spPr>
          <a:xfrm>
            <a:off x="6587966" y="-561407"/>
            <a:ext cx="191255" cy="191255"/>
          </a:xfrm>
          <a:prstGeom prst="ellipse">
            <a:avLst/>
          </a:prstGeom>
          <a:solidFill>
            <a:srgbClr val="00B0F0">
              <a:alpha val="10000"/>
            </a:srgbClr>
          </a:solidFill>
          <a:ln>
            <a:noFill/>
          </a:ln>
          <a:effectLst>
            <a:glow rad="215900">
              <a:srgbClr val="00B0F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6" name="椭圆 25"/>
          <p:cNvSpPr/>
          <p:nvPr/>
        </p:nvSpPr>
        <p:spPr>
          <a:xfrm>
            <a:off x="7451295" y="-561407"/>
            <a:ext cx="191255" cy="191255"/>
          </a:xfrm>
          <a:prstGeom prst="ellipse">
            <a:avLst/>
          </a:prstGeom>
          <a:solidFill>
            <a:srgbClr val="FFFF00">
              <a:alpha val="7000"/>
            </a:srgbClr>
          </a:solidFill>
          <a:ln>
            <a:noFill/>
          </a:ln>
          <a:effectLst>
            <a:glow rad="215900">
              <a:srgbClr val="FFFF0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7" name="椭圆 26"/>
          <p:cNvSpPr/>
          <p:nvPr/>
        </p:nvSpPr>
        <p:spPr>
          <a:xfrm>
            <a:off x="9659541" y="-561407"/>
            <a:ext cx="191255" cy="191255"/>
          </a:xfrm>
          <a:prstGeom prst="ellipse">
            <a:avLst/>
          </a:prstGeom>
          <a:solidFill>
            <a:srgbClr val="00B0F0">
              <a:alpha val="10000"/>
            </a:srgbClr>
          </a:solidFill>
          <a:ln>
            <a:noFill/>
          </a:ln>
          <a:effectLst>
            <a:glow rad="215900">
              <a:srgbClr val="00B0F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8" name="椭圆 27"/>
          <p:cNvSpPr/>
          <p:nvPr/>
        </p:nvSpPr>
        <p:spPr>
          <a:xfrm>
            <a:off x="10854485" y="-561407"/>
            <a:ext cx="191255" cy="191255"/>
          </a:xfrm>
          <a:prstGeom prst="ellipse">
            <a:avLst/>
          </a:prstGeom>
          <a:solidFill>
            <a:srgbClr val="FFFF00">
              <a:alpha val="7000"/>
            </a:srgbClr>
          </a:solidFill>
          <a:ln>
            <a:noFill/>
          </a:ln>
          <a:effectLst>
            <a:glow rad="215900">
              <a:srgbClr val="FFFF0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9" name="椭圆 28"/>
          <p:cNvSpPr/>
          <p:nvPr/>
        </p:nvSpPr>
        <p:spPr>
          <a:xfrm>
            <a:off x="11761397" y="-561407"/>
            <a:ext cx="191255" cy="191255"/>
          </a:xfrm>
          <a:prstGeom prst="ellipse">
            <a:avLst/>
          </a:prstGeom>
          <a:solidFill>
            <a:srgbClr val="92D050">
              <a:alpha val="7000"/>
            </a:srgbClr>
          </a:solidFill>
          <a:ln>
            <a:noFill/>
          </a:ln>
          <a:effectLst>
            <a:glow rad="215900">
              <a:srgbClr val="92D050">
                <a:alpha val="2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0" name="椭圆 29"/>
          <p:cNvSpPr/>
          <p:nvPr/>
        </p:nvSpPr>
        <p:spPr>
          <a:xfrm>
            <a:off x="632103" y="-603448"/>
            <a:ext cx="191255" cy="191255"/>
          </a:xfrm>
          <a:prstGeom prst="ellipse">
            <a:avLst/>
          </a:prstGeom>
          <a:solidFill>
            <a:srgbClr val="00B0F0">
              <a:alpha val="10000"/>
            </a:srgbClr>
          </a:solidFill>
          <a:ln>
            <a:noFill/>
          </a:ln>
          <a:effectLst>
            <a:glow rad="215900">
              <a:srgbClr val="00B0F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1" name="椭圆 30"/>
          <p:cNvSpPr/>
          <p:nvPr/>
        </p:nvSpPr>
        <p:spPr>
          <a:xfrm>
            <a:off x="1495433" y="-603448"/>
            <a:ext cx="191255" cy="191255"/>
          </a:xfrm>
          <a:prstGeom prst="ellipse">
            <a:avLst/>
          </a:prstGeom>
          <a:solidFill>
            <a:srgbClr val="FFFF00">
              <a:alpha val="7000"/>
            </a:srgbClr>
          </a:solidFill>
          <a:ln>
            <a:noFill/>
          </a:ln>
          <a:effectLst>
            <a:glow rad="215900">
              <a:srgbClr val="FFFF0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2" name="椭圆 31"/>
          <p:cNvSpPr/>
          <p:nvPr/>
        </p:nvSpPr>
        <p:spPr>
          <a:xfrm>
            <a:off x="2743571" y="-603448"/>
            <a:ext cx="191255" cy="191255"/>
          </a:xfrm>
          <a:prstGeom prst="ellipse">
            <a:avLst/>
          </a:prstGeom>
          <a:solidFill>
            <a:srgbClr val="92D050">
              <a:alpha val="7000"/>
            </a:srgbClr>
          </a:solidFill>
          <a:ln>
            <a:noFill/>
          </a:ln>
          <a:effectLst>
            <a:glow rad="215900">
              <a:srgbClr val="92D050">
                <a:alpha val="2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3" name="椭圆 32"/>
          <p:cNvSpPr/>
          <p:nvPr/>
        </p:nvSpPr>
        <p:spPr>
          <a:xfrm>
            <a:off x="3703678" y="-603448"/>
            <a:ext cx="191255" cy="191255"/>
          </a:xfrm>
          <a:prstGeom prst="ellipse">
            <a:avLst/>
          </a:prstGeom>
          <a:solidFill>
            <a:srgbClr val="00B0F0">
              <a:alpha val="10000"/>
            </a:srgbClr>
          </a:solidFill>
          <a:ln>
            <a:noFill/>
          </a:ln>
          <a:effectLst>
            <a:glow rad="215900">
              <a:srgbClr val="00B0F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4" name="椭圆 33"/>
          <p:cNvSpPr/>
          <p:nvPr/>
        </p:nvSpPr>
        <p:spPr>
          <a:xfrm>
            <a:off x="4898622" y="-603448"/>
            <a:ext cx="191255" cy="191255"/>
          </a:xfrm>
          <a:prstGeom prst="ellipse">
            <a:avLst/>
          </a:prstGeom>
          <a:solidFill>
            <a:srgbClr val="FFFF00">
              <a:alpha val="7000"/>
            </a:srgbClr>
          </a:solidFill>
          <a:ln>
            <a:noFill/>
          </a:ln>
          <a:effectLst>
            <a:glow rad="215900">
              <a:srgbClr val="FFFF00">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1250"/>
                                        <p:tgtEl>
                                          <p:spTgt spid="3074"/>
                                        </p:tgtEl>
                                      </p:cBhvr>
                                    </p:animEffect>
                                  </p:childTnLst>
                                </p:cTn>
                              </p:par>
                              <p:par>
                                <p:cTn id="8" presetID="37" presetClass="entr" presetSubtype="0" fill="hold" grpId="0" nodeType="withEffect">
                                  <p:stCondLst>
                                    <p:cond delay="500"/>
                                  </p:stCondLst>
                                  <p:iterate type="lt">
                                    <p:tmPct val="10000"/>
                                  </p:iterate>
                                  <p:childTnLst>
                                    <p:set>
                                      <p:cBhvr>
                                        <p:cTn id="9" dur="1" fill="hold">
                                          <p:stCondLst>
                                            <p:cond delay="0"/>
                                          </p:stCondLst>
                                        </p:cTn>
                                        <p:tgtEl>
                                          <p:spTgt spid="3076"/>
                                        </p:tgtEl>
                                        <p:attrNameLst>
                                          <p:attrName>style.visibility</p:attrName>
                                        </p:attrNameLst>
                                      </p:cBhvr>
                                      <p:to>
                                        <p:strVal val="visible"/>
                                      </p:to>
                                    </p:set>
                                    <p:animEffect transition="in" filter="fade">
                                      <p:cBhvr>
                                        <p:cTn id="10" dur="750"/>
                                        <p:tgtEl>
                                          <p:spTgt spid="3076"/>
                                        </p:tgtEl>
                                      </p:cBhvr>
                                    </p:animEffect>
                                    <p:anim calcmode="lin" valueType="num">
                                      <p:cBhvr>
                                        <p:cTn id="11" dur="750" fill="hold"/>
                                        <p:tgtEl>
                                          <p:spTgt spid="3076"/>
                                        </p:tgtEl>
                                        <p:attrNameLst>
                                          <p:attrName>ppt_x</p:attrName>
                                        </p:attrNameLst>
                                      </p:cBhvr>
                                      <p:tavLst>
                                        <p:tav tm="0">
                                          <p:val>
                                            <p:strVal val="#ppt_x"/>
                                          </p:val>
                                        </p:tav>
                                        <p:tav tm="100000">
                                          <p:val>
                                            <p:strVal val="#ppt_x"/>
                                          </p:val>
                                        </p:tav>
                                      </p:tavLst>
                                    </p:anim>
                                    <p:anim calcmode="lin" valueType="num">
                                      <p:cBhvr>
                                        <p:cTn id="12" dur="675" decel="100000" fill="hold"/>
                                        <p:tgtEl>
                                          <p:spTgt spid="3076"/>
                                        </p:tgtEl>
                                        <p:attrNameLst>
                                          <p:attrName>ppt_y</p:attrName>
                                        </p:attrNameLst>
                                      </p:cBhvr>
                                      <p:tavLst>
                                        <p:tav tm="0">
                                          <p:val>
                                            <p:strVal val="#ppt_y+1"/>
                                          </p:val>
                                        </p:tav>
                                        <p:tav tm="100000">
                                          <p:val>
                                            <p:strVal val="#ppt_y-.03"/>
                                          </p:val>
                                        </p:tav>
                                      </p:tavLst>
                                    </p:anim>
                                    <p:anim calcmode="lin" valueType="num">
                                      <p:cBhvr>
                                        <p:cTn id="13" dur="75" accel="100000" fill="hold">
                                          <p:stCondLst>
                                            <p:cond delay="675"/>
                                          </p:stCondLst>
                                        </p:cTn>
                                        <p:tgtEl>
                                          <p:spTgt spid="3076"/>
                                        </p:tgtEl>
                                        <p:attrNameLst>
                                          <p:attrName>ppt_y</p:attrName>
                                        </p:attrNameLst>
                                      </p:cBhvr>
                                      <p:tavLst>
                                        <p:tav tm="0">
                                          <p:val>
                                            <p:strVal val="#ppt_y-.03"/>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3077">
                                            <p:txEl>
                                              <p:pRg st="0" end="0"/>
                                            </p:txEl>
                                          </p:spTgt>
                                        </p:tgtEl>
                                        <p:attrNameLst>
                                          <p:attrName>style.visibility</p:attrName>
                                        </p:attrNameLst>
                                      </p:cBhvr>
                                      <p:to>
                                        <p:strVal val="visible"/>
                                      </p:to>
                                    </p:set>
                                    <p:animEffect transition="in" filter="fade">
                                      <p:cBhvr>
                                        <p:cTn id="16" dur="750"/>
                                        <p:tgtEl>
                                          <p:spTgt spid="3077">
                                            <p:txEl>
                                              <p:pRg st="0" end="0"/>
                                            </p:txEl>
                                          </p:spTgt>
                                        </p:tgtEl>
                                      </p:cBhvr>
                                    </p:animEffect>
                                    <p:anim calcmode="lin" valueType="num">
                                      <p:cBhvr>
                                        <p:cTn id="17" dur="750" fill="hold"/>
                                        <p:tgtEl>
                                          <p:spTgt spid="3077">
                                            <p:txEl>
                                              <p:pRg st="0" end="0"/>
                                            </p:txEl>
                                          </p:spTgt>
                                        </p:tgtEl>
                                        <p:attrNameLst>
                                          <p:attrName>ppt_x</p:attrName>
                                        </p:attrNameLst>
                                      </p:cBhvr>
                                      <p:tavLst>
                                        <p:tav tm="0">
                                          <p:val>
                                            <p:strVal val="#ppt_x"/>
                                          </p:val>
                                        </p:tav>
                                        <p:tav tm="100000">
                                          <p:val>
                                            <p:strVal val="#ppt_x"/>
                                          </p:val>
                                        </p:tav>
                                      </p:tavLst>
                                    </p:anim>
                                    <p:anim calcmode="lin" valueType="num">
                                      <p:cBhvr>
                                        <p:cTn id="18" dur="750" fill="hold"/>
                                        <p:tgtEl>
                                          <p:spTgt spid="3077">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1250"/>
                                  </p:stCondLst>
                                  <p:childTnLst>
                                    <p:set>
                                      <p:cBhvr>
                                        <p:cTn id="20" dur="1" fill="hold">
                                          <p:stCondLst>
                                            <p:cond delay="0"/>
                                          </p:stCondLst>
                                        </p:cTn>
                                        <p:tgtEl>
                                          <p:spTgt spid="3077">
                                            <p:txEl>
                                              <p:pRg st="1" end="1"/>
                                            </p:txEl>
                                          </p:spTgt>
                                        </p:tgtEl>
                                        <p:attrNameLst>
                                          <p:attrName>style.visibility</p:attrName>
                                        </p:attrNameLst>
                                      </p:cBhvr>
                                      <p:to>
                                        <p:strVal val="visible"/>
                                      </p:to>
                                    </p:set>
                                    <p:animEffect transition="in" filter="fade">
                                      <p:cBhvr>
                                        <p:cTn id="21" dur="750"/>
                                        <p:tgtEl>
                                          <p:spTgt spid="3077">
                                            <p:txEl>
                                              <p:pRg st="1" end="1"/>
                                            </p:txEl>
                                          </p:spTgt>
                                        </p:tgtEl>
                                      </p:cBhvr>
                                    </p:animEffect>
                                    <p:anim calcmode="lin" valueType="num">
                                      <p:cBhvr>
                                        <p:cTn id="22" dur="750" fill="hold"/>
                                        <p:tgtEl>
                                          <p:spTgt spid="3077">
                                            <p:txEl>
                                              <p:pRg st="1" end="1"/>
                                            </p:txEl>
                                          </p:spTgt>
                                        </p:tgtEl>
                                        <p:attrNameLst>
                                          <p:attrName>ppt_x</p:attrName>
                                        </p:attrNameLst>
                                      </p:cBhvr>
                                      <p:tavLst>
                                        <p:tav tm="0">
                                          <p:val>
                                            <p:strVal val="#ppt_x"/>
                                          </p:val>
                                        </p:tav>
                                        <p:tav tm="100000">
                                          <p:val>
                                            <p:strVal val="#ppt_x"/>
                                          </p:val>
                                        </p:tav>
                                      </p:tavLst>
                                    </p:anim>
                                    <p:anim calcmode="lin" valueType="num">
                                      <p:cBhvr>
                                        <p:cTn id="23" dur="750" fill="hold"/>
                                        <p:tgtEl>
                                          <p:spTgt spid="3077">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1500"/>
                                  </p:stCondLst>
                                  <p:childTnLst>
                                    <p:set>
                                      <p:cBhvr>
                                        <p:cTn id="25" dur="1" fill="hold">
                                          <p:stCondLst>
                                            <p:cond delay="0"/>
                                          </p:stCondLst>
                                        </p:cTn>
                                        <p:tgtEl>
                                          <p:spTgt spid="3077">
                                            <p:txEl>
                                              <p:pRg st="2" end="2"/>
                                            </p:txEl>
                                          </p:spTgt>
                                        </p:tgtEl>
                                        <p:attrNameLst>
                                          <p:attrName>style.visibility</p:attrName>
                                        </p:attrNameLst>
                                      </p:cBhvr>
                                      <p:to>
                                        <p:strVal val="visible"/>
                                      </p:to>
                                    </p:set>
                                    <p:animEffect transition="in" filter="fade">
                                      <p:cBhvr>
                                        <p:cTn id="26" dur="750"/>
                                        <p:tgtEl>
                                          <p:spTgt spid="3077">
                                            <p:txEl>
                                              <p:pRg st="2" end="2"/>
                                            </p:txEl>
                                          </p:spTgt>
                                        </p:tgtEl>
                                      </p:cBhvr>
                                    </p:animEffect>
                                    <p:anim calcmode="lin" valueType="num">
                                      <p:cBhvr>
                                        <p:cTn id="27" dur="750" fill="hold"/>
                                        <p:tgtEl>
                                          <p:spTgt spid="3077">
                                            <p:txEl>
                                              <p:pRg st="2" end="2"/>
                                            </p:txEl>
                                          </p:spTgt>
                                        </p:tgtEl>
                                        <p:attrNameLst>
                                          <p:attrName>ppt_x</p:attrName>
                                        </p:attrNameLst>
                                      </p:cBhvr>
                                      <p:tavLst>
                                        <p:tav tm="0">
                                          <p:val>
                                            <p:strVal val="#ppt_x"/>
                                          </p:val>
                                        </p:tav>
                                        <p:tav tm="100000">
                                          <p:val>
                                            <p:strVal val="#ppt_x"/>
                                          </p:val>
                                        </p:tav>
                                      </p:tavLst>
                                    </p:anim>
                                    <p:anim calcmode="lin" valueType="num">
                                      <p:cBhvr>
                                        <p:cTn id="28" dur="750" fill="hold"/>
                                        <p:tgtEl>
                                          <p:spTgt spid="3077">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1750"/>
                                  </p:stCondLst>
                                  <p:childTnLst>
                                    <p:set>
                                      <p:cBhvr>
                                        <p:cTn id="30" dur="1" fill="hold">
                                          <p:stCondLst>
                                            <p:cond delay="0"/>
                                          </p:stCondLst>
                                        </p:cTn>
                                        <p:tgtEl>
                                          <p:spTgt spid="3077">
                                            <p:txEl>
                                              <p:pRg st="3" end="3"/>
                                            </p:txEl>
                                          </p:spTgt>
                                        </p:tgtEl>
                                        <p:attrNameLst>
                                          <p:attrName>style.visibility</p:attrName>
                                        </p:attrNameLst>
                                      </p:cBhvr>
                                      <p:to>
                                        <p:strVal val="visible"/>
                                      </p:to>
                                    </p:set>
                                    <p:animEffect transition="in" filter="fade">
                                      <p:cBhvr>
                                        <p:cTn id="31" dur="750"/>
                                        <p:tgtEl>
                                          <p:spTgt spid="3077">
                                            <p:txEl>
                                              <p:pRg st="3" end="3"/>
                                            </p:txEl>
                                          </p:spTgt>
                                        </p:tgtEl>
                                      </p:cBhvr>
                                    </p:animEffect>
                                    <p:anim calcmode="lin" valueType="num">
                                      <p:cBhvr>
                                        <p:cTn id="32" dur="750" fill="hold"/>
                                        <p:tgtEl>
                                          <p:spTgt spid="3077">
                                            <p:txEl>
                                              <p:pRg st="3" end="3"/>
                                            </p:txEl>
                                          </p:spTgt>
                                        </p:tgtEl>
                                        <p:attrNameLst>
                                          <p:attrName>ppt_x</p:attrName>
                                        </p:attrNameLst>
                                      </p:cBhvr>
                                      <p:tavLst>
                                        <p:tav tm="0">
                                          <p:val>
                                            <p:strVal val="#ppt_x"/>
                                          </p:val>
                                        </p:tav>
                                        <p:tav tm="100000">
                                          <p:val>
                                            <p:strVal val="#ppt_x"/>
                                          </p:val>
                                        </p:tav>
                                      </p:tavLst>
                                    </p:anim>
                                    <p:anim calcmode="lin" valueType="num">
                                      <p:cBhvr>
                                        <p:cTn id="33" dur="750" fill="hold"/>
                                        <p:tgtEl>
                                          <p:spTgt spid="3077">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000"/>
                                  </p:stCondLst>
                                  <p:childTnLst>
                                    <p:set>
                                      <p:cBhvr>
                                        <p:cTn id="35" dur="1" fill="hold">
                                          <p:stCondLst>
                                            <p:cond delay="0"/>
                                          </p:stCondLst>
                                        </p:cTn>
                                        <p:tgtEl>
                                          <p:spTgt spid="3077">
                                            <p:txEl>
                                              <p:pRg st="4" end="4"/>
                                            </p:txEl>
                                          </p:spTgt>
                                        </p:tgtEl>
                                        <p:attrNameLst>
                                          <p:attrName>style.visibility</p:attrName>
                                        </p:attrNameLst>
                                      </p:cBhvr>
                                      <p:to>
                                        <p:strVal val="visible"/>
                                      </p:to>
                                    </p:set>
                                    <p:animEffect transition="in" filter="fade">
                                      <p:cBhvr>
                                        <p:cTn id="36" dur="750"/>
                                        <p:tgtEl>
                                          <p:spTgt spid="3077">
                                            <p:txEl>
                                              <p:pRg st="4" end="4"/>
                                            </p:txEl>
                                          </p:spTgt>
                                        </p:tgtEl>
                                      </p:cBhvr>
                                    </p:animEffect>
                                    <p:anim calcmode="lin" valueType="num">
                                      <p:cBhvr>
                                        <p:cTn id="37" dur="750" fill="hold"/>
                                        <p:tgtEl>
                                          <p:spTgt spid="3077">
                                            <p:txEl>
                                              <p:pRg st="4" end="4"/>
                                            </p:txEl>
                                          </p:spTgt>
                                        </p:tgtEl>
                                        <p:attrNameLst>
                                          <p:attrName>ppt_x</p:attrName>
                                        </p:attrNameLst>
                                      </p:cBhvr>
                                      <p:tavLst>
                                        <p:tav tm="0">
                                          <p:val>
                                            <p:strVal val="#ppt_x"/>
                                          </p:val>
                                        </p:tav>
                                        <p:tav tm="100000">
                                          <p:val>
                                            <p:strVal val="#ppt_x"/>
                                          </p:val>
                                        </p:tav>
                                      </p:tavLst>
                                    </p:anim>
                                    <p:anim calcmode="lin" valueType="num">
                                      <p:cBhvr>
                                        <p:cTn id="38" dur="750" fill="hold"/>
                                        <p:tgtEl>
                                          <p:spTgt spid="3077">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250"/>
                                  </p:stCondLst>
                                  <p:childTnLst>
                                    <p:set>
                                      <p:cBhvr>
                                        <p:cTn id="40" dur="1" fill="hold">
                                          <p:stCondLst>
                                            <p:cond delay="0"/>
                                          </p:stCondLst>
                                        </p:cTn>
                                        <p:tgtEl>
                                          <p:spTgt spid="3077">
                                            <p:txEl>
                                              <p:pRg st="5" end="5"/>
                                            </p:txEl>
                                          </p:spTgt>
                                        </p:tgtEl>
                                        <p:attrNameLst>
                                          <p:attrName>style.visibility</p:attrName>
                                        </p:attrNameLst>
                                      </p:cBhvr>
                                      <p:to>
                                        <p:strVal val="visible"/>
                                      </p:to>
                                    </p:set>
                                    <p:animEffect transition="in" filter="fade">
                                      <p:cBhvr>
                                        <p:cTn id="41" dur="750"/>
                                        <p:tgtEl>
                                          <p:spTgt spid="3077">
                                            <p:txEl>
                                              <p:pRg st="5" end="5"/>
                                            </p:txEl>
                                          </p:spTgt>
                                        </p:tgtEl>
                                      </p:cBhvr>
                                    </p:animEffect>
                                    <p:anim calcmode="lin" valueType="num">
                                      <p:cBhvr>
                                        <p:cTn id="42" dur="750" fill="hold"/>
                                        <p:tgtEl>
                                          <p:spTgt spid="3077">
                                            <p:txEl>
                                              <p:pRg st="5" end="5"/>
                                            </p:txEl>
                                          </p:spTgt>
                                        </p:tgtEl>
                                        <p:attrNameLst>
                                          <p:attrName>ppt_x</p:attrName>
                                        </p:attrNameLst>
                                      </p:cBhvr>
                                      <p:tavLst>
                                        <p:tav tm="0">
                                          <p:val>
                                            <p:strVal val="#ppt_x"/>
                                          </p:val>
                                        </p:tav>
                                        <p:tav tm="100000">
                                          <p:val>
                                            <p:strVal val="#ppt_x"/>
                                          </p:val>
                                        </p:tav>
                                      </p:tavLst>
                                    </p:anim>
                                    <p:anim calcmode="lin" valueType="num">
                                      <p:cBhvr>
                                        <p:cTn id="43" dur="750" fill="hold"/>
                                        <p:tgtEl>
                                          <p:spTgt spid="3077">
                                            <p:txEl>
                                              <p:pRg st="5" end="5"/>
                                            </p:txEl>
                                          </p:spTgt>
                                        </p:tgtEl>
                                        <p:attrNameLst>
                                          <p:attrName>ppt_y</p:attrName>
                                        </p:attrNameLst>
                                      </p:cBhvr>
                                      <p:tavLst>
                                        <p:tav tm="0">
                                          <p:val>
                                            <p:strVal val="#ppt_y+.1"/>
                                          </p:val>
                                        </p:tav>
                                        <p:tav tm="100000">
                                          <p:val>
                                            <p:strVal val="#ppt_y"/>
                                          </p:val>
                                        </p:tav>
                                      </p:tavLst>
                                    </p:anim>
                                  </p:childTnLst>
                                </p:cTn>
                              </p:par>
                              <p:par>
                                <p:cTn id="44" presetID="21" presetClass="entr" presetSubtype="1" fill="hold" grpId="0" nodeType="withEffect">
                                  <p:stCondLst>
                                    <p:cond delay="1500"/>
                                  </p:stCondLst>
                                  <p:childTnLst>
                                    <p:set>
                                      <p:cBhvr>
                                        <p:cTn id="45" dur="1" fill="hold">
                                          <p:stCondLst>
                                            <p:cond delay="0"/>
                                          </p:stCondLst>
                                        </p:cTn>
                                        <p:tgtEl>
                                          <p:spTgt spid="3079"/>
                                        </p:tgtEl>
                                        <p:attrNameLst>
                                          <p:attrName>style.visibility</p:attrName>
                                        </p:attrNameLst>
                                      </p:cBhvr>
                                      <p:to>
                                        <p:strVal val="visible"/>
                                      </p:to>
                                    </p:set>
                                    <p:animEffect transition="in" filter="wheel(1)">
                                      <p:cBhvr>
                                        <p:cTn id="46" dur="1250"/>
                                        <p:tgtEl>
                                          <p:spTgt spid="3079"/>
                                        </p:tgtEl>
                                      </p:cBhvr>
                                    </p:animEffect>
                                  </p:childTnLst>
                                </p:cTn>
                              </p:par>
                              <p:par>
                                <p:cTn id="47" presetID="21" presetClass="entr" presetSubtype="1" fill="hold" grpId="0" nodeType="withEffect">
                                  <p:stCondLst>
                                    <p:cond delay="2000"/>
                                  </p:stCondLst>
                                  <p:childTnLst>
                                    <p:set>
                                      <p:cBhvr>
                                        <p:cTn id="48" dur="1" fill="hold">
                                          <p:stCondLst>
                                            <p:cond delay="0"/>
                                          </p:stCondLst>
                                        </p:cTn>
                                        <p:tgtEl>
                                          <p:spTgt spid="3080"/>
                                        </p:tgtEl>
                                        <p:attrNameLst>
                                          <p:attrName>style.visibility</p:attrName>
                                        </p:attrNameLst>
                                      </p:cBhvr>
                                      <p:to>
                                        <p:strVal val="visible"/>
                                      </p:to>
                                    </p:set>
                                    <p:animEffect transition="in" filter="wheel(1)">
                                      <p:cBhvr>
                                        <p:cTn id="49" dur="1250"/>
                                        <p:tgtEl>
                                          <p:spTgt spid="3080"/>
                                        </p:tgtEl>
                                      </p:cBhvr>
                                    </p:animEffect>
                                  </p:childTnLst>
                                </p:cTn>
                              </p:par>
                              <p:par>
                                <p:cTn id="50" presetID="21" presetClass="entr" presetSubtype="1" fill="hold" grpId="0" nodeType="withEffect">
                                  <p:stCondLst>
                                    <p:cond delay="2500"/>
                                  </p:stCondLst>
                                  <p:childTnLst>
                                    <p:set>
                                      <p:cBhvr>
                                        <p:cTn id="51" dur="1" fill="hold">
                                          <p:stCondLst>
                                            <p:cond delay="0"/>
                                          </p:stCondLst>
                                        </p:cTn>
                                        <p:tgtEl>
                                          <p:spTgt spid="3075"/>
                                        </p:tgtEl>
                                        <p:attrNameLst>
                                          <p:attrName>style.visibility</p:attrName>
                                        </p:attrNameLst>
                                      </p:cBhvr>
                                      <p:to>
                                        <p:strVal val="visible"/>
                                      </p:to>
                                    </p:set>
                                    <p:animEffect transition="in" filter="wheel(1)">
                                      <p:cBhvr>
                                        <p:cTn id="52" dur="1250"/>
                                        <p:tgtEl>
                                          <p:spTgt spid="3075"/>
                                        </p:tgtEl>
                                      </p:cBhvr>
                                    </p:animEffect>
                                  </p:childTnLst>
                                </p:cTn>
                              </p:par>
                              <p:par>
                                <p:cTn id="53" presetID="10" presetClass="entr" presetSubtype="0" repeatCount="indefinite"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750"/>
                                        <p:tgtEl>
                                          <p:spTgt spid="10"/>
                                        </p:tgtEl>
                                      </p:cBhvr>
                                    </p:animEffect>
                                  </p:childTnLst>
                                </p:cTn>
                              </p:par>
                              <p:par>
                                <p:cTn id="56" presetID="10" presetClass="entr" presetSubtype="0" repeatCount="indefinite" fill="hold" grpId="0" nodeType="withEffect">
                                  <p:stCondLst>
                                    <p:cond delay="50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750"/>
                                        <p:tgtEl>
                                          <p:spTgt spid="11"/>
                                        </p:tgtEl>
                                      </p:cBhvr>
                                    </p:animEffect>
                                  </p:childTnLst>
                                </p:cTn>
                              </p:par>
                              <p:par>
                                <p:cTn id="59" presetID="10" presetClass="entr" presetSubtype="0" repeatCount="indefinite" fill="hold" grpId="0" nodeType="withEffect">
                                  <p:stCondLst>
                                    <p:cond delay="200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750"/>
                                        <p:tgtEl>
                                          <p:spTgt spid="12"/>
                                        </p:tgtEl>
                                      </p:cBhvr>
                                    </p:animEffect>
                                  </p:childTnLst>
                                </p:cTn>
                              </p:par>
                              <p:par>
                                <p:cTn id="62" presetID="0" presetClass="path" presetSubtype="0" repeatCount="indefinite" accel="50000" decel="50000" fill="hold" grpId="1" nodeType="withEffect">
                                  <p:stCondLst>
                                    <p:cond delay="500"/>
                                  </p:stCondLst>
                                  <p:childTnLst>
                                    <p:animMotion origin="layout" path="M 5.55556E-7 -1.30368E-6 C -0.01563 0.00464 -0.02083 0.01823 -0.03333 0.02533 C -0.03576 0.03213 -0.03906 0.038 -0.04115 0.0451 C -0.04479 0.05839 -0.0441 0.06302 -0.04601 0.07631 C -0.05069 0.10967 -0.05295 0.14334 -0.05556 0.17794 C -0.05469 0.2907 -0.05764 0.38987 -0.04913 0.49676 C -0.04653 0.53074 -0.04236 0.5641 -0.03958 0.59809 C -0.03854 0.61168 -0.03646 0.63825 -0.03646 0.63856 C -0.03698 0.71177 -0.02066 0.79827 -0.04444 0.8582 C -0.04618 0.87334 -0.04635 0.88632 -0.05382 0.89527 C -0.05469 0.89929 -0.05712 0.91041 -0.05712 0.91474 C -0.05712 0.91783 -0.05556 0.9237 -0.05556 0.92401 L -0.05556 0.96849 " pathEditMode="relative" rAng="0" ptsTypes="fffffffffffAA">
                                      <p:cBhvr>
                                        <p:cTn id="63" dur="4000" fill="hold"/>
                                        <p:tgtEl>
                                          <p:spTgt spid="10"/>
                                        </p:tgtEl>
                                        <p:attrNameLst>
                                          <p:attrName>ppt_x</p:attrName>
                                          <p:attrName>ppt_y</p:attrName>
                                        </p:attrNameLst>
                                      </p:cBhvr>
                                      <p:rCtr x="-2882" y="48409"/>
                                    </p:animMotion>
                                  </p:childTnLst>
                                </p:cTn>
                              </p:par>
                              <p:par>
                                <p:cTn id="64" presetID="0" presetClass="path" presetSubtype="0" repeatCount="indefinite" accel="50000" decel="50000" fill="hold" grpId="1" nodeType="withEffect">
                                  <p:stCondLst>
                                    <p:cond delay="500"/>
                                  </p:stCondLst>
                                  <p:childTnLst>
                                    <p:animMotion origin="layout" path="M -8.33333E-7 -1.72946E-7 C -0.00139 0.02007 -0.00364 0.0349 -0.00642 0.05405 C -0.00694 0.05744 -0.00746 0.06115 -0.00799 0.06486 C -0.00885 0.07103 -0.01111 0.08184 -0.01111 0.08215 C -0.01458 0.13743 -0.02535 0.20352 -0.00799 0.25139 C -0.0066 0.26652 -0.00555 0.27455 -0.00156 0.28783 C -0.00017 0.30235 0.00017 0.31007 0.00469 0.3218 C 0.00521 0.32644 0.00521 0.33169 0.00625 0.33601 C 0.00677 0.33848 0.00903 0.3391 0.00955 0.34157 C 0.01059 0.34589 0.01024 0.35114 0.01111 0.35578 C 0.01389 0.37091 0.0191 0.39284 0.02379 0.40642 C 0.02708 0.416 0.03229 0.42403 0.0349 0.43484 C 0.04011 0.45584 0.04184 0.47931 0.04757 0.49969 C 0.05677 0.57443 0.04514 0.48271 0.05399 0.54478 C 0.05608 0.55991 0.05538 0.57412 0.06024 0.5874 C 0.06285 0.6155 0.06701 0.64546 0.07292 0.67202 C 0.07344 0.68221 0.07361 0.69271 0.07448 0.7029 C 0.0757 0.71618 0.07934 0.74243 0.07934 0.74274 C 0.07882 0.79061 0.07917 0.83879 0.07778 0.88666 C 0.07674 0.92465 0.07292 0.96294 0.07292 1.00247 " pathEditMode="relative" rAng="0" ptsTypes="fffffffffffffffffffA">
                                      <p:cBhvr>
                                        <p:cTn id="65" dur="4000" fill="hold"/>
                                        <p:tgtEl>
                                          <p:spTgt spid="11"/>
                                        </p:tgtEl>
                                        <p:attrNameLst>
                                          <p:attrName>ppt_x</p:attrName>
                                          <p:attrName>ppt_y</p:attrName>
                                        </p:attrNameLst>
                                      </p:cBhvr>
                                      <p:rCtr x="2691" y="50124"/>
                                    </p:animMotion>
                                  </p:childTnLst>
                                </p:cTn>
                              </p:par>
                              <p:par>
                                <p:cTn id="66" presetID="0" presetClass="path" presetSubtype="0" repeatCount="indefinite" accel="50000" decel="50000" fill="hold" grpId="1" nodeType="withEffect">
                                  <p:stCondLst>
                                    <p:cond delay="2750"/>
                                  </p:stCondLst>
                                  <p:childTnLst>
                                    <p:animMotion origin="layout" path="M 5E-6 1.85185E-6 C -0.00138 0.01543 -0.00643 0.03642 -0.01268 0.04784 C -0.01459 0.05771 -0.01718 0.06759 -0.0191 0.07623 C -0.0257 0.10833 -0.025 0.1466 -0.02709 0.18055 C -0.02656 0.24629 -0.02656 0.31234 -0.02553 0.37778 C -0.025 0.40957 -0.01893 0.44012 -0.01598 0.47129 C -0.00938 0.53858 -0.00417 0.6071 0.01268 0.66913 C 0.01702 0.70864 0.01962 0.72284 0.01424 0.77068 C 0.01303 0.78117 0.00504 0.79599 0.00157 0.80432 C -0.01511 0.84722 -0.00468 0.82716 -0.01754 0.84969 C -0.02639 0.89012 -0.01268 0.8321 -0.02864 0.88055 C -0.03211 0.89166 -0.03299 0.90617 -0.03664 0.91759 C -0.0401 0.92778 -0.04549 0.93549 -0.0493 0.94537 C -0.05104 0.95463 -0.05087 0.95123 -0.05087 0.95679 " pathEditMode="relative" rAng="0" ptsTypes="fffffffffffffA">
                                      <p:cBhvr>
                                        <p:cTn id="67" dur="4000" fill="hold"/>
                                        <p:tgtEl>
                                          <p:spTgt spid="12"/>
                                        </p:tgtEl>
                                        <p:attrNameLst>
                                          <p:attrName>ppt_x</p:attrName>
                                          <p:attrName>ppt_y</p:attrName>
                                        </p:attrNameLst>
                                      </p:cBhvr>
                                      <p:rCtr x="-1580" y="47840"/>
                                    </p:animMotion>
                                  </p:childTnLst>
                                </p:cTn>
                              </p:par>
                              <p:par>
                                <p:cTn id="68" presetID="10" presetClass="exit" presetSubtype="0" repeatCount="indefinite" fill="hold" grpId="2" nodeType="withEffect">
                                  <p:stCondLst>
                                    <p:cond delay="4000"/>
                                  </p:stCondLst>
                                  <p:childTnLst>
                                    <p:animEffect transition="out" filter="fade">
                                      <p:cBhvr>
                                        <p:cTn id="69" dur="750"/>
                                        <p:tgtEl>
                                          <p:spTgt spid="10"/>
                                        </p:tgtEl>
                                      </p:cBhvr>
                                    </p:animEffect>
                                    <p:set>
                                      <p:cBhvr>
                                        <p:cTn id="70" dur="1" fill="hold">
                                          <p:stCondLst>
                                            <p:cond delay="749"/>
                                          </p:stCondLst>
                                        </p:cTn>
                                        <p:tgtEl>
                                          <p:spTgt spid="10"/>
                                        </p:tgtEl>
                                        <p:attrNameLst>
                                          <p:attrName>style.visibility</p:attrName>
                                        </p:attrNameLst>
                                      </p:cBhvr>
                                      <p:to>
                                        <p:strVal val="hidden"/>
                                      </p:to>
                                    </p:set>
                                  </p:childTnLst>
                                </p:cTn>
                              </p:par>
                              <p:par>
                                <p:cTn id="71" presetID="10" presetClass="exit" presetSubtype="0" repeatCount="indefinite" fill="hold" grpId="2" nodeType="withEffect">
                                  <p:stCondLst>
                                    <p:cond delay="5000"/>
                                  </p:stCondLst>
                                  <p:childTnLst>
                                    <p:animEffect transition="out" filter="fade">
                                      <p:cBhvr>
                                        <p:cTn id="72" dur="750"/>
                                        <p:tgtEl>
                                          <p:spTgt spid="11"/>
                                        </p:tgtEl>
                                      </p:cBhvr>
                                    </p:animEffect>
                                    <p:set>
                                      <p:cBhvr>
                                        <p:cTn id="73" dur="1" fill="hold">
                                          <p:stCondLst>
                                            <p:cond delay="749"/>
                                          </p:stCondLst>
                                        </p:cTn>
                                        <p:tgtEl>
                                          <p:spTgt spid="11"/>
                                        </p:tgtEl>
                                        <p:attrNameLst>
                                          <p:attrName>style.visibility</p:attrName>
                                        </p:attrNameLst>
                                      </p:cBhvr>
                                      <p:to>
                                        <p:strVal val="hidden"/>
                                      </p:to>
                                    </p:set>
                                  </p:childTnLst>
                                </p:cTn>
                              </p:par>
                              <p:par>
                                <p:cTn id="74" presetID="10" presetClass="exit" presetSubtype="0" repeatCount="indefinite" fill="hold" grpId="2" nodeType="withEffect">
                                  <p:stCondLst>
                                    <p:cond delay="6500"/>
                                  </p:stCondLst>
                                  <p:childTnLst>
                                    <p:animEffect transition="out" filter="fade">
                                      <p:cBhvr>
                                        <p:cTn id="75" dur="750"/>
                                        <p:tgtEl>
                                          <p:spTgt spid="12"/>
                                        </p:tgtEl>
                                      </p:cBhvr>
                                    </p:animEffect>
                                    <p:set>
                                      <p:cBhvr>
                                        <p:cTn id="76" dur="1" fill="hold">
                                          <p:stCondLst>
                                            <p:cond delay="749"/>
                                          </p:stCondLst>
                                        </p:cTn>
                                        <p:tgtEl>
                                          <p:spTgt spid="12"/>
                                        </p:tgtEl>
                                        <p:attrNameLst>
                                          <p:attrName>style.visibility</p:attrName>
                                        </p:attrNameLst>
                                      </p:cBhvr>
                                      <p:to>
                                        <p:strVal val="hidden"/>
                                      </p:to>
                                    </p:set>
                                  </p:childTnLst>
                                </p:cTn>
                              </p:par>
                              <p:par>
                                <p:cTn id="77" presetID="10" presetClass="entr" presetSubtype="0" repeatCount="indefinite" fill="hold" grpId="0" nodeType="withEffect">
                                  <p:stCondLst>
                                    <p:cond delay="125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750"/>
                                        <p:tgtEl>
                                          <p:spTgt spid="13"/>
                                        </p:tgtEl>
                                      </p:cBhvr>
                                    </p:animEffect>
                                  </p:childTnLst>
                                </p:cTn>
                              </p:par>
                              <p:par>
                                <p:cTn id="80" presetID="10" presetClass="entr" presetSubtype="0" repeatCount="indefinite" fill="hold" grpId="0" nodeType="withEffect">
                                  <p:stCondLst>
                                    <p:cond delay="150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750"/>
                                        <p:tgtEl>
                                          <p:spTgt spid="14"/>
                                        </p:tgtEl>
                                      </p:cBhvr>
                                    </p:animEffect>
                                  </p:childTnLst>
                                </p:cTn>
                              </p:par>
                              <p:par>
                                <p:cTn id="83" presetID="10" presetClass="entr" presetSubtype="0" repeatCount="indefinite" fill="hold" grpId="0" nodeType="withEffect">
                                  <p:stCondLst>
                                    <p:cond delay="590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750"/>
                                        <p:tgtEl>
                                          <p:spTgt spid="15"/>
                                        </p:tgtEl>
                                      </p:cBhvr>
                                    </p:animEffect>
                                  </p:childTnLst>
                                </p:cTn>
                              </p:par>
                              <p:par>
                                <p:cTn id="86" presetID="2" presetClass="entr" presetSubtype="4" repeatCount="indefinite" fill="hold" grpId="0" nodeType="withEffect">
                                  <p:stCondLst>
                                    <p:cond delay="2000"/>
                                  </p:stCondLst>
                                  <p:childTnLst>
                                    <p:set>
                                      <p:cBhvr>
                                        <p:cTn id="87" dur="1" fill="hold">
                                          <p:stCondLst>
                                            <p:cond delay="0"/>
                                          </p:stCondLst>
                                        </p:cTn>
                                        <p:tgtEl>
                                          <p:spTgt spid="16"/>
                                        </p:tgtEl>
                                        <p:attrNameLst>
                                          <p:attrName>style.visibility</p:attrName>
                                        </p:attrNameLst>
                                      </p:cBhvr>
                                      <p:to>
                                        <p:strVal val="visible"/>
                                      </p:to>
                                    </p:set>
                                    <p:anim calcmode="lin" valueType="num">
                                      <p:cBhvr additive="base">
                                        <p:cTn id="88" dur="500" fill="hold"/>
                                        <p:tgtEl>
                                          <p:spTgt spid="16"/>
                                        </p:tgtEl>
                                        <p:attrNameLst>
                                          <p:attrName>ppt_x</p:attrName>
                                        </p:attrNameLst>
                                      </p:cBhvr>
                                      <p:tavLst>
                                        <p:tav tm="0">
                                          <p:val>
                                            <p:strVal val="#ppt_x"/>
                                          </p:val>
                                        </p:tav>
                                        <p:tav tm="100000">
                                          <p:val>
                                            <p:strVal val="#ppt_x"/>
                                          </p:val>
                                        </p:tav>
                                      </p:tavLst>
                                    </p:anim>
                                    <p:anim calcmode="lin" valueType="num">
                                      <p:cBhvr additive="base">
                                        <p:cTn id="89" dur="500" fill="hold"/>
                                        <p:tgtEl>
                                          <p:spTgt spid="16"/>
                                        </p:tgtEl>
                                        <p:attrNameLst>
                                          <p:attrName>ppt_y</p:attrName>
                                        </p:attrNameLst>
                                      </p:cBhvr>
                                      <p:tavLst>
                                        <p:tav tm="0">
                                          <p:val>
                                            <p:strVal val="1+#ppt_h/2"/>
                                          </p:val>
                                        </p:tav>
                                        <p:tav tm="100000">
                                          <p:val>
                                            <p:strVal val="#ppt_y"/>
                                          </p:val>
                                        </p:tav>
                                      </p:tavLst>
                                    </p:anim>
                                  </p:childTnLst>
                                </p:cTn>
                              </p:par>
                              <p:par>
                                <p:cTn id="90" presetID="0" presetClass="path" presetSubtype="0" repeatCount="indefinite" accel="50000" decel="50000" fill="hold" grpId="1" nodeType="withEffect">
                                  <p:stCondLst>
                                    <p:cond delay="2500"/>
                                  </p:stCondLst>
                                  <p:childTnLst>
                                    <p:animMotion origin="layout" path="M 5.55556E-7 -1.30368E-6 C -0.01563 0.00464 -0.02083 0.01823 -0.03333 0.02533 C -0.03576 0.03213 -0.03906 0.038 -0.04115 0.0451 C -0.04479 0.05839 -0.0441 0.06302 -0.04601 0.07631 C -0.05069 0.10967 -0.05295 0.14334 -0.05556 0.17794 C -0.05469 0.2907 -0.05764 0.38987 -0.04913 0.49676 C -0.04653 0.53074 -0.04236 0.5641 -0.03958 0.59809 C -0.03854 0.61168 -0.03646 0.63825 -0.03646 0.63856 C -0.03698 0.71177 -0.02066 0.79827 -0.04444 0.8582 C -0.04618 0.87334 -0.04635 0.88632 -0.05382 0.89527 C -0.05469 0.89929 -0.05712 0.91041 -0.05712 0.91474 C -0.05712 0.91783 -0.05556 0.9237 -0.05556 0.92401 L -0.05556 0.96849 " pathEditMode="relative" rAng="0" ptsTypes="fffffffffffAA">
                                      <p:cBhvr>
                                        <p:cTn id="91" dur="4000" fill="hold"/>
                                        <p:tgtEl>
                                          <p:spTgt spid="13"/>
                                        </p:tgtEl>
                                        <p:attrNameLst>
                                          <p:attrName>ppt_x</p:attrName>
                                          <p:attrName>ppt_y</p:attrName>
                                        </p:attrNameLst>
                                      </p:cBhvr>
                                      <p:rCtr x="-2882" y="48409"/>
                                    </p:animMotion>
                                  </p:childTnLst>
                                </p:cTn>
                              </p:par>
                              <p:par>
                                <p:cTn id="92" presetID="0" presetClass="path" presetSubtype="0" repeatCount="indefinite" accel="50000" decel="50000" fill="hold" grpId="1" nodeType="withEffect">
                                  <p:stCondLst>
                                    <p:cond delay="2000"/>
                                  </p:stCondLst>
                                  <p:childTnLst>
                                    <p:animMotion origin="layout" path="M 1.11022E-16 -1.72946E-7 C -0.00139 0.02007 -0.00365 0.03428 -0.00642 0.05374 C -0.00694 0.05744 -0.00747 0.06115 -0.00799 0.06486 C -0.00885 0.07134 -0.01111 0.08184 -0.01111 0.08215 C -0.01458 0.13743 -0.02535 0.20352 -0.00799 0.25139 C -0.0066 0.26652 -0.00556 0.27455 -0.00156 0.28783 C -0.00017 0.30235 0.00017 0.31007 0.00469 0.3218 C 0.00521 0.32644 0.00521 0.33169 0.00625 0.33601 C 0.00677 0.33848 0.00903 0.3391 0.00955 0.34157 C 0.01059 0.34589 0.01024 0.35114 0.01111 0.35578 C 0.01389 0.37091 0.0191 0.39284 0.02378 0.40642 C 0.02708 0.416 0.03229 0.42403 0.0349 0.43484 C 0.0401 0.45584 0.04184 0.47962 0.04757 0.5 C 0.05677 0.57474 0.04514 0.48271 0.05399 0.54509 C 0.05608 0.56022 0.05538 0.57443 0.06024 0.58771 C 0.06285 0.6155 0.06701 0.64577 0.07292 0.67233 C 0.07344 0.68252 0.07361 0.69302 0.07448 0.70321 C 0.07569 0.71649 0.07934 0.74274 0.07934 0.74305 C 0.07882 0.79092 0.07917 0.8391 0.07778 0.88697 C 0.07674 0.92495 0.07292 0.96325 0.07292 1.00278 " pathEditMode="relative" rAng="0" ptsTypes="fffffffffffffffffffA">
                                      <p:cBhvr>
                                        <p:cTn id="93" dur="4000" fill="hold"/>
                                        <p:tgtEl>
                                          <p:spTgt spid="14"/>
                                        </p:tgtEl>
                                        <p:attrNameLst>
                                          <p:attrName>ppt_x</p:attrName>
                                          <p:attrName>ppt_y</p:attrName>
                                        </p:attrNameLst>
                                      </p:cBhvr>
                                      <p:rCtr x="2691" y="50124"/>
                                    </p:animMotion>
                                  </p:childTnLst>
                                </p:cTn>
                              </p:par>
                              <p:par>
                                <p:cTn id="94" presetID="0" presetClass="path" presetSubtype="0" repeatCount="indefinite" accel="50000" decel="50000" fill="hold" grpId="1" nodeType="withEffect">
                                  <p:stCondLst>
                                    <p:cond delay="2250"/>
                                  </p:stCondLst>
                                  <p:childTnLst>
                                    <p:animMotion origin="layout" path="M 2.77778E-7 4.97683E-6 C -0.00591 0.01421 -0.01042 0.03027 -0.0158 0.04541 C -0.01823 0.05221 -0.02223 0.05653 -0.02535 0.06209 C -0.04931 0.10411 -0.02674 0.06951 -0.03802 0.09608 C -0.03976 0.1004 -0.04271 0.10318 -0.04445 0.10751 C -0.04792 0.11554 -0.05157 0.12913 -0.05382 0.1384 C -0.05799 0.15508 -0.06181 0.17423 -0.06337 0.19215 C -0.06441 0.20451 -0.06667 0.22892 -0.06667 0.22892 C -0.06771 0.26382 -0.06823 0.33735 -0.07778 0.3701 C -0.08143 0.40315 -0.07882 0.43621 -0.08403 0.46895 C -0.08768 0.54958 -0.09098 0.63145 -0.07778 0.70899 C -0.07552 0.72196 -0.07552 0.73154 -0.07136 0.74297 C -0.06875 0.76707 -0.06615 0.79333 -0.06181 0.8165 C -0.05816 0.83596 -0.05921 0.81959 -0.05712 0.83627 C -0.05643 0.84183 -0.05643 0.8477 -0.05556 0.85295 C -0.05434 0.85975 -0.05191 0.86592 -0.0507 0.87272 C -0.05018 0.88044 -0.05018 0.88817 -0.04914 0.89558 C -0.04792 0.90485 -0.0441 0.91412 -0.04271 0.92369 C -0.04202 0.92833 -0.04184 0.93327 -0.04115 0.93791 C -0.0408 0.94069 -0.03959 0.94625 -0.03959 0.94625 " pathEditMode="relative" ptsTypes="fffffffffffffffffffA">
                                      <p:cBhvr>
                                        <p:cTn id="95" dur="4000" fill="hold"/>
                                        <p:tgtEl>
                                          <p:spTgt spid="15"/>
                                        </p:tgtEl>
                                        <p:attrNameLst>
                                          <p:attrName>ppt_x</p:attrName>
                                          <p:attrName>ppt_y</p:attrName>
                                        </p:attrNameLst>
                                      </p:cBhvr>
                                    </p:animMotion>
                                  </p:childTnLst>
                                </p:cTn>
                              </p:par>
                              <p:par>
                                <p:cTn id="96" presetID="0" presetClass="path" presetSubtype="0" repeatCount="indefinite" accel="50000" decel="50000" fill="hold" grpId="1" nodeType="withEffect">
                                  <p:stCondLst>
                                    <p:cond delay="2750"/>
                                  </p:stCondLst>
                                  <p:childTnLst>
                                    <p:animMotion origin="layout" path="M -1.66667E-6 -1.72946E-7 C -0.00139 0.01544 -0.00642 0.03644 -0.01267 0.04818 C -0.01458 0.05775 -0.01719 0.06763 -0.0191 0.07597 C -0.02569 0.1084 -0.025 0.1467 -0.02708 0.18067 C -0.02656 0.24645 -0.02656 0.31254 -0.02552 0.37801 C -0.025 0.40982 -0.01892 0.4404 -0.01597 0.47159 C -0.00937 0.53891 -0.00416 0.60747 0.01268 0.66955 C 0.01702 0.70908 0.01962 0.72329 0.01424 0.77116 C 0.01302 0.78166 0.00504 0.79648 0.00156 0.80482 C -0.0151 0.84775 -0.00469 0.82767 -0.01753 0.85022 C -0.02639 0.89067 -0.01267 0.83261 -0.02864 0.8811 C -0.03212 0.89222 -0.03298 0.90673 -0.03663 0.91816 C -0.0401 0.92835 -0.04548 0.93607 -0.0493 0.94595 C -0.05104 0.95522 -0.05087 0.95182 -0.05087 0.95738 " pathEditMode="relative" rAng="0" ptsTypes="fffffffffffffA">
                                      <p:cBhvr>
                                        <p:cTn id="97" dur="4000" fill="hold"/>
                                        <p:tgtEl>
                                          <p:spTgt spid="16"/>
                                        </p:tgtEl>
                                        <p:attrNameLst>
                                          <p:attrName>ppt_x</p:attrName>
                                          <p:attrName>ppt_y</p:attrName>
                                        </p:attrNameLst>
                                      </p:cBhvr>
                                      <p:rCtr x="-1580" y="47869"/>
                                    </p:animMotion>
                                  </p:childTnLst>
                                </p:cTn>
                              </p:par>
                              <p:par>
                                <p:cTn id="98" presetID="10" presetClass="exit" presetSubtype="0" repeatCount="indefinite" fill="hold" grpId="2" nodeType="withEffect">
                                  <p:stCondLst>
                                    <p:cond delay="5250"/>
                                  </p:stCondLst>
                                  <p:childTnLst>
                                    <p:animEffect transition="out" filter="fade">
                                      <p:cBhvr>
                                        <p:cTn id="99" dur="750"/>
                                        <p:tgtEl>
                                          <p:spTgt spid="13"/>
                                        </p:tgtEl>
                                      </p:cBhvr>
                                    </p:animEffect>
                                    <p:set>
                                      <p:cBhvr>
                                        <p:cTn id="100" dur="1" fill="hold">
                                          <p:stCondLst>
                                            <p:cond delay="749"/>
                                          </p:stCondLst>
                                        </p:cTn>
                                        <p:tgtEl>
                                          <p:spTgt spid="13"/>
                                        </p:tgtEl>
                                        <p:attrNameLst>
                                          <p:attrName>style.visibility</p:attrName>
                                        </p:attrNameLst>
                                      </p:cBhvr>
                                      <p:to>
                                        <p:strVal val="hidden"/>
                                      </p:to>
                                    </p:set>
                                  </p:childTnLst>
                                </p:cTn>
                              </p:par>
                              <p:par>
                                <p:cTn id="101" presetID="10" presetClass="exit" presetSubtype="0" repeatCount="indefinite" fill="hold" grpId="2" nodeType="withEffect">
                                  <p:stCondLst>
                                    <p:cond delay="5500"/>
                                  </p:stCondLst>
                                  <p:childTnLst>
                                    <p:animEffect transition="out" filter="fade">
                                      <p:cBhvr>
                                        <p:cTn id="102" dur="750"/>
                                        <p:tgtEl>
                                          <p:spTgt spid="14"/>
                                        </p:tgtEl>
                                      </p:cBhvr>
                                    </p:animEffect>
                                    <p:set>
                                      <p:cBhvr>
                                        <p:cTn id="103" dur="1" fill="hold">
                                          <p:stCondLst>
                                            <p:cond delay="749"/>
                                          </p:stCondLst>
                                        </p:cTn>
                                        <p:tgtEl>
                                          <p:spTgt spid="14"/>
                                        </p:tgtEl>
                                        <p:attrNameLst>
                                          <p:attrName>style.visibility</p:attrName>
                                        </p:attrNameLst>
                                      </p:cBhvr>
                                      <p:to>
                                        <p:strVal val="hidden"/>
                                      </p:to>
                                    </p:set>
                                  </p:childTnLst>
                                </p:cTn>
                              </p:par>
                              <p:par>
                                <p:cTn id="104" presetID="10" presetClass="exit" presetSubtype="0" repeatCount="indefinite" fill="hold" grpId="2" nodeType="withEffect">
                                  <p:stCondLst>
                                    <p:cond delay="6000"/>
                                  </p:stCondLst>
                                  <p:childTnLst>
                                    <p:animEffect transition="out" filter="fade">
                                      <p:cBhvr>
                                        <p:cTn id="105" dur="750"/>
                                        <p:tgtEl>
                                          <p:spTgt spid="15"/>
                                        </p:tgtEl>
                                      </p:cBhvr>
                                    </p:animEffect>
                                    <p:set>
                                      <p:cBhvr>
                                        <p:cTn id="106" dur="1" fill="hold">
                                          <p:stCondLst>
                                            <p:cond delay="749"/>
                                          </p:stCondLst>
                                        </p:cTn>
                                        <p:tgtEl>
                                          <p:spTgt spid="15"/>
                                        </p:tgtEl>
                                        <p:attrNameLst>
                                          <p:attrName>style.visibility</p:attrName>
                                        </p:attrNameLst>
                                      </p:cBhvr>
                                      <p:to>
                                        <p:strVal val="hidden"/>
                                      </p:to>
                                    </p:set>
                                  </p:childTnLst>
                                </p:cTn>
                              </p:par>
                              <p:par>
                                <p:cTn id="107" presetID="10" presetClass="exit" presetSubtype="0" repeatCount="indefinite" fill="hold" grpId="2" nodeType="withEffect">
                                  <p:stCondLst>
                                    <p:cond delay="6500"/>
                                  </p:stCondLst>
                                  <p:childTnLst>
                                    <p:animEffect transition="out" filter="fade">
                                      <p:cBhvr>
                                        <p:cTn id="108" dur="750"/>
                                        <p:tgtEl>
                                          <p:spTgt spid="16"/>
                                        </p:tgtEl>
                                      </p:cBhvr>
                                    </p:animEffect>
                                    <p:set>
                                      <p:cBhvr>
                                        <p:cTn id="109" dur="1" fill="hold">
                                          <p:stCondLst>
                                            <p:cond delay="749"/>
                                          </p:stCondLst>
                                        </p:cTn>
                                        <p:tgtEl>
                                          <p:spTgt spid="16"/>
                                        </p:tgtEl>
                                        <p:attrNameLst>
                                          <p:attrName>style.visibility</p:attrName>
                                        </p:attrNameLst>
                                      </p:cBhvr>
                                      <p:to>
                                        <p:strVal val="hidden"/>
                                      </p:to>
                                    </p:set>
                                  </p:childTnLst>
                                </p:cTn>
                              </p:par>
                              <p:par>
                                <p:cTn id="110" presetID="10" presetClass="entr" presetSubtype="0" repeatCount="indefinite" fill="hold" grpId="0" nodeType="withEffect">
                                  <p:stCondLst>
                                    <p:cond delay="3500"/>
                                  </p:stCondLst>
                                  <p:childTnLst>
                                    <p:set>
                                      <p:cBhvr>
                                        <p:cTn id="111" dur="1" fill="hold">
                                          <p:stCondLst>
                                            <p:cond delay="0"/>
                                          </p:stCondLst>
                                        </p:cTn>
                                        <p:tgtEl>
                                          <p:spTgt spid="17"/>
                                        </p:tgtEl>
                                        <p:attrNameLst>
                                          <p:attrName>style.visibility</p:attrName>
                                        </p:attrNameLst>
                                      </p:cBhvr>
                                      <p:to>
                                        <p:strVal val="visible"/>
                                      </p:to>
                                    </p:set>
                                    <p:animEffect transition="in" filter="fade">
                                      <p:cBhvr>
                                        <p:cTn id="112" dur="750"/>
                                        <p:tgtEl>
                                          <p:spTgt spid="17"/>
                                        </p:tgtEl>
                                      </p:cBhvr>
                                    </p:animEffect>
                                  </p:childTnLst>
                                </p:cTn>
                              </p:par>
                              <p:par>
                                <p:cTn id="113" presetID="10" presetClass="entr" presetSubtype="0" repeatCount="indefinite" fill="hold" grpId="0" nodeType="withEffect">
                                  <p:stCondLst>
                                    <p:cond delay="1500"/>
                                  </p:stCondLst>
                                  <p:childTnLst>
                                    <p:set>
                                      <p:cBhvr>
                                        <p:cTn id="114" dur="1" fill="hold">
                                          <p:stCondLst>
                                            <p:cond delay="0"/>
                                          </p:stCondLst>
                                        </p:cTn>
                                        <p:tgtEl>
                                          <p:spTgt spid="18"/>
                                        </p:tgtEl>
                                        <p:attrNameLst>
                                          <p:attrName>style.visibility</p:attrName>
                                        </p:attrNameLst>
                                      </p:cBhvr>
                                      <p:to>
                                        <p:strVal val="visible"/>
                                      </p:to>
                                    </p:set>
                                    <p:animEffect transition="in" filter="fade">
                                      <p:cBhvr>
                                        <p:cTn id="115" dur="750"/>
                                        <p:tgtEl>
                                          <p:spTgt spid="18"/>
                                        </p:tgtEl>
                                      </p:cBhvr>
                                    </p:animEffect>
                                  </p:childTnLst>
                                </p:cTn>
                              </p:par>
                              <p:par>
                                <p:cTn id="116" presetID="10" presetClass="entr" presetSubtype="0" repeatCount="indefinite" fill="hold" grpId="0" nodeType="withEffect">
                                  <p:stCondLst>
                                    <p:cond delay="3250"/>
                                  </p:stCondLst>
                                  <p:childTnLst>
                                    <p:set>
                                      <p:cBhvr>
                                        <p:cTn id="117" dur="1" fill="hold">
                                          <p:stCondLst>
                                            <p:cond delay="0"/>
                                          </p:stCondLst>
                                        </p:cTn>
                                        <p:tgtEl>
                                          <p:spTgt spid="19"/>
                                        </p:tgtEl>
                                        <p:attrNameLst>
                                          <p:attrName>style.visibility</p:attrName>
                                        </p:attrNameLst>
                                      </p:cBhvr>
                                      <p:to>
                                        <p:strVal val="visible"/>
                                      </p:to>
                                    </p:set>
                                    <p:animEffect transition="in" filter="fade">
                                      <p:cBhvr>
                                        <p:cTn id="118" dur="750"/>
                                        <p:tgtEl>
                                          <p:spTgt spid="19"/>
                                        </p:tgtEl>
                                      </p:cBhvr>
                                    </p:animEffect>
                                  </p:childTnLst>
                                </p:cTn>
                              </p:par>
                              <p:par>
                                <p:cTn id="119" presetID="10" presetClass="entr" presetSubtype="0" repeatCount="indefinite" fill="hold" grpId="0" nodeType="withEffect">
                                  <p:stCondLst>
                                    <p:cond delay="4250"/>
                                  </p:stCondLst>
                                  <p:childTnLst>
                                    <p:set>
                                      <p:cBhvr>
                                        <p:cTn id="120" dur="1" fill="hold">
                                          <p:stCondLst>
                                            <p:cond delay="0"/>
                                          </p:stCondLst>
                                        </p:cTn>
                                        <p:tgtEl>
                                          <p:spTgt spid="20"/>
                                        </p:tgtEl>
                                        <p:attrNameLst>
                                          <p:attrName>style.visibility</p:attrName>
                                        </p:attrNameLst>
                                      </p:cBhvr>
                                      <p:to>
                                        <p:strVal val="visible"/>
                                      </p:to>
                                    </p:set>
                                    <p:animEffect transition="in" filter="fade">
                                      <p:cBhvr>
                                        <p:cTn id="121" dur="500"/>
                                        <p:tgtEl>
                                          <p:spTgt spid="20"/>
                                        </p:tgtEl>
                                      </p:cBhvr>
                                    </p:animEffect>
                                  </p:childTnLst>
                                </p:cTn>
                              </p:par>
                              <p:par>
                                <p:cTn id="122" presetID="0" presetClass="path" presetSubtype="0" repeatCount="indefinite" accel="50000" decel="50000" fill="hold" grpId="1" nodeType="withEffect">
                                  <p:stCondLst>
                                    <p:cond delay="4000"/>
                                  </p:stCondLst>
                                  <p:childTnLst>
                                    <p:animMotion origin="layout" path="M 5.55556E-7 -1.30368E-6 C -0.01563 0.00464 -0.02083 0.01823 -0.03333 0.02533 C -0.03576 0.03213 -0.03906 0.038 -0.04115 0.0451 C -0.04479 0.05839 -0.0441 0.06302 -0.04601 0.07631 C -0.05069 0.10967 -0.05295 0.14334 -0.05556 0.17794 C -0.05469 0.2907 -0.05764 0.38987 -0.04913 0.49676 C -0.04653 0.53074 -0.04236 0.5641 -0.03958 0.59809 C -0.03854 0.61168 -0.03646 0.63825 -0.03646 0.63856 C -0.03698 0.71177 -0.02066 0.79827 -0.04444 0.8582 C -0.04618 0.87334 -0.04635 0.88632 -0.05382 0.89527 C -0.05469 0.89929 -0.05712 0.91041 -0.05712 0.91474 C -0.05712 0.91783 -0.05556 0.9237 -0.05556 0.92401 L -0.05556 0.96849 " pathEditMode="relative" rAng="0" ptsTypes="fffffffffffAA">
                                      <p:cBhvr>
                                        <p:cTn id="123" dur="4000" fill="hold"/>
                                        <p:tgtEl>
                                          <p:spTgt spid="17"/>
                                        </p:tgtEl>
                                        <p:attrNameLst>
                                          <p:attrName>ppt_x</p:attrName>
                                          <p:attrName>ppt_y</p:attrName>
                                        </p:attrNameLst>
                                      </p:cBhvr>
                                      <p:rCtr x="-2882" y="48409"/>
                                    </p:animMotion>
                                  </p:childTnLst>
                                </p:cTn>
                              </p:par>
                              <p:par>
                                <p:cTn id="124" presetID="0" presetClass="path" presetSubtype="0" repeatCount="indefinite" accel="50000" decel="50000" fill="hold" grpId="1" nodeType="withEffect">
                                  <p:stCondLst>
                                    <p:cond delay="4750"/>
                                  </p:stCondLst>
                                  <p:childTnLst>
                                    <p:animMotion origin="layout" path="M -8.33333E-7 -1.72946E-7 C -0.00139 0.02007 -0.00364 0.0349 -0.00642 0.05405 C -0.00694 0.05744 -0.00746 0.06115 -0.00799 0.06486 C -0.00885 0.07103 -0.01111 0.08184 -0.01111 0.08215 C -0.01458 0.13743 -0.02535 0.20352 -0.00799 0.25139 C -0.0066 0.26652 -0.00555 0.27455 -0.00156 0.28783 C -0.00017 0.30235 0.00017 0.31007 0.00469 0.3218 C 0.00521 0.32644 0.00521 0.33169 0.00625 0.33601 C 0.00677 0.33848 0.00903 0.3391 0.00955 0.34157 C 0.01059 0.34589 0.01024 0.35114 0.01111 0.35578 C 0.01389 0.37091 0.0191 0.39284 0.02379 0.40642 C 0.02708 0.416 0.03229 0.42403 0.0349 0.43484 C 0.04011 0.45584 0.04184 0.47931 0.04757 0.49969 C 0.05677 0.57443 0.04514 0.48271 0.05399 0.54478 C 0.05608 0.55991 0.05538 0.57412 0.06024 0.5874 C 0.06285 0.6155 0.06701 0.64546 0.07292 0.67202 C 0.07344 0.68221 0.07361 0.69271 0.07448 0.7029 C 0.0757 0.71618 0.07934 0.74243 0.07934 0.74274 C 0.07882 0.79061 0.07917 0.83879 0.07778 0.88666 C 0.07674 0.92465 0.07292 0.96294 0.07292 1.00247 " pathEditMode="relative" rAng="0" ptsTypes="fffffffffffffffffffA">
                                      <p:cBhvr>
                                        <p:cTn id="125" dur="4000" fill="hold"/>
                                        <p:tgtEl>
                                          <p:spTgt spid="18"/>
                                        </p:tgtEl>
                                        <p:attrNameLst>
                                          <p:attrName>ppt_x</p:attrName>
                                          <p:attrName>ppt_y</p:attrName>
                                        </p:attrNameLst>
                                      </p:cBhvr>
                                      <p:rCtr x="2691" y="50124"/>
                                    </p:animMotion>
                                  </p:childTnLst>
                                </p:cTn>
                              </p:par>
                              <p:par>
                                <p:cTn id="126" presetID="0" presetClass="path" presetSubtype="0" repeatCount="indefinite" accel="50000" decel="50000" fill="hold" grpId="1" nodeType="withEffect">
                                  <p:stCondLst>
                                    <p:cond delay="2250"/>
                                  </p:stCondLst>
                                  <p:childTnLst>
                                    <p:animMotion origin="layout" path="M 2.77778E-7 4.97683E-6 C -0.00591 0.01421 -0.01042 0.03027 -0.0158 0.04541 C -0.01823 0.05221 -0.02223 0.05653 -0.02535 0.06209 C -0.04931 0.10411 -0.02674 0.06951 -0.03802 0.09608 C -0.03976 0.1004 -0.04271 0.10318 -0.04445 0.10751 C -0.04792 0.11554 -0.05157 0.12913 -0.05382 0.1384 C -0.05799 0.15508 -0.06181 0.17423 -0.06337 0.19215 C -0.06441 0.20451 -0.06667 0.22892 -0.06667 0.22892 C -0.06771 0.26382 -0.06823 0.33735 -0.07778 0.3701 C -0.08143 0.40315 -0.07882 0.43621 -0.08403 0.46895 C -0.08768 0.54958 -0.09098 0.63145 -0.07778 0.70899 C -0.07552 0.72196 -0.07552 0.73154 -0.07136 0.74297 C -0.06875 0.76707 -0.06615 0.79333 -0.06181 0.8165 C -0.05816 0.83596 -0.05921 0.81959 -0.05712 0.83627 C -0.05643 0.84183 -0.05643 0.8477 -0.05556 0.85295 C -0.05434 0.85975 -0.05191 0.86592 -0.0507 0.87272 C -0.05018 0.88044 -0.05018 0.88817 -0.04914 0.89558 C -0.04792 0.90485 -0.0441 0.91412 -0.04271 0.92369 C -0.04202 0.92833 -0.04184 0.93327 -0.04115 0.93791 C -0.0408 0.94069 -0.03959 0.94625 -0.03959 0.94625 " pathEditMode="relative" ptsTypes="fffffffffffffffffffA">
                                      <p:cBhvr>
                                        <p:cTn id="127" dur="4000" fill="hold"/>
                                        <p:tgtEl>
                                          <p:spTgt spid="19"/>
                                        </p:tgtEl>
                                        <p:attrNameLst>
                                          <p:attrName>ppt_x</p:attrName>
                                          <p:attrName>ppt_y</p:attrName>
                                        </p:attrNameLst>
                                      </p:cBhvr>
                                    </p:animMotion>
                                  </p:childTnLst>
                                </p:cTn>
                              </p:par>
                              <p:par>
                                <p:cTn id="128" presetID="0" presetClass="path" presetSubtype="0" repeatCount="indefinite" accel="50000" decel="50000" fill="hold" grpId="1" nodeType="withEffect">
                                  <p:stCondLst>
                                    <p:cond delay="4750"/>
                                  </p:stCondLst>
                                  <p:childTnLst>
                                    <p:animMotion origin="layout" path="M 5E-6 1.85185E-6 C -0.00138 0.01543 -0.00643 0.03642 -0.01268 0.04784 C -0.01459 0.05771 -0.01718 0.06759 -0.0191 0.07623 C -0.0257 0.10833 -0.025 0.1466 -0.02709 0.18055 C -0.02656 0.24629 -0.02656 0.31234 -0.02553 0.37778 C -0.025 0.40957 -0.01893 0.44012 -0.01598 0.47129 C -0.00938 0.53858 -0.00417 0.6071 0.01268 0.66913 C 0.01702 0.70864 0.01962 0.72284 0.01424 0.77068 C 0.01303 0.78117 0.00504 0.79599 0.00157 0.80432 C -0.01511 0.84722 -0.00468 0.82716 -0.01754 0.84969 C -0.02639 0.89012 -0.01268 0.8321 -0.02864 0.88055 C -0.03211 0.89166 -0.03299 0.90617 -0.03664 0.91759 C -0.0401 0.92778 -0.04549 0.93549 -0.0493 0.94537 C -0.05104 0.95463 -0.05087 0.95123 -0.05087 0.95679 " pathEditMode="relative" rAng="0" ptsTypes="fffffffffffffA">
                                      <p:cBhvr>
                                        <p:cTn id="129" dur="4000" fill="hold"/>
                                        <p:tgtEl>
                                          <p:spTgt spid="20"/>
                                        </p:tgtEl>
                                        <p:attrNameLst>
                                          <p:attrName>ppt_x</p:attrName>
                                          <p:attrName>ppt_y</p:attrName>
                                        </p:attrNameLst>
                                      </p:cBhvr>
                                      <p:rCtr x="-1580" y="47840"/>
                                    </p:animMotion>
                                  </p:childTnLst>
                                </p:cTn>
                              </p:par>
                              <p:par>
                                <p:cTn id="130" presetID="10" presetClass="exit" presetSubtype="0" repeatCount="indefinite" fill="hold" grpId="2" nodeType="withEffect">
                                  <p:stCondLst>
                                    <p:cond delay="7750"/>
                                  </p:stCondLst>
                                  <p:childTnLst>
                                    <p:animEffect transition="out" filter="fade">
                                      <p:cBhvr>
                                        <p:cTn id="131" dur="750"/>
                                        <p:tgtEl>
                                          <p:spTgt spid="17"/>
                                        </p:tgtEl>
                                      </p:cBhvr>
                                    </p:animEffect>
                                    <p:set>
                                      <p:cBhvr>
                                        <p:cTn id="132" dur="1" fill="hold">
                                          <p:stCondLst>
                                            <p:cond delay="749"/>
                                          </p:stCondLst>
                                        </p:cTn>
                                        <p:tgtEl>
                                          <p:spTgt spid="17"/>
                                        </p:tgtEl>
                                        <p:attrNameLst>
                                          <p:attrName>style.visibility</p:attrName>
                                        </p:attrNameLst>
                                      </p:cBhvr>
                                      <p:to>
                                        <p:strVal val="hidden"/>
                                      </p:to>
                                    </p:set>
                                  </p:childTnLst>
                                </p:cTn>
                              </p:par>
                              <p:par>
                                <p:cTn id="133" presetID="10" presetClass="exit" presetSubtype="0" repeatCount="indefinite" fill="hold" grpId="2" nodeType="withEffect">
                                  <p:stCondLst>
                                    <p:cond delay="6250"/>
                                  </p:stCondLst>
                                  <p:childTnLst>
                                    <p:animEffect transition="out" filter="fade">
                                      <p:cBhvr>
                                        <p:cTn id="134" dur="750"/>
                                        <p:tgtEl>
                                          <p:spTgt spid="18"/>
                                        </p:tgtEl>
                                      </p:cBhvr>
                                    </p:animEffect>
                                    <p:set>
                                      <p:cBhvr>
                                        <p:cTn id="135" dur="1" fill="hold">
                                          <p:stCondLst>
                                            <p:cond delay="749"/>
                                          </p:stCondLst>
                                        </p:cTn>
                                        <p:tgtEl>
                                          <p:spTgt spid="18"/>
                                        </p:tgtEl>
                                        <p:attrNameLst>
                                          <p:attrName>style.visibility</p:attrName>
                                        </p:attrNameLst>
                                      </p:cBhvr>
                                      <p:to>
                                        <p:strVal val="hidden"/>
                                      </p:to>
                                    </p:set>
                                  </p:childTnLst>
                                </p:cTn>
                              </p:par>
                              <p:par>
                                <p:cTn id="136" presetID="10" presetClass="exit" presetSubtype="0" repeatCount="indefinite" fill="hold" grpId="2" nodeType="withEffect">
                                  <p:stCondLst>
                                    <p:cond delay="6000"/>
                                  </p:stCondLst>
                                  <p:childTnLst>
                                    <p:animEffect transition="out" filter="fade">
                                      <p:cBhvr>
                                        <p:cTn id="137" dur="750"/>
                                        <p:tgtEl>
                                          <p:spTgt spid="19"/>
                                        </p:tgtEl>
                                      </p:cBhvr>
                                    </p:animEffect>
                                    <p:set>
                                      <p:cBhvr>
                                        <p:cTn id="138" dur="1" fill="hold">
                                          <p:stCondLst>
                                            <p:cond delay="749"/>
                                          </p:stCondLst>
                                        </p:cTn>
                                        <p:tgtEl>
                                          <p:spTgt spid="19"/>
                                        </p:tgtEl>
                                        <p:attrNameLst>
                                          <p:attrName>style.visibility</p:attrName>
                                        </p:attrNameLst>
                                      </p:cBhvr>
                                      <p:to>
                                        <p:strVal val="hidden"/>
                                      </p:to>
                                    </p:set>
                                  </p:childTnLst>
                                </p:cTn>
                              </p:par>
                              <p:par>
                                <p:cTn id="139" presetID="10" presetClass="exit" presetSubtype="0" repeatCount="indefinite" fill="hold" grpId="2" nodeType="withEffect">
                                  <p:stCondLst>
                                    <p:cond delay="8750"/>
                                  </p:stCondLst>
                                  <p:childTnLst>
                                    <p:animEffect transition="out" filter="fade">
                                      <p:cBhvr>
                                        <p:cTn id="140" dur="750"/>
                                        <p:tgtEl>
                                          <p:spTgt spid="20"/>
                                        </p:tgtEl>
                                      </p:cBhvr>
                                    </p:animEffect>
                                    <p:set>
                                      <p:cBhvr>
                                        <p:cTn id="141" dur="1" fill="hold">
                                          <p:stCondLst>
                                            <p:cond delay="749"/>
                                          </p:stCondLst>
                                        </p:cTn>
                                        <p:tgtEl>
                                          <p:spTgt spid="20"/>
                                        </p:tgtEl>
                                        <p:attrNameLst>
                                          <p:attrName>style.visibility</p:attrName>
                                        </p:attrNameLst>
                                      </p:cBhvr>
                                      <p:to>
                                        <p:strVal val="hidden"/>
                                      </p:to>
                                    </p:set>
                                  </p:childTnLst>
                                </p:cTn>
                              </p:par>
                              <p:par>
                                <p:cTn id="142" presetID="10" presetClass="entr" presetSubtype="0" repeatCount="indefinite" fill="hold" grpId="0" nodeType="withEffect">
                                  <p:stCondLst>
                                    <p:cond delay="3000"/>
                                  </p:stCondLst>
                                  <p:childTnLst>
                                    <p:set>
                                      <p:cBhvr>
                                        <p:cTn id="143" dur="1" fill="hold">
                                          <p:stCondLst>
                                            <p:cond delay="0"/>
                                          </p:stCondLst>
                                        </p:cTn>
                                        <p:tgtEl>
                                          <p:spTgt spid="21"/>
                                        </p:tgtEl>
                                        <p:attrNameLst>
                                          <p:attrName>style.visibility</p:attrName>
                                        </p:attrNameLst>
                                      </p:cBhvr>
                                      <p:to>
                                        <p:strVal val="visible"/>
                                      </p:to>
                                    </p:set>
                                    <p:animEffect transition="in" filter="fade">
                                      <p:cBhvr>
                                        <p:cTn id="144" dur="750"/>
                                        <p:tgtEl>
                                          <p:spTgt spid="21"/>
                                        </p:tgtEl>
                                      </p:cBhvr>
                                    </p:animEffect>
                                  </p:childTnLst>
                                </p:cTn>
                              </p:par>
                              <p:par>
                                <p:cTn id="145" presetID="10" presetClass="entr" presetSubtype="0" repeatCount="indefinite" fill="hold" grpId="0" nodeType="withEffect">
                                  <p:stCondLst>
                                    <p:cond delay="5000"/>
                                  </p:stCondLst>
                                  <p:childTnLst>
                                    <p:set>
                                      <p:cBhvr>
                                        <p:cTn id="146" dur="1" fill="hold">
                                          <p:stCondLst>
                                            <p:cond delay="0"/>
                                          </p:stCondLst>
                                        </p:cTn>
                                        <p:tgtEl>
                                          <p:spTgt spid="22"/>
                                        </p:tgtEl>
                                        <p:attrNameLst>
                                          <p:attrName>style.visibility</p:attrName>
                                        </p:attrNameLst>
                                      </p:cBhvr>
                                      <p:to>
                                        <p:strVal val="visible"/>
                                      </p:to>
                                    </p:set>
                                    <p:animEffect transition="in" filter="fade">
                                      <p:cBhvr>
                                        <p:cTn id="147" dur="750"/>
                                        <p:tgtEl>
                                          <p:spTgt spid="22"/>
                                        </p:tgtEl>
                                      </p:cBhvr>
                                    </p:animEffect>
                                  </p:childTnLst>
                                </p:cTn>
                              </p:par>
                              <p:par>
                                <p:cTn id="148" presetID="10" presetClass="entr" presetSubtype="0" repeatCount="indefinite" fill="hold" grpId="0" nodeType="withEffect">
                                  <p:stCondLst>
                                    <p:cond delay="3750"/>
                                  </p:stCondLst>
                                  <p:childTnLst>
                                    <p:set>
                                      <p:cBhvr>
                                        <p:cTn id="149" dur="1" fill="hold">
                                          <p:stCondLst>
                                            <p:cond delay="0"/>
                                          </p:stCondLst>
                                        </p:cTn>
                                        <p:tgtEl>
                                          <p:spTgt spid="23"/>
                                        </p:tgtEl>
                                        <p:attrNameLst>
                                          <p:attrName>style.visibility</p:attrName>
                                        </p:attrNameLst>
                                      </p:cBhvr>
                                      <p:to>
                                        <p:strVal val="visible"/>
                                      </p:to>
                                    </p:set>
                                    <p:animEffect transition="in" filter="fade">
                                      <p:cBhvr>
                                        <p:cTn id="150" dur="750"/>
                                        <p:tgtEl>
                                          <p:spTgt spid="23"/>
                                        </p:tgtEl>
                                      </p:cBhvr>
                                    </p:animEffect>
                                  </p:childTnLst>
                                </p:cTn>
                              </p:par>
                              <p:par>
                                <p:cTn id="151" presetID="10" presetClass="entr" presetSubtype="0" repeatCount="indefinite" fill="hold" grpId="0" nodeType="withEffect">
                                  <p:stCondLst>
                                    <p:cond delay="4000"/>
                                  </p:stCondLst>
                                  <p:childTnLst>
                                    <p:set>
                                      <p:cBhvr>
                                        <p:cTn id="152" dur="1" fill="hold">
                                          <p:stCondLst>
                                            <p:cond delay="0"/>
                                          </p:stCondLst>
                                        </p:cTn>
                                        <p:tgtEl>
                                          <p:spTgt spid="24"/>
                                        </p:tgtEl>
                                        <p:attrNameLst>
                                          <p:attrName>style.visibility</p:attrName>
                                        </p:attrNameLst>
                                      </p:cBhvr>
                                      <p:to>
                                        <p:strVal val="visible"/>
                                      </p:to>
                                    </p:set>
                                    <p:animEffect transition="in" filter="fade">
                                      <p:cBhvr>
                                        <p:cTn id="153" dur="750"/>
                                        <p:tgtEl>
                                          <p:spTgt spid="24"/>
                                        </p:tgtEl>
                                      </p:cBhvr>
                                    </p:animEffect>
                                  </p:childTnLst>
                                </p:cTn>
                              </p:par>
                              <p:par>
                                <p:cTn id="154" presetID="0" presetClass="path" presetSubtype="0" repeatCount="indefinite" accel="50000" decel="50000" fill="hold" grpId="1" nodeType="withEffect">
                                  <p:stCondLst>
                                    <p:cond delay="3500"/>
                                  </p:stCondLst>
                                  <p:childTnLst>
                                    <p:animMotion origin="layout" path="M 5.55556E-7 -1.30368E-6 C -0.01563 0.00464 -0.02083 0.01823 -0.03333 0.02533 C -0.03576 0.03213 -0.03906 0.038 -0.04115 0.0451 C -0.04479 0.05839 -0.0441 0.06302 -0.04601 0.07631 C -0.05069 0.10967 -0.05295 0.14334 -0.05556 0.17794 C -0.05469 0.2907 -0.05764 0.38987 -0.04913 0.49676 C -0.04653 0.53074 -0.04236 0.5641 -0.03958 0.59809 C -0.03854 0.61168 -0.03646 0.63825 -0.03646 0.63856 C -0.03698 0.71177 -0.02066 0.79827 -0.04444 0.8582 C -0.04618 0.87334 -0.04635 0.88632 -0.05382 0.89527 C -0.05469 0.89929 -0.05712 0.91041 -0.05712 0.91474 C -0.05712 0.91783 -0.05556 0.9237 -0.05556 0.92401 L -0.05556 0.96849 " pathEditMode="relative" rAng="0" ptsTypes="fffffffffffAA">
                                      <p:cBhvr>
                                        <p:cTn id="155" dur="4000" fill="hold"/>
                                        <p:tgtEl>
                                          <p:spTgt spid="21"/>
                                        </p:tgtEl>
                                        <p:attrNameLst>
                                          <p:attrName>ppt_x</p:attrName>
                                          <p:attrName>ppt_y</p:attrName>
                                        </p:attrNameLst>
                                      </p:cBhvr>
                                      <p:rCtr x="-2882" y="48409"/>
                                    </p:animMotion>
                                  </p:childTnLst>
                                </p:cTn>
                              </p:par>
                              <p:par>
                                <p:cTn id="156" presetID="10" presetClass="exit" presetSubtype="0" repeatCount="indefinite" fill="hold" grpId="2" nodeType="withEffect">
                                  <p:stCondLst>
                                    <p:cond delay="7500"/>
                                  </p:stCondLst>
                                  <p:childTnLst>
                                    <p:animEffect transition="out" filter="fade">
                                      <p:cBhvr>
                                        <p:cTn id="157" dur="750"/>
                                        <p:tgtEl>
                                          <p:spTgt spid="21"/>
                                        </p:tgtEl>
                                      </p:cBhvr>
                                    </p:animEffect>
                                    <p:set>
                                      <p:cBhvr>
                                        <p:cTn id="158" dur="1" fill="hold">
                                          <p:stCondLst>
                                            <p:cond delay="749"/>
                                          </p:stCondLst>
                                        </p:cTn>
                                        <p:tgtEl>
                                          <p:spTgt spid="21"/>
                                        </p:tgtEl>
                                        <p:attrNameLst>
                                          <p:attrName>style.visibility</p:attrName>
                                        </p:attrNameLst>
                                      </p:cBhvr>
                                      <p:to>
                                        <p:strVal val="hidden"/>
                                      </p:to>
                                    </p:set>
                                  </p:childTnLst>
                                </p:cTn>
                              </p:par>
                              <p:par>
                                <p:cTn id="159" presetID="0" presetClass="path" presetSubtype="0" repeatCount="indefinite" accel="50000" decel="50000" fill="hold" grpId="1" nodeType="withEffect">
                                  <p:stCondLst>
                                    <p:cond delay="2000"/>
                                  </p:stCondLst>
                                  <p:childTnLst>
                                    <p:animMotion origin="layout" path="M 1.11022E-16 -1.72946E-7 C -0.00139 0.02007 -0.00365 0.03428 -0.00642 0.05374 C -0.00694 0.05744 -0.00747 0.06115 -0.00799 0.06486 C -0.00885 0.07134 -0.01111 0.08184 -0.01111 0.08215 C -0.01458 0.13743 -0.02535 0.20352 -0.00799 0.25139 C -0.0066 0.26652 -0.00556 0.27455 -0.00156 0.28783 C -0.00017 0.30235 0.00017 0.31007 0.00469 0.3218 C 0.00521 0.32644 0.00521 0.33169 0.00625 0.33601 C 0.00677 0.33848 0.00903 0.3391 0.00955 0.34157 C 0.01059 0.34589 0.01024 0.35114 0.01111 0.35578 C 0.01389 0.37091 0.0191 0.39284 0.02378 0.40642 C 0.02708 0.416 0.03229 0.42403 0.0349 0.43484 C 0.0401 0.45584 0.04184 0.47962 0.04757 0.5 C 0.05677 0.57474 0.04514 0.48271 0.05399 0.54509 C 0.05608 0.56022 0.05538 0.57443 0.06024 0.58771 C 0.06285 0.6155 0.06701 0.64577 0.07292 0.67233 C 0.07344 0.68252 0.07361 0.69302 0.07448 0.70321 C 0.07569 0.71649 0.07934 0.74274 0.07934 0.74305 C 0.07882 0.79092 0.07917 0.8391 0.07778 0.88697 C 0.07674 0.92495 0.07292 0.96325 0.07292 1.00278 " pathEditMode="relative" rAng="0" ptsTypes="fffffffffffffffffffA">
                                      <p:cBhvr>
                                        <p:cTn id="160" dur="4000" fill="hold"/>
                                        <p:tgtEl>
                                          <p:spTgt spid="22"/>
                                        </p:tgtEl>
                                        <p:attrNameLst>
                                          <p:attrName>ppt_x</p:attrName>
                                          <p:attrName>ppt_y</p:attrName>
                                        </p:attrNameLst>
                                      </p:cBhvr>
                                      <p:rCtr x="2691" y="50124"/>
                                    </p:animMotion>
                                  </p:childTnLst>
                                </p:cTn>
                              </p:par>
                              <p:par>
                                <p:cTn id="161" presetID="0" presetClass="path" presetSubtype="0" repeatCount="indefinite" accel="50000" decel="50000" fill="hold" grpId="1" nodeType="withEffect">
                                  <p:stCondLst>
                                    <p:cond delay="4000"/>
                                  </p:stCondLst>
                                  <p:childTnLst>
                                    <p:animMotion origin="layout" path="M 2.77778E-7 4.97683E-6 C -0.00591 0.01421 -0.01042 0.03027 -0.0158 0.04541 C -0.01823 0.05221 -0.02223 0.05653 -0.02535 0.06209 C -0.04931 0.10411 -0.02674 0.06951 -0.03802 0.09608 C -0.03976 0.1004 -0.04271 0.10318 -0.04445 0.10751 C -0.04792 0.11554 -0.05157 0.12913 -0.05382 0.1384 C -0.05799 0.15508 -0.06181 0.17423 -0.06337 0.19215 C -0.06441 0.20451 -0.06667 0.22892 -0.06667 0.22892 C -0.06771 0.26382 -0.06823 0.33735 -0.07778 0.3701 C -0.08143 0.40315 -0.07882 0.43621 -0.08403 0.46895 C -0.08768 0.54958 -0.09098 0.63145 -0.07778 0.70899 C -0.07552 0.72196 -0.07552 0.73154 -0.07136 0.74297 C -0.06875 0.76707 -0.06615 0.79333 -0.06181 0.8165 C -0.05816 0.83596 -0.05921 0.81959 -0.05712 0.83627 C -0.05643 0.84183 -0.05643 0.8477 -0.05556 0.85295 C -0.05434 0.85975 -0.05191 0.86592 -0.0507 0.87272 C -0.05018 0.88044 -0.05018 0.88817 -0.04914 0.89558 C -0.04792 0.90485 -0.0441 0.91412 -0.04271 0.92369 C -0.04202 0.92833 -0.04184 0.93327 -0.04115 0.93791 C -0.0408 0.94069 -0.03959 0.94625 -0.03959 0.94625 " pathEditMode="relative" ptsTypes="fffffffffffffffffffA">
                                      <p:cBhvr>
                                        <p:cTn id="162" dur="4000" fill="hold"/>
                                        <p:tgtEl>
                                          <p:spTgt spid="23"/>
                                        </p:tgtEl>
                                        <p:attrNameLst>
                                          <p:attrName>ppt_x</p:attrName>
                                          <p:attrName>ppt_y</p:attrName>
                                        </p:attrNameLst>
                                      </p:cBhvr>
                                    </p:animMotion>
                                  </p:childTnLst>
                                </p:cTn>
                              </p:par>
                              <p:par>
                                <p:cTn id="163" presetID="0" presetClass="path" presetSubtype="0" repeatCount="indefinite" accel="50000" decel="50000" fill="hold" grpId="1" nodeType="withEffect">
                                  <p:stCondLst>
                                    <p:cond delay="4500"/>
                                  </p:stCondLst>
                                  <p:childTnLst>
                                    <p:animMotion origin="layout" path="M -1.66667E-6 -1.72946E-7 C -0.00139 0.01544 -0.00642 0.03644 -0.01267 0.04818 C -0.01458 0.05775 -0.01719 0.06763 -0.0191 0.07597 C -0.02569 0.1084 -0.025 0.1467 -0.02708 0.18067 C -0.02656 0.24645 -0.02656 0.31254 -0.02552 0.37801 C -0.025 0.40982 -0.01892 0.4404 -0.01597 0.47159 C -0.00937 0.53891 -0.00416 0.60747 0.01268 0.66955 C 0.01702 0.70908 0.01962 0.72329 0.01424 0.77116 C 0.01302 0.78166 0.00504 0.79648 0.00156 0.80482 C -0.0151 0.84775 -0.00469 0.82767 -0.01753 0.85022 C -0.02639 0.89067 -0.01267 0.83261 -0.02864 0.8811 C -0.03212 0.89222 -0.03298 0.90673 -0.03663 0.91816 C -0.0401 0.92835 -0.04548 0.93607 -0.0493 0.94595 C -0.05104 0.95522 -0.05087 0.95182 -0.05087 0.95738 " pathEditMode="relative" rAng="0" ptsTypes="fffffffffffffA">
                                      <p:cBhvr>
                                        <p:cTn id="164" dur="4000" fill="hold"/>
                                        <p:tgtEl>
                                          <p:spTgt spid="24"/>
                                        </p:tgtEl>
                                        <p:attrNameLst>
                                          <p:attrName>ppt_x</p:attrName>
                                          <p:attrName>ppt_y</p:attrName>
                                        </p:attrNameLst>
                                      </p:cBhvr>
                                      <p:rCtr x="-1580" y="47869"/>
                                    </p:animMotion>
                                  </p:childTnLst>
                                </p:cTn>
                              </p:par>
                              <p:par>
                                <p:cTn id="165" presetID="10" presetClass="exit" presetSubtype="0" repeatCount="indefinite" fill="hold" grpId="2" nodeType="withEffect">
                                  <p:stCondLst>
                                    <p:cond delay="5500"/>
                                  </p:stCondLst>
                                  <p:childTnLst>
                                    <p:animEffect transition="out" filter="fade">
                                      <p:cBhvr>
                                        <p:cTn id="166" dur="750"/>
                                        <p:tgtEl>
                                          <p:spTgt spid="22"/>
                                        </p:tgtEl>
                                      </p:cBhvr>
                                    </p:animEffect>
                                    <p:set>
                                      <p:cBhvr>
                                        <p:cTn id="167" dur="1" fill="hold">
                                          <p:stCondLst>
                                            <p:cond delay="749"/>
                                          </p:stCondLst>
                                        </p:cTn>
                                        <p:tgtEl>
                                          <p:spTgt spid="22"/>
                                        </p:tgtEl>
                                        <p:attrNameLst>
                                          <p:attrName>style.visibility</p:attrName>
                                        </p:attrNameLst>
                                      </p:cBhvr>
                                      <p:to>
                                        <p:strVal val="hidden"/>
                                      </p:to>
                                    </p:set>
                                  </p:childTnLst>
                                </p:cTn>
                              </p:par>
                              <p:par>
                                <p:cTn id="168" presetID="10" presetClass="exit" presetSubtype="0" repeatCount="indefinite" fill="hold" grpId="2" nodeType="withEffect">
                                  <p:stCondLst>
                                    <p:cond delay="7250"/>
                                  </p:stCondLst>
                                  <p:childTnLst>
                                    <p:animEffect transition="out" filter="fade">
                                      <p:cBhvr>
                                        <p:cTn id="169" dur="750"/>
                                        <p:tgtEl>
                                          <p:spTgt spid="23"/>
                                        </p:tgtEl>
                                      </p:cBhvr>
                                    </p:animEffect>
                                    <p:set>
                                      <p:cBhvr>
                                        <p:cTn id="170" dur="1" fill="hold">
                                          <p:stCondLst>
                                            <p:cond delay="749"/>
                                          </p:stCondLst>
                                        </p:cTn>
                                        <p:tgtEl>
                                          <p:spTgt spid="23"/>
                                        </p:tgtEl>
                                        <p:attrNameLst>
                                          <p:attrName>style.visibility</p:attrName>
                                        </p:attrNameLst>
                                      </p:cBhvr>
                                      <p:to>
                                        <p:strVal val="hidden"/>
                                      </p:to>
                                    </p:set>
                                  </p:childTnLst>
                                </p:cTn>
                              </p:par>
                              <p:par>
                                <p:cTn id="171" presetID="10" presetClass="exit" presetSubtype="0" repeatCount="indefinite" fill="hold" grpId="2" nodeType="withEffect">
                                  <p:stCondLst>
                                    <p:cond delay="8500"/>
                                  </p:stCondLst>
                                  <p:childTnLst>
                                    <p:animEffect transition="out" filter="fade">
                                      <p:cBhvr>
                                        <p:cTn id="172" dur="750"/>
                                        <p:tgtEl>
                                          <p:spTgt spid="24"/>
                                        </p:tgtEl>
                                      </p:cBhvr>
                                    </p:animEffect>
                                    <p:set>
                                      <p:cBhvr>
                                        <p:cTn id="173" dur="1" fill="hold">
                                          <p:stCondLst>
                                            <p:cond delay="749"/>
                                          </p:stCondLst>
                                        </p:cTn>
                                        <p:tgtEl>
                                          <p:spTgt spid="24"/>
                                        </p:tgtEl>
                                        <p:attrNameLst>
                                          <p:attrName>style.visibility</p:attrName>
                                        </p:attrNameLst>
                                      </p:cBhvr>
                                      <p:to>
                                        <p:strVal val="hidden"/>
                                      </p:to>
                                    </p:set>
                                  </p:childTnLst>
                                </p:cTn>
                              </p:par>
                              <p:par>
                                <p:cTn id="174" presetID="10" presetClass="entr" presetSubtype="0" repeatCount="indefinite" fill="hold" grpId="0" nodeType="withEffect">
                                  <p:stCondLst>
                                    <p:cond delay="0"/>
                                  </p:stCondLst>
                                  <p:childTnLst>
                                    <p:set>
                                      <p:cBhvr>
                                        <p:cTn id="175" dur="1" fill="hold">
                                          <p:stCondLst>
                                            <p:cond delay="0"/>
                                          </p:stCondLst>
                                        </p:cTn>
                                        <p:tgtEl>
                                          <p:spTgt spid="25"/>
                                        </p:tgtEl>
                                        <p:attrNameLst>
                                          <p:attrName>style.visibility</p:attrName>
                                        </p:attrNameLst>
                                      </p:cBhvr>
                                      <p:to>
                                        <p:strVal val="visible"/>
                                      </p:to>
                                    </p:set>
                                    <p:animEffect transition="in" filter="fade">
                                      <p:cBhvr>
                                        <p:cTn id="176" dur="750"/>
                                        <p:tgtEl>
                                          <p:spTgt spid="25"/>
                                        </p:tgtEl>
                                      </p:cBhvr>
                                    </p:animEffect>
                                  </p:childTnLst>
                                </p:cTn>
                              </p:par>
                              <p:par>
                                <p:cTn id="177" presetID="0" presetClass="path" presetSubtype="0" repeatCount="indefinite" accel="50000" decel="50000" fill="hold" grpId="1" nodeType="withEffect">
                                  <p:stCondLst>
                                    <p:cond delay="500"/>
                                  </p:stCondLst>
                                  <p:childTnLst>
                                    <p:animMotion origin="layout" path="M 5.55556E-7 -1.30368E-6 C -0.01563 0.00464 -0.02083 0.01823 -0.03333 0.02533 C -0.03576 0.03213 -0.03906 0.038 -0.04115 0.0451 C -0.04479 0.05839 -0.0441 0.06302 -0.04601 0.07631 C -0.05069 0.10967 -0.05295 0.14334 -0.05556 0.17794 C -0.05469 0.2907 -0.05764 0.38987 -0.04913 0.49676 C -0.04653 0.53074 -0.04236 0.5641 -0.03958 0.59809 C -0.03854 0.61168 -0.03646 0.63825 -0.03646 0.63856 C -0.03698 0.71177 -0.02066 0.79827 -0.04444 0.8582 C -0.04618 0.87334 -0.04635 0.88632 -0.05382 0.89527 C -0.05469 0.89929 -0.05712 0.91041 -0.05712 0.91474 C -0.05712 0.91783 -0.05556 0.9237 -0.05556 0.92401 L -0.05556 0.96849 " pathEditMode="relative" rAng="0" ptsTypes="fffffffffffAA">
                                      <p:cBhvr>
                                        <p:cTn id="178" dur="4000" fill="hold"/>
                                        <p:tgtEl>
                                          <p:spTgt spid="25"/>
                                        </p:tgtEl>
                                        <p:attrNameLst>
                                          <p:attrName>ppt_x</p:attrName>
                                          <p:attrName>ppt_y</p:attrName>
                                        </p:attrNameLst>
                                      </p:cBhvr>
                                      <p:rCtr x="-2882" y="48409"/>
                                    </p:animMotion>
                                  </p:childTnLst>
                                </p:cTn>
                              </p:par>
                              <p:par>
                                <p:cTn id="179" presetID="10" presetClass="exit" presetSubtype="0" repeatCount="indefinite" fill="hold" grpId="2" nodeType="withEffect">
                                  <p:stCondLst>
                                    <p:cond delay="4000"/>
                                  </p:stCondLst>
                                  <p:childTnLst>
                                    <p:animEffect transition="out" filter="fade">
                                      <p:cBhvr>
                                        <p:cTn id="180" dur="500"/>
                                        <p:tgtEl>
                                          <p:spTgt spid="25"/>
                                        </p:tgtEl>
                                      </p:cBhvr>
                                    </p:animEffect>
                                    <p:set>
                                      <p:cBhvr>
                                        <p:cTn id="181" dur="1" fill="hold">
                                          <p:stCondLst>
                                            <p:cond delay="499"/>
                                          </p:stCondLst>
                                        </p:cTn>
                                        <p:tgtEl>
                                          <p:spTgt spid="25"/>
                                        </p:tgtEl>
                                        <p:attrNameLst>
                                          <p:attrName>style.visibility</p:attrName>
                                        </p:attrNameLst>
                                      </p:cBhvr>
                                      <p:to>
                                        <p:strVal val="hidden"/>
                                      </p:to>
                                    </p:set>
                                  </p:childTnLst>
                                </p:cTn>
                              </p:par>
                              <p:par>
                                <p:cTn id="182" presetID="10" presetClass="entr" presetSubtype="0" repeatCount="indefinite" fill="hold" grpId="0" nodeType="withEffect">
                                  <p:stCondLst>
                                    <p:cond delay="3000"/>
                                  </p:stCondLst>
                                  <p:childTnLst>
                                    <p:set>
                                      <p:cBhvr>
                                        <p:cTn id="183" dur="1" fill="hold">
                                          <p:stCondLst>
                                            <p:cond delay="0"/>
                                          </p:stCondLst>
                                        </p:cTn>
                                        <p:tgtEl>
                                          <p:spTgt spid="26"/>
                                        </p:tgtEl>
                                        <p:attrNameLst>
                                          <p:attrName>style.visibility</p:attrName>
                                        </p:attrNameLst>
                                      </p:cBhvr>
                                      <p:to>
                                        <p:strVal val="visible"/>
                                      </p:to>
                                    </p:set>
                                    <p:animEffect transition="in" filter="fade">
                                      <p:cBhvr>
                                        <p:cTn id="184" dur="750"/>
                                        <p:tgtEl>
                                          <p:spTgt spid="26"/>
                                        </p:tgtEl>
                                      </p:cBhvr>
                                    </p:animEffect>
                                  </p:childTnLst>
                                </p:cTn>
                              </p:par>
                              <p:par>
                                <p:cTn id="185" presetID="0" presetClass="path" presetSubtype="0" repeatCount="indefinite" accel="50000" decel="50000" fill="hold" grpId="1" nodeType="withEffect">
                                  <p:stCondLst>
                                    <p:cond delay="4000"/>
                                  </p:stCondLst>
                                  <p:childTnLst>
                                    <p:animMotion origin="layout" path="M 0.01024 0.00339 C 0.01718 0.04074 0.01649 0.0895 0.00746 0.12685 C 0.00347 0.14383 0.00555 0.125 0.0033 0.14166 C 3.05556E-6 0.16543 -0.00157 0.19012 -0.0092 0.2108 C -0.01059 0.225 -0.01181 0.23704 -0.01476 0.25031 C -0.01598 0.26481 -0.01667 0.27654 -0.02032 0.28981 C -0.02344 0.3395 -0.02049 0.32006 -0.02587 0.34907 C -0.02743 0.45278 -0.02813 0.44506 -0.02587 0.56142 C -0.02518 0.59444 -0.01979 0.62747 -0.01754 0.66018 C -0.01476 0.70247 -0.0125 0.74444 -0.00782 0.78611 C -0.00643 0.84074 -0.00504 0.88518 -0.00365 0.94166 C -0.00348 0.94815 -0.00226 0.96142 -0.00226 0.96142 " pathEditMode="relative" ptsTypes="fffffffffffA">
                                      <p:cBhvr>
                                        <p:cTn id="186" dur="2000" fill="hold"/>
                                        <p:tgtEl>
                                          <p:spTgt spid="26"/>
                                        </p:tgtEl>
                                        <p:attrNameLst>
                                          <p:attrName>ppt_x</p:attrName>
                                          <p:attrName>ppt_y</p:attrName>
                                        </p:attrNameLst>
                                      </p:cBhvr>
                                    </p:animMotion>
                                  </p:childTnLst>
                                </p:cTn>
                              </p:par>
                              <p:par>
                                <p:cTn id="187" presetID="10" presetClass="exit" presetSubtype="0" repeatCount="indefinite" fill="hold" grpId="2" nodeType="withEffect">
                                  <p:stCondLst>
                                    <p:cond delay="6000"/>
                                  </p:stCondLst>
                                  <p:childTnLst>
                                    <p:animEffect transition="out" filter="fade">
                                      <p:cBhvr>
                                        <p:cTn id="188" dur="500"/>
                                        <p:tgtEl>
                                          <p:spTgt spid="26"/>
                                        </p:tgtEl>
                                      </p:cBhvr>
                                    </p:animEffect>
                                    <p:set>
                                      <p:cBhvr>
                                        <p:cTn id="189" dur="1" fill="hold">
                                          <p:stCondLst>
                                            <p:cond delay="499"/>
                                          </p:stCondLst>
                                        </p:cTn>
                                        <p:tgtEl>
                                          <p:spTgt spid="26"/>
                                        </p:tgtEl>
                                        <p:attrNameLst>
                                          <p:attrName>style.visibility</p:attrName>
                                        </p:attrNameLst>
                                      </p:cBhvr>
                                      <p:to>
                                        <p:strVal val="hidden"/>
                                      </p:to>
                                    </p:set>
                                  </p:childTnLst>
                                </p:cTn>
                              </p:par>
                              <p:par>
                                <p:cTn id="190" presetID="10" presetClass="entr" presetSubtype="0" repeatCount="indefinite" fill="hold" grpId="0" nodeType="withEffect">
                                  <p:stCondLst>
                                    <p:cond delay="0"/>
                                  </p:stCondLst>
                                  <p:childTnLst>
                                    <p:set>
                                      <p:cBhvr>
                                        <p:cTn id="191" dur="1" fill="hold">
                                          <p:stCondLst>
                                            <p:cond delay="0"/>
                                          </p:stCondLst>
                                        </p:cTn>
                                        <p:tgtEl>
                                          <p:spTgt spid="27"/>
                                        </p:tgtEl>
                                        <p:attrNameLst>
                                          <p:attrName>style.visibility</p:attrName>
                                        </p:attrNameLst>
                                      </p:cBhvr>
                                      <p:to>
                                        <p:strVal val="visible"/>
                                      </p:to>
                                    </p:set>
                                    <p:animEffect transition="in" filter="fade">
                                      <p:cBhvr>
                                        <p:cTn id="192" dur="750"/>
                                        <p:tgtEl>
                                          <p:spTgt spid="27"/>
                                        </p:tgtEl>
                                      </p:cBhvr>
                                    </p:animEffect>
                                  </p:childTnLst>
                                </p:cTn>
                              </p:par>
                              <p:par>
                                <p:cTn id="193" presetID="0" presetClass="path" presetSubtype="0" repeatCount="indefinite" accel="50000" decel="50000" fill="hold" grpId="1" nodeType="withEffect">
                                  <p:stCondLst>
                                    <p:cond delay="500"/>
                                  </p:stCondLst>
                                  <p:childTnLst>
                                    <p:animMotion origin="layout" path="M -5.55556E-6 -2.46914E-6 C -0.0047 0.01235 -0.00504 0.02716 -0.00973 0.03951 C -0.01338 0.10432 -0.01355 0.16975 -0.00834 0.23457 C -0.00713 0.24877 -0.00348 0.26266 -0.0014 0.27654 C 0.00208 0.29938 0.00364 0.32284 0.00694 0.34568 C 0.00815 0.37654 0.01041 0.40679 0.01388 0.43704 C 0.01492 0.45833 0.01666 0.47161 0.01944 0.49136 C 0.01909 0.51852 0.02708 0.66049 0.00277 0.7037 C -0.0073 0.75741 -0.02362 0.80741 -0.03612 0.85926 C -0.03872 0.87037 -0.03959 0.88241 -0.04167 0.89383 C -0.04324 0.91266 -0.04688 0.93148 -0.04306 0.95062 C -0.04237 0.95401 -0.03751 0.95556 -0.03751 0.95556 " pathEditMode="relative" ptsTypes="fffffffffffA">
                                      <p:cBhvr>
                                        <p:cTn id="194" dur="2000" fill="hold"/>
                                        <p:tgtEl>
                                          <p:spTgt spid="27"/>
                                        </p:tgtEl>
                                        <p:attrNameLst>
                                          <p:attrName>ppt_x</p:attrName>
                                          <p:attrName>ppt_y</p:attrName>
                                        </p:attrNameLst>
                                      </p:cBhvr>
                                    </p:animMotion>
                                  </p:childTnLst>
                                </p:cTn>
                              </p:par>
                              <p:par>
                                <p:cTn id="195" presetID="10" presetClass="exit" presetSubtype="0" repeatCount="indefinite" fill="hold" grpId="2" nodeType="withEffect">
                                  <p:stCondLst>
                                    <p:cond delay="4000"/>
                                  </p:stCondLst>
                                  <p:childTnLst>
                                    <p:animEffect transition="out" filter="fade">
                                      <p:cBhvr>
                                        <p:cTn id="196" dur="750"/>
                                        <p:tgtEl>
                                          <p:spTgt spid="27"/>
                                        </p:tgtEl>
                                      </p:cBhvr>
                                    </p:animEffect>
                                    <p:set>
                                      <p:cBhvr>
                                        <p:cTn id="197" dur="1" fill="hold">
                                          <p:stCondLst>
                                            <p:cond delay="749"/>
                                          </p:stCondLst>
                                        </p:cTn>
                                        <p:tgtEl>
                                          <p:spTgt spid="27"/>
                                        </p:tgtEl>
                                        <p:attrNameLst>
                                          <p:attrName>style.visibility</p:attrName>
                                        </p:attrNameLst>
                                      </p:cBhvr>
                                      <p:to>
                                        <p:strVal val="hidden"/>
                                      </p:to>
                                    </p:set>
                                  </p:childTnLst>
                                </p:cTn>
                              </p:par>
                              <p:par>
                                <p:cTn id="198" presetID="10" presetClass="entr" presetSubtype="0" repeatCount="indefinite" fill="hold" grpId="0" nodeType="withEffect">
                                  <p:stCondLst>
                                    <p:cond delay="500"/>
                                  </p:stCondLst>
                                  <p:childTnLst>
                                    <p:set>
                                      <p:cBhvr>
                                        <p:cTn id="199" dur="1" fill="hold">
                                          <p:stCondLst>
                                            <p:cond delay="0"/>
                                          </p:stCondLst>
                                        </p:cTn>
                                        <p:tgtEl>
                                          <p:spTgt spid="28"/>
                                        </p:tgtEl>
                                        <p:attrNameLst>
                                          <p:attrName>style.visibility</p:attrName>
                                        </p:attrNameLst>
                                      </p:cBhvr>
                                      <p:to>
                                        <p:strVal val="visible"/>
                                      </p:to>
                                    </p:set>
                                    <p:animEffect transition="in" filter="fade">
                                      <p:cBhvr>
                                        <p:cTn id="200" dur="750"/>
                                        <p:tgtEl>
                                          <p:spTgt spid="28"/>
                                        </p:tgtEl>
                                      </p:cBhvr>
                                    </p:animEffect>
                                  </p:childTnLst>
                                </p:cTn>
                              </p:par>
                              <p:par>
                                <p:cTn id="201" presetID="0" presetClass="path" presetSubtype="0" repeatCount="indefinite" accel="50000" decel="50000" fill="hold" grpId="1" nodeType="withEffect">
                                  <p:stCondLst>
                                    <p:cond delay="1000"/>
                                  </p:stCondLst>
                                  <p:childTnLst>
                                    <p:animMotion origin="layout" path="M 5.55556E-7 -1.30368E-6 C -0.01563 0.00464 -0.02083 0.01823 -0.03333 0.02533 C -0.03576 0.03213 -0.03906 0.038 -0.04115 0.0451 C -0.04479 0.05839 -0.0441 0.06302 -0.04601 0.07631 C -0.05069 0.10967 -0.05295 0.14334 -0.05556 0.17794 C -0.05469 0.2907 -0.05764 0.38987 -0.04913 0.49676 C -0.04653 0.53074 -0.04236 0.5641 -0.03958 0.59809 C -0.03854 0.61168 -0.03646 0.63825 -0.03646 0.63856 C -0.03698 0.71177 -0.02066 0.79827 -0.04444 0.8582 C -0.04618 0.87334 -0.04635 0.88632 -0.05382 0.89527 C -0.05469 0.89929 -0.05712 0.91041 -0.05712 0.91474 C -0.05712 0.91783 -0.05556 0.9237 -0.05556 0.92401 L -0.05556 0.96849 " pathEditMode="relative" rAng="0" ptsTypes="fffffffffffAA">
                                      <p:cBhvr>
                                        <p:cTn id="202" dur="4000" fill="hold"/>
                                        <p:tgtEl>
                                          <p:spTgt spid="28"/>
                                        </p:tgtEl>
                                        <p:attrNameLst>
                                          <p:attrName>ppt_x</p:attrName>
                                          <p:attrName>ppt_y</p:attrName>
                                        </p:attrNameLst>
                                      </p:cBhvr>
                                      <p:rCtr x="-2882" y="48409"/>
                                    </p:animMotion>
                                  </p:childTnLst>
                                </p:cTn>
                              </p:par>
                              <p:par>
                                <p:cTn id="203" presetID="10" presetClass="exit" presetSubtype="0" repeatCount="indefinite" fill="hold" grpId="2" nodeType="withEffect">
                                  <p:stCondLst>
                                    <p:cond delay="4500"/>
                                  </p:stCondLst>
                                  <p:childTnLst>
                                    <p:animEffect transition="out" filter="fade">
                                      <p:cBhvr>
                                        <p:cTn id="204" dur="750"/>
                                        <p:tgtEl>
                                          <p:spTgt spid="28"/>
                                        </p:tgtEl>
                                      </p:cBhvr>
                                    </p:animEffect>
                                    <p:set>
                                      <p:cBhvr>
                                        <p:cTn id="205" dur="1" fill="hold">
                                          <p:stCondLst>
                                            <p:cond delay="749"/>
                                          </p:stCondLst>
                                        </p:cTn>
                                        <p:tgtEl>
                                          <p:spTgt spid="28"/>
                                        </p:tgtEl>
                                        <p:attrNameLst>
                                          <p:attrName>style.visibility</p:attrName>
                                        </p:attrNameLst>
                                      </p:cBhvr>
                                      <p:to>
                                        <p:strVal val="hidden"/>
                                      </p:to>
                                    </p:set>
                                  </p:childTnLst>
                                </p:cTn>
                              </p:par>
                              <p:par>
                                <p:cTn id="206" presetID="10" presetClass="entr" presetSubtype="0" repeatCount="indefinite" fill="hold" grpId="0" nodeType="withEffect">
                                  <p:stCondLst>
                                    <p:cond delay="1500"/>
                                  </p:stCondLst>
                                  <p:childTnLst>
                                    <p:set>
                                      <p:cBhvr>
                                        <p:cTn id="207" dur="1" fill="hold">
                                          <p:stCondLst>
                                            <p:cond delay="0"/>
                                          </p:stCondLst>
                                        </p:cTn>
                                        <p:tgtEl>
                                          <p:spTgt spid="29"/>
                                        </p:tgtEl>
                                        <p:attrNameLst>
                                          <p:attrName>style.visibility</p:attrName>
                                        </p:attrNameLst>
                                      </p:cBhvr>
                                      <p:to>
                                        <p:strVal val="visible"/>
                                      </p:to>
                                    </p:set>
                                    <p:animEffect transition="in" filter="fade">
                                      <p:cBhvr>
                                        <p:cTn id="208" dur="750"/>
                                        <p:tgtEl>
                                          <p:spTgt spid="29"/>
                                        </p:tgtEl>
                                      </p:cBhvr>
                                    </p:animEffect>
                                  </p:childTnLst>
                                </p:cTn>
                              </p:par>
                              <p:par>
                                <p:cTn id="209" presetID="0" presetClass="path" presetSubtype="0" repeatCount="indefinite" accel="50000" decel="50000" fill="hold" grpId="1" nodeType="withEffect">
                                  <p:stCondLst>
                                    <p:cond delay="1500"/>
                                  </p:stCondLst>
                                  <p:childTnLst>
                                    <p:animMotion origin="layout" path="M -2.77778E-6 -5.06173E-6 C 0.00053 0.04351 0.00053 0.08734 0.00139 0.13086 C 0.00191 0.1574 0.00921 0.18394 0.0125 0.20987 C 0.01459 0.22623 0.01511 0.24135 0.01945 0.25678 C 0.02084 0.26975 0.02362 0.28086 0.025 0.29382 C 0.02605 0.31604 0.02674 0.33487 0.03056 0.35555 C 0.03004 0.43209 0.03004 0.50864 0.02917 0.58518 C 0.029 0.60462 0.02084 0.64197 0.02084 0.64197 C 0.01737 0.68425 0.0224 0.63364 0.01528 0.67654 C 0.01303 0.69012 0.01198 0.70493 0.00973 0.71851 C 0.00938 0.72098 0.00869 0.72345 0.00834 0.72592 C 0.0073 0.7324 0.00643 0.73919 0.00556 0.74567 C 0.00487 0.75061 0.00278 0.76049 0.00278 0.76049 C 0.00226 0.76697 0.00226 0.77376 0.00139 0.78024 C 0.00087 0.78394 -0.00104 0.78641 -0.00138 0.79012 C -0.00694 0.83888 0.00105 0.8003 -0.00555 0.82962 C -0.00607 0.84197 -0.00625 0.85431 -0.00694 0.86666 C -0.00763 0.87901 -0.01076 0.89166 -0.01111 0.9037 C -0.01145 0.92098 -0.01111 0.93826 -0.01111 0.95555 " pathEditMode="relative" ptsTypes="ffffffffffffffffffA">
                                      <p:cBhvr>
                                        <p:cTn id="210" dur="2000" fill="hold"/>
                                        <p:tgtEl>
                                          <p:spTgt spid="29"/>
                                        </p:tgtEl>
                                        <p:attrNameLst>
                                          <p:attrName>ppt_x</p:attrName>
                                          <p:attrName>ppt_y</p:attrName>
                                        </p:attrNameLst>
                                      </p:cBhvr>
                                    </p:animMotion>
                                  </p:childTnLst>
                                </p:cTn>
                              </p:par>
                              <p:par>
                                <p:cTn id="211" presetID="10" presetClass="exit" presetSubtype="0" repeatCount="indefinite" fill="hold" grpId="2" nodeType="withEffect">
                                  <p:stCondLst>
                                    <p:cond delay="5000"/>
                                  </p:stCondLst>
                                  <p:childTnLst>
                                    <p:animEffect transition="out" filter="fade">
                                      <p:cBhvr>
                                        <p:cTn id="212" dur="750"/>
                                        <p:tgtEl>
                                          <p:spTgt spid="29"/>
                                        </p:tgtEl>
                                      </p:cBhvr>
                                    </p:animEffect>
                                    <p:set>
                                      <p:cBhvr>
                                        <p:cTn id="213" dur="1" fill="hold">
                                          <p:stCondLst>
                                            <p:cond delay="749"/>
                                          </p:stCondLst>
                                        </p:cTn>
                                        <p:tgtEl>
                                          <p:spTgt spid="29"/>
                                        </p:tgtEl>
                                        <p:attrNameLst>
                                          <p:attrName>style.visibility</p:attrName>
                                        </p:attrNameLst>
                                      </p:cBhvr>
                                      <p:to>
                                        <p:strVal val="hidden"/>
                                      </p:to>
                                    </p:set>
                                  </p:childTnLst>
                                </p:cTn>
                              </p:par>
                              <p:par>
                                <p:cTn id="214" presetID="10" presetClass="entr" presetSubtype="0" repeatCount="indefinite" fill="hold" grpId="0" nodeType="withEffect">
                                  <p:stCondLst>
                                    <p:cond delay="0"/>
                                  </p:stCondLst>
                                  <p:childTnLst>
                                    <p:set>
                                      <p:cBhvr>
                                        <p:cTn id="215" dur="1" fill="hold">
                                          <p:stCondLst>
                                            <p:cond delay="0"/>
                                          </p:stCondLst>
                                        </p:cTn>
                                        <p:tgtEl>
                                          <p:spTgt spid="30"/>
                                        </p:tgtEl>
                                        <p:attrNameLst>
                                          <p:attrName>style.visibility</p:attrName>
                                        </p:attrNameLst>
                                      </p:cBhvr>
                                      <p:to>
                                        <p:strVal val="visible"/>
                                      </p:to>
                                    </p:set>
                                    <p:animEffect transition="in" filter="fade">
                                      <p:cBhvr>
                                        <p:cTn id="216" dur="750"/>
                                        <p:tgtEl>
                                          <p:spTgt spid="30"/>
                                        </p:tgtEl>
                                      </p:cBhvr>
                                    </p:animEffect>
                                  </p:childTnLst>
                                </p:cTn>
                              </p:par>
                              <p:par>
                                <p:cTn id="217" presetID="0" presetClass="path" presetSubtype="0" repeatCount="indefinite" accel="50000" decel="50000" fill="hold" grpId="1" nodeType="withEffect">
                                  <p:stCondLst>
                                    <p:cond delay="500"/>
                                  </p:stCondLst>
                                  <p:childTnLst>
                                    <p:animMotion origin="layout" path="M 5.55556E-7 -1.30368E-6 C -0.01563 0.00464 -0.02083 0.01823 -0.03333 0.02533 C -0.03576 0.03213 -0.03906 0.038 -0.04115 0.0451 C -0.04479 0.05839 -0.0441 0.06302 -0.04601 0.07631 C -0.05069 0.10967 -0.05295 0.14334 -0.05556 0.17794 C -0.05469 0.2907 -0.05764 0.38987 -0.04913 0.49676 C -0.04653 0.53074 -0.04236 0.5641 -0.03958 0.59809 C -0.03854 0.61168 -0.03646 0.63825 -0.03646 0.63856 C -0.03698 0.71177 -0.02066 0.79827 -0.04444 0.8582 C -0.04618 0.87334 -0.04635 0.88632 -0.05382 0.89527 C -0.05469 0.89929 -0.05712 0.91041 -0.05712 0.91474 C -0.05712 0.91783 -0.05556 0.9237 -0.05556 0.92401 L -0.05556 0.96849 " pathEditMode="relative" rAng="0" ptsTypes="fffffffffffAA">
                                      <p:cBhvr>
                                        <p:cTn id="218" dur="4000" fill="hold"/>
                                        <p:tgtEl>
                                          <p:spTgt spid="30"/>
                                        </p:tgtEl>
                                        <p:attrNameLst>
                                          <p:attrName>ppt_x</p:attrName>
                                          <p:attrName>ppt_y</p:attrName>
                                        </p:attrNameLst>
                                      </p:cBhvr>
                                      <p:rCtr x="-2882" y="48409"/>
                                    </p:animMotion>
                                  </p:childTnLst>
                                </p:cTn>
                              </p:par>
                              <p:par>
                                <p:cTn id="219" presetID="10" presetClass="exit" presetSubtype="0" repeatCount="indefinite" fill="hold" grpId="2" nodeType="withEffect">
                                  <p:stCondLst>
                                    <p:cond delay="4000"/>
                                  </p:stCondLst>
                                  <p:childTnLst>
                                    <p:animEffect transition="out" filter="fade">
                                      <p:cBhvr>
                                        <p:cTn id="220" dur="750"/>
                                        <p:tgtEl>
                                          <p:spTgt spid="30"/>
                                        </p:tgtEl>
                                      </p:cBhvr>
                                    </p:animEffect>
                                    <p:set>
                                      <p:cBhvr>
                                        <p:cTn id="221" dur="1" fill="hold">
                                          <p:stCondLst>
                                            <p:cond delay="749"/>
                                          </p:stCondLst>
                                        </p:cTn>
                                        <p:tgtEl>
                                          <p:spTgt spid="30"/>
                                        </p:tgtEl>
                                        <p:attrNameLst>
                                          <p:attrName>style.visibility</p:attrName>
                                        </p:attrNameLst>
                                      </p:cBhvr>
                                      <p:to>
                                        <p:strVal val="hidden"/>
                                      </p:to>
                                    </p:set>
                                  </p:childTnLst>
                                </p:cTn>
                              </p:par>
                              <p:par>
                                <p:cTn id="222" presetID="10" presetClass="entr" presetSubtype="0" repeatCount="indefinite" fill="hold" grpId="0" nodeType="withEffect">
                                  <p:stCondLst>
                                    <p:cond delay="500"/>
                                  </p:stCondLst>
                                  <p:childTnLst>
                                    <p:set>
                                      <p:cBhvr>
                                        <p:cTn id="223" dur="1" fill="hold">
                                          <p:stCondLst>
                                            <p:cond delay="0"/>
                                          </p:stCondLst>
                                        </p:cTn>
                                        <p:tgtEl>
                                          <p:spTgt spid="31"/>
                                        </p:tgtEl>
                                        <p:attrNameLst>
                                          <p:attrName>style.visibility</p:attrName>
                                        </p:attrNameLst>
                                      </p:cBhvr>
                                      <p:to>
                                        <p:strVal val="visible"/>
                                      </p:to>
                                    </p:set>
                                    <p:animEffect transition="in" filter="fade">
                                      <p:cBhvr>
                                        <p:cTn id="224" dur="750"/>
                                        <p:tgtEl>
                                          <p:spTgt spid="31"/>
                                        </p:tgtEl>
                                      </p:cBhvr>
                                    </p:animEffect>
                                  </p:childTnLst>
                                </p:cTn>
                              </p:par>
                              <p:par>
                                <p:cTn id="225" presetID="0" presetClass="path" presetSubtype="0" repeatCount="indefinite" accel="50000" decel="50000" fill="hold" grpId="1" nodeType="withEffect">
                                  <p:stCondLst>
                                    <p:cond delay="1000"/>
                                  </p:stCondLst>
                                  <p:childTnLst>
                                    <p:animMotion origin="layout" path="M 0.01024 0.00339 C 0.01718 0.04074 0.01649 0.0895 0.00746 0.12685 C 0.00347 0.14383 0.00555 0.125 0.0033 0.14166 C 3.05556E-6 0.16543 -0.00157 0.19012 -0.0092 0.2108 C -0.01059 0.225 -0.01181 0.23704 -0.01476 0.25031 C -0.01598 0.26481 -0.01667 0.27654 -0.02032 0.28981 C -0.02344 0.3395 -0.02049 0.32006 -0.02587 0.34907 C -0.02743 0.45278 -0.02813 0.44506 -0.02587 0.56142 C -0.02518 0.59444 -0.01979 0.62747 -0.01754 0.66018 C -0.01476 0.70247 -0.0125 0.74444 -0.00782 0.78611 C -0.00643 0.84074 -0.00504 0.88518 -0.00365 0.94166 C -0.00348 0.94815 -0.00226 0.96142 -0.00226 0.96142 " pathEditMode="relative" ptsTypes="fffffffffffA">
                                      <p:cBhvr>
                                        <p:cTn id="226" dur="2000" fill="hold"/>
                                        <p:tgtEl>
                                          <p:spTgt spid="31"/>
                                        </p:tgtEl>
                                        <p:attrNameLst>
                                          <p:attrName>ppt_x</p:attrName>
                                          <p:attrName>ppt_y</p:attrName>
                                        </p:attrNameLst>
                                      </p:cBhvr>
                                    </p:animMotion>
                                  </p:childTnLst>
                                </p:cTn>
                              </p:par>
                              <p:par>
                                <p:cTn id="227" presetID="10" presetClass="exit" presetSubtype="0" repeatCount="indefinite" fill="hold" grpId="2" nodeType="withEffect">
                                  <p:stCondLst>
                                    <p:cond delay="4500"/>
                                  </p:stCondLst>
                                  <p:childTnLst>
                                    <p:animEffect transition="out" filter="fade">
                                      <p:cBhvr>
                                        <p:cTn id="228" dur="750"/>
                                        <p:tgtEl>
                                          <p:spTgt spid="31"/>
                                        </p:tgtEl>
                                      </p:cBhvr>
                                    </p:animEffect>
                                    <p:set>
                                      <p:cBhvr>
                                        <p:cTn id="229" dur="1" fill="hold">
                                          <p:stCondLst>
                                            <p:cond delay="749"/>
                                          </p:stCondLst>
                                        </p:cTn>
                                        <p:tgtEl>
                                          <p:spTgt spid="31"/>
                                        </p:tgtEl>
                                        <p:attrNameLst>
                                          <p:attrName>style.visibility</p:attrName>
                                        </p:attrNameLst>
                                      </p:cBhvr>
                                      <p:to>
                                        <p:strVal val="hidden"/>
                                      </p:to>
                                    </p:set>
                                  </p:childTnLst>
                                </p:cTn>
                              </p:par>
                              <p:par>
                                <p:cTn id="230" presetID="10" presetClass="entr" presetSubtype="0" repeatCount="indefinite" fill="hold" grpId="0" nodeType="withEffect">
                                  <p:stCondLst>
                                    <p:cond delay="1500"/>
                                  </p:stCondLst>
                                  <p:childTnLst>
                                    <p:set>
                                      <p:cBhvr>
                                        <p:cTn id="231" dur="1" fill="hold">
                                          <p:stCondLst>
                                            <p:cond delay="0"/>
                                          </p:stCondLst>
                                        </p:cTn>
                                        <p:tgtEl>
                                          <p:spTgt spid="32"/>
                                        </p:tgtEl>
                                        <p:attrNameLst>
                                          <p:attrName>style.visibility</p:attrName>
                                        </p:attrNameLst>
                                      </p:cBhvr>
                                      <p:to>
                                        <p:strVal val="visible"/>
                                      </p:to>
                                    </p:set>
                                    <p:animEffect transition="in" filter="fade">
                                      <p:cBhvr>
                                        <p:cTn id="232" dur="750"/>
                                        <p:tgtEl>
                                          <p:spTgt spid="32"/>
                                        </p:tgtEl>
                                      </p:cBhvr>
                                    </p:animEffect>
                                  </p:childTnLst>
                                </p:cTn>
                              </p:par>
                              <p:par>
                                <p:cTn id="233" presetID="0" presetClass="path" presetSubtype="0" repeatCount="indefinite" accel="50000" decel="50000" fill="hold" grpId="1" nodeType="withEffect">
                                  <p:stCondLst>
                                    <p:cond delay="1500"/>
                                  </p:stCondLst>
                                  <p:childTnLst>
                                    <p:animMotion origin="layout" path="M 5.55556E-7 -1.30368E-6 C -0.01563 0.00464 -0.02083 0.01823 -0.03333 0.02533 C -0.03576 0.03213 -0.03906 0.038 -0.04115 0.0451 C -0.04479 0.05839 -0.0441 0.06302 -0.04601 0.07631 C -0.05069 0.10967 -0.05295 0.14334 -0.05556 0.17794 C -0.05469 0.2907 -0.05764 0.38987 -0.04913 0.49676 C -0.04653 0.53074 -0.04236 0.5641 -0.03958 0.59809 C -0.03854 0.61168 -0.03646 0.63825 -0.03646 0.63856 C -0.03698 0.71177 -0.02066 0.79827 -0.04444 0.8582 C -0.04618 0.87334 -0.04635 0.88632 -0.05382 0.89527 C -0.05469 0.89929 -0.05712 0.91041 -0.05712 0.91474 C -0.05712 0.91783 -0.05556 0.9237 -0.05556 0.92401 L -0.05556 0.96849 " pathEditMode="relative" rAng="0" ptsTypes="fffffffffffAA">
                                      <p:cBhvr>
                                        <p:cTn id="234" dur="4000" fill="hold"/>
                                        <p:tgtEl>
                                          <p:spTgt spid="32"/>
                                        </p:tgtEl>
                                        <p:attrNameLst>
                                          <p:attrName>ppt_x</p:attrName>
                                          <p:attrName>ppt_y</p:attrName>
                                        </p:attrNameLst>
                                      </p:cBhvr>
                                      <p:rCtr x="-2882" y="48409"/>
                                    </p:animMotion>
                                  </p:childTnLst>
                                </p:cTn>
                              </p:par>
                              <p:par>
                                <p:cTn id="235" presetID="10" presetClass="exit" presetSubtype="0" repeatCount="indefinite" fill="hold" grpId="2" nodeType="withEffect">
                                  <p:stCondLst>
                                    <p:cond delay="5000"/>
                                  </p:stCondLst>
                                  <p:childTnLst>
                                    <p:animEffect transition="out" filter="fade">
                                      <p:cBhvr>
                                        <p:cTn id="236" dur="750"/>
                                        <p:tgtEl>
                                          <p:spTgt spid="32"/>
                                        </p:tgtEl>
                                      </p:cBhvr>
                                    </p:animEffect>
                                    <p:set>
                                      <p:cBhvr>
                                        <p:cTn id="237" dur="1" fill="hold">
                                          <p:stCondLst>
                                            <p:cond delay="749"/>
                                          </p:stCondLst>
                                        </p:cTn>
                                        <p:tgtEl>
                                          <p:spTgt spid="32"/>
                                        </p:tgtEl>
                                        <p:attrNameLst>
                                          <p:attrName>style.visibility</p:attrName>
                                        </p:attrNameLst>
                                      </p:cBhvr>
                                      <p:to>
                                        <p:strVal val="hidden"/>
                                      </p:to>
                                    </p:set>
                                  </p:childTnLst>
                                </p:cTn>
                              </p:par>
                              <p:par>
                                <p:cTn id="238" presetID="10" presetClass="entr" presetSubtype="0" repeatCount="indefinite" fill="hold" grpId="0" nodeType="withEffect">
                                  <p:stCondLst>
                                    <p:cond delay="1500"/>
                                  </p:stCondLst>
                                  <p:childTnLst>
                                    <p:set>
                                      <p:cBhvr>
                                        <p:cTn id="239" dur="1" fill="hold">
                                          <p:stCondLst>
                                            <p:cond delay="0"/>
                                          </p:stCondLst>
                                        </p:cTn>
                                        <p:tgtEl>
                                          <p:spTgt spid="33"/>
                                        </p:tgtEl>
                                        <p:attrNameLst>
                                          <p:attrName>style.visibility</p:attrName>
                                        </p:attrNameLst>
                                      </p:cBhvr>
                                      <p:to>
                                        <p:strVal val="visible"/>
                                      </p:to>
                                    </p:set>
                                    <p:animEffect transition="in" filter="fade">
                                      <p:cBhvr>
                                        <p:cTn id="240" dur="750"/>
                                        <p:tgtEl>
                                          <p:spTgt spid="33"/>
                                        </p:tgtEl>
                                      </p:cBhvr>
                                    </p:animEffect>
                                  </p:childTnLst>
                                </p:cTn>
                              </p:par>
                              <p:par>
                                <p:cTn id="241" presetID="0" presetClass="path" presetSubtype="0" repeatCount="indefinite" accel="50000" decel="50000" fill="hold" grpId="1" nodeType="withEffect">
                                  <p:stCondLst>
                                    <p:cond delay="2000"/>
                                  </p:stCondLst>
                                  <p:childTnLst>
                                    <p:animMotion origin="layout" path="M -5.55556E-6 -2.46914E-6 C -0.0047 0.01235 -0.00504 0.02716 -0.00973 0.03951 C -0.01338 0.10432 -0.01355 0.16975 -0.00834 0.23457 C -0.00713 0.24877 -0.00348 0.26266 -0.0014 0.27654 C 0.00208 0.29938 0.00364 0.32284 0.00694 0.34568 C 0.00815 0.37654 0.01041 0.40679 0.01388 0.43704 C 0.01492 0.45833 0.01666 0.47161 0.01944 0.49136 C 0.01909 0.51852 0.02708 0.66049 0.00277 0.7037 C -0.0073 0.75741 -0.02362 0.80741 -0.03612 0.85926 C -0.03872 0.87037 -0.03959 0.88241 -0.04167 0.89383 C -0.04324 0.91266 -0.04688 0.93148 -0.04306 0.95062 C -0.04237 0.95401 -0.03751 0.95556 -0.03751 0.95556 " pathEditMode="relative" ptsTypes="fffffffffffA">
                                      <p:cBhvr>
                                        <p:cTn id="242" dur="2000" fill="hold"/>
                                        <p:tgtEl>
                                          <p:spTgt spid="33"/>
                                        </p:tgtEl>
                                        <p:attrNameLst>
                                          <p:attrName>ppt_x</p:attrName>
                                          <p:attrName>ppt_y</p:attrName>
                                        </p:attrNameLst>
                                      </p:cBhvr>
                                    </p:animMotion>
                                  </p:childTnLst>
                                </p:cTn>
                              </p:par>
                              <p:par>
                                <p:cTn id="243" presetID="10" presetClass="exit" presetSubtype="0" repeatCount="indefinite" fill="hold" grpId="2" nodeType="withEffect">
                                  <p:stCondLst>
                                    <p:cond delay="5500"/>
                                  </p:stCondLst>
                                  <p:childTnLst>
                                    <p:animEffect transition="out" filter="fade">
                                      <p:cBhvr>
                                        <p:cTn id="244" dur="750"/>
                                        <p:tgtEl>
                                          <p:spTgt spid="33"/>
                                        </p:tgtEl>
                                      </p:cBhvr>
                                    </p:animEffect>
                                    <p:set>
                                      <p:cBhvr>
                                        <p:cTn id="245" dur="1" fill="hold">
                                          <p:stCondLst>
                                            <p:cond delay="749"/>
                                          </p:stCondLst>
                                        </p:cTn>
                                        <p:tgtEl>
                                          <p:spTgt spid="33"/>
                                        </p:tgtEl>
                                        <p:attrNameLst>
                                          <p:attrName>style.visibility</p:attrName>
                                        </p:attrNameLst>
                                      </p:cBhvr>
                                      <p:to>
                                        <p:strVal val="hidden"/>
                                      </p:to>
                                    </p:set>
                                  </p:childTnLst>
                                </p:cTn>
                              </p:par>
                              <p:par>
                                <p:cTn id="246" presetID="10" presetClass="entr" presetSubtype="0" repeatCount="indefinite" fill="hold" grpId="0" nodeType="withEffect">
                                  <p:stCondLst>
                                    <p:cond delay="500"/>
                                  </p:stCondLst>
                                  <p:childTnLst>
                                    <p:set>
                                      <p:cBhvr>
                                        <p:cTn id="247" dur="1" fill="hold">
                                          <p:stCondLst>
                                            <p:cond delay="0"/>
                                          </p:stCondLst>
                                        </p:cTn>
                                        <p:tgtEl>
                                          <p:spTgt spid="34"/>
                                        </p:tgtEl>
                                        <p:attrNameLst>
                                          <p:attrName>style.visibility</p:attrName>
                                        </p:attrNameLst>
                                      </p:cBhvr>
                                      <p:to>
                                        <p:strVal val="visible"/>
                                      </p:to>
                                    </p:set>
                                    <p:animEffect transition="in" filter="fade">
                                      <p:cBhvr>
                                        <p:cTn id="248" dur="750"/>
                                        <p:tgtEl>
                                          <p:spTgt spid="34"/>
                                        </p:tgtEl>
                                      </p:cBhvr>
                                    </p:animEffect>
                                  </p:childTnLst>
                                </p:cTn>
                              </p:par>
                              <p:par>
                                <p:cTn id="249" presetID="0" presetClass="path" presetSubtype="0" repeatCount="indefinite" accel="50000" decel="50000" fill="hold" grpId="1" nodeType="withEffect">
                                  <p:stCondLst>
                                    <p:cond delay="1000"/>
                                  </p:stCondLst>
                                  <p:childTnLst>
                                    <p:animMotion origin="layout" path="M 5.55556E-7 -1.30368E-6 C -0.01563 0.00464 -0.02083 0.01823 -0.03333 0.02533 C -0.03576 0.03213 -0.03906 0.038 -0.04115 0.0451 C -0.04479 0.05839 -0.0441 0.06302 -0.04601 0.07631 C -0.05069 0.10967 -0.05295 0.14334 -0.05556 0.17794 C -0.05469 0.2907 -0.05764 0.38987 -0.04913 0.49676 C -0.04653 0.53074 -0.04236 0.5641 -0.03958 0.59809 C -0.03854 0.61168 -0.03646 0.63825 -0.03646 0.63856 C -0.03698 0.71177 -0.02066 0.79827 -0.04444 0.8582 C -0.04618 0.87334 -0.04635 0.88632 -0.05382 0.89527 C -0.05469 0.89929 -0.05712 0.91041 -0.05712 0.91474 C -0.05712 0.91783 -0.05556 0.9237 -0.05556 0.92401 L -0.05556 0.96849 " pathEditMode="relative" rAng="0" ptsTypes="fffffffffffAA">
                                      <p:cBhvr>
                                        <p:cTn id="250" dur="4000" fill="hold"/>
                                        <p:tgtEl>
                                          <p:spTgt spid="34"/>
                                        </p:tgtEl>
                                        <p:attrNameLst>
                                          <p:attrName>ppt_x</p:attrName>
                                          <p:attrName>ppt_y</p:attrName>
                                        </p:attrNameLst>
                                      </p:cBhvr>
                                      <p:rCtr x="-2882" y="48409"/>
                                    </p:animMotion>
                                  </p:childTnLst>
                                </p:cTn>
                              </p:par>
                              <p:par>
                                <p:cTn id="251" presetID="10" presetClass="exit" presetSubtype="0" repeatCount="indefinite" fill="hold" grpId="2" nodeType="withEffect">
                                  <p:stCondLst>
                                    <p:cond delay="4500"/>
                                  </p:stCondLst>
                                  <p:childTnLst>
                                    <p:animEffect transition="out" filter="fade">
                                      <p:cBhvr>
                                        <p:cTn id="252" dur="750"/>
                                        <p:tgtEl>
                                          <p:spTgt spid="34"/>
                                        </p:tgtEl>
                                      </p:cBhvr>
                                    </p:animEffect>
                                    <p:set>
                                      <p:cBhvr>
                                        <p:cTn id="253" dur="1" fill="hold">
                                          <p:stCondLst>
                                            <p:cond delay="749"/>
                                          </p:stCondLst>
                                        </p:cTn>
                                        <p:tgtEl>
                                          <p:spTgt spid="34"/>
                                        </p:tgtEl>
                                        <p:attrNameLst>
                                          <p:attrName>style.visibility</p:attrName>
                                        </p:attrNameLst>
                                      </p:cBhvr>
                                      <p:to>
                                        <p:strVal val="hidden"/>
                                      </p:to>
                                    </p:set>
                                  </p:childTnLst>
                                </p:cTn>
                              </p:par>
                              <p:par>
                                <p:cTn id="254" presetID="42" presetClass="exit" presetSubtype="0" fill="hold" grpId="1" nodeType="withEffect">
                                  <p:stCondLst>
                                    <p:cond delay="8500"/>
                                  </p:stCondLst>
                                  <p:childTnLst>
                                    <p:animEffect transition="out" filter="fade">
                                      <p:cBhvr>
                                        <p:cTn id="255" dur="1000"/>
                                        <p:tgtEl>
                                          <p:spTgt spid="3074"/>
                                        </p:tgtEl>
                                      </p:cBhvr>
                                    </p:animEffect>
                                    <p:anim calcmode="lin" valueType="num">
                                      <p:cBhvr>
                                        <p:cTn id="256" dur="1000"/>
                                        <p:tgtEl>
                                          <p:spTgt spid="3074"/>
                                        </p:tgtEl>
                                        <p:attrNameLst>
                                          <p:attrName>ppt_x</p:attrName>
                                        </p:attrNameLst>
                                      </p:cBhvr>
                                      <p:tavLst>
                                        <p:tav tm="0">
                                          <p:val>
                                            <p:strVal val="ppt_x"/>
                                          </p:val>
                                        </p:tav>
                                        <p:tav tm="100000">
                                          <p:val>
                                            <p:strVal val="ppt_x"/>
                                          </p:val>
                                        </p:tav>
                                      </p:tavLst>
                                    </p:anim>
                                    <p:anim calcmode="lin" valueType="num">
                                      <p:cBhvr>
                                        <p:cTn id="257" dur="1000"/>
                                        <p:tgtEl>
                                          <p:spTgt spid="3074"/>
                                        </p:tgtEl>
                                        <p:attrNameLst>
                                          <p:attrName>ppt_y</p:attrName>
                                        </p:attrNameLst>
                                      </p:cBhvr>
                                      <p:tavLst>
                                        <p:tav tm="0">
                                          <p:val>
                                            <p:strVal val="ppt_y"/>
                                          </p:val>
                                        </p:tav>
                                        <p:tav tm="100000">
                                          <p:val>
                                            <p:strVal val="ppt_y+.1"/>
                                          </p:val>
                                        </p:tav>
                                      </p:tavLst>
                                    </p:anim>
                                    <p:set>
                                      <p:cBhvr>
                                        <p:cTn id="258" dur="1" fill="hold">
                                          <p:stCondLst>
                                            <p:cond delay="999"/>
                                          </p:stCondLst>
                                        </p:cTn>
                                        <p:tgtEl>
                                          <p:spTgt spid="3074"/>
                                        </p:tgtEl>
                                        <p:attrNameLst>
                                          <p:attrName>style.visibility</p:attrName>
                                        </p:attrNameLst>
                                      </p:cBhvr>
                                      <p:to>
                                        <p:strVal val="hidden"/>
                                      </p:to>
                                    </p:set>
                                  </p:childTnLst>
                                </p:cTn>
                              </p:par>
                              <p:par>
                                <p:cTn id="259" presetID="42" presetClass="exit" presetSubtype="0" fill="hold" grpId="1" nodeType="withEffect">
                                  <p:stCondLst>
                                    <p:cond delay="8500"/>
                                  </p:stCondLst>
                                  <p:iterate type="lt">
                                    <p:tmPct val="0"/>
                                  </p:iterate>
                                  <p:childTnLst>
                                    <p:animEffect transition="out" filter="fade">
                                      <p:cBhvr>
                                        <p:cTn id="260" dur="1000"/>
                                        <p:tgtEl>
                                          <p:spTgt spid="3076"/>
                                        </p:tgtEl>
                                      </p:cBhvr>
                                    </p:animEffect>
                                    <p:anim calcmode="lin" valueType="num">
                                      <p:cBhvr>
                                        <p:cTn id="261" dur="1000"/>
                                        <p:tgtEl>
                                          <p:spTgt spid="3076"/>
                                        </p:tgtEl>
                                        <p:attrNameLst>
                                          <p:attrName>ppt_x</p:attrName>
                                        </p:attrNameLst>
                                      </p:cBhvr>
                                      <p:tavLst>
                                        <p:tav tm="0">
                                          <p:val>
                                            <p:strVal val="ppt_x"/>
                                          </p:val>
                                        </p:tav>
                                        <p:tav tm="100000">
                                          <p:val>
                                            <p:strVal val="ppt_x"/>
                                          </p:val>
                                        </p:tav>
                                      </p:tavLst>
                                    </p:anim>
                                    <p:anim calcmode="lin" valueType="num">
                                      <p:cBhvr>
                                        <p:cTn id="262" dur="1000"/>
                                        <p:tgtEl>
                                          <p:spTgt spid="3076"/>
                                        </p:tgtEl>
                                        <p:attrNameLst>
                                          <p:attrName>ppt_y</p:attrName>
                                        </p:attrNameLst>
                                      </p:cBhvr>
                                      <p:tavLst>
                                        <p:tav tm="0">
                                          <p:val>
                                            <p:strVal val="ppt_y"/>
                                          </p:val>
                                        </p:tav>
                                        <p:tav tm="100000">
                                          <p:val>
                                            <p:strVal val="ppt_y+.1"/>
                                          </p:val>
                                        </p:tav>
                                      </p:tavLst>
                                    </p:anim>
                                    <p:set>
                                      <p:cBhvr>
                                        <p:cTn id="263" dur="1" fill="hold">
                                          <p:stCondLst>
                                            <p:cond delay="999"/>
                                          </p:stCondLst>
                                        </p:cTn>
                                        <p:tgtEl>
                                          <p:spTgt spid="3076"/>
                                        </p:tgtEl>
                                        <p:attrNameLst>
                                          <p:attrName>style.visibility</p:attrName>
                                        </p:attrNameLst>
                                      </p:cBhvr>
                                      <p:to>
                                        <p:strVal val="hidden"/>
                                      </p:to>
                                    </p:set>
                                  </p:childTnLst>
                                </p:cTn>
                              </p:par>
                              <p:par>
                                <p:cTn id="264" presetID="42" presetClass="exit" presetSubtype="0" fill="hold" grpId="1" nodeType="withEffect">
                                  <p:stCondLst>
                                    <p:cond delay="8500"/>
                                  </p:stCondLst>
                                  <p:childTnLst>
                                    <p:animEffect transition="out" filter="fade">
                                      <p:cBhvr>
                                        <p:cTn id="265" dur="1000"/>
                                        <p:tgtEl>
                                          <p:spTgt spid="3077">
                                            <p:txEl>
                                              <p:pRg st="0" end="0"/>
                                            </p:txEl>
                                          </p:spTgt>
                                        </p:tgtEl>
                                      </p:cBhvr>
                                    </p:animEffect>
                                    <p:anim calcmode="lin" valueType="num">
                                      <p:cBhvr>
                                        <p:cTn id="266" dur="1000"/>
                                        <p:tgtEl>
                                          <p:spTgt spid="3077">
                                            <p:txEl>
                                              <p:pRg st="0" end="0"/>
                                            </p:txEl>
                                          </p:spTgt>
                                        </p:tgtEl>
                                        <p:attrNameLst>
                                          <p:attrName>ppt_x</p:attrName>
                                        </p:attrNameLst>
                                      </p:cBhvr>
                                      <p:tavLst>
                                        <p:tav tm="0">
                                          <p:val>
                                            <p:strVal val="ppt_x"/>
                                          </p:val>
                                        </p:tav>
                                        <p:tav tm="100000">
                                          <p:val>
                                            <p:strVal val="ppt_x"/>
                                          </p:val>
                                        </p:tav>
                                      </p:tavLst>
                                    </p:anim>
                                    <p:anim calcmode="lin" valueType="num">
                                      <p:cBhvr>
                                        <p:cTn id="267" dur="1000"/>
                                        <p:tgtEl>
                                          <p:spTgt spid="3077">
                                            <p:txEl>
                                              <p:pRg st="0" end="0"/>
                                            </p:txEl>
                                          </p:spTgt>
                                        </p:tgtEl>
                                        <p:attrNameLst>
                                          <p:attrName>ppt_y</p:attrName>
                                        </p:attrNameLst>
                                      </p:cBhvr>
                                      <p:tavLst>
                                        <p:tav tm="0">
                                          <p:val>
                                            <p:strVal val="ppt_y"/>
                                          </p:val>
                                        </p:tav>
                                        <p:tav tm="100000">
                                          <p:val>
                                            <p:strVal val="ppt_y+.1"/>
                                          </p:val>
                                        </p:tav>
                                      </p:tavLst>
                                    </p:anim>
                                    <p:set>
                                      <p:cBhvr>
                                        <p:cTn id="268" dur="1" fill="hold">
                                          <p:stCondLst>
                                            <p:cond delay="999"/>
                                          </p:stCondLst>
                                        </p:cTn>
                                        <p:tgtEl>
                                          <p:spTgt spid="3077">
                                            <p:txEl>
                                              <p:pRg st="0" end="0"/>
                                            </p:txEl>
                                          </p:spTgt>
                                        </p:tgtEl>
                                        <p:attrNameLst>
                                          <p:attrName>style.visibility</p:attrName>
                                        </p:attrNameLst>
                                      </p:cBhvr>
                                      <p:to>
                                        <p:strVal val="hidden"/>
                                      </p:to>
                                    </p:set>
                                  </p:childTnLst>
                                </p:cTn>
                              </p:par>
                              <p:par>
                                <p:cTn id="269" presetID="42" presetClass="exit" presetSubtype="0" fill="hold" grpId="1" nodeType="withEffect">
                                  <p:stCondLst>
                                    <p:cond delay="8500"/>
                                  </p:stCondLst>
                                  <p:childTnLst>
                                    <p:animEffect transition="out" filter="fade">
                                      <p:cBhvr>
                                        <p:cTn id="270" dur="1000"/>
                                        <p:tgtEl>
                                          <p:spTgt spid="3077">
                                            <p:txEl>
                                              <p:pRg st="1" end="1"/>
                                            </p:txEl>
                                          </p:spTgt>
                                        </p:tgtEl>
                                      </p:cBhvr>
                                    </p:animEffect>
                                    <p:anim calcmode="lin" valueType="num">
                                      <p:cBhvr>
                                        <p:cTn id="271" dur="1000"/>
                                        <p:tgtEl>
                                          <p:spTgt spid="3077">
                                            <p:txEl>
                                              <p:pRg st="1" end="1"/>
                                            </p:txEl>
                                          </p:spTgt>
                                        </p:tgtEl>
                                        <p:attrNameLst>
                                          <p:attrName>ppt_x</p:attrName>
                                        </p:attrNameLst>
                                      </p:cBhvr>
                                      <p:tavLst>
                                        <p:tav tm="0">
                                          <p:val>
                                            <p:strVal val="ppt_x"/>
                                          </p:val>
                                        </p:tav>
                                        <p:tav tm="100000">
                                          <p:val>
                                            <p:strVal val="ppt_x"/>
                                          </p:val>
                                        </p:tav>
                                      </p:tavLst>
                                    </p:anim>
                                    <p:anim calcmode="lin" valueType="num">
                                      <p:cBhvr>
                                        <p:cTn id="272" dur="1000"/>
                                        <p:tgtEl>
                                          <p:spTgt spid="3077">
                                            <p:txEl>
                                              <p:pRg st="1" end="1"/>
                                            </p:txEl>
                                          </p:spTgt>
                                        </p:tgtEl>
                                        <p:attrNameLst>
                                          <p:attrName>ppt_y</p:attrName>
                                        </p:attrNameLst>
                                      </p:cBhvr>
                                      <p:tavLst>
                                        <p:tav tm="0">
                                          <p:val>
                                            <p:strVal val="ppt_y"/>
                                          </p:val>
                                        </p:tav>
                                        <p:tav tm="100000">
                                          <p:val>
                                            <p:strVal val="ppt_y+.1"/>
                                          </p:val>
                                        </p:tav>
                                      </p:tavLst>
                                    </p:anim>
                                    <p:set>
                                      <p:cBhvr>
                                        <p:cTn id="273" dur="1" fill="hold">
                                          <p:stCondLst>
                                            <p:cond delay="999"/>
                                          </p:stCondLst>
                                        </p:cTn>
                                        <p:tgtEl>
                                          <p:spTgt spid="3077">
                                            <p:txEl>
                                              <p:pRg st="1" end="1"/>
                                            </p:txEl>
                                          </p:spTgt>
                                        </p:tgtEl>
                                        <p:attrNameLst>
                                          <p:attrName>style.visibility</p:attrName>
                                        </p:attrNameLst>
                                      </p:cBhvr>
                                      <p:to>
                                        <p:strVal val="hidden"/>
                                      </p:to>
                                    </p:set>
                                  </p:childTnLst>
                                </p:cTn>
                              </p:par>
                              <p:par>
                                <p:cTn id="274" presetID="42" presetClass="exit" presetSubtype="0" fill="hold" grpId="1" nodeType="withEffect">
                                  <p:stCondLst>
                                    <p:cond delay="8500"/>
                                  </p:stCondLst>
                                  <p:childTnLst>
                                    <p:animEffect transition="out" filter="fade">
                                      <p:cBhvr>
                                        <p:cTn id="275" dur="1000"/>
                                        <p:tgtEl>
                                          <p:spTgt spid="3077">
                                            <p:txEl>
                                              <p:pRg st="2" end="2"/>
                                            </p:txEl>
                                          </p:spTgt>
                                        </p:tgtEl>
                                      </p:cBhvr>
                                    </p:animEffect>
                                    <p:anim calcmode="lin" valueType="num">
                                      <p:cBhvr>
                                        <p:cTn id="276" dur="1000"/>
                                        <p:tgtEl>
                                          <p:spTgt spid="3077">
                                            <p:txEl>
                                              <p:pRg st="2" end="2"/>
                                            </p:txEl>
                                          </p:spTgt>
                                        </p:tgtEl>
                                        <p:attrNameLst>
                                          <p:attrName>ppt_x</p:attrName>
                                        </p:attrNameLst>
                                      </p:cBhvr>
                                      <p:tavLst>
                                        <p:tav tm="0">
                                          <p:val>
                                            <p:strVal val="ppt_x"/>
                                          </p:val>
                                        </p:tav>
                                        <p:tav tm="100000">
                                          <p:val>
                                            <p:strVal val="ppt_x"/>
                                          </p:val>
                                        </p:tav>
                                      </p:tavLst>
                                    </p:anim>
                                    <p:anim calcmode="lin" valueType="num">
                                      <p:cBhvr>
                                        <p:cTn id="277" dur="1000"/>
                                        <p:tgtEl>
                                          <p:spTgt spid="3077">
                                            <p:txEl>
                                              <p:pRg st="2" end="2"/>
                                            </p:txEl>
                                          </p:spTgt>
                                        </p:tgtEl>
                                        <p:attrNameLst>
                                          <p:attrName>ppt_y</p:attrName>
                                        </p:attrNameLst>
                                      </p:cBhvr>
                                      <p:tavLst>
                                        <p:tav tm="0">
                                          <p:val>
                                            <p:strVal val="ppt_y"/>
                                          </p:val>
                                        </p:tav>
                                        <p:tav tm="100000">
                                          <p:val>
                                            <p:strVal val="ppt_y+.1"/>
                                          </p:val>
                                        </p:tav>
                                      </p:tavLst>
                                    </p:anim>
                                    <p:set>
                                      <p:cBhvr>
                                        <p:cTn id="278" dur="1" fill="hold">
                                          <p:stCondLst>
                                            <p:cond delay="999"/>
                                          </p:stCondLst>
                                        </p:cTn>
                                        <p:tgtEl>
                                          <p:spTgt spid="3077">
                                            <p:txEl>
                                              <p:pRg st="2" end="2"/>
                                            </p:txEl>
                                          </p:spTgt>
                                        </p:tgtEl>
                                        <p:attrNameLst>
                                          <p:attrName>style.visibility</p:attrName>
                                        </p:attrNameLst>
                                      </p:cBhvr>
                                      <p:to>
                                        <p:strVal val="hidden"/>
                                      </p:to>
                                    </p:set>
                                  </p:childTnLst>
                                </p:cTn>
                              </p:par>
                              <p:par>
                                <p:cTn id="279" presetID="42" presetClass="exit" presetSubtype="0" fill="hold" grpId="1" nodeType="withEffect">
                                  <p:stCondLst>
                                    <p:cond delay="8500"/>
                                  </p:stCondLst>
                                  <p:childTnLst>
                                    <p:animEffect transition="out" filter="fade">
                                      <p:cBhvr>
                                        <p:cTn id="280" dur="1000"/>
                                        <p:tgtEl>
                                          <p:spTgt spid="3077">
                                            <p:txEl>
                                              <p:pRg st="3" end="3"/>
                                            </p:txEl>
                                          </p:spTgt>
                                        </p:tgtEl>
                                      </p:cBhvr>
                                    </p:animEffect>
                                    <p:anim calcmode="lin" valueType="num">
                                      <p:cBhvr>
                                        <p:cTn id="281" dur="1000"/>
                                        <p:tgtEl>
                                          <p:spTgt spid="3077">
                                            <p:txEl>
                                              <p:pRg st="3" end="3"/>
                                            </p:txEl>
                                          </p:spTgt>
                                        </p:tgtEl>
                                        <p:attrNameLst>
                                          <p:attrName>ppt_x</p:attrName>
                                        </p:attrNameLst>
                                      </p:cBhvr>
                                      <p:tavLst>
                                        <p:tav tm="0">
                                          <p:val>
                                            <p:strVal val="ppt_x"/>
                                          </p:val>
                                        </p:tav>
                                        <p:tav tm="100000">
                                          <p:val>
                                            <p:strVal val="ppt_x"/>
                                          </p:val>
                                        </p:tav>
                                      </p:tavLst>
                                    </p:anim>
                                    <p:anim calcmode="lin" valueType="num">
                                      <p:cBhvr>
                                        <p:cTn id="282" dur="1000"/>
                                        <p:tgtEl>
                                          <p:spTgt spid="3077">
                                            <p:txEl>
                                              <p:pRg st="3" end="3"/>
                                            </p:txEl>
                                          </p:spTgt>
                                        </p:tgtEl>
                                        <p:attrNameLst>
                                          <p:attrName>ppt_y</p:attrName>
                                        </p:attrNameLst>
                                      </p:cBhvr>
                                      <p:tavLst>
                                        <p:tav tm="0">
                                          <p:val>
                                            <p:strVal val="ppt_y"/>
                                          </p:val>
                                        </p:tav>
                                        <p:tav tm="100000">
                                          <p:val>
                                            <p:strVal val="ppt_y+.1"/>
                                          </p:val>
                                        </p:tav>
                                      </p:tavLst>
                                    </p:anim>
                                    <p:set>
                                      <p:cBhvr>
                                        <p:cTn id="283" dur="1" fill="hold">
                                          <p:stCondLst>
                                            <p:cond delay="999"/>
                                          </p:stCondLst>
                                        </p:cTn>
                                        <p:tgtEl>
                                          <p:spTgt spid="3077">
                                            <p:txEl>
                                              <p:pRg st="3" end="3"/>
                                            </p:txEl>
                                          </p:spTgt>
                                        </p:tgtEl>
                                        <p:attrNameLst>
                                          <p:attrName>style.visibility</p:attrName>
                                        </p:attrNameLst>
                                      </p:cBhvr>
                                      <p:to>
                                        <p:strVal val="hidden"/>
                                      </p:to>
                                    </p:set>
                                  </p:childTnLst>
                                </p:cTn>
                              </p:par>
                              <p:par>
                                <p:cTn id="284" presetID="42" presetClass="exit" presetSubtype="0" fill="hold" grpId="1" nodeType="withEffect">
                                  <p:stCondLst>
                                    <p:cond delay="8500"/>
                                  </p:stCondLst>
                                  <p:childTnLst>
                                    <p:animEffect transition="out" filter="fade">
                                      <p:cBhvr>
                                        <p:cTn id="285" dur="1000"/>
                                        <p:tgtEl>
                                          <p:spTgt spid="3077">
                                            <p:txEl>
                                              <p:pRg st="4" end="4"/>
                                            </p:txEl>
                                          </p:spTgt>
                                        </p:tgtEl>
                                      </p:cBhvr>
                                    </p:animEffect>
                                    <p:anim calcmode="lin" valueType="num">
                                      <p:cBhvr>
                                        <p:cTn id="286" dur="1000"/>
                                        <p:tgtEl>
                                          <p:spTgt spid="3077">
                                            <p:txEl>
                                              <p:pRg st="4" end="4"/>
                                            </p:txEl>
                                          </p:spTgt>
                                        </p:tgtEl>
                                        <p:attrNameLst>
                                          <p:attrName>ppt_x</p:attrName>
                                        </p:attrNameLst>
                                      </p:cBhvr>
                                      <p:tavLst>
                                        <p:tav tm="0">
                                          <p:val>
                                            <p:strVal val="ppt_x"/>
                                          </p:val>
                                        </p:tav>
                                        <p:tav tm="100000">
                                          <p:val>
                                            <p:strVal val="ppt_x"/>
                                          </p:val>
                                        </p:tav>
                                      </p:tavLst>
                                    </p:anim>
                                    <p:anim calcmode="lin" valueType="num">
                                      <p:cBhvr>
                                        <p:cTn id="287" dur="1000"/>
                                        <p:tgtEl>
                                          <p:spTgt spid="3077">
                                            <p:txEl>
                                              <p:pRg st="4" end="4"/>
                                            </p:txEl>
                                          </p:spTgt>
                                        </p:tgtEl>
                                        <p:attrNameLst>
                                          <p:attrName>ppt_y</p:attrName>
                                        </p:attrNameLst>
                                      </p:cBhvr>
                                      <p:tavLst>
                                        <p:tav tm="0">
                                          <p:val>
                                            <p:strVal val="ppt_y"/>
                                          </p:val>
                                        </p:tav>
                                        <p:tav tm="100000">
                                          <p:val>
                                            <p:strVal val="ppt_y+.1"/>
                                          </p:val>
                                        </p:tav>
                                      </p:tavLst>
                                    </p:anim>
                                    <p:set>
                                      <p:cBhvr>
                                        <p:cTn id="288" dur="1" fill="hold">
                                          <p:stCondLst>
                                            <p:cond delay="999"/>
                                          </p:stCondLst>
                                        </p:cTn>
                                        <p:tgtEl>
                                          <p:spTgt spid="3077">
                                            <p:txEl>
                                              <p:pRg st="4" end="4"/>
                                            </p:txEl>
                                          </p:spTgt>
                                        </p:tgtEl>
                                        <p:attrNameLst>
                                          <p:attrName>style.visibility</p:attrName>
                                        </p:attrNameLst>
                                      </p:cBhvr>
                                      <p:to>
                                        <p:strVal val="hidden"/>
                                      </p:to>
                                    </p:set>
                                  </p:childTnLst>
                                </p:cTn>
                              </p:par>
                              <p:par>
                                <p:cTn id="289" presetID="42" presetClass="exit" presetSubtype="0" fill="hold" grpId="1" nodeType="withEffect">
                                  <p:stCondLst>
                                    <p:cond delay="8500"/>
                                  </p:stCondLst>
                                  <p:childTnLst>
                                    <p:animEffect transition="out" filter="fade">
                                      <p:cBhvr>
                                        <p:cTn id="290" dur="1000"/>
                                        <p:tgtEl>
                                          <p:spTgt spid="3077">
                                            <p:txEl>
                                              <p:pRg st="5" end="5"/>
                                            </p:txEl>
                                          </p:spTgt>
                                        </p:tgtEl>
                                      </p:cBhvr>
                                    </p:animEffect>
                                    <p:anim calcmode="lin" valueType="num">
                                      <p:cBhvr>
                                        <p:cTn id="291" dur="1000"/>
                                        <p:tgtEl>
                                          <p:spTgt spid="3077">
                                            <p:txEl>
                                              <p:pRg st="5" end="5"/>
                                            </p:txEl>
                                          </p:spTgt>
                                        </p:tgtEl>
                                        <p:attrNameLst>
                                          <p:attrName>ppt_x</p:attrName>
                                        </p:attrNameLst>
                                      </p:cBhvr>
                                      <p:tavLst>
                                        <p:tav tm="0">
                                          <p:val>
                                            <p:strVal val="ppt_x"/>
                                          </p:val>
                                        </p:tav>
                                        <p:tav tm="100000">
                                          <p:val>
                                            <p:strVal val="ppt_x"/>
                                          </p:val>
                                        </p:tav>
                                      </p:tavLst>
                                    </p:anim>
                                    <p:anim calcmode="lin" valueType="num">
                                      <p:cBhvr>
                                        <p:cTn id="292" dur="1000"/>
                                        <p:tgtEl>
                                          <p:spTgt spid="3077">
                                            <p:txEl>
                                              <p:pRg st="5" end="5"/>
                                            </p:txEl>
                                          </p:spTgt>
                                        </p:tgtEl>
                                        <p:attrNameLst>
                                          <p:attrName>ppt_y</p:attrName>
                                        </p:attrNameLst>
                                      </p:cBhvr>
                                      <p:tavLst>
                                        <p:tav tm="0">
                                          <p:val>
                                            <p:strVal val="ppt_y"/>
                                          </p:val>
                                        </p:tav>
                                        <p:tav tm="100000">
                                          <p:val>
                                            <p:strVal val="ppt_y+.1"/>
                                          </p:val>
                                        </p:tav>
                                      </p:tavLst>
                                    </p:anim>
                                    <p:set>
                                      <p:cBhvr>
                                        <p:cTn id="293" dur="1" fill="hold">
                                          <p:stCondLst>
                                            <p:cond delay="999"/>
                                          </p:stCondLst>
                                        </p:cTn>
                                        <p:tgtEl>
                                          <p:spTgt spid="3077">
                                            <p:txEl>
                                              <p:pRg st="5" end="5"/>
                                            </p:txEl>
                                          </p:spTgt>
                                        </p:tgtEl>
                                        <p:attrNameLst>
                                          <p:attrName>style.visibility</p:attrName>
                                        </p:attrNameLst>
                                      </p:cBhvr>
                                      <p:to>
                                        <p:strVal val="hidden"/>
                                      </p:to>
                                    </p:set>
                                  </p:childTnLst>
                                </p:cTn>
                              </p:par>
                              <p:par>
                                <p:cTn id="294" presetID="42" presetClass="exit" presetSubtype="0" fill="hold" grpId="1" nodeType="withEffect">
                                  <p:stCondLst>
                                    <p:cond delay="8500"/>
                                  </p:stCondLst>
                                  <p:childTnLst>
                                    <p:animEffect transition="out" filter="fade">
                                      <p:cBhvr>
                                        <p:cTn id="295" dur="1000"/>
                                        <p:tgtEl>
                                          <p:spTgt spid="3079"/>
                                        </p:tgtEl>
                                      </p:cBhvr>
                                    </p:animEffect>
                                    <p:anim calcmode="lin" valueType="num">
                                      <p:cBhvr>
                                        <p:cTn id="296" dur="1000"/>
                                        <p:tgtEl>
                                          <p:spTgt spid="3079"/>
                                        </p:tgtEl>
                                        <p:attrNameLst>
                                          <p:attrName>ppt_x</p:attrName>
                                        </p:attrNameLst>
                                      </p:cBhvr>
                                      <p:tavLst>
                                        <p:tav tm="0">
                                          <p:val>
                                            <p:strVal val="ppt_x"/>
                                          </p:val>
                                        </p:tav>
                                        <p:tav tm="100000">
                                          <p:val>
                                            <p:strVal val="ppt_x"/>
                                          </p:val>
                                        </p:tav>
                                      </p:tavLst>
                                    </p:anim>
                                    <p:anim calcmode="lin" valueType="num">
                                      <p:cBhvr>
                                        <p:cTn id="297" dur="1000"/>
                                        <p:tgtEl>
                                          <p:spTgt spid="3079"/>
                                        </p:tgtEl>
                                        <p:attrNameLst>
                                          <p:attrName>ppt_y</p:attrName>
                                        </p:attrNameLst>
                                      </p:cBhvr>
                                      <p:tavLst>
                                        <p:tav tm="0">
                                          <p:val>
                                            <p:strVal val="ppt_y"/>
                                          </p:val>
                                        </p:tav>
                                        <p:tav tm="100000">
                                          <p:val>
                                            <p:strVal val="ppt_y+.1"/>
                                          </p:val>
                                        </p:tav>
                                      </p:tavLst>
                                    </p:anim>
                                    <p:set>
                                      <p:cBhvr>
                                        <p:cTn id="298" dur="1" fill="hold">
                                          <p:stCondLst>
                                            <p:cond delay="999"/>
                                          </p:stCondLst>
                                        </p:cTn>
                                        <p:tgtEl>
                                          <p:spTgt spid="3079"/>
                                        </p:tgtEl>
                                        <p:attrNameLst>
                                          <p:attrName>style.visibility</p:attrName>
                                        </p:attrNameLst>
                                      </p:cBhvr>
                                      <p:to>
                                        <p:strVal val="hidden"/>
                                      </p:to>
                                    </p:set>
                                  </p:childTnLst>
                                </p:cTn>
                              </p:par>
                              <p:par>
                                <p:cTn id="299" presetID="42" presetClass="exit" presetSubtype="0" fill="hold" grpId="1" nodeType="withEffect">
                                  <p:stCondLst>
                                    <p:cond delay="8500"/>
                                  </p:stCondLst>
                                  <p:childTnLst>
                                    <p:animEffect transition="out" filter="fade">
                                      <p:cBhvr>
                                        <p:cTn id="300" dur="1000"/>
                                        <p:tgtEl>
                                          <p:spTgt spid="3080"/>
                                        </p:tgtEl>
                                      </p:cBhvr>
                                    </p:animEffect>
                                    <p:anim calcmode="lin" valueType="num">
                                      <p:cBhvr>
                                        <p:cTn id="301" dur="1000"/>
                                        <p:tgtEl>
                                          <p:spTgt spid="3080"/>
                                        </p:tgtEl>
                                        <p:attrNameLst>
                                          <p:attrName>ppt_x</p:attrName>
                                        </p:attrNameLst>
                                      </p:cBhvr>
                                      <p:tavLst>
                                        <p:tav tm="0">
                                          <p:val>
                                            <p:strVal val="ppt_x"/>
                                          </p:val>
                                        </p:tav>
                                        <p:tav tm="100000">
                                          <p:val>
                                            <p:strVal val="ppt_x"/>
                                          </p:val>
                                        </p:tav>
                                      </p:tavLst>
                                    </p:anim>
                                    <p:anim calcmode="lin" valueType="num">
                                      <p:cBhvr>
                                        <p:cTn id="302" dur="1000"/>
                                        <p:tgtEl>
                                          <p:spTgt spid="3080"/>
                                        </p:tgtEl>
                                        <p:attrNameLst>
                                          <p:attrName>ppt_y</p:attrName>
                                        </p:attrNameLst>
                                      </p:cBhvr>
                                      <p:tavLst>
                                        <p:tav tm="0">
                                          <p:val>
                                            <p:strVal val="ppt_y"/>
                                          </p:val>
                                        </p:tav>
                                        <p:tav tm="100000">
                                          <p:val>
                                            <p:strVal val="ppt_y+.1"/>
                                          </p:val>
                                        </p:tav>
                                      </p:tavLst>
                                    </p:anim>
                                    <p:set>
                                      <p:cBhvr>
                                        <p:cTn id="303" dur="1" fill="hold">
                                          <p:stCondLst>
                                            <p:cond delay="999"/>
                                          </p:stCondLst>
                                        </p:cTn>
                                        <p:tgtEl>
                                          <p:spTgt spid="3080"/>
                                        </p:tgtEl>
                                        <p:attrNameLst>
                                          <p:attrName>style.visibility</p:attrName>
                                        </p:attrNameLst>
                                      </p:cBhvr>
                                      <p:to>
                                        <p:strVal val="hidden"/>
                                      </p:to>
                                    </p:set>
                                  </p:childTnLst>
                                </p:cTn>
                              </p:par>
                              <p:par>
                                <p:cTn id="304" presetID="42" presetClass="exit" presetSubtype="0" fill="hold" grpId="1" nodeType="withEffect">
                                  <p:stCondLst>
                                    <p:cond delay="8500"/>
                                  </p:stCondLst>
                                  <p:childTnLst>
                                    <p:animEffect transition="out" filter="fade">
                                      <p:cBhvr>
                                        <p:cTn id="305" dur="1000"/>
                                        <p:tgtEl>
                                          <p:spTgt spid="3075"/>
                                        </p:tgtEl>
                                      </p:cBhvr>
                                    </p:animEffect>
                                    <p:anim calcmode="lin" valueType="num">
                                      <p:cBhvr>
                                        <p:cTn id="306" dur="1000"/>
                                        <p:tgtEl>
                                          <p:spTgt spid="3075"/>
                                        </p:tgtEl>
                                        <p:attrNameLst>
                                          <p:attrName>ppt_x</p:attrName>
                                        </p:attrNameLst>
                                      </p:cBhvr>
                                      <p:tavLst>
                                        <p:tav tm="0">
                                          <p:val>
                                            <p:strVal val="ppt_x"/>
                                          </p:val>
                                        </p:tav>
                                        <p:tav tm="100000">
                                          <p:val>
                                            <p:strVal val="ppt_x"/>
                                          </p:val>
                                        </p:tav>
                                      </p:tavLst>
                                    </p:anim>
                                    <p:anim calcmode="lin" valueType="num">
                                      <p:cBhvr>
                                        <p:cTn id="307" dur="1000"/>
                                        <p:tgtEl>
                                          <p:spTgt spid="3075"/>
                                        </p:tgtEl>
                                        <p:attrNameLst>
                                          <p:attrName>ppt_y</p:attrName>
                                        </p:attrNameLst>
                                      </p:cBhvr>
                                      <p:tavLst>
                                        <p:tav tm="0">
                                          <p:val>
                                            <p:strVal val="ppt_y"/>
                                          </p:val>
                                        </p:tav>
                                        <p:tav tm="100000">
                                          <p:val>
                                            <p:strVal val="ppt_y+.1"/>
                                          </p:val>
                                        </p:tav>
                                      </p:tavLst>
                                    </p:anim>
                                    <p:set>
                                      <p:cBhvr>
                                        <p:cTn id="308" dur="1" fill="hold">
                                          <p:stCondLst>
                                            <p:cond delay="999"/>
                                          </p:stCondLst>
                                        </p:cTn>
                                        <p:tgtEl>
                                          <p:spTgt spid="30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6" grpId="1"/>
      <p:bldP spid="3077" grpId="0" build="p"/>
      <p:bldP spid="3077" grpId="1" build="allAtOnce"/>
      <p:bldP spid="3074" grpId="0" animBg="1"/>
      <p:bldP spid="3074" grpId="1" animBg="1"/>
      <p:bldP spid="3075" grpId="0" animBg="1"/>
      <p:bldP spid="3075" grpId="1" animBg="1"/>
      <p:bldP spid="3079" grpId="0" animBg="1"/>
      <p:bldP spid="3079" grpId="1" animBg="1"/>
      <p:bldP spid="3080" grpId="0" animBg="1"/>
      <p:bldP spid="3080" grpId="1"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P spid="31" grpId="0" animBg="1"/>
      <p:bldP spid="31" grpId="1" animBg="1"/>
      <p:bldP spid="31" grpId="2" animBg="1"/>
      <p:bldP spid="32" grpId="0" animBg="1"/>
      <p:bldP spid="32" grpId="1" animBg="1"/>
      <p:bldP spid="32" grpId="2" animBg="1"/>
      <p:bldP spid="33" grpId="0" animBg="1"/>
      <p:bldP spid="33" grpId="1" animBg="1"/>
      <p:bldP spid="33" grpId="2" animBg="1"/>
      <p:bldP spid="34" grpId="0" animBg="1"/>
      <p:bldP spid="34" grpId="1" animBg="1"/>
      <p:bldP spid="34"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871133" cy="2108200"/>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cs typeface="+mn-ea"/>
              <a:sym typeface="+mn-lt"/>
            </a:endParaRPr>
          </a:p>
        </p:txBody>
      </p:sp>
      <p:grpSp>
        <p:nvGrpSpPr>
          <p:cNvPr id="3" name="组合 2"/>
          <p:cNvGrpSpPr/>
          <p:nvPr/>
        </p:nvGrpSpPr>
        <p:grpSpPr bwMode="auto">
          <a:xfrm>
            <a:off x="325967" y="444501"/>
            <a:ext cx="1219200" cy="1219200"/>
            <a:chOff x="659564" y="577242"/>
            <a:chExt cx="1106424" cy="1106424"/>
          </a:xfrm>
        </p:grpSpPr>
        <p:sp>
          <p:nvSpPr>
            <p:cNvPr id="4" name="椭圆 3"/>
            <p:cNvSpPr/>
            <p:nvPr/>
          </p:nvSpPr>
          <p:spPr>
            <a:xfrm>
              <a:off x="659564" y="577242"/>
              <a:ext cx="1106424" cy="1106424"/>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dirty="0">
                <a:solidFill>
                  <a:srgbClr val="C00000"/>
                </a:solidFill>
                <a:cs typeface="+mn-ea"/>
                <a:sym typeface="+mn-lt"/>
              </a:endParaRPr>
            </a:p>
          </p:txBody>
        </p:sp>
        <p:sp>
          <p:nvSpPr>
            <p:cNvPr id="5" name="矩形 4"/>
            <p:cNvSpPr>
              <a:spLocks noChangeArrowheads="1"/>
            </p:cNvSpPr>
            <p:nvPr/>
          </p:nvSpPr>
          <p:spPr bwMode="auto">
            <a:xfrm>
              <a:off x="659564" y="813906"/>
              <a:ext cx="1106424" cy="60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buNone/>
                <a:defRPr/>
              </a:pPr>
              <a:r>
                <a:rPr lang="zh-CN" altLang="en-US" sz="3735" b="1" dirty="0">
                  <a:solidFill>
                    <a:schemeClr val="bg1"/>
                  </a:solidFill>
                  <a:cs typeface="+mn-ea"/>
                  <a:sym typeface="+mn-lt"/>
                </a:rPr>
                <a:t>仙桃</a:t>
              </a:r>
            </a:p>
          </p:txBody>
        </p:sp>
      </p:grpSp>
      <p:pic>
        <p:nvPicPr>
          <p:cNvPr id="6" name="Picture 2"/>
          <p:cNvPicPr>
            <a:picLocks noChangeAspect="1" noChangeArrowheads="1"/>
          </p:cNvPicPr>
          <p:nvPr/>
        </p:nvPicPr>
        <p:blipFill>
          <a:blip r:embed="rId3" cstate="screen"/>
          <a:stretch>
            <a:fillRect/>
          </a:stretch>
        </p:blipFill>
        <p:spPr bwMode="auto">
          <a:xfrm>
            <a:off x="1896669" y="0"/>
            <a:ext cx="3029023" cy="210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stretch>
            <a:fillRect/>
          </a:stretch>
        </p:blipFill>
        <p:spPr bwMode="auto">
          <a:xfrm>
            <a:off x="4951226" y="0"/>
            <a:ext cx="4056113" cy="210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cstate="screen"/>
          <a:stretch>
            <a:fillRect/>
          </a:stretch>
        </p:blipFill>
        <p:spPr bwMode="auto">
          <a:xfrm>
            <a:off x="9032875" y="1"/>
            <a:ext cx="3159125" cy="210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6"/>
          <a:stretch>
            <a:fillRect/>
          </a:stretch>
        </p:blipFill>
        <p:spPr bwMode="auto">
          <a:xfrm>
            <a:off x="0" y="2171700"/>
            <a:ext cx="3430576" cy="2345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7" cstate="screen"/>
          <a:stretch>
            <a:fillRect/>
          </a:stretch>
        </p:blipFill>
        <p:spPr bwMode="auto">
          <a:xfrm>
            <a:off x="3501754" y="2171700"/>
            <a:ext cx="3655909" cy="234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a:blip r:embed="rId8" cstate="screen"/>
          <a:stretch>
            <a:fillRect/>
          </a:stretch>
        </p:blipFill>
        <p:spPr bwMode="auto">
          <a:xfrm>
            <a:off x="1" y="4595989"/>
            <a:ext cx="3407833" cy="2262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p:cNvPicPr>
            <a:picLocks noChangeAspect="1" noChangeArrowheads="1"/>
          </p:cNvPicPr>
          <p:nvPr/>
        </p:nvPicPr>
        <p:blipFill>
          <a:blip r:embed="rId9" cstate="screen"/>
          <a:stretch>
            <a:fillRect/>
          </a:stretch>
        </p:blipFill>
        <p:spPr bwMode="auto">
          <a:xfrm>
            <a:off x="3454125" y="4597200"/>
            <a:ext cx="3417775" cy="226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p:cNvPicPr>
            <a:picLocks noChangeAspect="1" noChangeArrowheads="1"/>
          </p:cNvPicPr>
          <p:nvPr/>
        </p:nvPicPr>
        <p:blipFill>
          <a:blip r:embed="rId10"/>
          <a:stretch>
            <a:fillRect/>
          </a:stretch>
        </p:blipFill>
        <p:spPr bwMode="auto">
          <a:xfrm>
            <a:off x="6918190" y="4597200"/>
            <a:ext cx="3179252" cy="226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矩形 13"/>
          <p:cNvSpPr/>
          <p:nvPr/>
        </p:nvSpPr>
        <p:spPr>
          <a:xfrm>
            <a:off x="10176000" y="4580467"/>
            <a:ext cx="2016000" cy="2271184"/>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bg1"/>
              </a:solidFill>
              <a:cs typeface="+mn-ea"/>
              <a:sym typeface="+mn-lt"/>
            </a:endParaRPr>
          </a:p>
        </p:txBody>
      </p:sp>
      <p:pic>
        <p:nvPicPr>
          <p:cNvPr id="3074" name="Picture 2" descr="C:\Users\jsj\Desktop\湖北\仙桃\chengs-hb-n080a.jpg"/>
          <p:cNvPicPr>
            <a:picLocks noChangeAspect="1" noChangeArrowheads="1"/>
          </p:cNvPicPr>
          <p:nvPr/>
        </p:nvPicPr>
        <p:blipFill>
          <a:blip r:embed="rId11"/>
          <a:srcRect/>
          <a:stretch>
            <a:fillRect/>
          </a:stretch>
        </p:blipFill>
        <p:spPr bwMode="auto">
          <a:xfrm>
            <a:off x="7228842" y="2171700"/>
            <a:ext cx="4963159" cy="234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 calcmode="lin" valueType="num">
                                      <p:cBhvr>
                                        <p:cTn id="13" dur="500" fill="hold"/>
                                        <p:tgtEl>
                                          <p:spTgt spid="3"/>
                                        </p:tgtEl>
                                        <p:attrNameLst>
                                          <p:attrName>style.rotation</p:attrName>
                                        </p:attrNameLst>
                                      </p:cBhvr>
                                      <p:tavLst>
                                        <p:tav tm="0">
                                          <p:val>
                                            <p:fltVal val="360"/>
                                          </p:val>
                                        </p:tav>
                                        <p:tav tm="100000">
                                          <p:val>
                                            <p:fltVal val="0"/>
                                          </p:val>
                                        </p:tav>
                                      </p:tavLst>
                                    </p:anim>
                                    <p:animEffect transition="in" filter="fade">
                                      <p:cBhvr>
                                        <p:cTn id="14" dur="500"/>
                                        <p:tgtEl>
                                          <p:spTgt spid="3"/>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anim calcmode="lin" valueType="num">
                                      <p:cBhvr>
                                        <p:cTn id="37" dur="500" fill="hold"/>
                                        <p:tgtEl>
                                          <p:spTgt spid="9"/>
                                        </p:tgtEl>
                                        <p:attrNameLst>
                                          <p:attrName>ppt_x</p:attrName>
                                        </p:attrNameLst>
                                      </p:cBhvr>
                                      <p:tavLst>
                                        <p:tav tm="0">
                                          <p:val>
                                            <p:strVal val="#ppt_x"/>
                                          </p:val>
                                        </p:tav>
                                        <p:tav tm="100000">
                                          <p:val>
                                            <p:strVal val="#ppt_x"/>
                                          </p:val>
                                        </p:tav>
                                      </p:tavLst>
                                    </p:anim>
                                    <p:anim calcmode="lin" valueType="num">
                                      <p:cBhvr>
                                        <p:cTn id="38" dur="5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anim calcmode="lin" valueType="num">
                                      <p:cBhvr>
                                        <p:cTn id="43" dur="500" fill="hold"/>
                                        <p:tgtEl>
                                          <p:spTgt spid="10"/>
                                        </p:tgtEl>
                                        <p:attrNameLst>
                                          <p:attrName>ppt_x</p:attrName>
                                        </p:attrNameLst>
                                      </p:cBhvr>
                                      <p:tavLst>
                                        <p:tav tm="0">
                                          <p:val>
                                            <p:strVal val="#ppt_x"/>
                                          </p:val>
                                        </p:tav>
                                        <p:tav tm="100000">
                                          <p:val>
                                            <p:strVal val="#ppt_x"/>
                                          </p:val>
                                        </p:tav>
                                      </p:tavLst>
                                    </p:anim>
                                    <p:anim calcmode="lin" valueType="num">
                                      <p:cBhvr>
                                        <p:cTn id="44" dur="500" fill="hold"/>
                                        <p:tgtEl>
                                          <p:spTgt spid="10"/>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anim calcmode="lin" valueType="num">
                                      <p:cBhvr>
                                        <p:cTn id="49" dur="500" fill="hold"/>
                                        <p:tgtEl>
                                          <p:spTgt spid="11"/>
                                        </p:tgtEl>
                                        <p:attrNameLst>
                                          <p:attrName>ppt_x</p:attrName>
                                        </p:attrNameLst>
                                      </p:cBhvr>
                                      <p:tavLst>
                                        <p:tav tm="0">
                                          <p:val>
                                            <p:strVal val="#ppt_x"/>
                                          </p:val>
                                        </p:tav>
                                        <p:tav tm="100000">
                                          <p:val>
                                            <p:strVal val="#ppt_x"/>
                                          </p:val>
                                        </p:tav>
                                      </p:tavLst>
                                    </p:anim>
                                    <p:anim calcmode="lin" valueType="num">
                                      <p:cBhvr>
                                        <p:cTn id="50" dur="500" fill="hold"/>
                                        <p:tgtEl>
                                          <p:spTgt spid="11"/>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42" presetClass="entr" presetSubtype="0"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anim calcmode="lin" valueType="num">
                                      <p:cBhvr>
                                        <p:cTn id="55" dur="500" fill="hold"/>
                                        <p:tgtEl>
                                          <p:spTgt spid="12"/>
                                        </p:tgtEl>
                                        <p:attrNameLst>
                                          <p:attrName>ppt_x</p:attrName>
                                        </p:attrNameLst>
                                      </p:cBhvr>
                                      <p:tavLst>
                                        <p:tav tm="0">
                                          <p:val>
                                            <p:strVal val="#ppt_x"/>
                                          </p:val>
                                        </p:tav>
                                        <p:tav tm="100000">
                                          <p:val>
                                            <p:strVal val="#ppt_x"/>
                                          </p:val>
                                        </p:tav>
                                      </p:tavLst>
                                    </p:anim>
                                    <p:anim calcmode="lin" valueType="num">
                                      <p:cBhvr>
                                        <p:cTn id="56" dur="500" fill="hold"/>
                                        <p:tgtEl>
                                          <p:spTgt spid="12"/>
                                        </p:tgtEl>
                                        <p:attrNameLst>
                                          <p:attrName>ppt_y</p:attrName>
                                        </p:attrNameLst>
                                      </p:cBhvr>
                                      <p:tavLst>
                                        <p:tav tm="0">
                                          <p:val>
                                            <p:strVal val="#ppt_y+.1"/>
                                          </p:val>
                                        </p:tav>
                                        <p:tav tm="100000">
                                          <p:val>
                                            <p:strVal val="#ppt_y"/>
                                          </p:val>
                                        </p:tav>
                                      </p:tavLst>
                                    </p:anim>
                                  </p:childTnLst>
                                </p:cTn>
                              </p:par>
                            </p:childTnLst>
                          </p:cTn>
                        </p:par>
                        <p:par>
                          <p:cTn id="57" fill="hold">
                            <p:stCondLst>
                              <p:cond delay="4500"/>
                            </p:stCondLst>
                            <p:childTnLst>
                              <p:par>
                                <p:cTn id="58" presetID="42" presetClass="entr" presetSubtype="0"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anim calcmode="lin" valueType="num">
                                      <p:cBhvr>
                                        <p:cTn id="61" dur="500" fill="hold"/>
                                        <p:tgtEl>
                                          <p:spTgt spid="13"/>
                                        </p:tgtEl>
                                        <p:attrNameLst>
                                          <p:attrName>ppt_x</p:attrName>
                                        </p:attrNameLst>
                                      </p:cBhvr>
                                      <p:tavLst>
                                        <p:tav tm="0">
                                          <p:val>
                                            <p:strVal val="#ppt_x"/>
                                          </p:val>
                                        </p:tav>
                                        <p:tav tm="100000">
                                          <p:val>
                                            <p:strVal val="#ppt_x"/>
                                          </p:val>
                                        </p:tav>
                                      </p:tavLst>
                                    </p:anim>
                                    <p:anim calcmode="lin" valueType="num">
                                      <p:cBhvr>
                                        <p:cTn id="62" dur="500" fill="hold"/>
                                        <p:tgtEl>
                                          <p:spTgt spid="13"/>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807885"/>
            <a:ext cx="12192000" cy="2448983"/>
          </a:xfrm>
          <a:prstGeom prst="rect">
            <a:avLst/>
          </a:prstGeom>
          <a:solidFill>
            <a:srgbClr val="FFFFFF"/>
          </a:solidFill>
          <a:ln w="3175">
            <a:solidFill>
              <a:srgbClr val="DCDCDC"/>
            </a:solidFill>
          </a:ln>
          <a:effectLst>
            <a:outerShdw blurRad="762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pic>
        <p:nvPicPr>
          <p:cNvPr id="3" name="Picture 13"/>
          <p:cNvPicPr>
            <a:picLocks noChangeAspect="1" noChangeArrowheads="1"/>
          </p:cNvPicPr>
          <p:nvPr/>
        </p:nvPicPr>
        <p:blipFill>
          <a:blip r:embed="rId6" cstate="screen"/>
          <a:stretch>
            <a:fillRect/>
          </a:stretch>
        </p:blipFill>
        <p:spPr bwMode="auto">
          <a:xfrm>
            <a:off x="9209618" y="4015318"/>
            <a:ext cx="2734732" cy="2051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7" cstate="screen"/>
          <a:stretch>
            <a:fillRect/>
          </a:stretch>
        </p:blipFill>
        <p:spPr bwMode="auto">
          <a:xfrm>
            <a:off x="272278" y="4015318"/>
            <a:ext cx="2882329" cy="2051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8" cstate="screen"/>
          <a:srcRect/>
          <a:stretch>
            <a:fillRect/>
          </a:stretch>
        </p:blipFill>
        <p:spPr bwMode="auto">
          <a:xfrm>
            <a:off x="3189520" y="4015317"/>
            <a:ext cx="2972157" cy="204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rotWithShape="1">
          <a:blip r:embed="rId9" cstate="screen"/>
          <a:srcRect/>
          <a:stretch>
            <a:fillRect/>
          </a:stretch>
        </p:blipFill>
        <p:spPr bwMode="auto">
          <a:xfrm>
            <a:off x="6196592" y="4015317"/>
            <a:ext cx="2978113" cy="204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10" cstate="screen"/>
          <a:stretch>
            <a:fillRect/>
          </a:stretch>
        </p:blipFill>
        <p:spPr bwMode="auto">
          <a:xfrm rot="21209597">
            <a:off x="939959" y="978496"/>
            <a:ext cx="3591239" cy="2381249"/>
          </a:xfrm>
          <a:prstGeom prst="rect">
            <a:avLst/>
          </a:prstGeom>
          <a:noFill/>
          <a:ln w="63500">
            <a:solidFill>
              <a:schemeClr val="bg1"/>
            </a:solid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1" name="组合 10"/>
          <p:cNvGrpSpPr/>
          <p:nvPr/>
        </p:nvGrpSpPr>
        <p:grpSpPr bwMode="auto">
          <a:xfrm>
            <a:off x="5471584" y="850902"/>
            <a:ext cx="1535441" cy="745204"/>
            <a:chOff x="949406" y="468602"/>
            <a:chExt cx="1151431" cy="559688"/>
          </a:xfrm>
        </p:grpSpPr>
        <p:grpSp>
          <p:nvGrpSpPr>
            <p:cNvPr id="12" name="组合 43"/>
            <p:cNvGrpSpPr/>
            <p:nvPr/>
          </p:nvGrpSpPr>
          <p:grpSpPr bwMode="auto">
            <a:xfrm>
              <a:off x="949406" y="695565"/>
              <a:ext cx="260685" cy="221582"/>
              <a:chOff x="4279900" y="504825"/>
              <a:chExt cx="508000" cy="431800"/>
            </a:xfrm>
          </p:grpSpPr>
          <p:sp>
            <p:nvSpPr>
              <p:cNvPr id="14" name="MH_Other_1"/>
              <p:cNvSpPr>
                <a:spLocks noChangeArrowheads="1"/>
              </p:cNvSpPr>
              <p:nvPr>
                <p:custDataLst>
                  <p:tags r:id="rId2"/>
                </p:custDataLst>
              </p:nvPr>
            </p:nvSpPr>
            <p:spPr bwMode="auto">
              <a:xfrm>
                <a:off x="4279900" y="504825"/>
                <a:ext cx="295275" cy="431800"/>
              </a:xfrm>
              <a:prstGeom prst="chevron">
                <a:avLst>
                  <a:gd name="adj" fmla="val 50000"/>
                </a:avLst>
              </a:prstGeom>
              <a:solidFill>
                <a:srgbClr val="00B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a:cs typeface="+mn-ea"/>
                  <a:sym typeface="+mn-lt"/>
                </a:endParaRPr>
              </a:p>
            </p:txBody>
          </p:sp>
          <p:sp>
            <p:nvSpPr>
              <p:cNvPr id="15" name="MH_Other_2"/>
              <p:cNvSpPr>
                <a:spLocks noChangeArrowheads="1"/>
              </p:cNvSpPr>
              <p:nvPr>
                <p:custDataLst>
                  <p:tags r:id="rId3"/>
                </p:custDataLst>
              </p:nvPr>
            </p:nvSpPr>
            <p:spPr bwMode="auto">
              <a:xfrm>
                <a:off x="4492625" y="504825"/>
                <a:ext cx="295275" cy="431799"/>
              </a:xfrm>
              <a:prstGeom prst="chevron">
                <a:avLst>
                  <a:gd name="adj" fmla="val 50000"/>
                </a:avLst>
              </a:prstGeom>
              <a:solidFill>
                <a:srgbClr val="00B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a:cs typeface="+mn-ea"/>
                  <a:sym typeface="+mn-lt"/>
                </a:endParaRPr>
              </a:p>
            </p:txBody>
          </p:sp>
        </p:grpSp>
        <p:sp>
          <p:nvSpPr>
            <p:cNvPr id="13" name="TextBox 44"/>
            <p:cNvSpPr txBox="1">
              <a:spLocks noChangeArrowheads="1"/>
            </p:cNvSpPr>
            <p:nvPr/>
          </p:nvSpPr>
          <p:spPr bwMode="auto">
            <a:xfrm>
              <a:off x="1243502" y="468602"/>
              <a:ext cx="857335" cy="55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5000"/>
                </a:lnSpc>
              </a:pPr>
              <a:r>
                <a:rPr lang="zh-CN" altLang="en-US" sz="3735" b="1" dirty="0">
                  <a:solidFill>
                    <a:srgbClr val="00B5E2"/>
                  </a:solidFill>
                  <a:latin typeface="+mn-lt"/>
                  <a:ea typeface="+mn-ea"/>
                  <a:cs typeface="+mn-ea"/>
                  <a:sym typeface="+mn-lt"/>
                </a:rPr>
                <a:t>咸宁</a:t>
              </a:r>
            </a:p>
          </p:txBody>
        </p:sp>
      </p:grpSp>
      <p:sp>
        <p:nvSpPr>
          <p:cNvPr id="16" name="矩形 15"/>
          <p:cNvSpPr/>
          <p:nvPr/>
        </p:nvSpPr>
        <p:spPr>
          <a:xfrm>
            <a:off x="5471584" y="1826684"/>
            <a:ext cx="4561416" cy="1692386"/>
          </a:xfrm>
          <a:prstGeom prst="rect">
            <a:avLst/>
          </a:prstGeom>
        </p:spPr>
        <p:txBody>
          <a:bodyPr>
            <a:spAutoFit/>
          </a:bodyPr>
          <a:lstStyle/>
          <a:p>
            <a:pPr algn="ctr">
              <a:lnSpc>
                <a:spcPct val="130000"/>
              </a:lnSpc>
              <a:spcBef>
                <a:spcPct val="0"/>
              </a:spcBef>
              <a:defRPr/>
            </a:pPr>
            <a:r>
              <a:rPr lang="zh-CN" altLang="en-US" sz="1335" dirty="0">
                <a:cs typeface="+mn-ea"/>
                <a:sym typeface="+mn-lt"/>
              </a:rPr>
              <a:t>单击选中图片</a:t>
            </a:r>
            <a:endParaRPr lang="en-US" altLang="zh-CN" sz="1335" dirty="0">
              <a:cs typeface="+mn-ea"/>
              <a:sym typeface="+mn-lt"/>
            </a:endParaRPr>
          </a:p>
          <a:p>
            <a:pPr algn="ctr">
              <a:lnSpc>
                <a:spcPct val="130000"/>
              </a:lnSpc>
              <a:spcBef>
                <a:spcPct val="0"/>
              </a:spcBef>
              <a:defRPr/>
            </a:pPr>
            <a:r>
              <a:rPr lang="zh-CN" altLang="en-US" sz="1335" dirty="0">
                <a:cs typeface="+mn-ea"/>
                <a:sym typeface="+mn-lt"/>
              </a:rPr>
              <a:t>单击菜单栏的“绘图工具格式”</a:t>
            </a:r>
            <a:endParaRPr lang="en-US" altLang="zh-CN" sz="1335" dirty="0">
              <a:cs typeface="+mn-ea"/>
              <a:sym typeface="+mn-lt"/>
            </a:endParaRPr>
          </a:p>
          <a:p>
            <a:pPr algn="ctr">
              <a:lnSpc>
                <a:spcPct val="130000"/>
              </a:lnSpc>
              <a:spcBef>
                <a:spcPct val="0"/>
              </a:spcBef>
              <a:defRPr/>
            </a:pPr>
            <a:r>
              <a:rPr lang="zh-CN" altLang="en-US" sz="1335" dirty="0">
                <a:cs typeface="+mn-ea"/>
                <a:sym typeface="+mn-lt"/>
              </a:rPr>
              <a:t>单击“形状填充”</a:t>
            </a:r>
            <a:endParaRPr lang="en-US" altLang="zh-CN" sz="1335" dirty="0">
              <a:cs typeface="+mn-ea"/>
              <a:sym typeface="+mn-lt"/>
            </a:endParaRPr>
          </a:p>
          <a:p>
            <a:pPr algn="ctr">
              <a:lnSpc>
                <a:spcPct val="130000"/>
              </a:lnSpc>
              <a:spcBef>
                <a:spcPct val="0"/>
              </a:spcBef>
              <a:defRPr/>
            </a:pPr>
            <a:r>
              <a:rPr lang="zh-CN" altLang="en-US" sz="1335" dirty="0">
                <a:cs typeface="+mn-ea"/>
                <a:sym typeface="+mn-lt"/>
              </a:rPr>
              <a:t>选择“图片”</a:t>
            </a:r>
            <a:endParaRPr lang="en-US" altLang="zh-CN" sz="1335" dirty="0">
              <a:cs typeface="+mn-ea"/>
              <a:sym typeface="+mn-lt"/>
            </a:endParaRPr>
          </a:p>
          <a:p>
            <a:pPr algn="ctr">
              <a:lnSpc>
                <a:spcPct val="130000"/>
              </a:lnSpc>
              <a:spcBef>
                <a:spcPct val="0"/>
              </a:spcBef>
              <a:defRPr/>
            </a:pPr>
            <a:r>
              <a:rPr lang="zh-CN" altLang="en-US" sz="1335" dirty="0">
                <a:cs typeface="+mn-ea"/>
                <a:sym typeface="+mn-lt"/>
              </a:rPr>
              <a:t>选择您需要展示的图片</a:t>
            </a:r>
            <a:endParaRPr lang="en-US" altLang="zh-CN" sz="1335" dirty="0">
              <a:cs typeface="+mn-ea"/>
              <a:sym typeface="+mn-lt"/>
            </a:endParaRPr>
          </a:p>
          <a:p>
            <a:pPr algn="ctr">
              <a:lnSpc>
                <a:spcPct val="130000"/>
              </a:lnSpc>
              <a:spcBef>
                <a:spcPct val="0"/>
              </a:spcBef>
              <a:defRPr/>
            </a:pPr>
            <a:r>
              <a:rPr lang="zh-CN" altLang="en-US" sz="1335" dirty="0">
                <a:cs typeface="+mn-ea"/>
                <a:sym typeface="+mn-lt"/>
              </a:rPr>
              <a:t>单击“插入”</a:t>
            </a:r>
          </a:p>
        </p:txBody>
      </p:sp>
      <p:sp>
        <p:nvSpPr>
          <p:cNvPr id="17" name="MH_Other_1"/>
          <p:cNvSpPr/>
          <p:nvPr>
            <p:custDataLst>
              <p:tags r:id="rId1"/>
            </p:custDataLst>
          </p:nvPr>
        </p:nvSpPr>
        <p:spPr>
          <a:xfrm>
            <a:off x="5471585" y="1663700"/>
            <a:ext cx="4464049" cy="69851"/>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65825" y="717403"/>
            <a:ext cx="9181996" cy="1192360"/>
            <a:chOff x="1999368" y="538052"/>
            <a:chExt cx="6886497" cy="894270"/>
          </a:xfrm>
        </p:grpSpPr>
        <p:sp>
          <p:nvSpPr>
            <p:cNvPr id="16" name="TextBox 15"/>
            <p:cNvSpPr txBox="1"/>
            <p:nvPr/>
          </p:nvSpPr>
          <p:spPr>
            <a:xfrm>
              <a:off x="3701291" y="538052"/>
              <a:ext cx="5184574" cy="484175"/>
            </a:xfrm>
            <a:prstGeom prst="rect">
              <a:avLst/>
            </a:prstGeom>
            <a:noFill/>
          </p:spPr>
          <p:txBody>
            <a:bodyPr vert="horz" wrap="none" rtlCol="0">
              <a:noAutofit/>
            </a:bodyPr>
            <a:lstStyle/>
            <a:p>
              <a:pPr algn="r">
                <a:lnSpc>
                  <a:spcPct val="125000"/>
                </a:lnSpc>
              </a:pPr>
              <a:r>
                <a:rPr lang="zh-CN" altLang="en-US" sz="3735" b="1" dirty="0">
                  <a:solidFill>
                    <a:srgbClr val="00B5E2"/>
                  </a:solidFill>
                  <a:cs typeface="+mn-ea"/>
                  <a:sym typeface="+mn-lt"/>
                </a:rPr>
                <a:t>咸宁</a:t>
              </a:r>
            </a:p>
          </p:txBody>
        </p:sp>
        <p:sp>
          <p:nvSpPr>
            <p:cNvPr id="17" name="矩形 16"/>
            <p:cNvSpPr/>
            <p:nvPr/>
          </p:nvSpPr>
          <p:spPr>
            <a:xfrm>
              <a:off x="1999368" y="1070747"/>
              <a:ext cx="6844457" cy="361575"/>
            </a:xfrm>
            <a:prstGeom prst="rect">
              <a:avLst/>
            </a:prstGeom>
          </p:spPr>
          <p:txBody>
            <a:bodyPr wrap="square">
              <a:noAutofit/>
            </a:bodyPr>
            <a:lstStyle/>
            <a:p>
              <a:pPr algn="r"/>
              <a:r>
                <a:rPr lang="en-US" altLang="zh-CN" sz="1865" dirty="0">
                  <a:solidFill>
                    <a:srgbClr val="00B5E2"/>
                  </a:solidFill>
                  <a:cs typeface="+mn-ea"/>
                  <a:sym typeface="+mn-lt"/>
                </a:rPr>
                <a:t>Please enter your text here . Please enter your text here</a:t>
              </a:r>
              <a:endParaRPr lang="zh-CN" altLang="en-US" sz="1865" dirty="0">
                <a:solidFill>
                  <a:srgbClr val="00B5E2"/>
                </a:solidFill>
                <a:cs typeface="+mn-ea"/>
                <a:sym typeface="+mn-lt"/>
              </a:endParaRPr>
            </a:p>
          </p:txBody>
        </p:sp>
      </p:grpSp>
      <p:sp>
        <p:nvSpPr>
          <p:cNvPr id="29" name="任意多边形 28"/>
          <p:cNvSpPr/>
          <p:nvPr/>
        </p:nvSpPr>
        <p:spPr>
          <a:xfrm>
            <a:off x="-5440" y="2377072"/>
            <a:ext cx="3071501" cy="3922995"/>
          </a:xfrm>
          <a:custGeom>
            <a:avLst/>
            <a:gdLst>
              <a:gd name="connsiteX0" fmla="*/ 12039 w 2299544"/>
              <a:gd name="connsiteY0" fmla="*/ 0 h 4091715"/>
              <a:gd name="connsiteX1" fmla="*/ 2287503 w 2299544"/>
              <a:gd name="connsiteY1" fmla="*/ 506276 h 4091715"/>
              <a:gd name="connsiteX2" fmla="*/ 2299544 w 2299544"/>
              <a:gd name="connsiteY2" fmla="*/ 3626936 h 4091715"/>
              <a:gd name="connsiteX3" fmla="*/ 0 w 2299544"/>
              <a:gd name="connsiteY3" fmla="*/ 4091715 h 4091715"/>
              <a:gd name="connsiteX0-1" fmla="*/ 881 w 2303626"/>
              <a:gd name="connsiteY0-2" fmla="*/ 0 h 4091715"/>
              <a:gd name="connsiteX1-3" fmla="*/ 2291585 w 2303626"/>
              <a:gd name="connsiteY1-4" fmla="*/ 506276 h 4091715"/>
              <a:gd name="connsiteX2-5" fmla="*/ 2303626 w 2303626"/>
              <a:gd name="connsiteY2-6" fmla="*/ 3626936 h 4091715"/>
              <a:gd name="connsiteX3-7" fmla="*/ 4082 w 2303626"/>
              <a:gd name="connsiteY3-8" fmla="*/ 4091715 h 4091715"/>
              <a:gd name="connsiteX4" fmla="*/ 881 w 2303626"/>
              <a:gd name="connsiteY4" fmla="*/ 0 h 4091715"/>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2303626" h="4091715">
                <a:moveTo>
                  <a:pt x="881" y="0"/>
                </a:moveTo>
                <a:lnTo>
                  <a:pt x="2291585" y="506276"/>
                </a:lnTo>
                <a:cubicBezTo>
                  <a:pt x="2295599" y="1546496"/>
                  <a:pt x="2299612" y="2586716"/>
                  <a:pt x="2303626" y="3626936"/>
                </a:cubicBezTo>
                <a:lnTo>
                  <a:pt x="4082" y="4091715"/>
                </a:lnTo>
                <a:cubicBezTo>
                  <a:pt x="8095" y="2727810"/>
                  <a:pt x="-3132" y="1363905"/>
                  <a:pt x="881" y="0"/>
                </a:cubicBez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0" name="任意多边形 29"/>
          <p:cNvSpPr/>
          <p:nvPr/>
        </p:nvSpPr>
        <p:spPr>
          <a:xfrm>
            <a:off x="3021919" y="2372883"/>
            <a:ext cx="3091391" cy="3927181"/>
          </a:xfrm>
          <a:custGeom>
            <a:avLst/>
            <a:gdLst>
              <a:gd name="connsiteX0" fmla="*/ 2300172 w 2318543"/>
              <a:gd name="connsiteY0" fmla="*/ 0 h 4096081"/>
              <a:gd name="connsiteX1" fmla="*/ 2318543 w 2318543"/>
              <a:gd name="connsiteY1" fmla="*/ 4096081 h 4096081"/>
              <a:gd name="connsiteX2" fmla="*/ 0 w 2318543"/>
              <a:gd name="connsiteY2" fmla="*/ 3631302 h 4096081"/>
              <a:gd name="connsiteX3" fmla="*/ 12040 w 2318543"/>
              <a:gd name="connsiteY3" fmla="*/ 510643 h 4096081"/>
            </a:gdLst>
            <a:ahLst/>
            <a:cxnLst>
              <a:cxn ang="0">
                <a:pos x="connsiteX0" y="connsiteY0"/>
              </a:cxn>
              <a:cxn ang="0">
                <a:pos x="connsiteX1" y="connsiteY1"/>
              </a:cxn>
              <a:cxn ang="0">
                <a:pos x="connsiteX2" y="connsiteY2"/>
              </a:cxn>
              <a:cxn ang="0">
                <a:pos x="connsiteX3" y="connsiteY3"/>
              </a:cxn>
            </a:cxnLst>
            <a:rect l="l" t="t" r="r" b="b"/>
            <a:pathLst>
              <a:path w="2318543" h="4096081">
                <a:moveTo>
                  <a:pt x="2300172" y="0"/>
                </a:moveTo>
                <a:lnTo>
                  <a:pt x="2318543" y="4096081"/>
                </a:lnTo>
                <a:lnTo>
                  <a:pt x="0" y="3631302"/>
                </a:lnTo>
                <a:lnTo>
                  <a:pt x="12040" y="510643"/>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1" name="任意多边形 30"/>
          <p:cNvSpPr/>
          <p:nvPr/>
        </p:nvSpPr>
        <p:spPr>
          <a:xfrm>
            <a:off x="6069416" y="2372886"/>
            <a:ext cx="3100673" cy="3927181"/>
          </a:xfrm>
          <a:custGeom>
            <a:avLst/>
            <a:gdLst>
              <a:gd name="connsiteX0" fmla="*/ 0 w 2325505"/>
              <a:gd name="connsiteY0" fmla="*/ 0 h 4096081"/>
              <a:gd name="connsiteX1" fmla="*/ 2313465 w 2325505"/>
              <a:gd name="connsiteY1" fmla="*/ 510643 h 4096081"/>
              <a:gd name="connsiteX2" fmla="*/ 2325505 w 2325505"/>
              <a:gd name="connsiteY2" fmla="*/ 3631302 h 4096081"/>
              <a:gd name="connsiteX3" fmla="*/ 25961 w 2325505"/>
              <a:gd name="connsiteY3" fmla="*/ 4096081 h 4096081"/>
            </a:gdLst>
            <a:ahLst/>
            <a:cxnLst>
              <a:cxn ang="0">
                <a:pos x="connsiteX0" y="connsiteY0"/>
              </a:cxn>
              <a:cxn ang="0">
                <a:pos x="connsiteX1" y="connsiteY1"/>
              </a:cxn>
              <a:cxn ang="0">
                <a:pos x="connsiteX2" y="connsiteY2"/>
              </a:cxn>
              <a:cxn ang="0">
                <a:pos x="connsiteX3" y="connsiteY3"/>
              </a:cxn>
            </a:cxnLst>
            <a:rect l="l" t="t" r="r" b="b"/>
            <a:pathLst>
              <a:path w="2325505" h="4096081">
                <a:moveTo>
                  <a:pt x="0" y="0"/>
                </a:moveTo>
                <a:lnTo>
                  <a:pt x="2313465" y="510643"/>
                </a:lnTo>
                <a:lnTo>
                  <a:pt x="2325505" y="3631302"/>
                </a:lnTo>
                <a:lnTo>
                  <a:pt x="25961" y="4096081"/>
                </a:lnTo>
                <a:close/>
              </a:path>
            </a:pathLst>
          </a:cu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2" name="任意多边形 31"/>
          <p:cNvSpPr/>
          <p:nvPr/>
        </p:nvSpPr>
        <p:spPr>
          <a:xfrm>
            <a:off x="9125945" y="2384378"/>
            <a:ext cx="3070327" cy="3915689"/>
          </a:xfrm>
          <a:custGeom>
            <a:avLst/>
            <a:gdLst>
              <a:gd name="connsiteX0" fmla="*/ 2287505 w 2299545"/>
              <a:gd name="connsiteY0" fmla="*/ 0 h 4091715"/>
              <a:gd name="connsiteX1" fmla="*/ 2299545 w 2299545"/>
              <a:gd name="connsiteY1" fmla="*/ 4091715 h 4091715"/>
              <a:gd name="connsiteX2" fmla="*/ 0 w 2299545"/>
              <a:gd name="connsiteY2" fmla="*/ 3626936 h 4091715"/>
              <a:gd name="connsiteX3" fmla="*/ 12040 w 2299545"/>
              <a:gd name="connsiteY3" fmla="*/ 506277 h 4091715"/>
              <a:gd name="connsiteX0-1" fmla="*/ 2302745 w 2302745"/>
              <a:gd name="connsiteY0-2" fmla="*/ 0 h 4084095"/>
              <a:gd name="connsiteX1-3" fmla="*/ 2299545 w 2302745"/>
              <a:gd name="connsiteY1-4" fmla="*/ 4084095 h 4084095"/>
              <a:gd name="connsiteX2-5" fmla="*/ 0 w 2302745"/>
              <a:gd name="connsiteY2-6" fmla="*/ 3619316 h 4084095"/>
              <a:gd name="connsiteX3-7" fmla="*/ 12040 w 2302745"/>
              <a:gd name="connsiteY3-8" fmla="*/ 498657 h 4084095"/>
              <a:gd name="connsiteX4" fmla="*/ 2302745 w 2302745"/>
              <a:gd name="connsiteY4" fmla="*/ 0 h 4084095"/>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2302745" h="4084095">
                <a:moveTo>
                  <a:pt x="2302745" y="0"/>
                </a:moveTo>
                <a:cubicBezTo>
                  <a:pt x="2301678" y="1361365"/>
                  <a:pt x="2300612" y="2722730"/>
                  <a:pt x="2299545" y="4084095"/>
                </a:cubicBezTo>
                <a:lnTo>
                  <a:pt x="0" y="3619316"/>
                </a:lnTo>
                <a:cubicBezTo>
                  <a:pt x="4013" y="2579096"/>
                  <a:pt x="8027" y="1538877"/>
                  <a:pt x="12040" y="498657"/>
                </a:cubicBezTo>
                <a:lnTo>
                  <a:pt x="2302745" y="0"/>
                </a:lnTo>
                <a:close/>
              </a:path>
            </a:pathLst>
          </a:cu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55" presetClass="entr" presetSubtype="0" fill="hold" grpId="0" nodeType="withEffect">
                                  <p:stCondLst>
                                    <p:cond delay="1000"/>
                                  </p:stCondLst>
                                  <p:childTnLst>
                                    <p:set>
                                      <p:cBhvr>
                                        <p:cTn id="16" dur="1" fill="hold">
                                          <p:stCondLst>
                                            <p:cond delay="0"/>
                                          </p:stCondLst>
                                        </p:cTn>
                                        <p:tgtEl>
                                          <p:spTgt spid="29"/>
                                        </p:tgtEl>
                                        <p:attrNameLst>
                                          <p:attrName>style.visibility</p:attrName>
                                        </p:attrNameLst>
                                      </p:cBhvr>
                                      <p:to>
                                        <p:strVal val="visible"/>
                                      </p:to>
                                    </p:set>
                                    <p:anim calcmode="lin" valueType="num">
                                      <p:cBhvr>
                                        <p:cTn id="17" dur="1000" fill="hold"/>
                                        <p:tgtEl>
                                          <p:spTgt spid="29"/>
                                        </p:tgtEl>
                                        <p:attrNameLst>
                                          <p:attrName>ppt_w</p:attrName>
                                        </p:attrNameLst>
                                      </p:cBhvr>
                                      <p:tavLst>
                                        <p:tav tm="0">
                                          <p:val>
                                            <p:strVal val="#ppt_w*0.70"/>
                                          </p:val>
                                        </p:tav>
                                        <p:tav tm="100000">
                                          <p:val>
                                            <p:strVal val="#ppt_w"/>
                                          </p:val>
                                        </p:tav>
                                      </p:tavLst>
                                    </p:anim>
                                    <p:anim calcmode="lin" valueType="num">
                                      <p:cBhvr>
                                        <p:cTn id="18" dur="1000" fill="hold"/>
                                        <p:tgtEl>
                                          <p:spTgt spid="29"/>
                                        </p:tgtEl>
                                        <p:attrNameLst>
                                          <p:attrName>ppt_h</p:attrName>
                                        </p:attrNameLst>
                                      </p:cBhvr>
                                      <p:tavLst>
                                        <p:tav tm="0">
                                          <p:val>
                                            <p:strVal val="#ppt_h"/>
                                          </p:val>
                                        </p:tav>
                                        <p:tav tm="100000">
                                          <p:val>
                                            <p:strVal val="#ppt_h"/>
                                          </p:val>
                                        </p:tav>
                                      </p:tavLst>
                                    </p:anim>
                                    <p:animEffect transition="in" filter="fade">
                                      <p:cBhvr>
                                        <p:cTn id="19" dur="1000"/>
                                        <p:tgtEl>
                                          <p:spTgt spid="29"/>
                                        </p:tgtEl>
                                      </p:cBhvr>
                                    </p:animEffect>
                                  </p:childTnLst>
                                </p:cTn>
                              </p:par>
                              <p:par>
                                <p:cTn id="20" presetID="55" presetClass="entr" presetSubtype="0" fill="hold" grpId="0" nodeType="withEffect">
                                  <p:stCondLst>
                                    <p:cond delay="1500"/>
                                  </p:stCondLst>
                                  <p:childTnLst>
                                    <p:set>
                                      <p:cBhvr>
                                        <p:cTn id="21" dur="1" fill="hold">
                                          <p:stCondLst>
                                            <p:cond delay="0"/>
                                          </p:stCondLst>
                                        </p:cTn>
                                        <p:tgtEl>
                                          <p:spTgt spid="30"/>
                                        </p:tgtEl>
                                        <p:attrNameLst>
                                          <p:attrName>style.visibility</p:attrName>
                                        </p:attrNameLst>
                                      </p:cBhvr>
                                      <p:to>
                                        <p:strVal val="visible"/>
                                      </p:to>
                                    </p:set>
                                    <p:anim calcmode="lin" valueType="num">
                                      <p:cBhvr>
                                        <p:cTn id="22" dur="1000" fill="hold"/>
                                        <p:tgtEl>
                                          <p:spTgt spid="30"/>
                                        </p:tgtEl>
                                        <p:attrNameLst>
                                          <p:attrName>ppt_w</p:attrName>
                                        </p:attrNameLst>
                                      </p:cBhvr>
                                      <p:tavLst>
                                        <p:tav tm="0">
                                          <p:val>
                                            <p:strVal val="#ppt_w*0.70"/>
                                          </p:val>
                                        </p:tav>
                                        <p:tav tm="100000">
                                          <p:val>
                                            <p:strVal val="#ppt_w"/>
                                          </p:val>
                                        </p:tav>
                                      </p:tavLst>
                                    </p:anim>
                                    <p:anim calcmode="lin" valueType="num">
                                      <p:cBhvr>
                                        <p:cTn id="23" dur="1000" fill="hold"/>
                                        <p:tgtEl>
                                          <p:spTgt spid="30"/>
                                        </p:tgtEl>
                                        <p:attrNameLst>
                                          <p:attrName>ppt_h</p:attrName>
                                        </p:attrNameLst>
                                      </p:cBhvr>
                                      <p:tavLst>
                                        <p:tav tm="0">
                                          <p:val>
                                            <p:strVal val="#ppt_h"/>
                                          </p:val>
                                        </p:tav>
                                        <p:tav tm="100000">
                                          <p:val>
                                            <p:strVal val="#ppt_h"/>
                                          </p:val>
                                        </p:tav>
                                      </p:tavLst>
                                    </p:anim>
                                    <p:animEffect transition="in" filter="fade">
                                      <p:cBhvr>
                                        <p:cTn id="24" dur="1000"/>
                                        <p:tgtEl>
                                          <p:spTgt spid="30"/>
                                        </p:tgtEl>
                                      </p:cBhvr>
                                    </p:animEffect>
                                  </p:childTnLst>
                                </p:cTn>
                              </p:par>
                              <p:par>
                                <p:cTn id="25" presetID="55" presetClass="entr" presetSubtype="0" fill="hold" grpId="0" nodeType="withEffect">
                                  <p:stCondLst>
                                    <p:cond delay="2000"/>
                                  </p:stCondLst>
                                  <p:childTnLst>
                                    <p:set>
                                      <p:cBhvr>
                                        <p:cTn id="26" dur="1" fill="hold">
                                          <p:stCondLst>
                                            <p:cond delay="0"/>
                                          </p:stCondLst>
                                        </p:cTn>
                                        <p:tgtEl>
                                          <p:spTgt spid="31"/>
                                        </p:tgtEl>
                                        <p:attrNameLst>
                                          <p:attrName>style.visibility</p:attrName>
                                        </p:attrNameLst>
                                      </p:cBhvr>
                                      <p:to>
                                        <p:strVal val="visible"/>
                                      </p:to>
                                    </p:set>
                                    <p:anim calcmode="lin" valueType="num">
                                      <p:cBhvr>
                                        <p:cTn id="27" dur="1000" fill="hold"/>
                                        <p:tgtEl>
                                          <p:spTgt spid="31"/>
                                        </p:tgtEl>
                                        <p:attrNameLst>
                                          <p:attrName>ppt_w</p:attrName>
                                        </p:attrNameLst>
                                      </p:cBhvr>
                                      <p:tavLst>
                                        <p:tav tm="0">
                                          <p:val>
                                            <p:strVal val="#ppt_w*0.70"/>
                                          </p:val>
                                        </p:tav>
                                        <p:tav tm="100000">
                                          <p:val>
                                            <p:strVal val="#ppt_w"/>
                                          </p:val>
                                        </p:tav>
                                      </p:tavLst>
                                    </p:anim>
                                    <p:anim calcmode="lin" valueType="num">
                                      <p:cBhvr>
                                        <p:cTn id="28" dur="1000" fill="hold"/>
                                        <p:tgtEl>
                                          <p:spTgt spid="31"/>
                                        </p:tgtEl>
                                        <p:attrNameLst>
                                          <p:attrName>ppt_h</p:attrName>
                                        </p:attrNameLst>
                                      </p:cBhvr>
                                      <p:tavLst>
                                        <p:tav tm="0">
                                          <p:val>
                                            <p:strVal val="#ppt_h"/>
                                          </p:val>
                                        </p:tav>
                                        <p:tav tm="100000">
                                          <p:val>
                                            <p:strVal val="#ppt_h"/>
                                          </p:val>
                                        </p:tav>
                                      </p:tavLst>
                                    </p:anim>
                                    <p:animEffect transition="in" filter="fade">
                                      <p:cBhvr>
                                        <p:cTn id="29" dur="1000"/>
                                        <p:tgtEl>
                                          <p:spTgt spid="31"/>
                                        </p:tgtEl>
                                      </p:cBhvr>
                                    </p:animEffect>
                                  </p:childTnLst>
                                </p:cTn>
                              </p:par>
                              <p:par>
                                <p:cTn id="30" presetID="55" presetClass="entr" presetSubtype="0" fill="hold" grpId="0" nodeType="withEffect">
                                  <p:stCondLst>
                                    <p:cond delay="2500"/>
                                  </p:stCondLst>
                                  <p:childTnLst>
                                    <p:set>
                                      <p:cBhvr>
                                        <p:cTn id="31" dur="1" fill="hold">
                                          <p:stCondLst>
                                            <p:cond delay="0"/>
                                          </p:stCondLst>
                                        </p:cTn>
                                        <p:tgtEl>
                                          <p:spTgt spid="32"/>
                                        </p:tgtEl>
                                        <p:attrNameLst>
                                          <p:attrName>style.visibility</p:attrName>
                                        </p:attrNameLst>
                                      </p:cBhvr>
                                      <p:to>
                                        <p:strVal val="visible"/>
                                      </p:to>
                                    </p:set>
                                    <p:anim calcmode="lin" valueType="num">
                                      <p:cBhvr>
                                        <p:cTn id="32" dur="1000" fill="hold"/>
                                        <p:tgtEl>
                                          <p:spTgt spid="32"/>
                                        </p:tgtEl>
                                        <p:attrNameLst>
                                          <p:attrName>ppt_w</p:attrName>
                                        </p:attrNameLst>
                                      </p:cBhvr>
                                      <p:tavLst>
                                        <p:tav tm="0">
                                          <p:val>
                                            <p:strVal val="#ppt_w*0.70"/>
                                          </p:val>
                                        </p:tav>
                                        <p:tav tm="100000">
                                          <p:val>
                                            <p:strVal val="#ppt_w"/>
                                          </p:val>
                                        </p:tav>
                                      </p:tavLst>
                                    </p:anim>
                                    <p:anim calcmode="lin" valueType="num">
                                      <p:cBhvr>
                                        <p:cTn id="33" dur="1000" fill="hold"/>
                                        <p:tgtEl>
                                          <p:spTgt spid="32"/>
                                        </p:tgtEl>
                                        <p:attrNameLst>
                                          <p:attrName>ppt_h</p:attrName>
                                        </p:attrNameLst>
                                      </p:cBhvr>
                                      <p:tavLst>
                                        <p:tav tm="0">
                                          <p:val>
                                            <p:strVal val="#ppt_h"/>
                                          </p:val>
                                        </p:tav>
                                        <p:tav tm="100000">
                                          <p:val>
                                            <p:strVal val="#ppt_h"/>
                                          </p:val>
                                        </p:tav>
                                      </p:tavLst>
                                    </p:anim>
                                    <p:animEffect transition="in" filter="fade">
                                      <p:cBhvr>
                                        <p:cTn id="34"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943935" y="4722349"/>
            <a:ext cx="6248067" cy="2135651"/>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spcBef>
                <a:spcPct val="0"/>
              </a:spcBef>
              <a:defRPr/>
            </a:pPr>
            <a:r>
              <a:rPr lang="zh-CN" altLang="en-US" sz="1865" dirty="0">
                <a:cs typeface="+mn-ea"/>
                <a:sym typeface="+mn-lt"/>
              </a:rPr>
              <a:t>单击选中图片</a:t>
            </a:r>
            <a:endParaRPr lang="en-US" altLang="zh-CN" sz="1865" dirty="0">
              <a:cs typeface="+mn-ea"/>
              <a:sym typeface="+mn-lt"/>
            </a:endParaRPr>
          </a:p>
          <a:p>
            <a:pPr>
              <a:lnSpc>
                <a:spcPct val="130000"/>
              </a:lnSpc>
              <a:spcBef>
                <a:spcPct val="0"/>
              </a:spcBef>
              <a:defRPr/>
            </a:pPr>
            <a:r>
              <a:rPr lang="zh-CN" altLang="en-US" sz="1865" dirty="0">
                <a:cs typeface="+mn-ea"/>
                <a:sym typeface="+mn-lt"/>
              </a:rPr>
              <a:t>单击菜单栏的“绘图工具格式”</a:t>
            </a:r>
            <a:endParaRPr lang="en-US" altLang="zh-CN" sz="1865" dirty="0">
              <a:cs typeface="+mn-ea"/>
              <a:sym typeface="+mn-lt"/>
            </a:endParaRPr>
          </a:p>
          <a:p>
            <a:pPr>
              <a:lnSpc>
                <a:spcPct val="130000"/>
              </a:lnSpc>
              <a:spcBef>
                <a:spcPct val="0"/>
              </a:spcBef>
              <a:defRPr/>
            </a:pPr>
            <a:r>
              <a:rPr lang="zh-CN" altLang="en-US" sz="1865" dirty="0">
                <a:cs typeface="+mn-ea"/>
                <a:sym typeface="+mn-lt"/>
              </a:rPr>
              <a:t>单击“形状填充”</a:t>
            </a:r>
            <a:endParaRPr lang="en-US" altLang="zh-CN" sz="1865" dirty="0">
              <a:cs typeface="+mn-ea"/>
              <a:sym typeface="+mn-lt"/>
            </a:endParaRPr>
          </a:p>
          <a:p>
            <a:pPr>
              <a:lnSpc>
                <a:spcPct val="130000"/>
              </a:lnSpc>
              <a:spcBef>
                <a:spcPct val="0"/>
              </a:spcBef>
              <a:defRPr/>
            </a:pPr>
            <a:r>
              <a:rPr lang="zh-CN" altLang="en-US" sz="1865" dirty="0">
                <a:cs typeface="+mn-ea"/>
                <a:sym typeface="+mn-lt"/>
              </a:rPr>
              <a:t>选择“图片”</a:t>
            </a:r>
            <a:endParaRPr lang="en-US" altLang="zh-CN" sz="1865" dirty="0">
              <a:cs typeface="+mn-ea"/>
              <a:sym typeface="+mn-lt"/>
            </a:endParaRPr>
          </a:p>
        </p:txBody>
      </p:sp>
      <p:pic>
        <p:nvPicPr>
          <p:cNvPr id="4102" name="Picture 6"/>
          <p:cNvPicPr>
            <a:picLocks noChangeAspect="1" noChangeArrowheads="1"/>
          </p:cNvPicPr>
          <p:nvPr/>
        </p:nvPicPr>
        <p:blipFill rotWithShape="1">
          <a:blip r:embed="rId3" cstate="screen"/>
          <a:srcRect/>
          <a:stretch>
            <a:fillRect/>
          </a:stretch>
        </p:blipFill>
        <p:spPr bwMode="auto">
          <a:xfrm>
            <a:off x="3708613" y="2480733"/>
            <a:ext cx="4470640" cy="218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stretch>
            <a:fillRect/>
          </a:stretch>
        </p:blipFill>
        <p:spPr bwMode="auto">
          <a:xfrm>
            <a:off x="3319240" y="0"/>
            <a:ext cx="515547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5" cstate="screen"/>
          <a:srcRect/>
          <a:stretch>
            <a:fillRect/>
          </a:stretch>
        </p:blipFill>
        <p:spPr bwMode="auto">
          <a:xfrm>
            <a:off x="0" y="2480732"/>
            <a:ext cx="3634997" cy="218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6" cstate="screen"/>
          <a:srcRect/>
          <a:stretch>
            <a:fillRect/>
          </a:stretch>
        </p:blipFill>
        <p:spPr bwMode="auto">
          <a:xfrm>
            <a:off x="-1" y="4722349"/>
            <a:ext cx="2896073" cy="2135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rotWithShape="1">
          <a:blip r:embed="rId7" cstate="screen"/>
          <a:srcRect/>
          <a:stretch>
            <a:fillRect/>
          </a:stretch>
        </p:blipFill>
        <p:spPr bwMode="auto">
          <a:xfrm>
            <a:off x="8252869" y="2480733"/>
            <a:ext cx="3939131" cy="2189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8" cstate="screen"/>
          <a:stretch>
            <a:fillRect/>
          </a:stretch>
        </p:blipFill>
        <p:spPr bwMode="auto">
          <a:xfrm>
            <a:off x="1" y="0"/>
            <a:ext cx="3275527"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9" cstate="screen"/>
          <a:stretch>
            <a:fillRect/>
          </a:stretch>
        </p:blipFill>
        <p:spPr bwMode="auto">
          <a:xfrm>
            <a:off x="8518429" y="0"/>
            <a:ext cx="3673572"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组合 13"/>
          <p:cNvGrpSpPr/>
          <p:nvPr/>
        </p:nvGrpSpPr>
        <p:grpSpPr bwMode="auto">
          <a:xfrm>
            <a:off x="10703984" y="5240868"/>
            <a:ext cx="1219200" cy="1219200"/>
            <a:chOff x="659564" y="577242"/>
            <a:chExt cx="1106424" cy="1106424"/>
          </a:xfrm>
        </p:grpSpPr>
        <p:sp>
          <p:nvSpPr>
            <p:cNvPr id="15" name="椭圆 14"/>
            <p:cNvSpPr/>
            <p:nvPr/>
          </p:nvSpPr>
          <p:spPr>
            <a:xfrm>
              <a:off x="659564" y="577242"/>
              <a:ext cx="1106424" cy="1106424"/>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dirty="0">
                <a:solidFill>
                  <a:srgbClr val="C00000"/>
                </a:solidFill>
                <a:cs typeface="+mn-ea"/>
                <a:sym typeface="+mn-lt"/>
              </a:endParaRPr>
            </a:p>
          </p:txBody>
        </p:sp>
        <p:sp>
          <p:nvSpPr>
            <p:cNvPr id="46097" name="矩形 15"/>
            <p:cNvSpPr>
              <a:spLocks noChangeArrowheads="1"/>
            </p:cNvSpPr>
            <p:nvPr/>
          </p:nvSpPr>
          <p:spPr bwMode="auto">
            <a:xfrm>
              <a:off x="659564" y="813906"/>
              <a:ext cx="1106424" cy="60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735" b="1" dirty="0">
                  <a:solidFill>
                    <a:schemeClr val="bg1"/>
                  </a:solidFill>
                  <a:cs typeface="+mn-ea"/>
                  <a:sym typeface="+mn-lt"/>
                </a:rPr>
                <a:t>襄阳</a:t>
              </a:r>
            </a:p>
          </p:txBody>
        </p:sp>
      </p:grpSp>
      <p:pic>
        <p:nvPicPr>
          <p:cNvPr id="18" name="Picture 5"/>
          <p:cNvPicPr>
            <a:picLocks noChangeAspect="1" noChangeArrowheads="1"/>
          </p:cNvPicPr>
          <p:nvPr/>
        </p:nvPicPr>
        <p:blipFill rotWithShape="1">
          <a:blip r:embed="rId10" cstate="screen"/>
          <a:srcRect/>
          <a:stretch>
            <a:fillRect/>
          </a:stretch>
        </p:blipFill>
        <p:spPr bwMode="auto">
          <a:xfrm>
            <a:off x="2940348" y="4722349"/>
            <a:ext cx="2941952" cy="21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500"/>
                                        <p:tgtEl>
                                          <p:spTgt spid="410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fade">
                                      <p:cBhvr>
                                        <p:cTn id="11" dur="500"/>
                                        <p:tgtEl>
                                          <p:spTgt spid="410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105"/>
                                        </p:tgtEl>
                                        <p:attrNameLst>
                                          <p:attrName>style.visibility</p:attrName>
                                        </p:attrNameLst>
                                      </p:cBhvr>
                                      <p:to>
                                        <p:strVal val="visible"/>
                                      </p:to>
                                    </p:set>
                                    <p:animEffect transition="in" filter="fade">
                                      <p:cBhvr>
                                        <p:cTn id="15" dur="500"/>
                                        <p:tgtEl>
                                          <p:spTgt spid="410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fade">
                                      <p:cBhvr>
                                        <p:cTn id="19" dur="500"/>
                                        <p:tgtEl>
                                          <p:spTgt spid="409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102"/>
                                        </p:tgtEl>
                                        <p:attrNameLst>
                                          <p:attrName>style.visibility</p:attrName>
                                        </p:attrNameLst>
                                      </p:cBhvr>
                                      <p:to>
                                        <p:strVal val="visible"/>
                                      </p:to>
                                    </p:set>
                                    <p:animEffect transition="in" filter="fade">
                                      <p:cBhvr>
                                        <p:cTn id="23" dur="500"/>
                                        <p:tgtEl>
                                          <p:spTgt spid="410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103"/>
                                        </p:tgtEl>
                                        <p:attrNameLst>
                                          <p:attrName>style.visibility</p:attrName>
                                        </p:attrNameLst>
                                      </p:cBhvr>
                                      <p:to>
                                        <p:strVal val="visible"/>
                                      </p:to>
                                    </p:set>
                                    <p:animEffect transition="in" filter="fade">
                                      <p:cBhvr>
                                        <p:cTn id="27" dur="500"/>
                                        <p:tgtEl>
                                          <p:spTgt spid="410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101"/>
                                        </p:tgtEl>
                                        <p:attrNameLst>
                                          <p:attrName>style.visibility</p:attrName>
                                        </p:attrNameLst>
                                      </p:cBhvr>
                                      <p:to>
                                        <p:strVal val="visible"/>
                                      </p:to>
                                    </p:set>
                                    <p:animEffect transition="in" filter="fade">
                                      <p:cBhvr>
                                        <p:cTn id="31" dur="500"/>
                                        <p:tgtEl>
                                          <p:spTgt spid="410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4500"/>
                            </p:stCondLst>
                            <p:childTnLst>
                              <p:par>
                                <p:cTn id="41" presetID="49" presetClass="entr" presetSubtype="0" decel="10000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style.rotation</p:attrName>
                                        </p:attrNameLst>
                                      </p:cBhvr>
                                      <p:tavLst>
                                        <p:tav tm="0">
                                          <p:val>
                                            <p:fltVal val="360"/>
                                          </p:val>
                                        </p:tav>
                                        <p:tav tm="100000">
                                          <p:val>
                                            <p:fltVal val="0"/>
                                          </p:val>
                                        </p:tav>
                                      </p:tavLst>
                                    </p:anim>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任意多边形 4"/>
          <p:cNvSpPr/>
          <p:nvPr/>
        </p:nvSpPr>
        <p:spPr bwMode="auto">
          <a:xfrm>
            <a:off x="2698751" y="1824712"/>
            <a:ext cx="4256616" cy="5050221"/>
          </a:xfrm>
          <a:custGeom>
            <a:avLst/>
            <a:gdLst>
              <a:gd name="T0" fmla="*/ 0 w 2897109"/>
              <a:gd name="T1" fmla="*/ 0 h 5595041"/>
              <a:gd name="T2" fmla="*/ 4692561 w 2897109"/>
              <a:gd name="T3" fmla="*/ 511973 h 5595041"/>
              <a:gd name="T4" fmla="*/ 4707272 w 2897109"/>
              <a:gd name="T5" fmla="*/ 3858532 h 5595041"/>
              <a:gd name="T6" fmla="*/ 0 w 2897109"/>
              <a:gd name="T7" fmla="*/ 3852288 h 5595041"/>
              <a:gd name="T8" fmla="*/ 0 w 2897109"/>
              <a:gd name="T9" fmla="*/ 0 h 55950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109" h="5595041">
                <a:moveTo>
                  <a:pt x="0" y="0"/>
                </a:moveTo>
                <a:lnTo>
                  <a:pt x="2888055" y="742384"/>
                </a:lnTo>
                <a:lnTo>
                  <a:pt x="2897109" y="5595041"/>
                </a:lnTo>
                <a:lnTo>
                  <a:pt x="0" y="5585988"/>
                </a:lnTo>
                <a:lnTo>
                  <a:pt x="0" y="0"/>
                </a:lnTo>
                <a:close/>
              </a:path>
            </a:pathLst>
          </a:custGeom>
          <a:blipFill dpi="0" rotWithShape="1">
            <a:blip r:embed="rId3"/>
            <a:srcRect/>
            <a:stretch>
              <a:fillRect/>
            </a:stretch>
          </a:blipFill>
          <a:ln w="12700">
            <a:solidFill>
              <a:schemeClr val="bg1"/>
            </a:solidFill>
            <a:round/>
          </a:ln>
        </p:spPr>
        <p:txBody>
          <a:bodyPr anchor="ctr"/>
          <a:lstStyle/>
          <a:p>
            <a:endParaRPr lang="zh-CN" altLang="en-US" sz="2400">
              <a:cs typeface="+mn-ea"/>
              <a:sym typeface="+mn-lt"/>
            </a:endParaRPr>
          </a:p>
        </p:txBody>
      </p:sp>
      <p:sp>
        <p:nvSpPr>
          <p:cNvPr id="3075" name="文本框 2"/>
          <p:cNvSpPr txBox="1">
            <a:spLocks noChangeArrowheads="1"/>
          </p:cNvSpPr>
          <p:nvPr/>
        </p:nvSpPr>
        <p:spPr bwMode="auto">
          <a:xfrm rot="644118">
            <a:off x="2761847" y="1653929"/>
            <a:ext cx="4273549"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r>
              <a:rPr lang="zh-CN" altLang="en-US" sz="2135" dirty="0">
                <a:latin typeface="+mn-lt"/>
                <a:ea typeface="+mn-ea"/>
                <a:cs typeface="+mn-ea"/>
                <a:sym typeface="+mn-lt"/>
              </a:rPr>
              <a:t>更改文字的方法</a:t>
            </a:r>
          </a:p>
        </p:txBody>
      </p:sp>
      <p:sp>
        <p:nvSpPr>
          <p:cNvPr id="3076" name="任意多边形 10"/>
          <p:cNvSpPr/>
          <p:nvPr/>
        </p:nvSpPr>
        <p:spPr bwMode="auto">
          <a:xfrm>
            <a:off x="7283451" y="-16932"/>
            <a:ext cx="4256616" cy="5044965"/>
          </a:xfrm>
          <a:custGeom>
            <a:avLst/>
            <a:gdLst>
              <a:gd name="T0" fmla="*/ 0 w 2897109"/>
              <a:gd name="T1" fmla="*/ 0 h 5595041"/>
              <a:gd name="T2" fmla="*/ 4707272 w 2897109"/>
              <a:gd name="T3" fmla="*/ 6243 h 5595041"/>
              <a:gd name="T4" fmla="*/ 4707272 w 2897109"/>
              <a:gd name="T5" fmla="*/ 3858532 h 5595041"/>
              <a:gd name="T6" fmla="*/ 14711 w 2897109"/>
              <a:gd name="T7" fmla="*/ 3346558 h 5595041"/>
              <a:gd name="T8" fmla="*/ 0 w 2897109"/>
              <a:gd name="T9" fmla="*/ 0 h 55950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109" h="5595041">
                <a:moveTo>
                  <a:pt x="0" y="0"/>
                </a:moveTo>
                <a:lnTo>
                  <a:pt x="2897109" y="9053"/>
                </a:lnTo>
                <a:lnTo>
                  <a:pt x="2897109" y="5595041"/>
                </a:lnTo>
                <a:lnTo>
                  <a:pt x="9054" y="4852657"/>
                </a:lnTo>
                <a:lnTo>
                  <a:pt x="0" y="0"/>
                </a:lnTo>
                <a:close/>
              </a:path>
            </a:pathLst>
          </a:custGeom>
          <a:blipFill dpi="0" rotWithShape="1">
            <a:blip r:embed="rId4" cstate="screen"/>
            <a:srcRect/>
            <a:stretch>
              <a:fillRect/>
            </a:stretch>
          </a:blipFill>
          <a:ln w="12700">
            <a:solidFill>
              <a:schemeClr val="bg1"/>
            </a:solidFill>
            <a:round/>
          </a:ln>
        </p:spPr>
        <p:txBody>
          <a:bodyPr anchor="ctr"/>
          <a:lstStyle/>
          <a:p>
            <a:endParaRPr lang="zh-CN" altLang="en-US" sz="2400">
              <a:cs typeface="+mn-ea"/>
              <a:sym typeface="+mn-lt"/>
            </a:endParaRPr>
          </a:p>
        </p:txBody>
      </p:sp>
      <p:sp>
        <p:nvSpPr>
          <p:cNvPr id="3077" name="文本框 7"/>
          <p:cNvSpPr txBox="1">
            <a:spLocks noChangeArrowheads="1"/>
          </p:cNvSpPr>
          <p:nvPr/>
        </p:nvSpPr>
        <p:spPr bwMode="auto">
          <a:xfrm rot="644118">
            <a:off x="7145870" y="4748214"/>
            <a:ext cx="4273551"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r>
              <a:rPr lang="zh-CN" altLang="en-US" sz="2135">
                <a:latin typeface="+mn-lt"/>
                <a:ea typeface="+mn-ea"/>
                <a:cs typeface="+mn-ea"/>
                <a:sym typeface="+mn-lt"/>
              </a:rPr>
              <a:t>更改图片的方法</a:t>
            </a:r>
          </a:p>
        </p:txBody>
      </p:sp>
      <p:sp>
        <p:nvSpPr>
          <p:cNvPr id="3078" name="TextBox 15"/>
          <p:cNvSpPr txBox="1">
            <a:spLocks noChangeArrowheads="1"/>
          </p:cNvSpPr>
          <p:nvPr/>
        </p:nvSpPr>
        <p:spPr bwMode="auto">
          <a:xfrm>
            <a:off x="474136" y="768351"/>
            <a:ext cx="903817"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spcBef>
                <a:spcPct val="0"/>
              </a:spcBef>
              <a:buNone/>
              <a:defRPr/>
            </a:pPr>
            <a:r>
              <a:rPr lang="zh-CN" altLang="en-US" sz="3735" b="1" dirty="0">
                <a:solidFill>
                  <a:srgbClr val="00B5E2"/>
                </a:solidFill>
                <a:latin typeface="+mn-lt"/>
                <a:ea typeface="+mn-ea"/>
                <a:cs typeface="+mn-ea"/>
                <a:sym typeface="+mn-lt"/>
              </a:rPr>
              <a:t>孝感</a:t>
            </a:r>
          </a:p>
        </p:txBody>
      </p:sp>
      <p:sp>
        <p:nvSpPr>
          <p:cNvPr id="3079" name="矩形 15"/>
          <p:cNvSpPr>
            <a:spLocks noChangeArrowheads="1"/>
          </p:cNvSpPr>
          <p:nvPr/>
        </p:nvSpPr>
        <p:spPr bwMode="auto">
          <a:xfrm rot="5400000">
            <a:off x="-862541" y="3692361"/>
            <a:ext cx="5038725" cy="91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spcBef>
                <a:spcPct val="0"/>
              </a:spcBef>
              <a:buFont typeface="Arial" panose="020B0604020202020204" pitchFamily="34" charset="0"/>
              <a:buNone/>
              <a:defRPr/>
            </a:pPr>
            <a:r>
              <a:rPr lang="en-US" altLang="zh-CN" sz="1865" dirty="0">
                <a:solidFill>
                  <a:srgbClr val="00B5E2"/>
                </a:solidFill>
                <a:latin typeface="+mn-lt"/>
                <a:ea typeface="+mn-ea"/>
                <a:cs typeface="+mn-ea"/>
                <a:sym typeface="+mn-lt"/>
              </a:rPr>
              <a:t>Please enter your text here . Please enter your text here</a:t>
            </a:r>
            <a:endParaRPr lang="zh-CN" altLang="en-US" sz="1865" dirty="0">
              <a:solidFill>
                <a:srgbClr val="00B5E2"/>
              </a:solidFill>
              <a:latin typeface="+mn-lt"/>
              <a:ea typeface="+mn-ea"/>
              <a:cs typeface="+mn-ea"/>
              <a:sym typeface="+mn-lt"/>
            </a:endParaRPr>
          </a:p>
        </p:txBody>
      </p:sp>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ppt_x"/>
                                          </p:val>
                                        </p:tav>
                                        <p:tav tm="100000">
                                          <p:val>
                                            <p:strVal val="#ppt_x"/>
                                          </p:val>
                                        </p:tav>
                                      </p:tavLst>
                                    </p:anim>
                                    <p:anim calcmode="lin" valueType="num">
                                      <p:cBhvr additive="base">
                                        <p:cTn id="8" dur="500" fill="hold"/>
                                        <p:tgtEl>
                                          <p:spTgt spid="307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79"/>
                                        </p:tgtEl>
                                        <p:attrNameLst>
                                          <p:attrName>style.visibility</p:attrName>
                                        </p:attrNameLst>
                                      </p:cBhvr>
                                      <p:to>
                                        <p:strVal val="visible"/>
                                      </p:to>
                                    </p:set>
                                    <p:anim calcmode="lin" valueType="num">
                                      <p:cBhvr additive="base">
                                        <p:cTn id="11" dur="500" fill="hold"/>
                                        <p:tgtEl>
                                          <p:spTgt spid="3079"/>
                                        </p:tgtEl>
                                        <p:attrNameLst>
                                          <p:attrName>ppt_x</p:attrName>
                                        </p:attrNameLst>
                                      </p:cBhvr>
                                      <p:tavLst>
                                        <p:tav tm="0">
                                          <p:val>
                                            <p:strVal val="#ppt_x"/>
                                          </p:val>
                                        </p:tav>
                                        <p:tav tm="100000">
                                          <p:val>
                                            <p:strVal val="#ppt_x"/>
                                          </p:val>
                                        </p:tav>
                                      </p:tavLst>
                                    </p:anim>
                                    <p:anim calcmode="lin" valueType="num">
                                      <p:cBhvr additive="base">
                                        <p:cTn id="12" dur="500" fill="hold"/>
                                        <p:tgtEl>
                                          <p:spTgt spid="3079"/>
                                        </p:tgtEl>
                                        <p:attrNameLst>
                                          <p:attrName>ppt_y</p:attrName>
                                        </p:attrNameLst>
                                      </p:cBhvr>
                                      <p:tavLst>
                                        <p:tav tm="0">
                                          <p:val>
                                            <p:strVal val="1+#ppt_h/2"/>
                                          </p:val>
                                        </p:tav>
                                        <p:tav tm="100000">
                                          <p:val>
                                            <p:strVal val="#ppt_y"/>
                                          </p:val>
                                        </p:tav>
                                      </p:tavLst>
                                    </p:anim>
                                  </p:childTnLst>
                                </p:cTn>
                              </p:par>
                              <p:par>
                                <p:cTn id="13" presetID="16" presetClass="entr" presetSubtype="21" fill="hold" grpId="0" nodeType="withEffect">
                                  <p:stCondLst>
                                    <p:cond delay="500"/>
                                  </p:stCondLst>
                                  <p:childTnLst>
                                    <p:set>
                                      <p:cBhvr>
                                        <p:cTn id="14" dur="1" fill="hold">
                                          <p:stCondLst>
                                            <p:cond delay="0"/>
                                          </p:stCondLst>
                                        </p:cTn>
                                        <p:tgtEl>
                                          <p:spTgt spid="3075"/>
                                        </p:tgtEl>
                                        <p:attrNameLst>
                                          <p:attrName>style.visibility</p:attrName>
                                        </p:attrNameLst>
                                      </p:cBhvr>
                                      <p:to>
                                        <p:strVal val="visible"/>
                                      </p:to>
                                    </p:set>
                                    <p:animEffect transition="in" filter="barn(inVertical)">
                                      <p:cBhvr>
                                        <p:cTn id="15" dur="500"/>
                                        <p:tgtEl>
                                          <p:spTgt spid="3075"/>
                                        </p:tgtEl>
                                      </p:cBhvr>
                                    </p:animEffect>
                                  </p:childTnLst>
                                </p:cTn>
                              </p:par>
                              <p:par>
                                <p:cTn id="16" presetID="42" presetClass="entr" presetSubtype="0" fill="hold" grpId="0" nodeType="withEffect">
                                  <p:stCondLst>
                                    <p:cond delay="100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1000"/>
                                        <p:tgtEl>
                                          <p:spTgt spid="3074"/>
                                        </p:tgtEl>
                                      </p:cBhvr>
                                    </p:animEffect>
                                    <p:anim calcmode="lin" valueType="num">
                                      <p:cBhvr>
                                        <p:cTn id="19" dur="1000" fill="hold"/>
                                        <p:tgtEl>
                                          <p:spTgt spid="3074"/>
                                        </p:tgtEl>
                                        <p:attrNameLst>
                                          <p:attrName>ppt_x</p:attrName>
                                        </p:attrNameLst>
                                      </p:cBhvr>
                                      <p:tavLst>
                                        <p:tav tm="0">
                                          <p:val>
                                            <p:strVal val="#ppt_x"/>
                                          </p:val>
                                        </p:tav>
                                        <p:tav tm="100000">
                                          <p:val>
                                            <p:strVal val="#ppt_x"/>
                                          </p:val>
                                        </p:tav>
                                      </p:tavLst>
                                    </p:anim>
                                    <p:anim calcmode="lin" valueType="num">
                                      <p:cBhvr>
                                        <p:cTn id="20" dur="1000" fill="hold"/>
                                        <p:tgtEl>
                                          <p:spTgt spid="3074"/>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2000"/>
                                  </p:stCondLst>
                                  <p:childTnLst>
                                    <p:set>
                                      <p:cBhvr>
                                        <p:cTn id="22" dur="1" fill="hold">
                                          <p:stCondLst>
                                            <p:cond delay="0"/>
                                          </p:stCondLst>
                                        </p:cTn>
                                        <p:tgtEl>
                                          <p:spTgt spid="3077"/>
                                        </p:tgtEl>
                                        <p:attrNameLst>
                                          <p:attrName>style.visibility</p:attrName>
                                        </p:attrNameLst>
                                      </p:cBhvr>
                                      <p:to>
                                        <p:strVal val="visible"/>
                                      </p:to>
                                    </p:set>
                                    <p:animEffect transition="in" filter="barn(inVertical)">
                                      <p:cBhvr>
                                        <p:cTn id="23" dur="500"/>
                                        <p:tgtEl>
                                          <p:spTgt spid="3077"/>
                                        </p:tgtEl>
                                      </p:cBhvr>
                                    </p:animEffect>
                                  </p:childTnLst>
                                </p:cTn>
                              </p:par>
                              <p:par>
                                <p:cTn id="24" presetID="47" presetClass="entr" presetSubtype="0" fill="hold" grpId="0" nodeType="withEffect">
                                  <p:stCondLst>
                                    <p:cond delay="2500"/>
                                  </p:stCondLst>
                                  <p:childTnLst>
                                    <p:set>
                                      <p:cBhvr>
                                        <p:cTn id="25" dur="1" fill="hold">
                                          <p:stCondLst>
                                            <p:cond delay="0"/>
                                          </p:stCondLst>
                                        </p:cTn>
                                        <p:tgtEl>
                                          <p:spTgt spid="3076"/>
                                        </p:tgtEl>
                                        <p:attrNameLst>
                                          <p:attrName>style.visibility</p:attrName>
                                        </p:attrNameLst>
                                      </p:cBhvr>
                                      <p:to>
                                        <p:strVal val="visible"/>
                                      </p:to>
                                    </p:set>
                                    <p:animEffect transition="in" filter="fade">
                                      <p:cBhvr>
                                        <p:cTn id="26" dur="1000"/>
                                        <p:tgtEl>
                                          <p:spTgt spid="3076"/>
                                        </p:tgtEl>
                                      </p:cBhvr>
                                    </p:animEffect>
                                    <p:anim calcmode="lin" valueType="num">
                                      <p:cBhvr>
                                        <p:cTn id="27" dur="1000" fill="hold"/>
                                        <p:tgtEl>
                                          <p:spTgt spid="3076"/>
                                        </p:tgtEl>
                                        <p:attrNameLst>
                                          <p:attrName>ppt_x</p:attrName>
                                        </p:attrNameLst>
                                      </p:cBhvr>
                                      <p:tavLst>
                                        <p:tav tm="0">
                                          <p:val>
                                            <p:strVal val="#ppt_x"/>
                                          </p:val>
                                        </p:tav>
                                        <p:tav tm="100000">
                                          <p:val>
                                            <p:strVal val="#ppt_x"/>
                                          </p:val>
                                        </p:tav>
                                      </p:tavLst>
                                    </p:anim>
                                    <p:anim calcmode="lin" valueType="num">
                                      <p:cBhvr>
                                        <p:cTn id="28"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p:bldP spid="3076" grpId="0" animBg="1"/>
      <p:bldP spid="3077" grpId="0"/>
      <p:bldP spid="3078" grpId="0"/>
      <p:bldP spid="307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789947" y="3543557"/>
            <a:ext cx="10945283" cy="3160183"/>
            <a:chOff x="611560" y="699542"/>
            <a:chExt cx="8208590" cy="2370363"/>
          </a:xfrm>
        </p:grpSpPr>
        <p:sp>
          <p:nvSpPr>
            <p:cNvPr id="3" name="矩形 2"/>
            <p:cNvSpPr/>
            <p:nvPr/>
          </p:nvSpPr>
          <p:spPr>
            <a:xfrm>
              <a:off x="8167718" y="699542"/>
              <a:ext cx="652432" cy="576317"/>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cs typeface="+mn-ea"/>
                <a:sym typeface="+mn-lt"/>
              </a:endParaRPr>
            </a:p>
          </p:txBody>
        </p:sp>
        <p:sp>
          <p:nvSpPr>
            <p:cNvPr id="4" name="矩形 3"/>
            <p:cNvSpPr/>
            <p:nvPr/>
          </p:nvSpPr>
          <p:spPr>
            <a:xfrm>
              <a:off x="611560" y="2493588"/>
              <a:ext cx="652432" cy="576317"/>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cs typeface="+mn-ea"/>
                <a:sym typeface="+mn-lt"/>
              </a:endParaRPr>
            </a:p>
          </p:txBody>
        </p:sp>
        <p:grpSp>
          <p:nvGrpSpPr>
            <p:cNvPr id="5" name="组合 2"/>
            <p:cNvGrpSpPr/>
            <p:nvPr/>
          </p:nvGrpSpPr>
          <p:grpSpPr bwMode="auto">
            <a:xfrm>
              <a:off x="702618" y="778721"/>
              <a:ext cx="8033950" cy="2209018"/>
              <a:chOff x="683568" y="668266"/>
              <a:chExt cx="8459266" cy="2429920"/>
            </a:xfrm>
          </p:grpSpPr>
          <p:pic>
            <p:nvPicPr>
              <p:cNvPr id="6" name="Picture 2"/>
              <p:cNvPicPr>
                <a:picLocks noChangeAspect="1" noChangeArrowheads="1"/>
              </p:cNvPicPr>
              <p:nvPr/>
            </p:nvPicPr>
            <p:blipFill>
              <a:blip r:embed="rId3"/>
              <a:stretch>
                <a:fillRect/>
              </a:stretch>
            </p:blipFill>
            <p:spPr bwMode="auto">
              <a:xfrm>
                <a:off x="683568" y="668266"/>
                <a:ext cx="2983557" cy="2429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4" cstate="screen"/>
              <a:srcRect/>
              <a:stretch>
                <a:fillRect/>
              </a:stretch>
            </p:blipFill>
            <p:spPr bwMode="auto">
              <a:xfrm>
                <a:off x="3713994" y="668266"/>
                <a:ext cx="2448271" cy="1183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rotWithShape="1">
              <a:blip r:embed="rId5" cstate="screen"/>
              <a:srcRect/>
              <a:stretch>
                <a:fillRect/>
              </a:stretch>
            </p:blipFill>
            <p:spPr bwMode="auto">
              <a:xfrm>
                <a:off x="3713994" y="1902068"/>
                <a:ext cx="2448271" cy="1196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rotWithShape="1">
              <a:blip r:embed="rId6" cstate="screen"/>
              <a:srcRect/>
              <a:stretch>
                <a:fillRect/>
              </a:stretch>
            </p:blipFill>
            <p:spPr bwMode="auto">
              <a:xfrm>
                <a:off x="6209135" y="668266"/>
                <a:ext cx="2933699" cy="2429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10" name="组合 9"/>
          <p:cNvGrpSpPr/>
          <p:nvPr/>
        </p:nvGrpSpPr>
        <p:grpSpPr bwMode="auto">
          <a:xfrm>
            <a:off x="789947" y="367838"/>
            <a:ext cx="10945283" cy="3160183"/>
            <a:chOff x="611560" y="699542"/>
            <a:chExt cx="8208590" cy="2370363"/>
          </a:xfrm>
        </p:grpSpPr>
        <p:sp>
          <p:nvSpPr>
            <p:cNvPr id="11" name="矩形 10"/>
            <p:cNvSpPr/>
            <p:nvPr/>
          </p:nvSpPr>
          <p:spPr>
            <a:xfrm>
              <a:off x="8167718" y="699542"/>
              <a:ext cx="652432" cy="576317"/>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12" name="矩形 11"/>
            <p:cNvSpPr/>
            <p:nvPr/>
          </p:nvSpPr>
          <p:spPr>
            <a:xfrm>
              <a:off x="611560" y="2493588"/>
              <a:ext cx="652432" cy="576317"/>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grpSp>
          <p:nvGrpSpPr>
            <p:cNvPr id="13" name="组合 2"/>
            <p:cNvGrpSpPr/>
            <p:nvPr/>
          </p:nvGrpSpPr>
          <p:grpSpPr bwMode="auto">
            <a:xfrm>
              <a:off x="702618" y="778721"/>
              <a:ext cx="8033950" cy="2209018"/>
              <a:chOff x="683568" y="668266"/>
              <a:chExt cx="8459266" cy="2429920"/>
            </a:xfrm>
          </p:grpSpPr>
          <p:pic>
            <p:nvPicPr>
              <p:cNvPr id="14" name="Picture 2"/>
              <p:cNvPicPr>
                <a:picLocks noChangeAspect="1" noChangeArrowheads="1"/>
              </p:cNvPicPr>
              <p:nvPr/>
            </p:nvPicPr>
            <p:blipFill>
              <a:blip r:embed="rId7" cstate="screen"/>
              <a:stretch>
                <a:fillRect/>
              </a:stretch>
            </p:blipFill>
            <p:spPr bwMode="auto">
              <a:xfrm>
                <a:off x="683568" y="668267"/>
                <a:ext cx="2983557" cy="2429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8" cstate="screen"/>
              <a:stretch>
                <a:fillRect/>
              </a:stretch>
            </p:blipFill>
            <p:spPr bwMode="auto">
              <a:xfrm>
                <a:off x="3713993" y="668266"/>
                <a:ext cx="2448272" cy="1183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rotWithShape="1">
              <a:blip r:embed="rId9" cstate="screen"/>
              <a:srcRect/>
              <a:stretch>
                <a:fillRect/>
              </a:stretch>
            </p:blipFill>
            <p:spPr bwMode="auto">
              <a:xfrm>
                <a:off x="3713994" y="1907708"/>
                <a:ext cx="2448271" cy="119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rotWithShape="1">
              <a:blip r:embed="rId10" cstate="screen"/>
              <a:srcRect/>
              <a:stretch>
                <a:fillRect/>
              </a:stretch>
            </p:blipFill>
            <p:spPr bwMode="auto">
              <a:xfrm>
                <a:off x="6209135" y="668267"/>
                <a:ext cx="2933699" cy="2429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custDataLst>
              <p:tags r:id="rId2"/>
            </p:custDataLst>
          </p:nvPr>
        </p:nvSpPr>
        <p:spPr>
          <a:xfrm>
            <a:off x="-1" y="3"/>
            <a:ext cx="3311692" cy="6857996"/>
          </a:xfrm>
          <a:custGeom>
            <a:avLst/>
            <a:gdLst>
              <a:gd name="connsiteX0" fmla="*/ 2557463 w 2790825"/>
              <a:gd name="connsiteY0" fmla="*/ 6686546 h 6857996"/>
              <a:gd name="connsiteX1" fmla="*/ 2530475 w 2790825"/>
              <a:gd name="connsiteY1" fmla="*/ 6713534 h 6857996"/>
              <a:gd name="connsiteX2" fmla="*/ 2530475 w 2790825"/>
              <a:gd name="connsiteY2" fmla="*/ 6821483 h 6857996"/>
              <a:gd name="connsiteX3" fmla="*/ 2557463 w 2790825"/>
              <a:gd name="connsiteY3" fmla="*/ 6848471 h 6857996"/>
              <a:gd name="connsiteX4" fmla="*/ 2665412 w 2790825"/>
              <a:gd name="connsiteY4" fmla="*/ 6848471 h 6857996"/>
              <a:gd name="connsiteX5" fmla="*/ 2692400 w 2790825"/>
              <a:gd name="connsiteY5" fmla="*/ 6821483 h 6857996"/>
              <a:gd name="connsiteX6" fmla="*/ 2692400 w 2790825"/>
              <a:gd name="connsiteY6" fmla="*/ 6713534 h 6857996"/>
              <a:gd name="connsiteX7" fmla="*/ 2665412 w 2790825"/>
              <a:gd name="connsiteY7" fmla="*/ 6686546 h 6857996"/>
              <a:gd name="connsiteX8" fmla="*/ 106363 w 2790825"/>
              <a:gd name="connsiteY8" fmla="*/ 6686546 h 6857996"/>
              <a:gd name="connsiteX9" fmla="*/ 79375 w 2790825"/>
              <a:gd name="connsiteY9" fmla="*/ 6713534 h 6857996"/>
              <a:gd name="connsiteX10" fmla="*/ 79375 w 2790825"/>
              <a:gd name="connsiteY10" fmla="*/ 6821483 h 6857996"/>
              <a:gd name="connsiteX11" fmla="*/ 106363 w 2790825"/>
              <a:gd name="connsiteY11" fmla="*/ 6848471 h 6857996"/>
              <a:gd name="connsiteX12" fmla="*/ 214312 w 2790825"/>
              <a:gd name="connsiteY12" fmla="*/ 6848471 h 6857996"/>
              <a:gd name="connsiteX13" fmla="*/ 241300 w 2790825"/>
              <a:gd name="connsiteY13" fmla="*/ 6821483 h 6857996"/>
              <a:gd name="connsiteX14" fmla="*/ 241300 w 2790825"/>
              <a:gd name="connsiteY14" fmla="*/ 6713534 h 6857996"/>
              <a:gd name="connsiteX15" fmla="*/ 214312 w 2790825"/>
              <a:gd name="connsiteY15" fmla="*/ 6686546 h 6857996"/>
              <a:gd name="connsiteX16" fmla="*/ 2557463 w 2790825"/>
              <a:gd name="connsiteY16" fmla="*/ 6352228 h 6857996"/>
              <a:gd name="connsiteX17" fmla="*/ 2530475 w 2790825"/>
              <a:gd name="connsiteY17" fmla="*/ 6379216 h 6857996"/>
              <a:gd name="connsiteX18" fmla="*/ 2530475 w 2790825"/>
              <a:gd name="connsiteY18" fmla="*/ 6487165 h 6857996"/>
              <a:gd name="connsiteX19" fmla="*/ 2557463 w 2790825"/>
              <a:gd name="connsiteY19" fmla="*/ 6514153 h 6857996"/>
              <a:gd name="connsiteX20" fmla="*/ 2665412 w 2790825"/>
              <a:gd name="connsiteY20" fmla="*/ 6514153 h 6857996"/>
              <a:gd name="connsiteX21" fmla="*/ 2692400 w 2790825"/>
              <a:gd name="connsiteY21" fmla="*/ 6487165 h 6857996"/>
              <a:gd name="connsiteX22" fmla="*/ 2692400 w 2790825"/>
              <a:gd name="connsiteY22" fmla="*/ 6379216 h 6857996"/>
              <a:gd name="connsiteX23" fmla="*/ 2665412 w 2790825"/>
              <a:gd name="connsiteY23" fmla="*/ 6352228 h 6857996"/>
              <a:gd name="connsiteX24" fmla="*/ 106363 w 2790825"/>
              <a:gd name="connsiteY24" fmla="*/ 6352228 h 6857996"/>
              <a:gd name="connsiteX25" fmla="*/ 79375 w 2790825"/>
              <a:gd name="connsiteY25" fmla="*/ 6379216 h 6857996"/>
              <a:gd name="connsiteX26" fmla="*/ 79375 w 2790825"/>
              <a:gd name="connsiteY26" fmla="*/ 6487165 h 6857996"/>
              <a:gd name="connsiteX27" fmla="*/ 106363 w 2790825"/>
              <a:gd name="connsiteY27" fmla="*/ 6514153 h 6857996"/>
              <a:gd name="connsiteX28" fmla="*/ 214312 w 2790825"/>
              <a:gd name="connsiteY28" fmla="*/ 6514153 h 6857996"/>
              <a:gd name="connsiteX29" fmla="*/ 241300 w 2790825"/>
              <a:gd name="connsiteY29" fmla="*/ 6487165 h 6857996"/>
              <a:gd name="connsiteX30" fmla="*/ 241300 w 2790825"/>
              <a:gd name="connsiteY30" fmla="*/ 6379216 h 6857996"/>
              <a:gd name="connsiteX31" fmla="*/ 214312 w 2790825"/>
              <a:gd name="connsiteY31" fmla="*/ 6352228 h 6857996"/>
              <a:gd name="connsiteX32" fmla="*/ 2557463 w 2790825"/>
              <a:gd name="connsiteY32" fmla="*/ 6017900 h 6857996"/>
              <a:gd name="connsiteX33" fmla="*/ 2530475 w 2790825"/>
              <a:gd name="connsiteY33" fmla="*/ 6044888 h 6857996"/>
              <a:gd name="connsiteX34" fmla="*/ 2530475 w 2790825"/>
              <a:gd name="connsiteY34" fmla="*/ 6152837 h 6857996"/>
              <a:gd name="connsiteX35" fmla="*/ 2557463 w 2790825"/>
              <a:gd name="connsiteY35" fmla="*/ 6179825 h 6857996"/>
              <a:gd name="connsiteX36" fmla="*/ 2665412 w 2790825"/>
              <a:gd name="connsiteY36" fmla="*/ 6179825 h 6857996"/>
              <a:gd name="connsiteX37" fmla="*/ 2692400 w 2790825"/>
              <a:gd name="connsiteY37" fmla="*/ 6152837 h 6857996"/>
              <a:gd name="connsiteX38" fmla="*/ 2692400 w 2790825"/>
              <a:gd name="connsiteY38" fmla="*/ 6044888 h 6857996"/>
              <a:gd name="connsiteX39" fmla="*/ 2665412 w 2790825"/>
              <a:gd name="connsiteY39" fmla="*/ 6017900 h 6857996"/>
              <a:gd name="connsiteX40" fmla="*/ 106363 w 2790825"/>
              <a:gd name="connsiteY40" fmla="*/ 6017900 h 6857996"/>
              <a:gd name="connsiteX41" fmla="*/ 79375 w 2790825"/>
              <a:gd name="connsiteY41" fmla="*/ 6044888 h 6857996"/>
              <a:gd name="connsiteX42" fmla="*/ 79375 w 2790825"/>
              <a:gd name="connsiteY42" fmla="*/ 6152837 h 6857996"/>
              <a:gd name="connsiteX43" fmla="*/ 106363 w 2790825"/>
              <a:gd name="connsiteY43" fmla="*/ 6179825 h 6857996"/>
              <a:gd name="connsiteX44" fmla="*/ 214312 w 2790825"/>
              <a:gd name="connsiteY44" fmla="*/ 6179825 h 6857996"/>
              <a:gd name="connsiteX45" fmla="*/ 241300 w 2790825"/>
              <a:gd name="connsiteY45" fmla="*/ 6152837 h 6857996"/>
              <a:gd name="connsiteX46" fmla="*/ 241300 w 2790825"/>
              <a:gd name="connsiteY46" fmla="*/ 6044888 h 6857996"/>
              <a:gd name="connsiteX47" fmla="*/ 214312 w 2790825"/>
              <a:gd name="connsiteY47" fmla="*/ 6017900 h 6857996"/>
              <a:gd name="connsiteX48" fmla="*/ 2557463 w 2790825"/>
              <a:gd name="connsiteY48" fmla="*/ 5683572 h 6857996"/>
              <a:gd name="connsiteX49" fmla="*/ 2530475 w 2790825"/>
              <a:gd name="connsiteY49" fmla="*/ 5710560 h 6857996"/>
              <a:gd name="connsiteX50" fmla="*/ 2530475 w 2790825"/>
              <a:gd name="connsiteY50" fmla="*/ 5818509 h 6857996"/>
              <a:gd name="connsiteX51" fmla="*/ 2557463 w 2790825"/>
              <a:gd name="connsiteY51" fmla="*/ 5845497 h 6857996"/>
              <a:gd name="connsiteX52" fmla="*/ 2665412 w 2790825"/>
              <a:gd name="connsiteY52" fmla="*/ 5845497 h 6857996"/>
              <a:gd name="connsiteX53" fmla="*/ 2692400 w 2790825"/>
              <a:gd name="connsiteY53" fmla="*/ 5818509 h 6857996"/>
              <a:gd name="connsiteX54" fmla="*/ 2692400 w 2790825"/>
              <a:gd name="connsiteY54" fmla="*/ 5710560 h 6857996"/>
              <a:gd name="connsiteX55" fmla="*/ 2665412 w 2790825"/>
              <a:gd name="connsiteY55" fmla="*/ 5683572 h 6857996"/>
              <a:gd name="connsiteX56" fmla="*/ 106363 w 2790825"/>
              <a:gd name="connsiteY56" fmla="*/ 5683572 h 6857996"/>
              <a:gd name="connsiteX57" fmla="*/ 79375 w 2790825"/>
              <a:gd name="connsiteY57" fmla="*/ 5710560 h 6857996"/>
              <a:gd name="connsiteX58" fmla="*/ 79375 w 2790825"/>
              <a:gd name="connsiteY58" fmla="*/ 5818509 h 6857996"/>
              <a:gd name="connsiteX59" fmla="*/ 106363 w 2790825"/>
              <a:gd name="connsiteY59" fmla="*/ 5845497 h 6857996"/>
              <a:gd name="connsiteX60" fmla="*/ 214312 w 2790825"/>
              <a:gd name="connsiteY60" fmla="*/ 5845497 h 6857996"/>
              <a:gd name="connsiteX61" fmla="*/ 241300 w 2790825"/>
              <a:gd name="connsiteY61" fmla="*/ 5818509 h 6857996"/>
              <a:gd name="connsiteX62" fmla="*/ 241300 w 2790825"/>
              <a:gd name="connsiteY62" fmla="*/ 5710560 h 6857996"/>
              <a:gd name="connsiteX63" fmla="*/ 214312 w 2790825"/>
              <a:gd name="connsiteY63" fmla="*/ 5683572 h 6857996"/>
              <a:gd name="connsiteX64" fmla="*/ 2557463 w 2790825"/>
              <a:gd name="connsiteY64" fmla="*/ 5349244 h 6857996"/>
              <a:gd name="connsiteX65" fmla="*/ 2530475 w 2790825"/>
              <a:gd name="connsiteY65" fmla="*/ 5376232 h 6857996"/>
              <a:gd name="connsiteX66" fmla="*/ 2530475 w 2790825"/>
              <a:gd name="connsiteY66" fmla="*/ 5484181 h 6857996"/>
              <a:gd name="connsiteX67" fmla="*/ 2557463 w 2790825"/>
              <a:gd name="connsiteY67" fmla="*/ 5511169 h 6857996"/>
              <a:gd name="connsiteX68" fmla="*/ 2665412 w 2790825"/>
              <a:gd name="connsiteY68" fmla="*/ 5511169 h 6857996"/>
              <a:gd name="connsiteX69" fmla="*/ 2692400 w 2790825"/>
              <a:gd name="connsiteY69" fmla="*/ 5484181 h 6857996"/>
              <a:gd name="connsiteX70" fmla="*/ 2692400 w 2790825"/>
              <a:gd name="connsiteY70" fmla="*/ 5376232 h 6857996"/>
              <a:gd name="connsiteX71" fmla="*/ 2665412 w 2790825"/>
              <a:gd name="connsiteY71" fmla="*/ 5349244 h 6857996"/>
              <a:gd name="connsiteX72" fmla="*/ 106363 w 2790825"/>
              <a:gd name="connsiteY72" fmla="*/ 5349244 h 6857996"/>
              <a:gd name="connsiteX73" fmla="*/ 79375 w 2790825"/>
              <a:gd name="connsiteY73" fmla="*/ 5376232 h 6857996"/>
              <a:gd name="connsiteX74" fmla="*/ 79375 w 2790825"/>
              <a:gd name="connsiteY74" fmla="*/ 5484181 h 6857996"/>
              <a:gd name="connsiteX75" fmla="*/ 106363 w 2790825"/>
              <a:gd name="connsiteY75" fmla="*/ 5511169 h 6857996"/>
              <a:gd name="connsiteX76" fmla="*/ 214312 w 2790825"/>
              <a:gd name="connsiteY76" fmla="*/ 5511169 h 6857996"/>
              <a:gd name="connsiteX77" fmla="*/ 241300 w 2790825"/>
              <a:gd name="connsiteY77" fmla="*/ 5484181 h 6857996"/>
              <a:gd name="connsiteX78" fmla="*/ 241300 w 2790825"/>
              <a:gd name="connsiteY78" fmla="*/ 5376232 h 6857996"/>
              <a:gd name="connsiteX79" fmla="*/ 214312 w 2790825"/>
              <a:gd name="connsiteY79" fmla="*/ 5349244 h 6857996"/>
              <a:gd name="connsiteX80" fmla="*/ 2557463 w 2790825"/>
              <a:gd name="connsiteY80" fmla="*/ 5014916 h 6857996"/>
              <a:gd name="connsiteX81" fmla="*/ 2530475 w 2790825"/>
              <a:gd name="connsiteY81" fmla="*/ 5041904 h 6857996"/>
              <a:gd name="connsiteX82" fmla="*/ 2530475 w 2790825"/>
              <a:gd name="connsiteY82" fmla="*/ 5149853 h 6857996"/>
              <a:gd name="connsiteX83" fmla="*/ 2557463 w 2790825"/>
              <a:gd name="connsiteY83" fmla="*/ 5176841 h 6857996"/>
              <a:gd name="connsiteX84" fmla="*/ 2665412 w 2790825"/>
              <a:gd name="connsiteY84" fmla="*/ 5176841 h 6857996"/>
              <a:gd name="connsiteX85" fmla="*/ 2692400 w 2790825"/>
              <a:gd name="connsiteY85" fmla="*/ 5149853 h 6857996"/>
              <a:gd name="connsiteX86" fmla="*/ 2692400 w 2790825"/>
              <a:gd name="connsiteY86" fmla="*/ 5041904 h 6857996"/>
              <a:gd name="connsiteX87" fmla="*/ 2665412 w 2790825"/>
              <a:gd name="connsiteY87" fmla="*/ 5014916 h 6857996"/>
              <a:gd name="connsiteX88" fmla="*/ 106363 w 2790825"/>
              <a:gd name="connsiteY88" fmla="*/ 5014916 h 6857996"/>
              <a:gd name="connsiteX89" fmla="*/ 79375 w 2790825"/>
              <a:gd name="connsiteY89" fmla="*/ 5041904 h 6857996"/>
              <a:gd name="connsiteX90" fmla="*/ 79375 w 2790825"/>
              <a:gd name="connsiteY90" fmla="*/ 5149853 h 6857996"/>
              <a:gd name="connsiteX91" fmla="*/ 106363 w 2790825"/>
              <a:gd name="connsiteY91" fmla="*/ 5176841 h 6857996"/>
              <a:gd name="connsiteX92" fmla="*/ 214312 w 2790825"/>
              <a:gd name="connsiteY92" fmla="*/ 5176841 h 6857996"/>
              <a:gd name="connsiteX93" fmla="*/ 241300 w 2790825"/>
              <a:gd name="connsiteY93" fmla="*/ 5149853 h 6857996"/>
              <a:gd name="connsiteX94" fmla="*/ 241300 w 2790825"/>
              <a:gd name="connsiteY94" fmla="*/ 5041904 h 6857996"/>
              <a:gd name="connsiteX95" fmla="*/ 214312 w 2790825"/>
              <a:gd name="connsiteY95" fmla="*/ 5014916 h 6857996"/>
              <a:gd name="connsiteX96" fmla="*/ 2557463 w 2790825"/>
              <a:gd name="connsiteY96" fmla="*/ 4680588 h 6857996"/>
              <a:gd name="connsiteX97" fmla="*/ 2530475 w 2790825"/>
              <a:gd name="connsiteY97" fmla="*/ 4707576 h 6857996"/>
              <a:gd name="connsiteX98" fmla="*/ 2530475 w 2790825"/>
              <a:gd name="connsiteY98" fmla="*/ 4815525 h 6857996"/>
              <a:gd name="connsiteX99" fmla="*/ 2557463 w 2790825"/>
              <a:gd name="connsiteY99" fmla="*/ 4842513 h 6857996"/>
              <a:gd name="connsiteX100" fmla="*/ 2665412 w 2790825"/>
              <a:gd name="connsiteY100" fmla="*/ 4842513 h 6857996"/>
              <a:gd name="connsiteX101" fmla="*/ 2692400 w 2790825"/>
              <a:gd name="connsiteY101" fmla="*/ 4815525 h 6857996"/>
              <a:gd name="connsiteX102" fmla="*/ 2692400 w 2790825"/>
              <a:gd name="connsiteY102" fmla="*/ 4707576 h 6857996"/>
              <a:gd name="connsiteX103" fmla="*/ 2665412 w 2790825"/>
              <a:gd name="connsiteY103" fmla="*/ 4680588 h 6857996"/>
              <a:gd name="connsiteX104" fmla="*/ 106363 w 2790825"/>
              <a:gd name="connsiteY104" fmla="*/ 4680588 h 6857996"/>
              <a:gd name="connsiteX105" fmla="*/ 79375 w 2790825"/>
              <a:gd name="connsiteY105" fmla="*/ 4707576 h 6857996"/>
              <a:gd name="connsiteX106" fmla="*/ 79375 w 2790825"/>
              <a:gd name="connsiteY106" fmla="*/ 4815525 h 6857996"/>
              <a:gd name="connsiteX107" fmla="*/ 106363 w 2790825"/>
              <a:gd name="connsiteY107" fmla="*/ 4842513 h 6857996"/>
              <a:gd name="connsiteX108" fmla="*/ 214312 w 2790825"/>
              <a:gd name="connsiteY108" fmla="*/ 4842513 h 6857996"/>
              <a:gd name="connsiteX109" fmla="*/ 241300 w 2790825"/>
              <a:gd name="connsiteY109" fmla="*/ 4815525 h 6857996"/>
              <a:gd name="connsiteX110" fmla="*/ 241300 w 2790825"/>
              <a:gd name="connsiteY110" fmla="*/ 4707576 h 6857996"/>
              <a:gd name="connsiteX111" fmla="*/ 214312 w 2790825"/>
              <a:gd name="connsiteY111" fmla="*/ 4680588 h 6857996"/>
              <a:gd name="connsiteX112" fmla="*/ 2557463 w 2790825"/>
              <a:gd name="connsiteY112" fmla="*/ 4346260 h 6857996"/>
              <a:gd name="connsiteX113" fmla="*/ 2530475 w 2790825"/>
              <a:gd name="connsiteY113" fmla="*/ 4373248 h 6857996"/>
              <a:gd name="connsiteX114" fmla="*/ 2530475 w 2790825"/>
              <a:gd name="connsiteY114" fmla="*/ 4481197 h 6857996"/>
              <a:gd name="connsiteX115" fmla="*/ 2557463 w 2790825"/>
              <a:gd name="connsiteY115" fmla="*/ 4508185 h 6857996"/>
              <a:gd name="connsiteX116" fmla="*/ 2665412 w 2790825"/>
              <a:gd name="connsiteY116" fmla="*/ 4508185 h 6857996"/>
              <a:gd name="connsiteX117" fmla="*/ 2692400 w 2790825"/>
              <a:gd name="connsiteY117" fmla="*/ 4481197 h 6857996"/>
              <a:gd name="connsiteX118" fmla="*/ 2692400 w 2790825"/>
              <a:gd name="connsiteY118" fmla="*/ 4373248 h 6857996"/>
              <a:gd name="connsiteX119" fmla="*/ 2665412 w 2790825"/>
              <a:gd name="connsiteY119" fmla="*/ 4346260 h 6857996"/>
              <a:gd name="connsiteX120" fmla="*/ 106363 w 2790825"/>
              <a:gd name="connsiteY120" fmla="*/ 4346260 h 6857996"/>
              <a:gd name="connsiteX121" fmla="*/ 79375 w 2790825"/>
              <a:gd name="connsiteY121" fmla="*/ 4373248 h 6857996"/>
              <a:gd name="connsiteX122" fmla="*/ 79375 w 2790825"/>
              <a:gd name="connsiteY122" fmla="*/ 4481197 h 6857996"/>
              <a:gd name="connsiteX123" fmla="*/ 106363 w 2790825"/>
              <a:gd name="connsiteY123" fmla="*/ 4508185 h 6857996"/>
              <a:gd name="connsiteX124" fmla="*/ 214312 w 2790825"/>
              <a:gd name="connsiteY124" fmla="*/ 4508185 h 6857996"/>
              <a:gd name="connsiteX125" fmla="*/ 241300 w 2790825"/>
              <a:gd name="connsiteY125" fmla="*/ 4481197 h 6857996"/>
              <a:gd name="connsiteX126" fmla="*/ 241300 w 2790825"/>
              <a:gd name="connsiteY126" fmla="*/ 4373248 h 6857996"/>
              <a:gd name="connsiteX127" fmla="*/ 214312 w 2790825"/>
              <a:gd name="connsiteY127" fmla="*/ 4346260 h 6857996"/>
              <a:gd name="connsiteX128" fmla="*/ 2557463 w 2790825"/>
              <a:gd name="connsiteY128" fmla="*/ 4011932 h 6857996"/>
              <a:gd name="connsiteX129" fmla="*/ 2530475 w 2790825"/>
              <a:gd name="connsiteY129" fmla="*/ 4038920 h 6857996"/>
              <a:gd name="connsiteX130" fmla="*/ 2530475 w 2790825"/>
              <a:gd name="connsiteY130" fmla="*/ 4146869 h 6857996"/>
              <a:gd name="connsiteX131" fmla="*/ 2557463 w 2790825"/>
              <a:gd name="connsiteY131" fmla="*/ 4173857 h 6857996"/>
              <a:gd name="connsiteX132" fmla="*/ 2665412 w 2790825"/>
              <a:gd name="connsiteY132" fmla="*/ 4173857 h 6857996"/>
              <a:gd name="connsiteX133" fmla="*/ 2692400 w 2790825"/>
              <a:gd name="connsiteY133" fmla="*/ 4146869 h 6857996"/>
              <a:gd name="connsiteX134" fmla="*/ 2692400 w 2790825"/>
              <a:gd name="connsiteY134" fmla="*/ 4038920 h 6857996"/>
              <a:gd name="connsiteX135" fmla="*/ 2665412 w 2790825"/>
              <a:gd name="connsiteY135" fmla="*/ 4011932 h 6857996"/>
              <a:gd name="connsiteX136" fmla="*/ 106363 w 2790825"/>
              <a:gd name="connsiteY136" fmla="*/ 4011932 h 6857996"/>
              <a:gd name="connsiteX137" fmla="*/ 79375 w 2790825"/>
              <a:gd name="connsiteY137" fmla="*/ 4038920 h 6857996"/>
              <a:gd name="connsiteX138" fmla="*/ 79375 w 2790825"/>
              <a:gd name="connsiteY138" fmla="*/ 4146869 h 6857996"/>
              <a:gd name="connsiteX139" fmla="*/ 106363 w 2790825"/>
              <a:gd name="connsiteY139" fmla="*/ 4173857 h 6857996"/>
              <a:gd name="connsiteX140" fmla="*/ 214312 w 2790825"/>
              <a:gd name="connsiteY140" fmla="*/ 4173857 h 6857996"/>
              <a:gd name="connsiteX141" fmla="*/ 241300 w 2790825"/>
              <a:gd name="connsiteY141" fmla="*/ 4146869 h 6857996"/>
              <a:gd name="connsiteX142" fmla="*/ 241300 w 2790825"/>
              <a:gd name="connsiteY142" fmla="*/ 4038920 h 6857996"/>
              <a:gd name="connsiteX143" fmla="*/ 214312 w 2790825"/>
              <a:gd name="connsiteY143" fmla="*/ 4011932 h 6857996"/>
              <a:gd name="connsiteX144" fmla="*/ 2557463 w 2790825"/>
              <a:gd name="connsiteY144" fmla="*/ 3677604 h 6857996"/>
              <a:gd name="connsiteX145" fmla="*/ 2530475 w 2790825"/>
              <a:gd name="connsiteY145" fmla="*/ 3704592 h 6857996"/>
              <a:gd name="connsiteX146" fmla="*/ 2530475 w 2790825"/>
              <a:gd name="connsiteY146" fmla="*/ 3812541 h 6857996"/>
              <a:gd name="connsiteX147" fmla="*/ 2557463 w 2790825"/>
              <a:gd name="connsiteY147" fmla="*/ 3839529 h 6857996"/>
              <a:gd name="connsiteX148" fmla="*/ 2665412 w 2790825"/>
              <a:gd name="connsiteY148" fmla="*/ 3839529 h 6857996"/>
              <a:gd name="connsiteX149" fmla="*/ 2692400 w 2790825"/>
              <a:gd name="connsiteY149" fmla="*/ 3812541 h 6857996"/>
              <a:gd name="connsiteX150" fmla="*/ 2692400 w 2790825"/>
              <a:gd name="connsiteY150" fmla="*/ 3704592 h 6857996"/>
              <a:gd name="connsiteX151" fmla="*/ 2665412 w 2790825"/>
              <a:gd name="connsiteY151" fmla="*/ 3677604 h 6857996"/>
              <a:gd name="connsiteX152" fmla="*/ 106363 w 2790825"/>
              <a:gd name="connsiteY152" fmla="*/ 3677604 h 6857996"/>
              <a:gd name="connsiteX153" fmla="*/ 79375 w 2790825"/>
              <a:gd name="connsiteY153" fmla="*/ 3704592 h 6857996"/>
              <a:gd name="connsiteX154" fmla="*/ 79375 w 2790825"/>
              <a:gd name="connsiteY154" fmla="*/ 3812541 h 6857996"/>
              <a:gd name="connsiteX155" fmla="*/ 106363 w 2790825"/>
              <a:gd name="connsiteY155" fmla="*/ 3839529 h 6857996"/>
              <a:gd name="connsiteX156" fmla="*/ 214312 w 2790825"/>
              <a:gd name="connsiteY156" fmla="*/ 3839529 h 6857996"/>
              <a:gd name="connsiteX157" fmla="*/ 241300 w 2790825"/>
              <a:gd name="connsiteY157" fmla="*/ 3812541 h 6857996"/>
              <a:gd name="connsiteX158" fmla="*/ 241300 w 2790825"/>
              <a:gd name="connsiteY158" fmla="*/ 3704592 h 6857996"/>
              <a:gd name="connsiteX159" fmla="*/ 214312 w 2790825"/>
              <a:gd name="connsiteY159" fmla="*/ 3677604 h 6857996"/>
              <a:gd name="connsiteX160" fmla="*/ 2557463 w 2790825"/>
              <a:gd name="connsiteY160" fmla="*/ 3343277 h 6857996"/>
              <a:gd name="connsiteX161" fmla="*/ 2530475 w 2790825"/>
              <a:gd name="connsiteY161" fmla="*/ 3370265 h 6857996"/>
              <a:gd name="connsiteX162" fmla="*/ 2530475 w 2790825"/>
              <a:gd name="connsiteY162" fmla="*/ 3478213 h 6857996"/>
              <a:gd name="connsiteX163" fmla="*/ 2557463 w 2790825"/>
              <a:gd name="connsiteY163" fmla="*/ 3505201 h 6857996"/>
              <a:gd name="connsiteX164" fmla="*/ 2665412 w 2790825"/>
              <a:gd name="connsiteY164" fmla="*/ 3505201 h 6857996"/>
              <a:gd name="connsiteX165" fmla="*/ 2692400 w 2790825"/>
              <a:gd name="connsiteY165" fmla="*/ 3478213 h 6857996"/>
              <a:gd name="connsiteX166" fmla="*/ 2692400 w 2790825"/>
              <a:gd name="connsiteY166" fmla="*/ 3370265 h 6857996"/>
              <a:gd name="connsiteX167" fmla="*/ 2665412 w 2790825"/>
              <a:gd name="connsiteY167" fmla="*/ 3343277 h 6857996"/>
              <a:gd name="connsiteX168" fmla="*/ 106363 w 2790825"/>
              <a:gd name="connsiteY168" fmla="*/ 3343277 h 6857996"/>
              <a:gd name="connsiteX169" fmla="*/ 79375 w 2790825"/>
              <a:gd name="connsiteY169" fmla="*/ 3370267 h 6857996"/>
              <a:gd name="connsiteX170" fmla="*/ 79375 w 2790825"/>
              <a:gd name="connsiteY170" fmla="*/ 3478213 h 6857996"/>
              <a:gd name="connsiteX171" fmla="*/ 106363 w 2790825"/>
              <a:gd name="connsiteY171" fmla="*/ 3505201 h 6857996"/>
              <a:gd name="connsiteX172" fmla="*/ 214312 w 2790825"/>
              <a:gd name="connsiteY172" fmla="*/ 3505201 h 6857996"/>
              <a:gd name="connsiteX173" fmla="*/ 241300 w 2790825"/>
              <a:gd name="connsiteY173" fmla="*/ 3478213 h 6857996"/>
              <a:gd name="connsiteX174" fmla="*/ 241300 w 2790825"/>
              <a:gd name="connsiteY174" fmla="*/ 3370267 h 6857996"/>
              <a:gd name="connsiteX175" fmla="*/ 214312 w 2790825"/>
              <a:gd name="connsiteY175" fmla="*/ 3343277 h 6857996"/>
              <a:gd name="connsiteX176" fmla="*/ 106363 w 2790825"/>
              <a:gd name="connsiteY176" fmla="*/ 3008951 h 6857996"/>
              <a:gd name="connsiteX177" fmla="*/ 79375 w 2790825"/>
              <a:gd name="connsiteY177" fmla="*/ 3035939 h 6857996"/>
              <a:gd name="connsiteX178" fmla="*/ 79375 w 2790825"/>
              <a:gd name="connsiteY178" fmla="*/ 3143888 h 6857996"/>
              <a:gd name="connsiteX179" fmla="*/ 106363 w 2790825"/>
              <a:gd name="connsiteY179" fmla="*/ 3170876 h 6857996"/>
              <a:gd name="connsiteX180" fmla="*/ 214312 w 2790825"/>
              <a:gd name="connsiteY180" fmla="*/ 3170876 h 6857996"/>
              <a:gd name="connsiteX181" fmla="*/ 241300 w 2790825"/>
              <a:gd name="connsiteY181" fmla="*/ 3143888 h 6857996"/>
              <a:gd name="connsiteX182" fmla="*/ 241300 w 2790825"/>
              <a:gd name="connsiteY182" fmla="*/ 3035939 h 6857996"/>
              <a:gd name="connsiteX183" fmla="*/ 214312 w 2790825"/>
              <a:gd name="connsiteY183" fmla="*/ 3008951 h 6857996"/>
              <a:gd name="connsiteX184" fmla="*/ 2557463 w 2790825"/>
              <a:gd name="connsiteY184" fmla="*/ 3008949 h 6857996"/>
              <a:gd name="connsiteX185" fmla="*/ 2530475 w 2790825"/>
              <a:gd name="connsiteY185" fmla="*/ 3035938 h 6857996"/>
              <a:gd name="connsiteX186" fmla="*/ 2530475 w 2790825"/>
              <a:gd name="connsiteY186" fmla="*/ 3143886 h 6857996"/>
              <a:gd name="connsiteX187" fmla="*/ 2557463 w 2790825"/>
              <a:gd name="connsiteY187" fmla="*/ 3170874 h 6857996"/>
              <a:gd name="connsiteX188" fmla="*/ 2665412 w 2790825"/>
              <a:gd name="connsiteY188" fmla="*/ 3170874 h 6857996"/>
              <a:gd name="connsiteX189" fmla="*/ 2692400 w 2790825"/>
              <a:gd name="connsiteY189" fmla="*/ 3143886 h 6857996"/>
              <a:gd name="connsiteX190" fmla="*/ 2692400 w 2790825"/>
              <a:gd name="connsiteY190" fmla="*/ 3035938 h 6857996"/>
              <a:gd name="connsiteX191" fmla="*/ 2665412 w 2790825"/>
              <a:gd name="connsiteY191" fmla="*/ 3008949 h 6857996"/>
              <a:gd name="connsiteX192" fmla="*/ 106363 w 2790825"/>
              <a:gd name="connsiteY192" fmla="*/ 2674622 h 6857996"/>
              <a:gd name="connsiteX193" fmla="*/ 79375 w 2790825"/>
              <a:gd name="connsiteY193" fmla="*/ 2701611 h 6857996"/>
              <a:gd name="connsiteX194" fmla="*/ 79375 w 2790825"/>
              <a:gd name="connsiteY194" fmla="*/ 2809560 h 6857996"/>
              <a:gd name="connsiteX195" fmla="*/ 106363 w 2790825"/>
              <a:gd name="connsiteY195" fmla="*/ 2836548 h 6857996"/>
              <a:gd name="connsiteX196" fmla="*/ 214312 w 2790825"/>
              <a:gd name="connsiteY196" fmla="*/ 2836548 h 6857996"/>
              <a:gd name="connsiteX197" fmla="*/ 241300 w 2790825"/>
              <a:gd name="connsiteY197" fmla="*/ 2809560 h 6857996"/>
              <a:gd name="connsiteX198" fmla="*/ 241300 w 2790825"/>
              <a:gd name="connsiteY198" fmla="*/ 2701611 h 6857996"/>
              <a:gd name="connsiteX199" fmla="*/ 214312 w 2790825"/>
              <a:gd name="connsiteY199" fmla="*/ 2674622 h 6857996"/>
              <a:gd name="connsiteX200" fmla="*/ 2557463 w 2790825"/>
              <a:gd name="connsiteY200" fmla="*/ 2674621 h 6857996"/>
              <a:gd name="connsiteX201" fmla="*/ 2530475 w 2790825"/>
              <a:gd name="connsiteY201" fmla="*/ 2701609 h 6857996"/>
              <a:gd name="connsiteX202" fmla="*/ 2530475 w 2790825"/>
              <a:gd name="connsiteY202" fmla="*/ 2809558 h 6857996"/>
              <a:gd name="connsiteX203" fmla="*/ 2557463 w 2790825"/>
              <a:gd name="connsiteY203" fmla="*/ 2836546 h 6857996"/>
              <a:gd name="connsiteX204" fmla="*/ 2665412 w 2790825"/>
              <a:gd name="connsiteY204" fmla="*/ 2836546 h 6857996"/>
              <a:gd name="connsiteX205" fmla="*/ 2692400 w 2790825"/>
              <a:gd name="connsiteY205" fmla="*/ 2809558 h 6857996"/>
              <a:gd name="connsiteX206" fmla="*/ 2692400 w 2790825"/>
              <a:gd name="connsiteY206" fmla="*/ 2701609 h 6857996"/>
              <a:gd name="connsiteX207" fmla="*/ 2665412 w 2790825"/>
              <a:gd name="connsiteY207" fmla="*/ 2674621 h 6857996"/>
              <a:gd name="connsiteX208" fmla="*/ 106363 w 2790825"/>
              <a:gd name="connsiteY208" fmla="*/ 2340295 h 6857996"/>
              <a:gd name="connsiteX209" fmla="*/ 79375 w 2790825"/>
              <a:gd name="connsiteY209" fmla="*/ 2367283 h 6857996"/>
              <a:gd name="connsiteX210" fmla="*/ 79375 w 2790825"/>
              <a:gd name="connsiteY210" fmla="*/ 2475234 h 6857996"/>
              <a:gd name="connsiteX211" fmla="*/ 106363 w 2790825"/>
              <a:gd name="connsiteY211" fmla="*/ 2502222 h 6857996"/>
              <a:gd name="connsiteX212" fmla="*/ 214312 w 2790825"/>
              <a:gd name="connsiteY212" fmla="*/ 2502222 h 6857996"/>
              <a:gd name="connsiteX213" fmla="*/ 241300 w 2790825"/>
              <a:gd name="connsiteY213" fmla="*/ 2475234 h 6857996"/>
              <a:gd name="connsiteX214" fmla="*/ 241300 w 2790825"/>
              <a:gd name="connsiteY214" fmla="*/ 2367283 h 6857996"/>
              <a:gd name="connsiteX215" fmla="*/ 214312 w 2790825"/>
              <a:gd name="connsiteY215" fmla="*/ 2340295 h 6857996"/>
              <a:gd name="connsiteX216" fmla="*/ 2557463 w 2790825"/>
              <a:gd name="connsiteY216" fmla="*/ 2340294 h 6857996"/>
              <a:gd name="connsiteX217" fmla="*/ 2530475 w 2790825"/>
              <a:gd name="connsiteY217" fmla="*/ 2367281 h 6857996"/>
              <a:gd name="connsiteX218" fmla="*/ 2530475 w 2790825"/>
              <a:gd name="connsiteY218" fmla="*/ 2475231 h 6857996"/>
              <a:gd name="connsiteX219" fmla="*/ 2557463 w 2790825"/>
              <a:gd name="connsiteY219" fmla="*/ 2502219 h 6857996"/>
              <a:gd name="connsiteX220" fmla="*/ 2665412 w 2790825"/>
              <a:gd name="connsiteY220" fmla="*/ 2502219 h 6857996"/>
              <a:gd name="connsiteX221" fmla="*/ 2692400 w 2790825"/>
              <a:gd name="connsiteY221" fmla="*/ 2475231 h 6857996"/>
              <a:gd name="connsiteX222" fmla="*/ 2692400 w 2790825"/>
              <a:gd name="connsiteY222" fmla="*/ 2367281 h 6857996"/>
              <a:gd name="connsiteX223" fmla="*/ 2665412 w 2790825"/>
              <a:gd name="connsiteY223" fmla="*/ 2340294 h 6857996"/>
              <a:gd name="connsiteX224" fmla="*/ 106363 w 2790825"/>
              <a:gd name="connsiteY224" fmla="*/ 2005969 h 6857996"/>
              <a:gd name="connsiteX225" fmla="*/ 79375 w 2790825"/>
              <a:gd name="connsiteY225" fmla="*/ 2032956 h 6857996"/>
              <a:gd name="connsiteX226" fmla="*/ 79375 w 2790825"/>
              <a:gd name="connsiteY226" fmla="*/ 2140905 h 6857996"/>
              <a:gd name="connsiteX227" fmla="*/ 106363 w 2790825"/>
              <a:gd name="connsiteY227" fmla="*/ 2167894 h 6857996"/>
              <a:gd name="connsiteX228" fmla="*/ 214312 w 2790825"/>
              <a:gd name="connsiteY228" fmla="*/ 2167894 h 6857996"/>
              <a:gd name="connsiteX229" fmla="*/ 241300 w 2790825"/>
              <a:gd name="connsiteY229" fmla="*/ 2140905 h 6857996"/>
              <a:gd name="connsiteX230" fmla="*/ 241300 w 2790825"/>
              <a:gd name="connsiteY230" fmla="*/ 2032956 h 6857996"/>
              <a:gd name="connsiteX231" fmla="*/ 214312 w 2790825"/>
              <a:gd name="connsiteY231" fmla="*/ 2005969 h 6857996"/>
              <a:gd name="connsiteX232" fmla="*/ 2557463 w 2790825"/>
              <a:gd name="connsiteY232" fmla="*/ 2005966 h 6857996"/>
              <a:gd name="connsiteX233" fmla="*/ 2530475 w 2790825"/>
              <a:gd name="connsiteY233" fmla="*/ 2032954 h 6857996"/>
              <a:gd name="connsiteX234" fmla="*/ 2530475 w 2790825"/>
              <a:gd name="connsiteY234" fmla="*/ 2140902 h 6857996"/>
              <a:gd name="connsiteX235" fmla="*/ 2557463 w 2790825"/>
              <a:gd name="connsiteY235" fmla="*/ 2167891 h 6857996"/>
              <a:gd name="connsiteX236" fmla="*/ 2665412 w 2790825"/>
              <a:gd name="connsiteY236" fmla="*/ 2167891 h 6857996"/>
              <a:gd name="connsiteX237" fmla="*/ 2692400 w 2790825"/>
              <a:gd name="connsiteY237" fmla="*/ 2140902 h 6857996"/>
              <a:gd name="connsiteX238" fmla="*/ 2692400 w 2790825"/>
              <a:gd name="connsiteY238" fmla="*/ 2032954 h 6857996"/>
              <a:gd name="connsiteX239" fmla="*/ 2665412 w 2790825"/>
              <a:gd name="connsiteY239" fmla="*/ 2005966 h 6857996"/>
              <a:gd name="connsiteX240" fmla="*/ 106363 w 2790825"/>
              <a:gd name="connsiteY240" fmla="*/ 1671640 h 6857996"/>
              <a:gd name="connsiteX241" fmla="*/ 79375 w 2790825"/>
              <a:gd name="connsiteY241" fmla="*/ 1698628 h 6857996"/>
              <a:gd name="connsiteX242" fmla="*/ 79375 w 2790825"/>
              <a:gd name="connsiteY242" fmla="*/ 1806578 h 6857996"/>
              <a:gd name="connsiteX243" fmla="*/ 106363 w 2790825"/>
              <a:gd name="connsiteY243" fmla="*/ 1833565 h 6857996"/>
              <a:gd name="connsiteX244" fmla="*/ 214312 w 2790825"/>
              <a:gd name="connsiteY244" fmla="*/ 1833565 h 6857996"/>
              <a:gd name="connsiteX245" fmla="*/ 241300 w 2790825"/>
              <a:gd name="connsiteY245" fmla="*/ 1806578 h 6857996"/>
              <a:gd name="connsiteX246" fmla="*/ 241300 w 2790825"/>
              <a:gd name="connsiteY246" fmla="*/ 1698628 h 6857996"/>
              <a:gd name="connsiteX247" fmla="*/ 214312 w 2790825"/>
              <a:gd name="connsiteY247" fmla="*/ 1671640 h 6857996"/>
              <a:gd name="connsiteX248" fmla="*/ 2557463 w 2790825"/>
              <a:gd name="connsiteY248" fmla="*/ 1671638 h 6857996"/>
              <a:gd name="connsiteX249" fmla="*/ 2530475 w 2790825"/>
              <a:gd name="connsiteY249" fmla="*/ 1698626 h 6857996"/>
              <a:gd name="connsiteX250" fmla="*/ 2530475 w 2790825"/>
              <a:gd name="connsiteY250" fmla="*/ 1806575 h 6857996"/>
              <a:gd name="connsiteX251" fmla="*/ 2557463 w 2790825"/>
              <a:gd name="connsiteY251" fmla="*/ 1833563 h 6857996"/>
              <a:gd name="connsiteX252" fmla="*/ 2665412 w 2790825"/>
              <a:gd name="connsiteY252" fmla="*/ 1833563 h 6857996"/>
              <a:gd name="connsiteX253" fmla="*/ 2692400 w 2790825"/>
              <a:gd name="connsiteY253" fmla="*/ 1806575 h 6857996"/>
              <a:gd name="connsiteX254" fmla="*/ 2692400 w 2790825"/>
              <a:gd name="connsiteY254" fmla="*/ 1698626 h 6857996"/>
              <a:gd name="connsiteX255" fmla="*/ 2665412 w 2790825"/>
              <a:gd name="connsiteY255" fmla="*/ 1671638 h 6857996"/>
              <a:gd name="connsiteX256" fmla="*/ 106363 w 2790825"/>
              <a:gd name="connsiteY256" fmla="*/ 1337312 h 6857996"/>
              <a:gd name="connsiteX257" fmla="*/ 79375 w 2790825"/>
              <a:gd name="connsiteY257" fmla="*/ 1364300 h 6857996"/>
              <a:gd name="connsiteX258" fmla="*/ 79375 w 2790825"/>
              <a:gd name="connsiteY258" fmla="*/ 1472249 h 6857996"/>
              <a:gd name="connsiteX259" fmla="*/ 106363 w 2790825"/>
              <a:gd name="connsiteY259" fmla="*/ 1499237 h 6857996"/>
              <a:gd name="connsiteX260" fmla="*/ 214312 w 2790825"/>
              <a:gd name="connsiteY260" fmla="*/ 1499237 h 6857996"/>
              <a:gd name="connsiteX261" fmla="*/ 241300 w 2790825"/>
              <a:gd name="connsiteY261" fmla="*/ 1472249 h 6857996"/>
              <a:gd name="connsiteX262" fmla="*/ 241300 w 2790825"/>
              <a:gd name="connsiteY262" fmla="*/ 1364300 h 6857996"/>
              <a:gd name="connsiteX263" fmla="*/ 214312 w 2790825"/>
              <a:gd name="connsiteY263" fmla="*/ 1337312 h 6857996"/>
              <a:gd name="connsiteX264" fmla="*/ 2557463 w 2790825"/>
              <a:gd name="connsiteY264" fmla="*/ 1337310 h 6857996"/>
              <a:gd name="connsiteX265" fmla="*/ 2530475 w 2790825"/>
              <a:gd name="connsiteY265" fmla="*/ 1364298 h 6857996"/>
              <a:gd name="connsiteX266" fmla="*/ 2530475 w 2790825"/>
              <a:gd name="connsiteY266" fmla="*/ 1472247 h 6857996"/>
              <a:gd name="connsiteX267" fmla="*/ 2557463 w 2790825"/>
              <a:gd name="connsiteY267" fmla="*/ 1499235 h 6857996"/>
              <a:gd name="connsiteX268" fmla="*/ 2665412 w 2790825"/>
              <a:gd name="connsiteY268" fmla="*/ 1499235 h 6857996"/>
              <a:gd name="connsiteX269" fmla="*/ 2692400 w 2790825"/>
              <a:gd name="connsiteY269" fmla="*/ 1472247 h 6857996"/>
              <a:gd name="connsiteX270" fmla="*/ 2692400 w 2790825"/>
              <a:gd name="connsiteY270" fmla="*/ 1364298 h 6857996"/>
              <a:gd name="connsiteX271" fmla="*/ 2665412 w 2790825"/>
              <a:gd name="connsiteY271" fmla="*/ 1337310 h 6857996"/>
              <a:gd name="connsiteX272" fmla="*/ 106363 w 2790825"/>
              <a:gd name="connsiteY272" fmla="*/ 1002984 h 6857996"/>
              <a:gd name="connsiteX273" fmla="*/ 79375 w 2790825"/>
              <a:gd name="connsiteY273" fmla="*/ 1029972 h 6857996"/>
              <a:gd name="connsiteX274" fmla="*/ 79375 w 2790825"/>
              <a:gd name="connsiteY274" fmla="*/ 1137921 h 6857996"/>
              <a:gd name="connsiteX275" fmla="*/ 106363 w 2790825"/>
              <a:gd name="connsiteY275" fmla="*/ 1164909 h 6857996"/>
              <a:gd name="connsiteX276" fmla="*/ 214312 w 2790825"/>
              <a:gd name="connsiteY276" fmla="*/ 1164909 h 6857996"/>
              <a:gd name="connsiteX277" fmla="*/ 241300 w 2790825"/>
              <a:gd name="connsiteY277" fmla="*/ 1137921 h 6857996"/>
              <a:gd name="connsiteX278" fmla="*/ 241300 w 2790825"/>
              <a:gd name="connsiteY278" fmla="*/ 1029972 h 6857996"/>
              <a:gd name="connsiteX279" fmla="*/ 214312 w 2790825"/>
              <a:gd name="connsiteY279" fmla="*/ 1002984 h 6857996"/>
              <a:gd name="connsiteX280" fmla="*/ 2557463 w 2790825"/>
              <a:gd name="connsiteY280" fmla="*/ 1002982 h 6857996"/>
              <a:gd name="connsiteX281" fmla="*/ 2530475 w 2790825"/>
              <a:gd name="connsiteY281" fmla="*/ 1029970 h 6857996"/>
              <a:gd name="connsiteX282" fmla="*/ 2530475 w 2790825"/>
              <a:gd name="connsiteY282" fmla="*/ 1137919 h 6857996"/>
              <a:gd name="connsiteX283" fmla="*/ 2557463 w 2790825"/>
              <a:gd name="connsiteY283" fmla="*/ 1164907 h 6857996"/>
              <a:gd name="connsiteX284" fmla="*/ 2665412 w 2790825"/>
              <a:gd name="connsiteY284" fmla="*/ 1164907 h 6857996"/>
              <a:gd name="connsiteX285" fmla="*/ 2692400 w 2790825"/>
              <a:gd name="connsiteY285" fmla="*/ 1137919 h 6857996"/>
              <a:gd name="connsiteX286" fmla="*/ 2692400 w 2790825"/>
              <a:gd name="connsiteY286" fmla="*/ 1029970 h 6857996"/>
              <a:gd name="connsiteX287" fmla="*/ 2665412 w 2790825"/>
              <a:gd name="connsiteY287" fmla="*/ 1002982 h 6857996"/>
              <a:gd name="connsiteX288" fmla="*/ 106363 w 2790825"/>
              <a:gd name="connsiteY288" fmla="*/ 668656 h 6857996"/>
              <a:gd name="connsiteX289" fmla="*/ 79375 w 2790825"/>
              <a:gd name="connsiteY289" fmla="*/ 695644 h 6857996"/>
              <a:gd name="connsiteX290" fmla="*/ 79375 w 2790825"/>
              <a:gd name="connsiteY290" fmla="*/ 803593 h 6857996"/>
              <a:gd name="connsiteX291" fmla="*/ 106363 w 2790825"/>
              <a:gd name="connsiteY291" fmla="*/ 830581 h 6857996"/>
              <a:gd name="connsiteX292" fmla="*/ 214312 w 2790825"/>
              <a:gd name="connsiteY292" fmla="*/ 830581 h 6857996"/>
              <a:gd name="connsiteX293" fmla="*/ 241300 w 2790825"/>
              <a:gd name="connsiteY293" fmla="*/ 803593 h 6857996"/>
              <a:gd name="connsiteX294" fmla="*/ 241300 w 2790825"/>
              <a:gd name="connsiteY294" fmla="*/ 695644 h 6857996"/>
              <a:gd name="connsiteX295" fmla="*/ 214312 w 2790825"/>
              <a:gd name="connsiteY295" fmla="*/ 668656 h 6857996"/>
              <a:gd name="connsiteX296" fmla="*/ 2557463 w 2790825"/>
              <a:gd name="connsiteY296" fmla="*/ 668654 h 6857996"/>
              <a:gd name="connsiteX297" fmla="*/ 2530475 w 2790825"/>
              <a:gd name="connsiteY297" fmla="*/ 695642 h 6857996"/>
              <a:gd name="connsiteX298" fmla="*/ 2530475 w 2790825"/>
              <a:gd name="connsiteY298" fmla="*/ 803591 h 6857996"/>
              <a:gd name="connsiteX299" fmla="*/ 2557463 w 2790825"/>
              <a:gd name="connsiteY299" fmla="*/ 830579 h 6857996"/>
              <a:gd name="connsiteX300" fmla="*/ 2665412 w 2790825"/>
              <a:gd name="connsiteY300" fmla="*/ 830579 h 6857996"/>
              <a:gd name="connsiteX301" fmla="*/ 2692400 w 2790825"/>
              <a:gd name="connsiteY301" fmla="*/ 803591 h 6857996"/>
              <a:gd name="connsiteX302" fmla="*/ 2692400 w 2790825"/>
              <a:gd name="connsiteY302" fmla="*/ 695642 h 6857996"/>
              <a:gd name="connsiteX303" fmla="*/ 2665412 w 2790825"/>
              <a:gd name="connsiteY303" fmla="*/ 668654 h 6857996"/>
              <a:gd name="connsiteX304" fmla="*/ 106363 w 2790825"/>
              <a:gd name="connsiteY304" fmla="*/ 334328 h 6857996"/>
              <a:gd name="connsiteX305" fmla="*/ 79375 w 2790825"/>
              <a:gd name="connsiteY305" fmla="*/ 361316 h 6857996"/>
              <a:gd name="connsiteX306" fmla="*/ 79375 w 2790825"/>
              <a:gd name="connsiteY306" fmla="*/ 469265 h 6857996"/>
              <a:gd name="connsiteX307" fmla="*/ 106363 w 2790825"/>
              <a:gd name="connsiteY307" fmla="*/ 496253 h 6857996"/>
              <a:gd name="connsiteX308" fmla="*/ 214312 w 2790825"/>
              <a:gd name="connsiteY308" fmla="*/ 496253 h 6857996"/>
              <a:gd name="connsiteX309" fmla="*/ 241300 w 2790825"/>
              <a:gd name="connsiteY309" fmla="*/ 469265 h 6857996"/>
              <a:gd name="connsiteX310" fmla="*/ 241300 w 2790825"/>
              <a:gd name="connsiteY310" fmla="*/ 361316 h 6857996"/>
              <a:gd name="connsiteX311" fmla="*/ 214312 w 2790825"/>
              <a:gd name="connsiteY311" fmla="*/ 334328 h 6857996"/>
              <a:gd name="connsiteX312" fmla="*/ 2557463 w 2790825"/>
              <a:gd name="connsiteY312" fmla="*/ 334326 h 6857996"/>
              <a:gd name="connsiteX313" fmla="*/ 2530475 w 2790825"/>
              <a:gd name="connsiteY313" fmla="*/ 361314 h 6857996"/>
              <a:gd name="connsiteX314" fmla="*/ 2530475 w 2790825"/>
              <a:gd name="connsiteY314" fmla="*/ 469263 h 6857996"/>
              <a:gd name="connsiteX315" fmla="*/ 2557463 w 2790825"/>
              <a:gd name="connsiteY315" fmla="*/ 496251 h 6857996"/>
              <a:gd name="connsiteX316" fmla="*/ 2665412 w 2790825"/>
              <a:gd name="connsiteY316" fmla="*/ 496251 h 6857996"/>
              <a:gd name="connsiteX317" fmla="*/ 2692400 w 2790825"/>
              <a:gd name="connsiteY317" fmla="*/ 469263 h 6857996"/>
              <a:gd name="connsiteX318" fmla="*/ 2692400 w 2790825"/>
              <a:gd name="connsiteY318" fmla="*/ 361314 h 6857996"/>
              <a:gd name="connsiteX319" fmla="*/ 2665412 w 2790825"/>
              <a:gd name="connsiteY319" fmla="*/ 334326 h 6857996"/>
              <a:gd name="connsiteX320" fmla="*/ 0 w 2790825"/>
              <a:gd name="connsiteY320" fmla="*/ 0 h 6857996"/>
              <a:gd name="connsiteX321" fmla="*/ 106363 w 2790825"/>
              <a:gd name="connsiteY321" fmla="*/ 0 h 6857996"/>
              <a:gd name="connsiteX322" fmla="*/ 79375 w 2790825"/>
              <a:gd name="connsiteY322" fmla="*/ 26988 h 6857996"/>
              <a:gd name="connsiteX323" fmla="*/ 79375 w 2790825"/>
              <a:gd name="connsiteY323" fmla="*/ 134937 h 6857996"/>
              <a:gd name="connsiteX324" fmla="*/ 106363 w 2790825"/>
              <a:gd name="connsiteY324" fmla="*/ 161925 h 6857996"/>
              <a:gd name="connsiteX325" fmla="*/ 214312 w 2790825"/>
              <a:gd name="connsiteY325" fmla="*/ 161925 h 6857996"/>
              <a:gd name="connsiteX326" fmla="*/ 241300 w 2790825"/>
              <a:gd name="connsiteY326" fmla="*/ 134937 h 6857996"/>
              <a:gd name="connsiteX327" fmla="*/ 241300 w 2790825"/>
              <a:gd name="connsiteY327" fmla="*/ 26988 h 6857996"/>
              <a:gd name="connsiteX328" fmla="*/ 214312 w 2790825"/>
              <a:gd name="connsiteY328" fmla="*/ 0 h 6857996"/>
              <a:gd name="connsiteX329" fmla="*/ 2557458 w 2790825"/>
              <a:gd name="connsiteY329" fmla="*/ 0 h 6857996"/>
              <a:gd name="connsiteX330" fmla="*/ 2538380 w 2790825"/>
              <a:gd name="connsiteY330" fmla="*/ 7903 h 6857996"/>
              <a:gd name="connsiteX331" fmla="*/ 2530475 w 2790825"/>
              <a:gd name="connsiteY331" fmla="*/ 26986 h 6857996"/>
              <a:gd name="connsiteX332" fmla="*/ 2530475 w 2790825"/>
              <a:gd name="connsiteY332" fmla="*/ 134935 h 6857996"/>
              <a:gd name="connsiteX333" fmla="*/ 2557463 w 2790825"/>
              <a:gd name="connsiteY333" fmla="*/ 161923 h 6857996"/>
              <a:gd name="connsiteX334" fmla="*/ 2665412 w 2790825"/>
              <a:gd name="connsiteY334" fmla="*/ 161923 h 6857996"/>
              <a:gd name="connsiteX335" fmla="*/ 2692400 w 2790825"/>
              <a:gd name="connsiteY335" fmla="*/ 134935 h 6857996"/>
              <a:gd name="connsiteX336" fmla="*/ 2692400 w 2790825"/>
              <a:gd name="connsiteY336" fmla="*/ 26986 h 6857996"/>
              <a:gd name="connsiteX337" fmla="*/ 2684496 w 2790825"/>
              <a:gd name="connsiteY337" fmla="*/ 7903 h 6857996"/>
              <a:gd name="connsiteX338" fmla="*/ 2665417 w 2790825"/>
              <a:gd name="connsiteY338" fmla="*/ 0 h 6857996"/>
              <a:gd name="connsiteX339" fmla="*/ 2790825 w 2790825"/>
              <a:gd name="connsiteY339" fmla="*/ 0 h 6857996"/>
              <a:gd name="connsiteX340" fmla="*/ 2790825 w 2790825"/>
              <a:gd name="connsiteY340" fmla="*/ 6857996 h 6857996"/>
              <a:gd name="connsiteX341" fmla="*/ 0 w 2790825"/>
              <a:gd name="connsiteY341" fmla="*/ 6857996 h 685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2790825" h="6857996">
                <a:moveTo>
                  <a:pt x="2557463" y="6686546"/>
                </a:moveTo>
                <a:cubicBezTo>
                  <a:pt x="2542558" y="6686546"/>
                  <a:pt x="2530475" y="6698629"/>
                  <a:pt x="2530475" y="6713534"/>
                </a:cubicBezTo>
                <a:lnTo>
                  <a:pt x="2530475" y="6821483"/>
                </a:lnTo>
                <a:cubicBezTo>
                  <a:pt x="2530475" y="6836388"/>
                  <a:pt x="2542558" y="6848471"/>
                  <a:pt x="2557463" y="6848471"/>
                </a:cubicBezTo>
                <a:lnTo>
                  <a:pt x="2665412" y="6848471"/>
                </a:lnTo>
                <a:cubicBezTo>
                  <a:pt x="2680317" y="6848471"/>
                  <a:pt x="2692400" y="6836388"/>
                  <a:pt x="2692400" y="6821483"/>
                </a:cubicBezTo>
                <a:lnTo>
                  <a:pt x="2692400" y="6713534"/>
                </a:lnTo>
                <a:cubicBezTo>
                  <a:pt x="2692400" y="6698629"/>
                  <a:pt x="2680317" y="6686546"/>
                  <a:pt x="2665412" y="6686546"/>
                </a:cubicBezTo>
                <a:close/>
                <a:moveTo>
                  <a:pt x="106363" y="6686546"/>
                </a:moveTo>
                <a:cubicBezTo>
                  <a:pt x="91458" y="6686546"/>
                  <a:pt x="79375" y="6698629"/>
                  <a:pt x="79375" y="6713534"/>
                </a:cubicBezTo>
                <a:lnTo>
                  <a:pt x="79375" y="6821483"/>
                </a:lnTo>
                <a:cubicBezTo>
                  <a:pt x="79375" y="6836388"/>
                  <a:pt x="91458" y="6848471"/>
                  <a:pt x="106363" y="6848471"/>
                </a:cubicBezTo>
                <a:lnTo>
                  <a:pt x="214312" y="6848471"/>
                </a:lnTo>
                <a:cubicBezTo>
                  <a:pt x="229217" y="6848471"/>
                  <a:pt x="241300" y="6836388"/>
                  <a:pt x="241300" y="6821483"/>
                </a:cubicBezTo>
                <a:lnTo>
                  <a:pt x="241300" y="6713534"/>
                </a:lnTo>
                <a:cubicBezTo>
                  <a:pt x="241300" y="6698629"/>
                  <a:pt x="229217" y="6686546"/>
                  <a:pt x="214312" y="6686546"/>
                </a:cubicBezTo>
                <a:close/>
                <a:moveTo>
                  <a:pt x="2557463" y="6352228"/>
                </a:moveTo>
                <a:cubicBezTo>
                  <a:pt x="2542558" y="6352228"/>
                  <a:pt x="2530475" y="6364311"/>
                  <a:pt x="2530475" y="6379216"/>
                </a:cubicBezTo>
                <a:lnTo>
                  <a:pt x="2530475" y="6487165"/>
                </a:lnTo>
                <a:cubicBezTo>
                  <a:pt x="2530475" y="6502070"/>
                  <a:pt x="2542558" y="6514153"/>
                  <a:pt x="2557463" y="6514153"/>
                </a:cubicBezTo>
                <a:lnTo>
                  <a:pt x="2665412" y="6514153"/>
                </a:lnTo>
                <a:cubicBezTo>
                  <a:pt x="2680317" y="6514153"/>
                  <a:pt x="2692400" y="6502070"/>
                  <a:pt x="2692400" y="6487165"/>
                </a:cubicBezTo>
                <a:lnTo>
                  <a:pt x="2692400" y="6379216"/>
                </a:lnTo>
                <a:cubicBezTo>
                  <a:pt x="2692400" y="6364311"/>
                  <a:pt x="2680317" y="6352228"/>
                  <a:pt x="2665412" y="6352228"/>
                </a:cubicBezTo>
                <a:close/>
                <a:moveTo>
                  <a:pt x="106363" y="6352228"/>
                </a:moveTo>
                <a:cubicBezTo>
                  <a:pt x="91458" y="6352228"/>
                  <a:pt x="79375" y="6364311"/>
                  <a:pt x="79375" y="6379216"/>
                </a:cubicBezTo>
                <a:lnTo>
                  <a:pt x="79375" y="6487165"/>
                </a:lnTo>
                <a:cubicBezTo>
                  <a:pt x="79375" y="6502070"/>
                  <a:pt x="91458" y="6514153"/>
                  <a:pt x="106363" y="6514153"/>
                </a:cubicBezTo>
                <a:lnTo>
                  <a:pt x="214312" y="6514153"/>
                </a:lnTo>
                <a:cubicBezTo>
                  <a:pt x="229217" y="6514153"/>
                  <a:pt x="241300" y="6502070"/>
                  <a:pt x="241300" y="6487165"/>
                </a:cubicBezTo>
                <a:lnTo>
                  <a:pt x="241300" y="6379216"/>
                </a:lnTo>
                <a:cubicBezTo>
                  <a:pt x="241300" y="6364311"/>
                  <a:pt x="229217" y="6352228"/>
                  <a:pt x="214312" y="6352228"/>
                </a:cubicBezTo>
                <a:close/>
                <a:moveTo>
                  <a:pt x="2557463" y="6017900"/>
                </a:moveTo>
                <a:cubicBezTo>
                  <a:pt x="2542558" y="6017900"/>
                  <a:pt x="2530475" y="6029983"/>
                  <a:pt x="2530475" y="6044888"/>
                </a:cubicBezTo>
                <a:lnTo>
                  <a:pt x="2530475" y="6152837"/>
                </a:lnTo>
                <a:cubicBezTo>
                  <a:pt x="2530475" y="6167742"/>
                  <a:pt x="2542558" y="6179825"/>
                  <a:pt x="2557463" y="6179825"/>
                </a:cubicBezTo>
                <a:lnTo>
                  <a:pt x="2665412" y="6179825"/>
                </a:lnTo>
                <a:cubicBezTo>
                  <a:pt x="2680317" y="6179825"/>
                  <a:pt x="2692400" y="6167742"/>
                  <a:pt x="2692400" y="6152837"/>
                </a:cubicBezTo>
                <a:lnTo>
                  <a:pt x="2692400" y="6044888"/>
                </a:lnTo>
                <a:cubicBezTo>
                  <a:pt x="2692400" y="6029983"/>
                  <a:pt x="2680317" y="6017900"/>
                  <a:pt x="2665412" y="6017900"/>
                </a:cubicBezTo>
                <a:close/>
                <a:moveTo>
                  <a:pt x="106363" y="6017900"/>
                </a:moveTo>
                <a:cubicBezTo>
                  <a:pt x="91458" y="6017900"/>
                  <a:pt x="79375" y="6029983"/>
                  <a:pt x="79375" y="6044888"/>
                </a:cubicBezTo>
                <a:lnTo>
                  <a:pt x="79375" y="6152837"/>
                </a:lnTo>
                <a:cubicBezTo>
                  <a:pt x="79375" y="6167742"/>
                  <a:pt x="91458" y="6179825"/>
                  <a:pt x="106363" y="6179825"/>
                </a:cubicBezTo>
                <a:lnTo>
                  <a:pt x="214312" y="6179825"/>
                </a:lnTo>
                <a:cubicBezTo>
                  <a:pt x="229217" y="6179825"/>
                  <a:pt x="241300" y="6167742"/>
                  <a:pt x="241300" y="6152837"/>
                </a:cubicBezTo>
                <a:lnTo>
                  <a:pt x="241300" y="6044888"/>
                </a:lnTo>
                <a:cubicBezTo>
                  <a:pt x="241300" y="6029983"/>
                  <a:pt x="229217" y="6017900"/>
                  <a:pt x="214312" y="6017900"/>
                </a:cubicBezTo>
                <a:close/>
                <a:moveTo>
                  <a:pt x="2557463" y="5683572"/>
                </a:moveTo>
                <a:cubicBezTo>
                  <a:pt x="2542558" y="5683572"/>
                  <a:pt x="2530475" y="5695655"/>
                  <a:pt x="2530475" y="5710560"/>
                </a:cubicBezTo>
                <a:lnTo>
                  <a:pt x="2530475" y="5818509"/>
                </a:lnTo>
                <a:cubicBezTo>
                  <a:pt x="2530475" y="5833414"/>
                  <a:pt x="2542558" y="5845497"/>
                  <a:pt x="2557463" y="5845497"/>
                </a:cubicBezTo>
                <a:lnTo>
                  <a:pt x="2665412" y="5845497"/>
                </a:lnTo>
                <a:cubicBezTo>
                  <a:pt x="2680317" y="5845497"/>
                  <a:pt x="2692400" y="5833414"/>
                  <a:pt x="2692400" y="5818509"/>
                </a:cubicBezTo>
                <a:lnTo>
                  <a:pt x="2692400" y="5710560"/>
                </a:lnTo>
                <a:cubicBezTo>
                  <a:pt x="2692400" y="5695655"/>
                  <a:pt x="2680317" y="5683572"/>
                  <a:pt x="2665412" y="5683572"/>
                </a:cubicBezTo>
                <a:close/>
                <a:moveTo>
                  <a:pt x="106363" y="5683572"/>
                </a:moveTo>
                <a:cubicBezTo>
                  <a:pt x="91458" y="5683572"/>
                  <a:pt x="79375" y="5695655"/>
                  <a:pt x="79375" y="5710560"/>
                </a:cubicBezTo>
                <a:lnTo>
                  <a:pt x="79375" y="5818509"/>
                </a:lnTo>
                <a:cubicBezTo>
                  <a:pt x="79375" y="5833414"/>
                  <a:pt x="91458" y="5845497"/>
                  <a:pt x="106363" y="5845497"/>
                </a:cubicBezTo>
                <a:lnTo>
                  <a:pt x="214312" y="5845497"/>
                </a:lnTo>
                <a:cubicBezTo>
                  <a:pt x="229217" y="5845497"/>
                  <a:pt x="241300" y="5833414"/>
                  <a:pt x="241300" y="5818509"/>
                </a:cubicBezTo>
                <a:lnTo>
                  <a:pt x="241300" y="5710560"/>
                </a:lnTo>
                <a:cubicBezTo>
                  <a:pt x="241300" y="5695655"/>
                  <a:pt x="229217" y="5683572"/>
                  <a:pt x="214312" y="5683572"/>
                </a:cubicBezTo>
                <a:close/>
                <a:moveTo>
                  <a:pt x="2557463" y="5349244"/>
                </a:moveTo>
                <a:cubicBezTo>
                  <a:pt x="2542558" y="5349244"/>
                  <a:pt x="2530475" y="5361327"/>
                  <a:pt x="2530475" y="5376232"/>
                </a:cubicBezTo>
                <a:lnTo>
                  <a:pt x="2530475" y="5484181"/>
                </a:lnTo>
                <a:cubicBezTo>
                  <a:pt x="2530475" y="5499086"/>
                  <a:pt x="2542558" y="5511169"/>
                  <a:pt x="2557463" y="5511169"/>
                </a:cubicBezTo>
                <a:lnTo>
                  <a:pt x="2665412" y="5511169"/>
                </a:lnTo>
                <a:cubicBezTo>
                  <a:pt x="2680317" y="5511169"/>
                  <a:pt x="2692400" y="5499086"/>
                  <a:pt x="2692400" y="5484181"/>
                </a:cubicBezTo>
                <a:lnTo>
                  <a:pt x="2692400" y="5376232"/>
                </a:lnTo>
                <a:cubicBezTo>
                  <a:pt x="2692400" y="5361327"/>
                  <a:pt x="2680317" y="5349244"/>
                  <a:pt x="2665412" y="5349244"/>
                </a:cubicBezTo>
                <a:close/>
                <a:moveTo>
                  <a:pt x="106363" y="5349244"/>
                </a:moveTo>
                <a:cubicBezTo>
                  <a:pt x="91458" y="5349244"/>
                  <a:pt x="79375" y="5361327"/>
                  <a:pt x="79375" y="5376232"/>
                </a:cubicBezTo>
                <a:lnTo>
                  <a:pt x="79375" y="5484181"/>
                </a:lnTo>
                <a:cubicBezTo>
                  <a:pt x="79375" y="5499086"/>
                  <a:pt x="91458" y="5511169"/>
                  <a:pt x="106363" y="5511169"/>
                </a:cubicBezTo>
                <a:lnTo>
                  <a:pt x="214312" y="5511169"/>
                </a:lnTo>
                <a:cubicBezTo>
                  <a:pt x="229217" y="5511169"/>
                  <a:pt x="241300" y="5499086"/>
                  <a:pt x="241300" y="5484181"/>
                </a:cubicBezTo>
                <a:lnTo>
                  <a:pt x="241300" y="5376232"/>
                </a:lnTo>
                <a:cubicBezTo>
                  <a:pt x="241300" y="5361327"/>
                  <a:pt x="229217" y="5349244"/>
                  <a:pt x="214312" y="5349244"/>
                </a:cubicBezTo>
                <a:close/>
                <a:moveTo>
                  <a:pt x="2557463" y="5014916"/>
                </a:moveTo>
                <a:cubicBezTo>
                  <a:pt x="2542558" y="5014916"/>
                  <a:pt x="2530475" y="5026999"/>
                  <a:pt x="2530475" y="5041904"/>
                </a:cubicBezTo>
                <a:lnTo>
                  <a:pt x="2530475" y="5149853"/>
                </a:lnTo>
                <a:cubicBezTo>
                  <a:pt x="2530475" y="5164758"/>
                  <a:pt x="2542558" y="5176841"/>
                  <a:pt x="2557463" y="5176841"/>
                </a:cubicBezTo>
                <a:lnTo>
                  <a:pt x="2665412" y="5176841"/>
                </a:lnTo>
                <a:cubicBezTo>
                  <a:pt x="2680317" y="5176841"/>
                  <a:pt x="2692400" y="5164758"/>
                  <a:pt x="2692400" y="5149853"/>
                </a:cubicBezTo>
                <a:lnTo>
                  <a:pt x="2692400" y="5041904"/>
                </a:lnTo>
                <a:cubicBezTo>
                  <a:pt x="2692400" y="5026999"/>
                  <a:pt x="2680317" y="5014916"/>
                  <a:pt x="2665412" y="5014916"/>
                </a:cubicBezTo>
                <a:close/>
                <a:moveTo>
                  <a:pt x="106363" y="5014916"/>
                </a:moveTo>
                <a:cubicBezTo>
                  <a:pt x="91458" y="5014916"/>
                  <a:pt x="79375" y="5026999"/>
                  <a:pt x="79375" y="5041904"/>
                </a:cubicBezTo>
                <a:lnTo>
                  <a:pt x="79375" y="5149853"/>
                </a:lnTo>
                <a:cubicBezTo>
                  <a:pt x="79375" y="5164758"/>
                  <a:pt x="91458" y="5176841"/>
                  <a:pt x="106363" y="5176841"/>
                </a:cubicBezTo>
                <a:lnTo>
                  <a:pt x="214312" y="5176841"/>
                </a:lnTo>
                <a:cubicBezTo>
                  <a:pt x="229217" y="5176841"/>
                  <a:pt x="241300" y="5164758"/>
                  <a:pt x="241300" y="5149853"/>
                </a:cubicBezTo>
                <a:lnTo>
                  <a:pt x="241300" y="5041904"/>
                </a:lnTo>
                <a:cubicBezTo>
                  <a:pt x="241300" y="5026999"/>
                  <a:pt x="229217" y="5014916"/>
                  <a:pt x="214312" y="5014916"/>
                </a:cubicBezTo>
                <a:close/>
                <a:moveTo>
                  <a:pt x="2557463" y="4680588"/>
                </a:moveTo>
                <a:cubicBezTo>
                  <a:pt x="2542558" y="4680588"/>
                  <a:pt x="2530475" y="4692671"/>
                  <a:pt x="2530475" y="4707576"/>
                </a:cubicBezTo>
                <a:lnTo>
                  <a:pt x="2530475" y="4815525"/>
                </a:lnTo>
                <a:cubicBezTo>
                  <a:pt x="2530475" y="4830430"/>
                  <a:pt x="2542558" y="4842513"/>
                  <a:pt x="2557463" y="4842513"/>
                </a:cubicBezTo>
                <a:lnTo>
                  <a:pt x="2665412" y="4842513"/>
                </a:lnTo>
                <a:cubicBezTo>
                  <a:pt x="2680317" y="4842513"/>
                  <a:pt x="2692400" y="4830430"/>
                  <a:pt x="2692400" y="4815525"/>
                </a:cubicBezTo>
                <a:lnTo>
                  <a:pt x="2692400" y="4707576"/>
                </a:lnTo>
                <a:cubicBezTo>
                  <a:pt x="2692400" y="4692671"/>
                  <a:pt x="2680317" y="4680588"/>
                  <a:pt x="2665412" y="4680588"/>
                </a:cubicBezTo>
                <a:close/>
                <a:moveTo>
                  <a:pt x="106363" y="4680588"/>
                </a:moveTo>
                <a:cubicBezTo>
                  <a:pt x="91458" y="4680588"/>
                  <a:pt x="79375" y="4692671"/>
                  <a:pt x="79375" y="4707576"/>
                </a:cubicBezTo>
                <a:lnTo>
                  <a:pt x="79375" y="4815525"/>
                </a:lnTo>
                <a:cubicBezTo>
                  <a:pt x="79375" y="4830430"/>
                  <a:pt x="91458" y="4842513"/>
                  <a:pt x="106363" y="4842513"/>
                </a:cubicBezTo>
                <a:lnTo>
                  <a:pt x="214312" y="4842513"/>
                </a:lnTo>
                <a:cubicBezTo>
                  <a:pt x="229217" y="4842513"/>
                  <a:pt x="241300" y="4830430"/>
                  <a:pt x="241300" y="4815525"/>
                </a:cubicBezTo>
                <a:lnTo>
                  <a:pt x="241300" y="4707576"/>
                </a:lnTo>
                <a:cubicBezTo>
                  <a:pt x="241300" y="4692671"/>
                  <a:pt x="229217" y="4680588"/>
                  <a:pt x="214312" y="4680588"/>
                </a:cubicBezTo>
                <a:close/>
                <a:moveTo>
                  <a:pt x="2557463" y="4346260"/>
                </a:moveTo>
                <a:cubicBezTo>
                  <a:pt x="2542558" y="4346260"/>
                  <a:pt x="2530475" y="4358343"/>
                  <a:pt x="2530475" y="4373248"/>
                </a:cubicBezTo>
                <a:lnTo>
                  <a:pt x="2530475" y="4481197"/>
                </a:lnTo>
                <a:cubicBezTo>
                  <a:pt x="2530475" y="4496102"/>
                  <a:pt x="2542558" y="4508185"/>
                  <a:pt x="2557463" y="4508185"/>
                </a:cubicBezTo>
                <a:lnTo>
                  <a:pt x="2665412" y="4508185"/>
                </a:lnTo>
                <a:cubicBezTo>
                  <a:pt x="2680317" y="4508185"/>
                  <a:pt x="2692400" y="4496102"/>
                  <a:pt x="2692400" y="4481197"/>
                </a:cubicBezTo>
                <a:lnTo>
                  <a:pt x="2692400" y="4373248"/>
                </a:lnTo>
                <a:cubicBezTo>
                  <a:pt x="2692400" y="4358343"/>
                  <a:pt x="2680317" y="4346260"/>
                  <a:pt x="2665412" y="4346260"/>
                </a:cubicBezTo>
                <a:close/>
                <a:moveTo>
                  <a:pt x="106363" y="4346260"/>
                </a:moveTo>
                <a:cubicBezTo>
                  <a:pt x="91458" y="4346260"/>
                  <a:pt x="79375" y="4358343"/>
                  <a:pt x="79375" y="4373248"/>
                </a:cubicBezTo>
                <a:lnTo>
                  <a:pt x="79375" y="4481197"/>
                </a:lnTo>
                <a:cubicBezTo>
                  <a:pt x="79375" y="4496102"/>
                  <a:pt x="91458" y="4508185"/>
                  <a:pt x="106363" y="4508185"/>
                </a:cubicBezTo>
                <a:lnTo>
                  <a:pt x="214312" y="4508185"/>
                </a:lnTo>
                <a:cubicBezTo>
                  <a:pt x="229217" y="4508185"/>
                  <a:pt x="241300" y="4496102"/>
                  <a:pt x="241300" y="4481197"/>
                </a:cubicBezTo>
                <a:lnTo>
                  <a:pt x="241300" y="4373248"/>
                </a:lnTo>
                <a:cubicBezTo>
                  <a:pt x="241300" y="4358343"/>
                  <a:pt x="229217" y="4346260"/>
                  <a:pt x="214312" y="4346260"/>
                </a:cubicBezTo>
                <a:close/>
                <a:moveTo>
                  <a:pt x="2557463" y="4011932"/>
                </a:moveTo>
                <a:cubicBezTo>
                  <a:pt x="2542558" y="4011932"/>
                  <a:pt x="2530475" y="4024015"/>
                  <a:pt x="2530475" y="4038920"/>
                </a:cubicBezTo>
                <a:lnTo>
                  <a:pt x="2530475" y="4146869"/>
                </a:lnTo>
                <a:cubicBezTo>
                  <a:pt x="2530475" y="4161774"/>
                  <a:pt x="2542558" y="4173857"/>
                  <a:pt x="2557463" y="4173857"/>
                </a:cubicBezTo>
                <a:lnTo>
                  <a:pt x="2665412" y="4173857"/>
                </a:lnTo>
                <a:cubicBezTo>
                  <a:pt x="2680317" y="4173857"/>
                  <a:pt x="2692400" y="4161774"/>
                  <a:pt x="2692400" y="4146869"/>
                </a:cubicBezTo>
                <a:lnTo>
                  <a:pt x="2692400" y="4038920"/>
                </a:lnTo>
                <a:cubicBezTo>
                  <a:pt x="2692400" y="4024015"/>
                  <a:pt x="2680317" y="4011932"/>
                  <a:pt x="2665412" y="4011932"/>
                </a:cubicBezTo>
                <a:close/>
                <a:moveTo>
                  <a:pt x="106363" y="4011932"/>
                </a:moveTo>
                <a:cubicBezTo>
                  <a:pt x="91458" y="4011932"/>
                  <a:pt x="79375" y="4024015"/>
                  <a:pt x="79375" y="4038920"/>
                </a:cubicBezTo>
                <a:lnTo>
                  <a:pt x="79375" y="4146869"/>
                </a:lnTo>
                <a:cubicBezTo>
                  <a:pt x="79375" y="4161774"/>
                  <a:pt x="91458" y="4173857"/>
                  <a:pt x="106363" y="4173857"/>
                </a:cubicBezTo>
                <a:lnTo>
                  <a:pt x="214312" y="4173857"/>
                </a:lnTo>
                <a:cubicBezTo>
                  <a:pt x="229217" y="4173857"/>
                  <a:pt x="241300" y="4161774"/>
                  <a:pt x="241300" y="4146869"/>
                </a:cubicBezTo>
                <a:lnTo>
                  <a:pt x="241300" y="4038920"/>
                </a:lnTo>
                <a:cubicBezTo>
                  <a:pt x="241300" y="4024015"/>
                  <a:pt x="229217" y="4011932"/>
                  <a:pt x="214312" y="4011932"/>
                </a:cubicBezTo>
                <a:close/>
                <a:moveTo>
                  <a:pt x="2557463" y="3677604"/>
                </a:moveTo>
                <a:cubicBezTo>
                  <a:pt x="2542558" y="3677604"/>
                  <a:pt x="2530475" y="3689687"/>
                  <a:pt x="2530475" y="3704592"/>
                </a:cubicBezTo>
                <a:lnTo>
                  <a:pt x="2530475" y="3812541"/>
                </a:lnTo>
                <a:cubicBezTo>
                  <a:pt x="2530475" y="3827446"/>
                  <a:pt x="2542558" y="3839529"/>
                  <a:pt x="2557463" y="3839529"/>
                </a:cubicBezTo>
                <a:lnTo>
                  <a:pt x="2665412" y="3839529"/>
                </a:lnTo>
                <a:cubicBezTo>
                  <a:pt x="2680317" y="3839529"/>
                  <a:pt x="2692400" y="3827446"/>
                  <a:pt x="2692400" y="3812541"/>
                </a:cubicBezTo>
                <a:lnTo>
                  <a:pt x="2692400" y="3704592"/>
                </a:lnTo>
                <a:cubicBezTo>
                  <a:pt x="2692400" y="3689687"/>
                  <a:pt x="2680317" y="3677604"/>
                  <a:pt x="2665412" y="3677604"/>
                </a:cubicBezTo>
                <a:close/>
                <a:moveTo>
                  <a:pt x="106363" y="3677604"/>
                </a:moveTo>
                <a:cubicBezTo>
                  <a:pt x="91458" y="3677604"/>
                  <a:pt x="79375" y="3689687"/>
                  <a:pt x="79375" y="3704592"/>
                </a:cubicBezTo>
                <a:lnTo>
                  <a:pt x="79375" y="3812541"/>
                </a:lnTo>
                <a:cubicBezTo>
                  <a:pt x="79375" y="3827446"/>
                  <a:pt x="91458" y="3839529"/>
                  <a:pt x="106363" y="3839529"/>
                </a:cubicBezTo>
                <a:lnTo>
                  <a:pt x="214312" y="3839529"/>
                </a:lnTo>
                <a:cubicBezTo>
                  <a:pt x="229217" y="3839529"/>
                  <a:pt x="241300" y="3827446"/>
                  <a:pt x="241300" y="3812541"/>
                </a:cubicBezTo>
                <a:lnTo>
                  <a:pt x="241300" y="3704592"/>
                </a:lnTo>
                <a:cubicBezTo>
                  <a:pt x="241300" y="3689687"/>
                  <a:pt x="229217" y="3677604"/>
                  <a:pt x="214312" y="3677604"/>
                </a:cubicBezTo>
                <a:close/>
                <a:moveTo>
                  <a:pt x="2557463" y="3343277"/>
                </a:moveTo>
                <a:cubicBezTo>
                  <a:pt x="2542558" y="3343277"/>
                  <a:pt x="2530475" y="3355360"/>
                  <a:pt x="2530475" y="3370265"/>
                </a:cubicBezTo>
                <a:lnTo>
                  <a:pt x="2530475" y="3478213"/>
                </a:lnTo>
                <a:cubicBezTo>
                  <a:pt x="2530475" y="3493118"/>
                  <a:pt x="2542558" y="3505201"/>
                  <a:pt x="2557463" y="3505201"/>
                </a:cubicBezTo>
                <a:lnTo>
                  <a:pt x="2665412" y="3505201"/>
                </a:lnTo>
                <a:cubicBezTo>
                  <a:pt x="2680317" y="3505201"/>
                  <a:pt x="2692400" y="3493118"/>
                  <a:pt x="2692400" y="3478213"/>
                </a:cubicBezTo>
                <a:lnTo>
                  <a:pt x="2692400" y="3370265"/>
                </a:lnTo>
                <a:cubicBezTo>
                  <a:pt x="2692400" y="3355360"/>
                  <a:pt x="2680317" y="3343277"/>
                  <a:pt x="2665412" y="3343277"/>
                </a:cubicBezTo>
                <a:close/>
                <a:moveTo>
                  <a:pt x="106363" y="3343277"/>
                </a:moveTo>
                <a:cubicBezTo>
                  <a:pt x="91458" y="3343277"/>
                  <a:pt x="79375" y="3355360"/>
                  <a:pt x="79375" y="3370267"/>
                </a:cubicBezTo>
                <a:lnTo>
                  <a:pt x="79375" y="3478213"/>
                </a:lnTo>
                <a:cubicBezTo>
                  <a:pt x="79375" y="3493118"/>
                  <a:pt x="91458" y="3505201"/>
                  <a:pt x="106363" y="3505201"/>
                </a:cubicBezTo>
                <a:lnTo>
                  <a:pt x="214312" y="3505201"/>
                </a:lnTo>
                <a:cubicBezTo>
                  <a:pt x="229217" y="3505201"/>
                  <a:pt x="241300" y="3493118"/>
                  <a:pt x="241300" y="3478213"/>
                </a:cubicBezTo>
                <a:lnTo>
                  <a:pt x="241300" y="3370267"/>
                </a:lnTo>
                <a:cubicBezTo>
                  <a:pt x="241300" y="3355360"/>
                  <a:pt x="229217" y="3343277"/>
                  <a:pt x="214312" y="3343277"/>
                </a:cubicBezTo>
                <a:close/>
                <a:moveTo>
                  <a:pt x="106363" y="3008951"/>
                </a:moveTo>
                <a:cubicBezTo>
                  <a:pt x="91458" y="3008951"/>
                  <a:pt x="79375" y="3021034"/>
                  <a:pt x="79375" y="3035939"/>
                </a:cubicBezTo>
                <a:lnTo>
                  <a:pt x="79375" y="3143888"/>
                </a:lnTo>
                <a:cubicBezTo>
                  <a:pt x="79375" y="3158793"/>
                  <a:pt x="91458" y="3170876"/>
                  <a:pt x="106363" y="3170876"/>
                </a:cubicBezTo>
                <a:lnTo>
                  <a:pt x="214312" y="3170876"/>
                </a:lnTo>
                <a:cubicBezTo>
                  <a:pt x="229217" y="3170876"/>
                  <a:pt x="241300" y="3158793"/>
                  <a:pt x="241300" y="3143888"/>
                </a:cubicBezTo>
                <a:lnTo>
                  <a:pt x="241300" y="3035939"/>
                </a:lnTo>
                <a:cubicBezTo>
                  <a:pt x="241300" y="3021034"/>
                  <a:pt x="229217" y="3008951"/>
                  <a:pt x="214312" y="3008951"/>
                </a:cubicBezTo>
                <a:close/>
                <a:moveTo>
                  <a:pt x="2557463" y="3008949"/>
                </a:moveTo>
                <a:cubicBezTo>
                  <a:pt x="2542558" y="3008949"/>
                  <a:pt x="2530475" y="3021032"/>
                  <a:pt x="2530475" y="3035938"/>
                </a:cubicBezTo>
                <a:lnTo>
                  <a:pt x="2530475" y="3143886"/>
                </a:lnTo>
                <a:cubicBezTo>
                  <a:pt x="2530475" y="3158792"/>
                  <a:pt x="2542558" y="3170874"/>
                  <a:pt x="2557463" y="3170874"/>
                </a:cubicBezTo>
                <a:lnTo>
                  <a:pt x="2665412" y="3170874"/>
                </a:lnTo>
                <a:cubicBezTo>
                  <a:pt x="2680317" y="3170874"/>
                  <a:pt x="2692400" y="3158792"/>
                  <a:pt x="2692400" y="3143886"/>
                </a:cubicBezTo>
                <a:lnTo>
                  <a:pt x="2692400" y="3035938"/>
                </a:lnTo>
                <a:cubicBezTo>
                  <a:pt x="2692400" y="3021032"/>
                  <a:pt x="2680317" y="3008949"/>
                  <a:pt x="2665412" y="3008949"/>
                </a:cubicBezTo>
                <a:close/>
                <a:moveTo>
                  <a:pt x="106363" y="2674622"/>
                </a:moveTo>
                <a:cubicBezTo>
                  <a:pt x="91458" y="2674622"/>
                  <a:pt x="79375" y="2686706"/>
                  <a:pt x="79375" y="2701611"/>
                </a:cubicBezTo>
                <a:lnTo>
                  <a:pt x="79375" y="2809560"/>
                </a:lnTo>
                <a:cubicBezTo>
                  <a:pt x="79375" y="2824465"/>
                  <a:pt x="91458" y="2836548"/>
                  <a:pt x="106363" y="2836548"/>
                </a:cubicBezTo>
                <a:lnTo>
                  <a:pt x="214312" y="2836548"/>
                </a:lnTo>
                <a:cubicBezTo>
                  <a:pt x="229217" y="2836548"/>
                  <a:pt x="241300" y="2824465"/>
                  <a:pt x="241300" y="2809560"/>
                </a:cubicBezTo>
                <a:lnTo>
                  <a:pt x="241300" y="2701611"/>
                </a:lnTo>
                <a:cubicBezTo>
                  <a:pt x="241300" y="2686706"/>
                  <a:pt x="229217" y="2674622"/>
                  <a:pt x="214312" y="2674622"/>
                </a:cubicBezTo>
                <a:close/>
                <a:moveTo>
                  <a:pt x="2557463" y="2674621"/>
                </a:moveTo>
                <a:cubicBezTo>
                  <a:pt x="2542558" y="2674621"/>
                  <a:pt x="2530475" y="2686704"/>
                  <a:pt x="2530475" y="2701609"/>
                </a:cubicBezTo>
                <a:lnTo>
                  <a:pt x="2530475" y="2809558"/>
                </a:lnTo>
                <a:cubicBezTo>
                  <a:pt x="2530475" y="2824463"/>
                  <a:pt x="2542558" y="2836546"/>
                  <a:pt x="2557463" y="2836546"/>
                </a:cubicBezTo>
                <a:lnTo>
                  <a:pt x="2665412" y="2836546"/>
                </a:lnTo>
                <a:cubicBezTo>
                  <a:pt x="2680317" y="2836546"/>
                  <a:pt x="2692400" y="2824463"/>
                  <a:pt x="2692400" y="2809558"/>
                </a:cubicBezTo>
                <a:lnTo>
                  <a:pt x="2692400" y="2701609"/>
                </a:lnTo>
                <a:cubicBezTo>
                  <a:pt x="2692400" y="2686704"/>
                  <a:pt x="2680317" y="2674621"/>
                  <a:pt x="2665412" y="2674621"/>
                </a:cubicBezTo>
                <a:close/>
                <a:moveTo>
                  <a:pt x="106363" y="2340295"/>
                </a:moveTo>
                <a:cubicBezTo>
                  <a:pt x="91458" y="2340295"/>
                  <a:pt x="79375" y="2352378"/>
                  <a:pt x="79375" y="2367283"/>
                </a:cubicBezTo>
                <a:lnTo>
                  <a:pt x="79375" y="2475234"/>
                </a:lnTo>
                <a:cubicBezTo>
                  <a:pt x="79375" y="2490138"/>
                  <a:pt x="91458" y="2502222"/>
                  <a:pt x="106363" y="2502222"/>
                </a:cubicBezTo>
                <a:lnTo>
                  <a:pt x="214312" y="2502222"/>
                </a:lnTo>
                <a:cubicBezTo>
                  <a:pt x="229217" y="2502222"/>
                  <a:pt x="241300" y="2490138"/>
                  <a:pt x="241300" y="2475234"/>
                </a:cubicBezTo>
                <a:lnTo>
                  <a:pt x="241300" y="2367283"/>
                </a:lnTo>
                <a:cubicBezTo>
                  <a:pt x="241300" y="2352378"/>
                  <a:pt x="229217" y="2340295"/>
                  <a:pt x="214312" y="2340295"/>
                </a:cubicBezTo>
                <a:close/>
                <a:moveTo>
                  <a:pt x="2557463" y="2340294"/>
                </a:moveTo>
                <a:cubicBezTo>
                  <a:pt x="2542558" y="2340294"/>
                  <a:pt x="2530475" y="2352376"/>
                  <a:pt x="2530475" y="2367281"/>
                </a:cubicBezTo>
                <a:lnTo>
                  <a:pt x="2530475" y="2475231"/>
                </a:lnTo>
                <a:cubicBezTo>
                  <a:pt x="2530475" y="2490136"/>
                  <a:pt x="2542558" y="2502219"/>
                  <a:pt x="2557463" y="2502219"/>
                </a:cubicBezTo>
                <a:lnTo>
                  <a:pt x="2665412" y="2502219"/>
                </a:lnTo>
                <a:cubicBezTo>
                  <a:pt x="2680317" y="2502219"/>
                  <a:pt x="2692400" y="2490136"/>
                  <a:pt x="2692400" y="2475231"/>
                </a:cubicBezTo>
                <a:lnTo>
                  <a:pt x="2692400" y="2367281"/>
                </a:lnTo>
                <a:cubicBezTo>
                  <a:pt x="2692400" y="2352376"/>
                  <a:pt x="2680317" y="2340294"/>
                  <a:pt x="2665412" y="2340294"/>
                </a:cubicBezTo>
                <a:close/>
                <a:moveTo>
                  <a:pt x="106363" y="2005969"/>
                </a:moveTo>
                <a:cubicBezTo>
                  <a:pt x="91458" y="2005969"/>
                  <a:pt x="79375" y="2018052"/>
                  <a:pt x="79375" y="2032956"/>
                </a:cubicBezTo>
                <a:lnTo>
                  <a:pt x="79375" y="2140905"/>
                </a:lnTo>
                <a:cubicBezTo>
                  <a:pt x="79375" y="2155809"/>
                  <a:pt x="91458" y="2167894"/>
                  <a:pt x="106363" y="2167894"/>
                </a:cubicBezTo>
                <a:lnTo>
                  <a:pt x="214312" y="2167894"/>
                </a:lnTo>
                <a:cubicBezTo>
                  <a:pt x="229217" y="2167894"/>
                  <a:pt x="241300" y="2155809"/>
                  <a:pt x="241300" y="2140905"/>
                </a:cubicBezTo>
                <a:lnTo>
                  <a:pt x="241300" y="2032956"/>
                </a:lnTo>
                <a:cubicBezTo>
                  <a:pt x="241300" y="2018052"/>
                  <a:pt x="229217" y="2005969"/>
                  <a:pt x="214312" y="2005969"/>
                </a:cubicBezTo>
                <a:close/>
                <a:moveTo>
                  <a:pt x="2557463" y="2005966"/>
                </a:moveTo>
                <a:cubicBezTo>
                  <a:pt x="2542558" y="2005966"/>
                  <a:pt x="2530475" y="2018049"/>
                  <a:pt x="2530475" y="2032954"/>
                </a:cubicBezTo>
                <a:lnTo>
                  <a:pt x="2530475" y="2140902"/>
                </a:lnTo>
                <a:cubicBezTo>
                  <a:pt x="2530475" y="2155808"/>
                  <a:pt x="2542558" y="2167891"/>
                  <a:pt x="2557463" y="2167891"/>
                </a:cubicBezTo>
                <a:lnTo>
                  <a:pt x="2665412" y="2167891"/>
                </a:lnTo>
                <a:cubicBezTo>
                  <a:pt x="2680317" y="2167891"/>
                  <a:pt x="2692400" y="2155808"/>
                  <a:pt x="2692400" y="2140902"/>
                </a:cubicBezTo>
                <a:lnTo>
                  <a:pt x="2692400" y="2032954"/>
                </a:lnTo>
                <a:cubicBezTo>
                  <a:pt x="2692400" y="2018049"/>
                  <a:pt x="2680317" y="2005966"/>
                  <a:pt x="2665412" y="2005966"/>
                </a:cubicBezTo>
                <a:close/>
                <a:moveTo>
                  <a:pt x="106363" y="1671640"/>
                </a:moveTo>
                <a:cubicBezTo>
                  <a:pt x="91458" y="1671640"/>
                  <a:pt x="79375" y="1683723"/>
                  <a:pt x="79375" y="1698628"/>
                </a:cubicBezTo>
                <a:lnTo>
                  <a:pt x="79375" y="1806578"/>
                </a:lnTo>
                <a:cubicBezTo>
                  <a:pt x="79375" y="1821482"/>
                  <a:pt x="91458" y="1833565"/>
                  <a:pt x="106363" y="1833565"/>
                </a:cubicBezTo>
                <a:lnTo>
                  <a:pt x="214312" y="1833565"/>
                </a:lnTo>
                <a:cubicBezTo>
                  <a:pt x="229217" y="1833565"/>
                  <a:pt x="241300" y="1821482"/>
                  <a:pt x="241300" y="1806578"/>
                </a:cubicBezTo>
                <a:lnTo>
                  <a:pt x="241300" y="1698628"/>
                </a:lnTo>
                <a:cubicBezTo>
                  <a:pt x="241300" y="1683723"/>
                  <a:pt x="229217" y="1671640"/>
                  <a:pt x="214312" y="1671640"/>
                </a:cubicBezTo>
                <a:close/>
                <a:moveTo>
                  <a:pt x="2557463" y="1671638"/>
                </a:moveTo>
                <a:cubicBezTo>
                  <a:pt x="2542558" y="1671638"/>
                  <a:pt x="2530475" y="1683721"/>
                  <a:pt x="2530475" y="1698626"/>
                </a:cubicBezTo>
                <a:lnTo>
                  <a:pt x="2530475" y="1806575"/>
                </a:lnTo>
                <a:cubicBezTo>
                  <a:pt x="2530475" y="1821480"/>
                  <a:pt x="2542558" y="1833563"/>
                  <a:pt x="2557463" y="1833563"/>
                </a:cubicBezTo>
                <a:lnTo>
                  <a:pt x="2665412" y="1833563"/>
                </a:lnTo>
                <a:cubicBezTo>
                  <a:pt x="2680317" y="1833563"/>
                  <a:pt x="2692400" y="1821480"/>
                  <a:pt x="2692400" y="1806575"/>
                </a:cubicBezTo>
                <a:lnTo>
                  <a:pt x="2692400" y="1698626"/>
                </a:lnTo>
                <a:cubicBezTo>
                  <a:pt x="2692400" y="1683721"/>
                  <a:pt x="2680317" y="1671638"/>
                  <a:pt x="2665412" y="1671638"/>
                </a:cubicBezTo>
                <a:close/>
                <a:moveTo>
                  <a:pt x="106363" y="1337312"/>
                </a:moveTo>
                <a:cubicBezTo>
                  <a:pt x="91458" y="1337312"/>
                  <a:pt x="79375" y="1349395"/>
                  <a:pt x="79375" y="1364300"/>
                </a:cubicBezTo>
                <a:lnTo>
                  <a:pt x="79375" y="1472249"/>
                </a:lnTo>
                <a:cubicBezTo>
                  <a:pt x="79375" y="1487154"/>
                  <a:pt x="91458" y="1499237"/>
                  <a:pt x="106363" y="1499237"/>
                </a:cubicBezTo>
                <a:lnTo>
                  <a:pt x="214312" y="1499237"/>
                </a:lnTo>
                <a:cubicBezTo>
                  <a:pt x="229217" y="1499237"/>
                  <a:pt x="241300" y="1487154"/>
                  <a:pt x="241300" y="1472249"/>
                </a:cubicBezTo>
                <a:lnTo>
                  <a:pt x="241300" y="1364300"/>
                </a:lnTo>
                <a:cubicBezTo>
                  <a:pt x="241300" y="1349395"/>
                  <a:pt x="229217" y="1337312"/>
                  <a:pt x="214312" y="1337312"/>
                </a:cubicBezTo>
                <a:close/>
                <a:moveTo>
                  <a:pt x="2557463" y="1337310"/>
                </a:moveTo>
                <a:cubicBezTo>
                  <a:pt x="2542558" y="1337310"/>
                  <a:pt x="2530475" y="1349393"/>
                  <a:pt x="2530475" y="1364298"/>
                </a:cubicBezTo>
                <a:lnTo>
                  <a:pt x="2530475" y="1472247"/>
                </a:lnTo>
                <a:cubicBezTo>
                  <a:pt x="2530475" y="1487152"/>
                  <a:pt x="2542558" y="1499235"/>
                  <a:pt x="2557463" y="1499235"/>
                </a:cubicBezTo>
                <a:lnTo>
                  <a:pt x="2665412" y="1499235"/>
                </a:lnTo>
                <a:cubicBezTo>
                  <a:pt x="2680317" y="1499235"/>
                  <a:pt x="2692400" y="1487152"/>
                  <a:pt x="2692400" y="1472247"/>
                </a:cubicBezTo>
                <a:lnTo>
                  <a:pt x="2692400" y="1364298"/>
                </a:lnTo>
                <a:cubicBezTo>
                  <a:pt x="2692400" y="1349393"/>
                  <a:pt x="2680317" y="1337310"/>
                  <a:pt x="2665412" y="1337310"/>
                </a:cubicBezTo>
                <a:close/>
                <a:moveTo>
                  <a:pt x="106363" y="1002984"/>
                </a:moveTo>
                <a:cubicBezTo>
                  <a:pt x="91458" y="1002984"/>
                  <a:pt x="79375" y="1015067"/>
                  <a:pt x="79375" y="1029972"/>
                </a:cubicBezTo>
                <a:lnTo>
                  <a:pt x="79375" y="1137921"/>
                </a:lnTo>
                <a:cubicBezTo>
                  <a:pt x="79375" y="1152826"/>
                  <a:pt x="91458" y="1164909"/>
                  <a:pt x="106363" y="1164909"/>
                </a:cubicBezTo>
                <a:lnTo>
                  <a:pt x="214312" y="1164909"/>
                </a:lnTo>
                <a:cubicBezTo>
                  <a:pt x="229217" y="1164909"/>
                  <a:pt x="241300" y="1152826"/>
                  <a:pt x="241300" y="1137921"/>
                </a:cubicBezTo>
                <a:lnTo>
                  <a:pt x="241300" y="1029972"/>
                </a:lnTo>
                <a:cubicBezTo>
                  <a:pt x="241300" y="1015067"/>
                  <a:pt x="229217" y="1002984"/>
                  <a:pt x="214312" y="1002984"/>
                </a:cubicBezTo>
                <a:close/>
                <a:moveTo>
                  <a:pt x="2557463" y="1002982"/>
                </a:moveTo>
                <a:cubicBezTo>
                  <a:pt x="2542558" y="1002982"/>
                  <a:pt x="2530475" y="1015065"/>
                  <a:pt x="2530475" y="1029970"/>
                </a:cubicBezTo>
                <a:lnTo>
                  <a:pt x="2530475" y="1137919"/>
                </a:lnTo>
                <a:cubicBezTo>
                  <a:pt x="2530475" y="1152824"/>
                  <a:pt x="2542558" y="1164907"/>
                  <a:pt x="2557463" y="1164907"/>
                </a:cubicBezTo>
                <a:lnTo>
                  <a:pt x="2665412" y="1164907"/>
                </a:lnTo>
                <a:cubicBezTo>
                  <a:pt x="2680317" y="1164907"/>
                  <a:pt x="2692400" y="1152824"/>
                  <a:pt x="2692400" y="1137919"/>
                </a:cubicBezTo>
                <a:lnTo>
                  <a:pt x="2692400" y="1029970"/>
                </a:lnTo>
                <a:cubicBezTo>
                  <a:pt x="2692400" y="1015065"/>
                  <a:pt x="2680317" y="1002982"/>
                  <a:pt x="2665412" y="1002982"/>
                </a:cubicBezTo>
                <a:close/>
                <a:moveTo>
                  <a:pt x="106363" y="668656"/>
                </a:moveTo>
                <a:cubicBezTo>
                  <a:pt x="91458" y="668656"/>
                  <a:pt x="79375" y="680739"/>
                  <a:pt x="79375" y="695644"/>
                </a:cubicBezTo>
                <a:lnTo>
                  <a:pt x="79375" y="803593"/>
                </a:lnTo>
                <a:cubicBezTo>
                  <a:pt x="79375" y="818498"/>
                  <a:pt x="91458" y="830581"/>
                  <a:pt x="106363" y="830581"/>
                </a:cubicBezTo>
                <a:lnTo>
                  <a:pt x="214312" y="830581"/>
                </a:lnTo>
                <a:cubicBezTo>
                  <a:pt x="229217" y="830581"/>
                  <a:pt x="241300" y="818498"/>
                  <a:pt x="241300" y="803593"/>
                </a:cubicBezTo>
                <a:lnTo>
                  <a:pt x="241300" y="695644"/>
                </a:lnTo>
                <a:cubicBezTo>
                  <a:pt x="241300" y="680739"/>
                  <a:pt x="229217" y="668656"/>
                  <a:pt x="214312" y="668656"/>
                </a:cubicBezTo>
                <a:close/>
                <a:moveTo>
                  <a:pt x="2557463" y="668654"/>
                </a:moveTo>
                <a:cubicBezTo>
                  <a:pt x="2542558" y="668654"/>
                  <a:pt x="2530475" y="680737"/>
                  <a:pt x="2530475" y="695642"/>
                </a:cubicBezTo>
                <a:lnTo>
                  <a:pt x="2530475" y="803591"/>
                </a:lnTo>
                <a:cubicBezTo>
                  <a:pt x="2530475" y="818496"/>
                  <a:pt x="2542558" y="830579"/>
                  <a:pt x="2557463" y="830579"/>
                </a:cubicBezTo>
                <a:lnTo>
                  <a:pt x="2665412" y="830579"/>
                </a:lnTo>
                <a:cubicBezTo>
                  <a:pt x="2680317" y="830579"/>
                  <a:pt x="2692400" y="818496"/>
                  <a:pt x="2692400" y="803591"/>
                </a:cubicBezTo>
                <a:lnTo>
                  <a:pt x="2692400" y="695642"/>
                </a:lnTo>
                <a:cubicBezTo>
                  <a:pt x="2692400" y="680737"/>
                  <a:pt x="2680317" y="668654"/>
                  <a:pt x="2665412" y="668654"/>
                </a:cubicBezTo>
                <a:close/>
                <a:moveTo>
                  <a:pt x="106363" y="334328"/>
                </a:moveTo>
                <a:cubicBezTo>
                  <a:pt x="91458" y="334328"/>
                  <a:pt x="79375" y="346411"/>
                  <a:pt x="79375" y="361316"/>
                </a:cubicBezTo>
                <a:lnTo>
                  <a:pt x="79375" y="469265"/>
                </a:lnTo>
                <a:cubicBezTo>
                  <a:pt x="79375" y="484170"/>
                  <a:pt x="91458" y="496253"/>
                  <a:pt x="106363" y="496253"/>
                </a:cubicBezTo>
                <a:lnTo>
                  <a:pt x="214312" y="496253"/>
                </a:lnTo>
                <a:cubicBezTo>
                  <a:pt x="229217" y="496253"/>
                  <a:pt x="241300" y="484170"/>
                  <a:pt x="241300" y="469265"/>
                </a:cubicBezTo>
                <a:lnTo>
                  <a:pt x="241300" y="361316"/>
                </a:lnTo>
                <a:cubicBezTo>
                  <a:pt x="241300" y="346411"/>
                  <a:pt x="229217" y="334328"/>
                  <a:pt x="214312" y="334328"/>
                </a:cubicBezTo>
                <a:close/>
                <a:moveTo>
                  <a:pt x="2557463" y="334326"/>
                </a:moveTo>
                <a:cubicBezTo>
                  <a:pt x="2542558" y="334326"/>
                  <a:pt x="2530475" y="346409"/>
                  <a:pt x="2530475" y="361314"/>
                </a:cubicBezTo>
                <a:lnTo>
                  <a:pt x="2530475" y="469263"/>
                </a:lnTo>
                <a:cubicBezTo>
                  <a:pt x="2530475" y="484168"/>
                  <a:pt x="2542558" y="496251"/>
                  <a:pt x="2557463" y="496251"/>
                </a:cubicBezTo>
                <a:lnTo>
                  <a:pt x="2665412" y="496251"/>
                </a:lnTo>
                <a:cubicBezTo>
                  <a:pt x="2680317" y="496251"/>
                  <a:pt x="2692400" y="484168"/>
                  <a:pt x="2692400" y="469263"/>
                </a:cubicBezTo>
                <a:lnTo>
                  <a:pt x="2692400" y="361314"/>
                </a:lnTo>
                <a:cubicBezTo>
                  <a:pt x="2692400" y="346409"/>
                  <a:pt x="2680317" y="334326"/>
                  <a:pt x="2665412" y="334326"/>
                </a:cubicBezTo>
                <a:close/>
                <a:moveTo>
                  <a:pt x="0" y="0"/>
                </a:moveTo>
                <a:lnTo>
                  <a:pt x="106363" y="0"/>
                </a:lnTo>
                <a:cubicBezTo>
                  <a:pt x="91458" y="0"/>
                  <a:pt x="79375" y="12083"/>
                  <a:pt x="79375" y="26988"/>
                </a:cubicBezTo>
                <a:lnTo>
                  <a:pt x="79375" y="134937"/>
                </a:lnTo>
                <a:cubicBezTo>
                  <a:pt x="79375" y="149842"/>
                  <a:pt x="91458" y="161925"/>
                  <a:pt x="106363" y="161925"/>
                </a:cubicBezTo>
                <a:lnTo>
                  <a:pt x="214312" y="161925"/>
                </a:lnTo>
                <a:cubicBezTo>
                  <a:pt x="229217" y="161925"/>
                  <a:pt x="241300" y="149842"/>
                  <a:pt x="241300" y="134937"/>
                </a:cubicBezTo>
                <a:lnTo>
                  <a:pt x="241300" y="26988"/>
                </a:lnTo>
                <a:cubicBezTo>
                  <a:pt x="241300" y="12083"/>
                  <a:pt x="229217" y="0"/>
                  <a:pt x="214312" y="0"/>
                </a:cubicBezTo>
                <a:lnTo>
                  <a:pt x="2557458" y="0"/>
                </a:lnTo>
                <a:lnTo>
                  <a:pt x="2538380" y="7903"/>
                </a:lnTo>
                <a:cubicBezTo>
                  <a:pt x="2533496" y="12787"/>
                  <a:pt x="2530475" y="19534"/>
                  <a:pt x="2530475" y="26986"/>
                </a:cubicBezTo>
                <a:lnTo>
                  <a:pt x="2530475" y="134935"/>
                </a:lnTo>
                <a:cubicBezTo>
                  <a:pt x="2530475" y="149840"/>
                  <a:pt x="2542558" y="161923"/>
                  <a:pt x="2557463" y="161923"/>
                </a:cubicBezTo>
                <a:lnTo>
                  <a:pt x="2665412" y="161923"/>
                </a:lnTo>
                <a:cubicBezTo>
                  <a:pt x="2680317" y="161923"/>
                  <a:pt x="2692400" y="149840"/>
                  <a:pt x="2692400" y="134935"/>
                </a:cubicBezTo>
                <a:lnTo>
                  <a:pt x="2692400" y="26986"/>
                </a:lnTo>
                <a:cubicBezTo>
                  <a:pt x="2692400" y="19534"/>
                  <a:pt x="2689380" y="12787"/>
                  <a:pt x="2684496" y="7903"/>
                </a:cubicBezTo>
                <a:lnTo>
                  <a:pt x="2665417" y="0"/>
                </a:lnTo>
                <a:lnTo>
                  <a:pt x="2790825" y="0"/>
                </a:lnTo>
                <a:lnTo>
                  <a:pt x="2790825" y="6857996"/>
                </a:lnTo>
                <a:lnTo>
                  <a:pt x="0" y="6857996"/>
                </a:lnTo>
                <a:close/>
              </a:path>
            </a:pathLst>
          </a:custGeom>
          <a:solidFill>
            <a:srgbClr val="00B5E2"/>
          </a:solidFill>
          <a:ln>
            <a:noFill/>
          </a:ln>
        </p:spPr>
        <p:txBody>
          <a:bodyPr anchor="ctr"/>
          <a:lstStyle/>
          <a:p>
            <a:endParaRPr lang="zh-CN" altLang="en-US" sz="2400">
              <a:cs typeface="+mn-ea"/>
              <a:sym typeface="+mn-lt"/>
            </a:endParaRPr>
          </a:p>
        </p:txBody>
      </p:sp>
      <p:pic>
        <p:nvPicPr>
          <p:cNvPr id="1027" name="Picture 3"/>
          <p:cNvPicPr>
            <a:picLocks noChangeAspect="1" noChangeArrowheads="1"/>
          </p:cNvPicPr>
          <p:nvPr/>
        </p:nvPicPr>
        <p:blipFill>
          <a:blip r:embed="rId6" cstate="screen"/>
          <a:stretch>
            <a:fillRect/>
          </a:stretch>
        </p:blipFill>
        <p:spPr bwMode="auto">
          <a:xfrm>
            <a:off x="403473" y="3993"/>
            <a:ext cx="2504745" cy="1667220"/>
          </a:xfrm>
          <a:prstGeom prst="rect">
            <a:avLst/>
          </a:prstGeom>
          <a:noFill/>
          <a:extLst>
            <a:ext uri="{909E8E84-426E-40DD-AFC4-6F175D3DCCD1}">
              <a14:hiddenFill xmlns:a14="http://schemas.microsoft.com/office/drawing/2010/main">
                <a:solidFill>
                  <a:srgbClr val="FFFFFF"/>
                </a:solidFill>
              </a14:hiddenFill>
            </a:ext>
          </a:extLst>
        </p:spPr>
      </p:pic>
      <p:sp>
        <p:nvSpPr>
          <p:cNvPr id="92" name="矩形 91"/>
          <p:cNvSpPr/>
          <p:nvPr>
            <p:custDataLst>
              <p:tags r:id="rId3"/>
            </p:custDataLst>
          </p:nvPr>
        </p:nvSpPr>
        <p:spPr>
          <a:xfrm>
            <a:off x="3312584" y="550865"/>
            <a:ext cx="8879416" cy="5040000"/>
          </a:xfrm>
          <a:prstGeom prst="rect">
            <a:avLst/>
          </a:prstGeom>
          <a:solidFill>
            <a:srgbClr val="00B5E2"/>
          </a:solidFill>
          <a:ln>
            <a:noFill/>
          </a:ln>
        </p:spPr>
        <p:txBody>
          <a:bodyPr anchor="ctr"/>
          <a:lstStyle/>
          <a:p>
            <a:pPr>
              <a:lnSpc>
                <a:spcPct val="130000"/>
              </a:lnSpc>
              <a:spcBef>
                <a:spcPct val="0"/>
              </a:spcBef>
              <a:defRPr/>
            </a:pPr>
            <a:endParaRPr lang="en-US" altLang="zh-CN" sz="2400" dirty="0">
              <a:cs typeface="+mn-ea"/>
              <a:sym typeface="+mn-lt"/>
            </a:endParaRPr>
          </a:p>
        </p:txBody>
      </p:sp>
      <p:sp>
        <p:nvSpPr>
          <p:cNvPr id="11" name="矩形 10"/>
          <p:cNvSpPr/>
          <p:nvPr/>
        </p:nvSpPr>
        <p:spPr>
          <a:xfrm>
            <a:off x="3303895" y="4804139"/>
            <a:ext cx="1146468" cy="666786"/>
          </a:xfrm>
          <a:prstGeom prst="rect">
            <a:avLst/>
          </a:prstGeom>
        </p:spPr>
        <p:txBody>
          <a:bodyPr wrap="none">
            <a:spAutoFit/>
          </a:bodyPr>
          <a:lstStyle/>
          <a:p>
            <a:r>
              <a:rPr lang="zh-CN" altLang="en-US" sz="3735" b="1" dirty="0">
                <a:solidFill>
                  <a:schemeClr val="bg1"/>
                </a:solidFill>
                <a:cs typeface="+mn-ea"/>
                <a:sym typeface="+mn-lt"/>
              </a:rPr>
              <a:t>宜昌</a:t>
            </a:r>
          </a:p>
        </p:txBody>
      </p:sp>
      <p:pic>
        <p:nvPicPr>
          <p:cNvPr id="1026" name="Picture 2"/>
          <p:cNvPicPr>
            <a:picLocks noChangeAspect="1" noChangeArrowheads="1"/>
          </p:cNvPicPr>
          <p:nvPr/>
        </p:nvPicPr>
        <p:blipFill rotWithShape="1">
          <a:blip r:embed="rId7" cstate="screen"/>
          <a:srcRect/>
          <a:stretch>
            <a:fillRect/>
          </a:stretch>
        </p:blipFill>
        <p:spPr bwMode="auto">
          <a:xfrm>
            <a:off x="3312584" y="550866"/>
            <a:ext cx="8879416" cy="4186844"/>
          </a:xfrm>
          <a:prstGeom prst="rect">
            <a:avLst/>
          </a:prstGeom>
          <a:blipFill>
            <a:blip r:embed="rId8"/>
            <a:stretch>
              <a:fillRect/>
            </a:stretch>
          </a:blipFill>
        </p:spPr>
      </p:pic>
      <p:pic>
        <p:nvPicPr>
          <p:cNvPr id="1028" name="Picture 4"/>
          <p:cNvPicPr>
            <a:picLocks noChangeAspect="1" noChangeArrowheads="1"/>
          </p:cNvPicPr>
          <p:nvPr/>
        </p:nvPicPr>
        <p:blipFill rotWithShape="1">
          <a:blip r:embed="rId9" cstate="screen"/>
          <a:srcRect/>
          <a:stretch>
            <a:fillRect/>
          </a:stretch>
        </p:blipFill>
        <p:spPr bwMode="auto">
          <a:xfrm>
            <a:off x="403472" y="1741169"/>
            <a:ext cx="2505600" cy="163471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rotWithShape="1">
          <a:blip r:embed="rId10" cstate="screen"/>
          <a:srcRect/>
          <a:stretch>
            <a:fillRect/>
          </a:stretch>
        </p:blipFill>
        <p:spPr bwMode="auto">
          <a:xfrm>
            <a:off x="403472" y="3445843"/>
            <a:ext cx="2505600" cy="15510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11" cstate="screen"/>
          <a:stretch>
            <a:fillRect/>
          </a:stretch>
        </p:blipFill>
        <p:spPr bwMode="auto">
          <a:xfrm>
            <a:off x="403472" y="5066888"/>
            <a:ext cx="2505600" cy="1791113"/>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847861" y="4851300"/>
            <a:ext cx="7248128" cy="525657"/>
          </a:xfrm>
          <a:prstGeom prst="rect">
            <a:avLst/>
          </a:prstGeom>
        </p:spPr>
        <p:txBody>
          <a:bodyPr wrap="square">
            <a:spAutoFit/>
          </a:bodyPr>
          <a:lstStyle/>
          <a:p>
            <a:pPr>
              <a:lnSpc>
                <a:spcPct val="130000"/>
              </a:lnSpc>
              <a:spcBef>
                <a:spcPct val="0"/>
              </a:spcBef>
              <a:defRPr/>
            </a:pPr>
            <a:r>
              <a:rPr lang="zh-CN" altLang="en-US" sz="2400" dirty="0">
                <a:solidFill>
                  <a:schemeClr val="bg1"/>
                </a:solidFill>
                <a:cs typeface="+mn-ea"/>
                <a:sym typeface="+mn-lt"/>
              </a:rPr>
              <a:t>单击选中图片单击菜单栏的“绘图工具格式”</a:t>
            </a:r>
            <a:endParaRPr lang="en-US" altLang="zh-CN" sz="2400" dirty="0">
              <a:solidFill>
                <a:schemeClr val="bg1"/>
              </a:solidFill>
              <a:cs typeface="+mn-ea"/>
              <a:sym typeface="+mn-lt"/>
            </a:endParaRPr>
          </a:p>
        </p:txBody>
      </p:sp>
    </p:spTree>
    <p:custDataLst>
      <p:tags r:id="rId1"/>
    </p:custDataLst>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rotWithShape="1">
          <a:blip r:embed="rId15" cstate="screen"/>
          <a:srcRect/>
          <a:stretch>
            <a:fillRect/>
          </a:stretch>
        </p:blipFill>
        <p:spPr bwMode="auto">
          <a:xfrm>
            <a:off x="4279901" y="2028405"/>
            <a:ext cx="1533679" cy="120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16" cstate="screen"/>
          <a:stretch>
            <a:fillRect/>
          </a:stretch>
        </p:blipFill>
        <p:spPr bwMode="auto">
          <a:xfrm>
            <a:off x="5983817" y="1126091"/>
            <a:ext cx="2512484" cy="1744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17" cstate="screen"/>
          <a:stretch>
            <a:fillRect/>
          </a:stretch>
        </p:blipFill>
        <p:spPr bwMode="auto">
          <a:xfrm>
            <a:off x="2497455" y="648636"/>
            <a:ext cx="1632163" cy="109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
          <p:cNvPicPr>
            <a:picLocks noChangeAspect="1" noChangeArrowheads="1"/>
          </p:cNvPicPr>
          <p:nvPr/>
        </p:nvPicPr>
        <p:blipFill>
          <a:blip r:embed="rId18" cstate="screen"/>
          <a:stretch>
            <a:fillRect/>
          </a:stretch>
        </p:blipFill>
        <p:spPr bwMode="auto">
          <a:xfrm>
            <a:off x="9658351" y="2516883"/>
            <a:ext cx="2199216" cy="1568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rotWithShape="1">
          <a:blip r:embed="rId19" cstate="screen"/>
          <a:srcRect/>
          <a:stretch>
            <a:fillRect/>
          </a:stretch>
        </p:blipFill>
        <p:spPr bwMode="auto">
          <a:xfrm>
            <a:off x="5971118" y="3059290"/>
            <a:ext cx="2525183" cy="1707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H_Other_1"/>
          <p:cNvSpPr/>
          <p:nvPr>
            <p:custDataLst>
              <p:tags r:id="rId2"/>
            </p:custDataLst>
          </p:nvPr>
        </p:nvSpPr>
        <p:spPr>
          <a:xfrm>
            <a:off x="0" y="4984751"/>
            <a:ext cx="12192000" cy="67733"/>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pic>
        <p:nvPicPr>
          <p:cNvPr id="9218" name="Picture 2"/>
          <p:cNvPicPr>
            <a:picLocks noChangeAspect="1" noChangeArrowheads="1"/>
          </p:cNvPicPr>
          <p:nvPr/>
        </p:nvPicPr>
        <p:blipFill>
          <a:blip r:embed="rId20" cstate="screen"/>
          <a:stretch>
            <a:fillRect/>
          </a:stretch>
        </p:blipFill>
        <p:spPr bwMode="auto">
          <a:xfrm>
            <a:off x="8600090" y="4853518"/>
            <a:ext cx="2954721" cy="1966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MH_Other_2"/>
          <p:cNvSpPr/>
          <p:nvPr>
            <p:custDataLst>
              <p:tags r:id="rId3"/>
            </p:custDataLst>
          </p:nvPr>
        </p:nvSpPr>
        <p:spPr>
          <a:xfrm>
            <a:off x="8595785" y="2127251"/>
            <a:ext cx="1011767" cy="742949"/>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39" name="MH_Other_3"/>
          <p:cNvSpPr/>
          <p:nvPr>
            <p:custDataLst>
              <p:tags r:id="rId4"/>
            </p:custDataLst>
          </p:nvPr>
        </p:nvSpPr>
        <p:spPr>
          <a:xfrm>
            <a:off x="8595785" y="3490385"/>
            <a:ext cx="1011767" cy="611716"/>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40" name="MH_Other_4"/>
          <p:cNvSpPr/>
          <p:nvPr>
            <p:custDataLst>
              <p:tags r:id="rId5"/>
            </p:custDataLst>
          </p:nvPr>
        </p:nvSpPr>
        <p:spPr>
          <a:xfrm>
            <a:off x="8595785" y="4152901"/>
            <a:ext cx="1011767" cy="613833"/>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41" name="MH_Other_5"/>
          <p:cNvSpPr/>
          <p:nvPr>
            <p:custDataLst>
              <p:tags r:id="rId6"/>
            </p:custDataLst>
          </p:nvPr>
        </p:nvSpPr>
        <p:spPr>
          <a:xfrm>
            <a:off x="9658352" y="4146552"/>
            <a:ext cx="730249" cy="613833"/>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44" name="MH_Other_6"/>
          <p:cNvSpPr/>
          <p:nvPr>
            <p:custDataLst>
              <p:tags r:id="rId7"/>
            </p:custDataLst>
          </p:nvPr>
        </p:nvSpPr>
        <p:spPr>
          <a:xfrm>
            <a:off x="4279900" y="1348317"/>
            <a:ext cx="770467" cy="607483"/>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45" name="MH_Other_7"/>
          <p:cNvSpPr/>
          <p:nvPr>
            <p:custDataLst>
              <p:tags r:id="rId8"/>
            </p:custDataLst>
          </p:nvPr>
        </p:nvSpPr>
        <p:spPr>
          <a:xfrm>
            <a:off x="3242734" y="1801285"/>
            <a:ext cx="886884" cy="732367"/>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47" name="MH_Other_8"/>
          <p:cNvSpPr/>
          <p:nvPr>
            <p:custDataLst>
              <p:tags r:id="rId9"/>
            </p:custDataLst>
          </p:nvPr>
        </p:nvSpPr>
        <p:spPr>
          <a:xfrm>
            <a:off x="1678518" y="188385"/>
            <a:ext cx="772583" cy="603249"/>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54" name="MH_Other_9"/>
          <p:cNvSpPr/>
          <p:nvPr>
            <p:custDataLst>
              <p:tags r:id="rId10"/>
            </p:custDataLst>
          </p:nvPr>
        </p:nvSpPr>
        <p:spPr>
          <a:xfrm>
            <a:off x="9607551" y="1543051"/>
            <a:ext cx="529167" cy="414867"/>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grpSp>
        <p:nvGrpSpPr>
          <p:cNvPr id="26" name="组合 25"/>
          <p:cNvGrpSpPr/>
          <p:nvPr/>
        </p:nvGrpSpPr>
        <p:grpSpPr bwMode="auto">
          <a:xfrm>
            <a:off x="721785" y="4300210"/>
            <a:ext cx="1563471" cy="745205"/>
            <a:chOff x="949406" y="535627"/>
            <a:chExt cx="1172695" cy="557508"/>
          </a:xfrm>
        </p:grpSpPr>
        <p:grpSp>
          <p:nvGrpSpPr>
            <p:cNvPr id="42003" name="组合 26"/>
            <p:cNvGrpSpPr/>
            <p:nvPr/>
          </p:nvGrpSpPr>
          <p:grpSpPr bwMode="auto">
            <a:xfrm>
              <a:off x="949406" y="695565"/>
              <a:ext cx="260685" cy="221582"/>
              <a:chOff x="4279900" y="504825"/>
              <a:chExt cx="508000" cy="431800"/>
            </a:xfrm>
          </p:grpSpPr>
          <p:sp>
            <p:nvSpPr>
              <p:cNvPr id="42005" name="MH_Other_1"/>
              <p:cNvSpPr>
                <a:spLocks noChangeArrowheads="1"/>
              </p:cNvSpPr>
              <p:nvPr>
                <p:custDataLst>
                  <p:tags r:id="rId11"/>
                </p:custDataLst>
              </p:nvPr>
            </p:nvSpPr>
            <p:spPr bwMode="auto">
              <a:xfrm>
                <a:off x="4279900" y="504825"/>
                <a:ext cx="295275" cy="431800"/>
              </a:xfrm>
              <a:prstGeom prst="chevron">
                <a:avLst>
                  <a:gd name="adj" fmla="val 50000"/>
                </a:avLst>
              </a:prstGeom>
              <a:solidFill>
                <a:srgbClr val="42AFF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a:cs typeface="+mn-ea"/>
                  <a:sym typeface="+mn-lt"/>
                </a:endParaRPr>
              </a:p>
            </p:txBody>
          </p:sp>
          <p:sp>
            <p:nvSpPr>
              <p:cNvPr id="42006" name="MH_Other_2"/>
              <p:cNvSpPr>
                <a:spLocks noChangeArrowheads="1"/>
              </p:cNvSpPr>
              <p:nvPr>
                <p:custDataLst>
                  <p:tags r:id="rId12"/>
                </p:custDataLst>
              </p:nvPr>
            </p:nvSpPr>
            <p:spPr bwMode="auto">
              <a:xfrm>
                <a:off x="4492625" y="504825"/>
                <a:ext cx="295275" cy="431800"/>
              </a:xfrm>
              <a:prstGeom prst="chevron">
                <a:avLst>
                  <a:gd name="adj" fmla="val 50000"/>
                </a:avLst>
              </a:prstGeom>
              <a:solidFill>
                <a:srgbClr val="42AFF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a:cs typeface="+mn-ea"/>
                  <a:sym typeface="+mn-lt"/>
                </a:endParaRPr>
              </a:p>
            </p:txBody>
          </p:sp>
        </p:grpSp>
        <p:sp>
          <p:nvSpPr>
            <p:cNvPr id="42004" name="TextBox 27"/>
            <p:cNvSpPr txBox="1">
              <a:spLocks noChangeArrowheads="1"/>
            </p:cNvSpPr>
            <p:nvPr/>
          </p:nvSpPr>
          <p:spPr bwMode="auto">
            <a:xfrm>
              <a:off x="1264587" y="535627"/>
              <a:ext cx="857514" cy="557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5000"/>
                </a:lnSpc>
              </a:pPr>
              <a:r>
                <a:rPr lang="zh-CN" altLang="en-US" sz="3735" b="1" dirty="0">
                  <a:solidFill>
                    <a:srgbClr val="00B5E2"/>
                  </a:solidFill>
                  <a:latin typeface="+mn-lt"/>
                  <a:ea typeface="+mn-ea"/>
                  <a:cs typeface="+mn-ea"/>
                  <a:sym typeface="+mn-lt"/>
                </a:rPr>
                <a:t>宜昌</a:t>
              </a:r>
            </a:p>
          </p:txBody>
        </p:sp>
      </p:grpSp>
      <p:sp>
        <p:nvSpPr>
          <p:cNvPr id="2" name="矩形 1"/>
          <p:cNvSpPr/>
          <p:nvPr/>
        </p:nvSpPr>
        <p:spPr>
          <a:xfrm>
            <a:off x="721784" y="5092700"/>
            <a:ext cx="6096000" cy="1708160"/>
          </a:xfrm>
          <a:prstGeom prst="rect">
            <a:avLst/>
          </a:prstGeom>
        </p:spPr>
        <p:txBody>
          <a:bodyPr>
            <a:spAutoFit/>
          </a:bodyPr>
          <a:lstStyle/>
          <a:p>
            <a:pPr algn="ctr">
              <a:lnSpc>
                <a:spcPct val="125000"/>
              </a:lnSpc>
              <a:spcBef>
                <a:spcPct val="0"/>
              </a:spcBef>
              <a:defRPr/>
            </a:pPr>
            <a:r>
              <a:rPr lang="zh-CN" altLang="en-US" sz="1400" dirty="0">
                <a:cs typeface="+mn-ea"/>
                <a:sym typeface="+mn-lt"/>
              </a:rPr>
              <a:t>单击选中图片</a:t>
            </a:r>
            <a:endParaRPr lang="en-US" altLang="zh-CN" sz="1400" dirty="0">
              <a:cs typeface="+mn-ea"/>
              <a:sym typeface="+mn-lt"/>
            </a:endParaRPr>
          </a:p>
          <a:p>
            <a:pPr algn="ctr">
              <a:lnSpc>
                <a:spcPct val="125000"/>
              </a:lnSpc>
              <a:spcBef>
                <a:spcPct val="0"/>
              </a:spcBef>
              <a:defRPr/>
            </a:pPr>
            <a:r>
              <a:rPr lang="zh-CN" altLang="en-US" sz="1400" dirty="0">
                <a:cs typeface="+mn-ea"/>
                <a:sym typeface="+mn-lt"/>
              </a:rPr>
              <a:t>单击菜单栏的“绘图工具格式”</a:t>
            </a:r>
            <a:endParaRPr lang="en-US" altLang="zh-CN" sz="1400" dirty="0">
              <a:cs typeface="+mn-ea"/>
              <a:sym typeface="+mn-lt"/>
            </a:endParaRPr>
          </a:p>
          <a:p>
            <a:pPr algn="ctr">
              <a:lnSpc>
                <a:spcPct val="125000"/>
              </a:lnSpc>
              <a:spcBef>
                <a:spcPct val="0"/>
              </a:spcBef>
              <a:defRPr/>
            </a:pPr>
            <a:r>
              <a:rPr lang="zh-CN" altLang="en-US" sz="1400" dirty="0">
                <a:cs typeface="+mn-ea"/>
                <a:sym typeface="+mn-lt"/>
              </a:rPr>
              <a:t>单击“形状填充”</a:t>
            </a:r>
            <a:endParaRPr lang="en-US" altLang="zh-CN" sz="1400" dirty="0">
              <a:cs typeface="+mn-ea"/>
              <a:sym typeface="+mn-lt"/>
            </a:endParaRPr>
          </a:p>
          <a:p>
            <a:pPr algn="ctr">
              <a:lnSpc>
                <a:spcPct val="125000"/>
              </a:lnSpc>
              <a:spcBef>
                <a:spcPct val="0"/>
              </a:spcBef>
              <a:defRPr/>
            </a:pPr>
            <a:r>
              <a:rPr lang="zh-CN" altLang="en-US" sz="1400" dirty="0">
                <a:cs typeface="+mn-ea"/>
                <a:sym typeface="+mn-lt"/>
              </a:rPr>
              <a:t>选择“图片”</a:t>
            </a:r>
            <a:endParaRPr lang="en-US" altLang="zh-CN" sz="1400" dirty="0">
              <a:cs typeface="+mn-ea"/>
              <a:sym typeface="+mn-lt"/>
            </a:endParaRPr>
          </a:p>
          <a:p>
            <a:pPr algn="ctr">
              <a:lnSpc>
                <a:spcPct val="125000"/>
              </a:lnSpc>
              <a:spcBef>
                <a:spcPct val="0"/>
              </a:spcBef>
              <a:defRPr/>
            </a:pPr>
            <a:r>
              <a:rPr lang="zh-CN" altLang="en-US" sz="1400" dirty="0">
                <a:cs typeface="+mn-ea"/>
                <a:sym typeface="+mn-lt"/>
              </a:rPr>
              <a:t>选择您需要展示的图片</a:t>
            </a:r>
            <a:endParaRPr lang="en-US" altLang="zh-CN" sz="1400" dirty="0">
              <a:cs typeface="+mn-ea"/>
              <a:sym typeface="+mn-lt"/>
            </a:endParaRPr>
          </a:p>
          <a:p>
            <a:pPr algn="ctr">
              <a:lnSpc>
                <a:spcPct val="125000"/>
              </a:lnSpc>
              <a:spcBef>
                <a:spcPct val="0"/>
              </a:spcBef>
              <a:defRPr/>
            </a:pPr>
            <a:r>
              <a:rPr lang="zh-CN" altLang="en-US" sz="1400" dirty="0">
                <a:cs typeface="+mn-ea"/>
                <a:sym typeface="+mn-lt"/>
              </a:rPr>
              <a:t>单击“插入”</a:t>
            </a:r>
          </a:p>
        </p:txBody>
      </p:sp>
    </p:spTree>
    <p:custDataLst>
      <p:tags r:id="rId1"/>
    </p:custDataLst>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0"/>
                                  </p:stCondLst>
                                  <p:childTnLst>
                                    <p:set>
                                      <p:cBhvr>
                                        <p:cTn id="6" dur="1" fill="hold">
                                          <p:stCondLst>
                                            <p:cond delay="0"/>
                                          </p:stCondLst>
                                        </p:cTn>
                                        <p:tgtEl>
                                          <p:spTgt spid="9221"/>
                                        </p:tgtEl>
                                        <p:attrNameLst>
                                          <p:attrName>style.visibility</p:attrName>
                                        </p:attrNameLst>
                                      </p:cBhvr>
                                      <p:to>
                                        <p:strVal val="visible"/>
                                      </p:to>
                                    </p:set>
                                    <p:anim calcmode="lin" valueType="num">
                                      <p:cBhvr>
                                        <p:cTn id="7" dur="500" fill="hold"/>
                                        <p:tgtEl>
                                          <p:spTgt spid="9221"/>
                                        </p:tgtEl>
                                        <p:attrNameLst>
                                          <p:attrName>ppt_w</p:attrName>
                                        </p:attrNameLst>
                                      </p:cBhvr>
                                      <p:tavLst>
                                        <p:tav tm="0">
                                          <p:val>
                                            <p:fltVal val="0"/>
                                          </p:val>
                                        </p:tav>
                                        <p:tav tm="100000">
                                          <p:val>
                                            <p:strVal val="#ppt_w"/>
                                          </p:val>
                                        </p:tav>
                                      </p:tavLst>
                                    </p:anim>
                                    <p:anim calcmode="lin" valueType="num">
                                      <p:cBhvr>
                                        <p:cTn id="8" dur="500" fill="hold"/>
                                        <p:tgtEl>
                                          <p:spTgt spid="922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1500"/>
                                  </p:stCondLst>
                                  <p:childTnLst>
                                    <p:set>
                                      <p:cBhvr>
                                        <p:cTn id="10" dur="1" fill="hold">
                                          <p:stCondLst>
                                            <p:cond delay="0"/>
                                          </p:stCondLst>
                                        </p:cTn>
                                        <p:tgtEl>
                                          <p:spTgt spid="9220"/>
                                        </p:tgtEl>
                                        <p:attrNameLst>
                                          <p:attrName>style.visibility</p:attrName>
                                        </p:attrNameLst>
                                      </p:cBhvr>
                                      <p:to>
                                        <p:strVal val="visible"/>
                                      </p:to>
                                    </p:set>
                                    <p:anim calcmode="lin" valueType="num">
                                      <p:cBhvr>
                                        <p:cTn id="11" dur="500" fill="hold"/>
                                        <p:tgtEl>
                                          <p:spTgt spid="9220"/>
                                        </p:tgtEl>
                                        <p:attrNameLst>
                                          <p:attrName>ppt_w</p:attrName>
                                        </p:attrNameLst>
                                      </p:cBhvr>
                                      <p:tavLst>
                                        <p:tav tm="0">
                                          <p:val>
                                            <p:fltVal val="0"/>
                                          </p:val>
                                        </p:tav>
                                        <p:tav tm="100000">
                                          <p:val>
                                            <p:strVal val="#ppt_w"/>
                                          </p:val>
                                        </p:tav>
                                      </p:tavLst>
                                    </p:anim>
                                    <p:anim calcmode="lin" valueType="num">
                                      <p:cBhvr>
                                        <p:cTn id="12" dur="500" fill="hold"/>
                                        <p:tgtEl>
                                          <p:spTgt spid="9220"/>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500"/>
                                  </p:stCondLst>
                                  <p:childTnLst>
                                    <p:set>
                                      <p:cBhvr>
                                        <p:cTn id="14" dur="1" fill="hold">
                                          <p:stCondLst>
                                            <p:cond delay="0"/>
                                          </p:stCondLst>
                                        </p:cTn>
                                        <p:tgtEl>
                                          <p:spTgt spid="9219"/>
                                        </p:tgtEl>
                                        <p:attrNameLst>
                                          <p:attrName>style.visibility</p:attrName>
                                        </p:attrNameLst>
                                      </p:cBhvr>
                                      <p:to>
                                        <p:strVal val="visible"/>
                                      </p:to>
                                    </p:set>
                                    <p:anim calcmode="lin" valueType="num">
                                      <p:cBhvr>
                                        <p:cTn id="15" dur="500" fill="hold"/>
                                        <p:tgtEl>
                                          <p:spTgt spid="9219"/>
                                        </p:tgtEl>
                                        <p:attrNameLst>
                                          <p:attrName>ppt_w</p:attrName>
                                        </p:attrNameLst>
                                      </p:cBhvr>
                                      <p:tavLst>
                                        <p:tav tm="0">
                                          <p:val>
                                            <p:fltVal val="0"/>
                                          </p:val>
                                        </p:tav>
                                        <p:tav tm="100000">
                                          <p:val>
                                            <p:strVal val="#ppt_w"/>
                                          </p:val>
                                        </p:tav>
                                      </p:tavLst>
                                    </p:anim>
                                    <p:anim calcmode="lin" valueType="num">
                                      <p:cBhvr>
                                        <p:cTn id="16" dur="500" fill="hold"/>
                                        <p:tgtEl>
                                          <p:spTgt spid="9219"/>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250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200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3000"/>
                                  </p:stCondLst>
                                  <p:childTnLst>
                                    <p:set>
                                      <p:cBhvr>
                                        <p:cTn id="26" dur="1" fill="hold">
                                          <p:stCondLst>
                                            <p:cond delay="0"/>
                                          </p:stCondLst>
                                        </p:cTn>
                                        <p:tgtEl>
                                          <p:spTgt spid="9218"/>
                                        </p:tgtEl>
                                        <p:attrNameLst>
                                          <p:attrName>style.visibility</p:attrName>
                                        </p:attrNameLst>
                                      </p:cBhvr>
                                      <p:to>
                                        <p:strVal val="visible"/>
                                      </p:to>
                                    </p:set>
                                    <p:anim calcmode="lin" valueType="num">
                                      <p:cBhvr>
                                        <p:cTn id="27" dur="500" fill="hold"/>
                                        <p:tgtEl>
                                          <p:spTgt spid="9218"/>
                                        </p:tgtEl>
                                        <p:attrNameLst>
                                          <p:attrName>ppt_w</p:attrName>
                                        </p:attrNameLst>
                                      </p:cBhvr>
                                      <p:tavLst>
                                        <p:tav tm="0">
                                          <p:val>
                                            <p:fltVal val="0"/>
                                          </p:val>
                                        </p:tav>
                                        <p:tav tm="100000">
                                          <p:val>
                                            <p:strVal val="#ppt_w"/>
                                          </p:val>
                                        </p:tav>
                                      </p:tavLst>
                                    </p:anim>
                                    <p:anim calcmode="lin" valueType="num">
                                      <p:cBhvr>
                                        <p:cTn id="28" dur="500" fill="hold"/>
                                        <p:tgtEl>
                                          <p:spTgt spid="9218"/>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fltVal val="0"/>
                                          </p:val>
                                        </p:tav>
                                        <p:tav tm="100000">
                                          <p:val>
                                            <p:strVal val="#ppt_w"/>
                                          </p:val>
                                        </p:tav>
                                      </p:tavLst>
                                    </p:anim>
                                    <p:anim calcmode="lin" valueType="num">
                                      <p:cBhvr>
                                        <p:cTn id="36" dur="500" fill="hold"/>
                                        <p:tgtEl>
                                          <p:spTgt spid="39"/>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500" fill="hold"/>
                                        <p:tgtEl>
                                          <p:spTgt spid="45"/>
                                        </p:tgtEl>
                                        <p:attrNameLst>
                                          <p:attrName>ppt_w</p:attrName>
                                        </p:attrNameLst>
                                      </p:cBhvr>
                                      <p:tavLst>
                                        <p:tav tm="0">
                                          <p:val>
                                            <p:fltVal val="0"/>
                                          </p:val>
                                        </p:tav>
                                        <p:tav tm="100000">
                                          <p:val>
                                            <p:strVal val="#ppt_w"/>
                                          </p:val>
                                        </p:tav>
                                      </p:tavLst>
                                    </p:anim>
                                    <p:anim calcmode="lin" valueType="num">
                                      <p:cBhvr>
                                        <p:cTn id="52" dur="500" fill="hold"/>
                                        <p:tgtEl>
                                          <p:spTgt spid="45"/>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p:cTn id="59" dur="500" fill="hold"/>
                                        <p:tgtEl>
                                          <p:spTgt spid="54"/>
                                        </p:tgtEl>
                                        <p:attrNameLst>
                                          <p:attrName>ppt_w</p:attrName>
                                        </p:attrNameLst>
                                      </p:cBhvr>
                                      <p:tavLst>
                                        <p:tav tm="0">
                                          <p:val>
                                            <p:fltVal val="0"/>
                                          </p:val>
                                        </p:tav>
                                        <p:tav tm="100000">
                                          <p:val>
                                            <p:strVal val="#ppt_w"/>
                                          </p:val>
                                        </p:tav>
                                      </p:tavLst>
                                    </p:anim>
                                    <p:anim calcmode="lin" valueType="num">
                                      <p:cBhvr>
                                        <p:cTn id="60" dur="500" fill="hold"/>
                                        <p:tgtEl>
                                          <p:spTgt spid="54"/>
                                        </p:tgtEl>
                                        <p:attrNameLst>
                                          <p:attrName>ppt_h</p:attrName>
                                        </p:attrNameLst>
                                      </p:cBhvr>
                                      <p:tavLst>
                                        <p:tav tm="0">
                                          <p:val>
                                            <p:fltVal val="0"/>
                                          </p:val>
                                        </p:tav>
                                        <p:tav tm="100000">
                                          <p:val>
                                            <p:strVal val="#ppt_h"/>
                                          </p:val>
                                        </p:tav>
                                      </p:tavLst>
                                    </p:anim>
                                  </p:childTnLst>
                                </p:cTn>
                              </p:par>
                            </p:childTnLst>
                          </p:cTn>
                        </p:par>
                        <p:par>
                          <p:cTn id="61" fill="hold">
                            <p:stCondLst>
                              <p:cond delay="1500"/>
                            </p:stCondLst>
                            <p:childTnLst>
                              <p:par>
                                <p:cTn id="62" presetID="22" presetClass="entr" presetSubtype="8" fill="hold"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left)">
                                      <p:cBhvr>
                                        <p:cTn id="64" dur="500"/>
                                        <p:tgtEl>
                                          <p:spTgt spid="26"/>
                                        </p:tgtEl>
                                      </p:cBhvr>
                                    </p:animEffect>
                                  </p:childTnLst>
                                </p:cTn>
                              </p:par>
                            </p:childTnLst>
                          </p:cTn>
                        </p:par>
                        <p:par>
                          <p:cTn id="65" fill="hold">
                            <p:stCondLst>
                              <p:cond delay="2000"/>
                            </p:stCondLst>
                            <p:childTnLst>
                              <p:par>
                                <p:cTn id="66" presetID="22" presetClass="entr" presetSubtype="8" fill="hold" grpId="0" nodeType="afterEffect">
                                  <p:stCondLst>
                                    <p:cond delay="0"/>
                                  </p:stCondLst>
                                  <p:childTnLst>
                                    <p:set>
                                      <p:cBhvr>
                                        <p:cTn id="67" dur="1" fill="hold">
                                          <p:stCondLst>
                                            <p:cond delay="0"/>
                                          </p:stCondLst>
                                        </p:cTn>
                                        <p:tgtEl>
                                          <p:spTgt spid="2">
                                            <p:txEl>
                                              <p:pRg st="0" end="0"/>
                                            </p:txEl>
                                          </p:spTgt>
                                        </p:tgtEl>
                                        <p:attrNameLst>
                                          <p:attrName>style.visibility</p:attrName>
                                        </p:attrNameLst>
                                      </p:cBhvr>
                                      <p:to>
                                        <p:strVal val="visible"/>
                                      </p:to>
                                    </p:set>
                                    <p:animEffect transition="in" filter="wipe(left)">
                                      <p:cBhvr>
                                        <p:cTn id="68" dur="500"/>
                                        <p:tgtEl>
                                          <p:spTgt spid="2">
                                            <p:txEl>
                                              <p:pRg st="0" end="0"/>
                                            </p:txEl>
                                          </p:spTgt>
                                        </p:tgtEl>
                                      </p:cBhvr>
                                    </p:animEffect>
                                  </p:childTnLst>
                                </p:cTn>
                              </p:par>
                            </p:childTnLst>
                          </p:cTn>
                        </p:par>
                        <p:par>
                          <p:cTn id="69" fill="hold">
                            <p:stCondLst>
                              <p:cond delay="2500"/>
                            </p:stCondLst>
                            <p:childTnLst>
                              <p:par>
                                <p:cTn id="70" presetID="22" presetClass="entr" presetSubtype="8" fill="hold" grpId="0" nodeType="afterEffect">
                                  <p:stCondLst>
                                    <p:cond delay="0"/>
                                  </p:stCondLst>
                                  <p:childTnLst>
                                    <p:set>
                                      <p:cBhvr>
                                        <p:cTn id="71" dur="1" fill="hold">
                                          <p:stCondLst>
                                            <p:cond delay="0"/>
                                          </p:stCondLst>
                                        </p:cTn>
                                        <p:tgtEl>
                                          <p:spTgt spid="2">
                                            <p:txEl>
                                              <p:pRg st="1" end="1"/>
                                            </p:txEl>
                                          </p:spTgt>
                                        </p:tgtEl>
                                        <p:attrNameLst>
                                          <p:attrName>style.visibility</p:attrName>
                                        </p:attrNameLst>
                                      </p:cBhvr>
                                      <p:to>
                                        <p:strVal val="visible"/>
                                      </p:to>
                                    </p:set>
                                    <p:animEffect transition="in" filter="wipe(left)">
                                      <p:cBhvr>
                                        <p:cTn id="72" dur="500"/>
                                        <p:tgtEl>
                                          <p:spTgt spid="2">
                                            <p:txEl>
                                              <p:pRg st="1" end="1"/>
                                            </p:txEl>
                                          </p:spTgt>
                                        </p:tgtEl>
                                      </p:cBhvr>
                                    </p:animEffect>
                                  </p:childTnLst>
                                </p:cTn>
                              </p:par>
                            </p:childTnLst>
                          </p:cTn>
                        </p:par>
                        <p:par>
                          <p:cTn id="73" fill="hold">
                            <p:stCondLst>
                              <p:cond delay="3000"/>
                            </p:stCondLst>
                            <p:childTnLst>
                              <p:par>
                                <p:cTn id="74" presetID="22" presetClass="entr" presetSubtype="8" fill="hold" grpId="0" nodeType="afterEffect">
                                  <p:stCondLst>
                                    <p:cond delay="0"/>
                                  </p:stCondLst>
                                  <p:childTnLst>
                                    <p:set>
                                      <p:cBhvr>
                                        <p:cTn id="75" dur="1" fill="hold">
                                          <p:stCondLst>
                                            <p:cond delay="0"/>
                                          </p:stCondLst>
                                        </p:cTn>
                                        <p:tgtEl>
                                          <p:spTgt spid="2">
                                            <p:txEl>
                                              <p:pRg st="2" end="2"/>
                                            </p:txEl>
                                          </p:spTgt>
                                        </p:tgtEl>
                                        <p:attrNameLst>
                                          <p:attrName>style.visibility</p:attrName>
                                        </p:attrNameLst>
                                      </p:cBhvr>
                                      <p:to>
                                        <p:strVal val="visible"/>
                                      </p:to>
                                    </p:set>
                                    <p:animEffect transition="in" filter="wipe(left)">
                                      <p:cBhvr>
                                        <p:cTn id="76" dur="500"/>
                                        <p:tgtEl>
                                          <p:spTgt spid="2">
                                            <p:txEl>
                                              <p:pRg st="2" end="2"/>
                                            </p:txEl>
                                          </p:spTgt>
                                        </p:tgtEl>
                                      </p:cBhvr>
                                    </p:animEffect>
                                  </p:childTnLst>
                                </p:cTn>
                              </p:par>
                            </p:childTnLst>
                          </p:cTn>
                        </p:par>
                        <p:par>
                          <p:cTn id="77" fill="hold">
                            <p:stCondLst>
                              <p:cond delay="3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par>
                          <p:cTn id="81" fill="hold">
                            <p:stCondLst>
                              <p:cond delay="4000"/>
                            </p:stCondLst>
                            <p:childTnLst>
                              <p:par>
                                <p:cTn id="82" presetID="22" presetClass="entr" presetSubtype="8" fill="hold" grpId="0" nodeType="afterEffect">
                                  <p:stCondLst>
                                    <p:cond delay="0"/>
                                  </p:stCondLst>
                                  <p:childTnLst>
                                    <p:set>
                                      <p:cBhvr>
                                        <p:cTn id="83" dur="1" fill="hold">
                                          <p:stCondLst>
                                            <p:cond delay="0"/>
                                          </p:stCondLst>
                                        </p:cTn>
                                        <p:tgtEl>
                                          <p:spTgt spid="2">
                                            <p:txEl>
                                              <p:pRg st="4" end="4"/>
                                            </p:txEl>
                                          </p:spTgt>
                                        </p:tgtEl>
                                        <p:attrNameLst>
                                          <p:attrName>style.visibility</p:attrName>
                                        </p:attrNameLst>
                                      </p:cBhvr>
                                      <p:to>
                                        <p:strVal val="visible"/>
                                      </p:to>
                                    </p:set>
                                    <p:animEffect transition="in" filter="wipe(left)">
                                      <p:cBhvr>
                                        <p:cTn id="84" dur="500"/>
                                        <p:tgtEl>
                                          <p:spTgt spid="2">
                                            <p:txEl>
                                              <p:pRg st="4" end="4"/>
                                            </p:txEl>
                                          </p:spTgt>
                                        </p:tgtEl>
                                      </p:cBhvr>
                                    </p:animEffect>
                                  </p:childTnLst>
                                </p:cTn>
                              </p:par>
                            </p:childTnLst>
                          </p:cTn>
                        </p:par>
                        <p:par>
                          <p:cTn id="85" fill="hold">
                            <p:stCondLst>
                              <p:cond delay="4500"/>
                            </p:stCondLst>
                            <p:childTnLst>
                              <p:par>
                                <p:cTn id="86" presetID="22" presetClass="entr" presetSubtype="8" fill="hold" grpId="0" nodeType="afterEffect">
                                  <p:stCondLst>
                                    <p:cond delay="0"/>
                                  </p:stCondLst>
                                  <p:childTnLst>
                                    <p:set>
                                      <p:cBhvr>
                                        <p:cTn id="87" dur="1" fill="hold">
                                          <p:stCondLst>
                                            <p:cond delay="0"/>
                                          </p:stCondLst>
                                        </p:cTn>
                                        <p:tgtEl>
                                          <p:spTgt spid="2">
                                            <p:txEl>
                                              <p:pRg st="5" end="5"/>
                                            </p:txEl>
                                          </p:spTgt>
                                        </p:tgtEl>
                                        <p:attrNameLst>
                                          <p:attrName>style.visibility</p:attrName>
                                        </p:attrNameLst>
                                      </p:cBhvr>
                                      <p:to>
                                        <p:strVal val="visible"/>
                                      </p:to>
                                    </p:set>
                                    <p:animEffect transition="in" filter="wipe(left)">
                                      <p:cBhvr>
                                        <p:cTn id="8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4" grpId="0" animBg="1"/>
      <p:bldP spid="45" grpId="0" animBg="1"/>
      <p:bldP spid="47" grpId="0" animBg="1"/>
      <p:bldP spid="54" grpId="0" animBg="1"/>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0"/>
            <a:ext cx="12192000" cy="6858000"/>
          </a:xfrm>
          <a:prstGeom prst="rect">
            <a:avLst/>
          </a:prstGeom>
        </p:spPr>
      </p:pic>
      <p:grpSp>
        <p:nvGrpSpPr>
          <p:cNvPr id="18" name="组合 17"/>
          <p:cNvGrpSpPr/>
          <p:nvPr/>
        </p:nvGrpSpPr>
        <p:grpSpPr>
          <a:xfrm>
            <a:off x="3879687" y="1765300"/>
            <a:ext cx="5133683" cy="1107996"/>
            <a:chOff x="3758790" y="1765300"/>
            <a:chExt cx="4432624" cy="1107996"/>
          </a:xfrm>
        </p:grpSpPr>
        <p:sp>
          <p:nvSpPr>
            <p:cNvPr id="19" name="文本框 6"/>
            <p:cNvSpPr txBox="1"/>
            <p:nvPr/>
          </p:nvSpPr>
          <p:spPr>
            <a:xfrm>
              <a:off x="3758790" y="1765300"/>
              <a:ext cx="4432624" cy="1107996"/>
            </a:xfrm>
            <a:prstGeom prst="rect">
              <a:avLst/>
            </a:prstGeom>
            <a:noFill/>
          </p:spPr>
          <p:txBody>
            <a:bodyPr wrap="none" rtlCol="0">
              <a:spAutoFit/>
            </a:bodyPr>
            <a:lstStyle/>
            <a:p>
              <a:r>
                <a:rPr lang="zh-CN" altLang="en-US" sz="6600" dirty="0">
                  <a:solidFill>
                    <a:schemeClr val="bg1"/>
                  </a:solidFill>
                  <a:effectLst>
                    <a:glow rad="203200">
                      <a:schemeClr val="bg1"/>
                    </a:glow>
                  </a:effectLst>
                  <a:latin typeface="方正正大黑简体" panose="02000000000000000000" pitchFamily="2" charset="-122"/>
                  <a:ea typeface="方正正大黑简体" panose="02000000000000000000" pitchFamily="2" charset="-122"/>
                </a:rPr>
                <a:t>暑假去哪儿</a:t>
              </a:r>
            </a:p>
          </p:txBody>
        </p:sp>
        <p:sp>
          <p:nvSpPr>
            <p:cNvPr id="20" name="文本框 7"/>
            <p:cNvSpPr txBox="1"/>
            <p:nvPr/>
          </p:nvSpPr>
          <p:spPr>
            <a:xfrm>
              <a:off x="3758790" y="1765300"/>
              <a:ext cx="4432624" cy="1107996"/>
            </a:xfrm>
            <a:prstGeom prst="rect">
              <a:avLst/>
            </a:prstGeom>
            <a:noFill/>
          </p:spPr>
          <p:txBody>
            <a:bodyPr wrap="none" rtlCol="0">
              <a:spAutoFit/>
            </a:bodyPr>
            <a:lstStyle/>
            <a:p>
              <a:r>
                <a:rPr lang="zh-CN" altLang="en-US" sz="6600" dirty="0">
                  <a:solidFill>
                    <a:srgbClr val="00B0F0"/>
                  </a:solidFill>
                  <a:latin typeface="方正正大黑简体" panose="02000000000000000000" pitchFamily="2" charset="-122"/>
                  <a:ea typeface="方正正大黑简体" panose="02000000000000000000" pitchFamily="2" charset="-122"/>
                </a:rPr>
                <a:t>暑假去哪儿</a:t>
              </a:r>
            </a:p>
          </p:txBody>
        </p:sp>
      </p:grpSp>
      <p:grpSp>
        <p:nvGrpSpPr>
          <p:cNvPr id="21" name="组合 20"/>
          <p:cNvGrpSpPr/>
          <p:nvPr/>
        </p:nvGrpSpPr>
        <p:grpSpPr>
          <a:xfrm>
            <a:off x="3974938" y="3057128"/>
            <a:ext cx="1165704" cy="1851740"/>
            <a:chOff x="4321276" y="3170314"/>
            <a:chExt cx="1165704" cy="1851740"/>
          </a:xfrm>
        </p:grpSpPr>
        <p:sp>
          <p:nvSpPr>
            <p:cNvPr id="22" name="文本框 10"/>
            <p:cNvSpPr txBox="1"/>
            <p:nvPr/>
          </p:nvSpPr>
          <p:spPr>
            <a:xfrm>
              <a:off x="4321276" y="3219021"/>
              <a:ext cx="1165704" cy="1754326"/>
            </a:xfrm>
            <a:prstGeom prst="rect">
              <a:avLst/>
            </a:prstGeom>
            <a:noFill/>
          </p:spPr>
          <p:txBody>
            <a:bodyPr wrap="none" rtlCol="0">
              <a:spAutoFit/>
            </a:bodyPr>
            <a:lstStyle/>
            <a:p>
              <a:r>
                <a:rPr lang="zh-CN" altLang="en-US" sz="5400" b="1" dirty="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rPr>
                <a:t>度</a:t>
              </a:r>
              <a:endParaRPr lang="en-US" altLang="zh-CN" sz="5400" b="1" dirty="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endParaRPr>
            </a:p>
            <a:p>
              <a:r>
                <a:rPr lang="zh-CN" altLang="en-US" sz="5400" b="1" dirty="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rPr>
                <a:t>  假</a:t>
              </a:r>
            </a:p>
          </p:txBody>
        </p:sp>
        <p:sp>
          <p:nvSpPr>
            <p:cNvPr id="23" name="半闭框 22"/>
            <p:cNvSpPr/>
            <p:nvPr/>
          </p:nvSpPr>
          <p:spPr>
            <a:xfrm>
              <a:off x="4321276" y="3170314"/>
              <a:ext cx="383458" cy="383458"/>
            </a:xfrm>
            <a:prstGeom prst="halfFrame">
              <a:avLst>
                <a:gd name="adj1" fmla="val 10752"/>
                <a:gd name="adj2" fmla="val 97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半闭框 23"/>
            <p:cNvSpPr/>
            <p:nvPr/>
          </p:nvSpPr>
          <p:spPr>
            <a:xfrm rot="16200000" flipV="1">
              <a:off x="5103522" y="4638596"/>
              <a:ext cx="383458" cy="383458"/>
            </a:xfrm>
            <a:prstGeom prst="halfFrame">
              <a:avLst>
                <a:gd name="adj1" fmla="val 10752"/>
                <a:gd name="adj2" fmla="val 97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5" name="组合 24"/>
          <p:cNvGrpSpPr/>
          <p:nvPr/>
        </p:nvGrpSpPr>
        <p:grpSpPr>
          <a:xfrm>
            <a:off x="5249040" y="3253029"/>
            <a:ext cx="2954655" cy="1459938"/>
            <a:chOff x="5249040" y="3411088"/>
            <a:chExt cx="2954655" cy="1459938"/>
          </a:xfrm>
        </p:grpSpPr>
        <p:sp>
          <p:nvSpPr>
            <p:cNvPr id="26" name="文本框 14"/>
            <p:cNvSpPr txBox="1"/>
            <p:nvPr/>
          </p:nvSpPr>
          <p:spPr>
            <a:xfrm>
              <a:off x="5249040" y="3411088"/>
              <a:ext cx="2954655" cy="923330"/>
            </a:xfrm>
            <a:prstGeom prst="rect">
              <a:avLst/>
            </a:prstGeom>
            <a:noFill/>
          </p:spPr>
          <p:txBody>
            <a:bodyPr wrap="none" rtlCol="0">
              <a:spAutoFit/>
            </a:bodyPr>
            <a:lstStyle/>
            <a:p>
              <a:r>
                <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旅行相册</a:t>
              </a:r>
            </a:p>
          </p:txBody>
        </p:sp>
        <p:sp>
          <p:nvSpPr>
            <p:cNvPr id="27" name="文本框 15"/>
            <p:cNvSpPr txBox="1"/>
            <p:nvPr/>
          </p:nvSpPr>
          <p:spPr>
            <a:xfrm>
              <a:off x="5249040" y="4347806"/>
              <a:ext cx="2759089" cy="523220"/>
            </a:xfrm>
            <a:prstGeom prst="rect">
              <a:avLst/>
            </a:prstGeom>
            <a:noFill/>
          </p:spPr>
          <p:txBody>
            <a:bodyPr wrap="none" rtlCol="0">
              <a:spAutoFit/>
            </a:bodyPr>
            <a:lstStyle/>
            <a:p>
              <a:r>
                <a:rPr lang="en-US" altLang="zh-CN" sz="2800" b="1" dirty="0">
                  <a:solidFill>
                    <a:srgbClr val="FFC000"/>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rPr>
                <a:t>Travel album</a:t>
              </a:r>
              <a:endParaRPr lang="zh-CN" altLang="en-US" sz="2800" b="1" dirty="0">
                <a:solidFill>
                  <a:srgbClr val="FFC000"/>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endParaRPr>
            </a:p>
          </p:txBody>
        </p:sp>
      </p:grpSp>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任意多边形 75"/>
          <p:cNvSpPr/>
          <p:nvPr/>
        </p:nvSpPr>
        <p:spPr bwMode="auto">
          <a:xfrm>
            <a:off x="0" y="4318001"/>
            <a:ext cx="12192000" cy="1988740"/>
          </a:xfrm>
          <a:custGeom>
            <a:avLst/>
            <a:gdLst>
              <a:gd name="T0" fmla="*/ 8731212 w 9143990"/>
              <a:gd name="T1" fmla="*/ 1197765 h 1296144"/>
              <a:gd name="T2" fmla="*/ 8479689 w 9143990"/>
              <a:gd name="T3" fmla="*/ 1269914 h 1296144"/>
              <a:gd name="T4" fmla="*/ 8372185 w 9143990"/>
              <a:gd name="T5" fmla="*/ 1269914 h 1296144"/>
              <a:gd name="T6" fmla="*/ 8120665 w 9143990"/>
              <a:gd name="T7" fmla="*/ 1197765 h 1296144"/>
              <a:gd name="T8" fmla="*/ 7725126 w 9143990"/>
              <a:gd name="T9" fmla="*/ 1197765 h 1296144"/>
              <a:gd name="T10" fmla="*/ 7222086 w 9143990"/>
              <a:gd name="T11" fmla="*/ 1197765 h 1296144"/>
              <a:gd name="T12" fmla="*/ 6970566 w 9143990"/>
              <a:gd name="T13" fmla="*/ 1269914 h 1296144"/>
              <a:gd name="T14" fmla="*/ 6863062 w 9143990"/>
              <a:gd name="T15" fmla="*/ 1269914 h 1296144"/>
              <a:gd name="T16" fmla="*/ 6611539 w 9143990"/>
              <a:gd name="T17" fmla="*/ 1197765 h 1296144"/>
              <a:gd name="T18" fmla="*/ 6216003 w 9143990"/>
              <a:gd name="T19" fmla="*/ 1197765 h 1296144"/>
              <a:gd name="T20" fmla="*/ 5712960 w 9143990"/>
              <a:gd name="T21" fmla="*/ 1197765 h 1296144"/>
              <a:gd name="T22" fmla="*/ 5461440 w 9143990"/>
              <a:gd name="T23" fmla="*/ 1269914 h 1296144"/>
              <a:gd name="T24" fmla="*/ 5353936 w 9143990"/>
              <a:gd name="T25" fmla="*/ 1269914 h 1296144"/>
              <a:gd name="T26" fmla="*/ 5102416 w 9143990"/>
              <a:gd name="T27" fmla="*/ 1197765 h 1296144"/>
              <a:gd name="T28" fmla="*/ 4706877 w 9143990"/>
              <a:gd name="T29" fmla="*/ 1197765 h 1296144"/>
              <a:gd name="T30" fmla="*/ 4203837 w 9143990"/>
              <a:gd name="T31" fmla="*/ 1197765 h 1296144"/>
              <a:gd name="T32" fmla="*/ 3952318 w 9143990"/>
              <a:gd name="T33" fmla="*/ 1269914 h 1296144"/>
              <a:gd name="T34" fmla="*/ 3844814 w 9143990"/>
              <a:gd name="T35" fmla="*/ 1269914 h 1296144"/>
              <a:gd name="T36" fmla="*/ 3593294 w 9143990"/>
              <a:gd name="T37" fmla="*/ 1197765 h 1296144"/>
              <a:gd name="T38" fmla="*/ 3197755 w 9143990"/>
              <a:gd name="T39" fmla="*/ 1197765 h 1296144"/>
              <a:gd name="T40" fmla="*/ 2694715 w 9143990"/>
              <a:gd name="T41" fmla="*/ 1197765 h 1296144"/>
              <a:gd name="T42" fmla="*/ 2443196 w 9143990"/>
              <a:gd name="T43" fmla="*/ 1269914 h 1296144"/>
              <a:gd name="T44" fmla="*/ 2335692 w 9143990"/>
              <a:gd name="T45" fmla="*/ 1269914 h 1296144"/>
              <a:gd name="T46" fmla="*/ 2084169 w 9143990"/>
              <a:gd name="T47" fmla="*/ 1197765 h 1296144"/>
              <a:gd name="T48" fmla="*/ 1688633 w 9143990"/>
              <a:gd name="T49" fmla="*/ 1197765 h 1296144"/>
              <a:gd name="T50" fmla="*/ 1185590 w 9143990"/>
              <a:gd name="T51" fmla="*/ 1197765 h 1296144"/>
              <a:gd name="T52" fmla="*/ 934069 w 9143990"/>
              <a:gd name="T53" fmla="*/ 1269914 h 1296144"/>
              <a:gd name="T54" fmla="*/ 826565 w 9143990"/>
              <a:gd name="T55" fmla="*/ 1269914 h 1296144"/>
              <a:gd name="T56" fmla="*/ 575046 w 9143990"/>
              <a:gd name="T57" fmla="*/ 1197765 h 1296144"/>
              <a:gd name="T58" fmla="*/ 179507 w 9143990"/>
              <a:gd name="T59" fmla="*/ 1197765 h 1296144"/>
              <a:gd name="T60" fmla="*/ 8731212 w 9143990"/>
              <a:gd name="T61" fmla="*/ 28436 h 1296144"/>
              <a:gd name="T62" fmla="*/ 8479689 w 9143990"/>
              <a:gd name="T63" fmla="*/ 100584 h 1296144"/>
              <a:gd name="T64" fmla="*/ 8372185 w 9143990"/>
              <a:gd name="T65" fmla="*/ 100584 h 1296144"/>
              <a:gd name="T66" fmla="*/ 8120665 w 9143990"/>
              <a:gd name="T67" fmla="*/ 28436 h 1296144"/>
              <a:gd name="T68" fmla="*/ 7725126 w 9143990"/>
              <a:gd name="T69" fmla="*/ 28436 h 1296144"/>
              <a:gd name="T70" fmla="*/ 7222086 w 9143990"/>
              <a:gd name="T71" fmla="*/ 28436 h 1296144"/>
              <a:gd name="T72" fmla="*/ 6970566 w 9143990"/>
              <a:gd name="T73" fmla="*/ 100584 h 1296144"/>
              <a:gd name="T74" fmla="*/ 6863062 w 9143990"/>
              <a:gd name="T75" fmla="*/ 100584 h 1296144"/>
              <a:gd name="T76" fmla="*/ 6611539 w 9143990"/>
              <a:gd name="T77" fmla="*/ 28436 h 1296144"/>
              <a:gd name="T78" fmla="*/ 6216003 w 9143990"/>
              <a:gd name="T79" fmla="*/ 28436 h 1296144"/>
              <a:gd name="T80" fmla="*/ 5712960 w 9143990"/>
              <a:gd name="T81" fmla="*/ 28436 h 1296144"/>
              <a:gd name="T82" fmla="*/ 5461440 w 9143990"/>
              <a:gd name="T83" fmla="*/ 100584 h 1296144"/>
              <a:gd name="T84" fmla="*/ 5353936 w 9143990"/>
              <a:gd name="T85" fmla="*/ 100584 h 1296144"/>
              <a:gd name="T86" fmla="*/ 5102416 w 9143990"/>
              <a:gd name="T87" fmla="*/ 28436 h 1296144"/>
              <a:gd name="T88" fmla="*/ 4706877 w 9143990"/>
              <a:gd name="T89" fmla="*/ 28436 h 1296144"/>
              <a:gd name="T90" fmla="*/ 4203837 w 9143990"/>
              <a:gd name="T91" fmla="*/ 28436 h 1296144"/>
              <a:gd name="T92" fmla="*/ 3952324 w 9143990"/>
              <a:gd name="T93" fmla="*/ 100584 h 1296144"/>
              <a:gd name="T94" fmla="*/ 3844820 w 9143990"/>
              <a:gd name="T95" fmla="*/ 100584 h 1296144"/>
              <a:gd name="T96" fmla="*/ 3593301 w 9143990"/>
              <a:gd name="T97" fmla="*/ 28436 h 1296144"/>
              <a:gd name="T98" fmla="*/ 3197762 w 9143990"/>
              <a:gd name="T99" fmla="*/ 28436 h 1296144"/>
              <a:gd name="T100" fmla="*/ 2694721 w 9143990"/>
              <a:gd name="T101" fmla="*/ 28436 h 1296144"/>
              <a:gd name="T102" fmla="*/ 2443202 w 9143990"/>
              <a:gd name="T103" fmla="*/ 100584 h 1296144"/>
              <a:gd name="T104" fmla="*/ 2335699 w 9143990"/>
              <a:gd name="T105" fmla="*/ 100584 h 1296144"/>
              <a:gd name="T106" fmla="*/ 2084174 w 9143990"/>
              <a:gd name="T107" fmla="*/ 28436 h 1296144"/>
              <a:gd name="T108" fmla="*/ 1688639 w 9143990"/>
              <a:gd name="T109" fmla="*/ 28436 h 1296144"/>
              <a:gd name="T110" fmla="*/ 1185598 w 9143990"/>
              <a:gd name="T111" fmla="*/ 28436 h 1296144"/>
              <a:gd name="T112" fmla="*/ 934074 w 9143990"/>
              <a:gd name="T113" fmla="*/ 100584 h 1296144"/>
              <a:gd name="T114" fmla="*/ 826570 w 9143990"/>
              <a:gd name="T115" fmla="*/ 100584 h 1296144"/>
              <a:gd name="T116" fmla="*/ 575050 w 9143990"/>
              <a:gd name="T117" fmla="*/ 28436 h 1296144"/>
              <a:gd name="T118" fmla="*/ 179512 w 9143990"/>
              <a:gd name="T119" fmla="*/ 28436 h 12961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143990" h="1296144">
                <a:moveTo>
                  <a:pt x="8982702" y="1195429"/>
                </a:moveTo>
                <a:lnTo>
                  <a:pt x="8982702" y="1267437"/>
                </a:lnTo>
                <a:lnTo>
                  <a:pt x="9126718" y="1267437"/>
                </a:lnTo>
                <a:lnTo>
                  <a:pt x="9126718" y="1195429"/>
                </a:lnTo>
                <a:lnTo>
                  <a:pt x="8982702" y="1195429"/>
                </a:lnTo>
                <a:close/>
                <a:moveTo>
                  <a:pt x="8731182" y="1195429"/>
                </a:moveTo>
                <a:lnTo>
                  <a:pt x="8731182" y="1267437"/>
                </a:lnTo>
                <a:lnTo>
                  <a:pt x="8875198" y="1267437"/>
                </a:lnTo>
                <a:lnTo>
                  <a:pt x="8875198" y="1195429"/>
                </a:lnTo>
                <a:lnTo>
                  <a:pt x="8731182" y="1195429"/>
                </a:lnTo>
                <a:close/>
                <a:moveTo>
                  <a:pt x="8479662" y="1195429"/>
                </a:moveTo>
                <a:lnTo>
                  <a:pt x="8479662" y="1267437"/>
                </a:lnTo>
                <a:lnTo>
                  <a:pt x="8623678" y="1267437"/>
                </a:lnTo>
                <a:lnTo>
                  <a:pt x="8623678" y="1195429"/>
                </a:lnTo>
                <a:lnTo>
                  <a:pt x="8479662" y="1195429"/>
                </a:lnTo>
                <a:close/>
                <a:moveTo>
                  <a:pt x="8228142" y="1195429"/>
                </a:moveTo>
                <a:lnTo>
                  <a:pt x="8228142" y="1267437"/>
                </a:lnTo>
                <a:lnTo>
                  <a:pt x="8372158" y="1267437"/>
                </a:lnTo>
                <a:lnTo>
                  <a:pt x="8372158" y="1195429"/>
                </a:lnTo>
                <a:lnTo>
                  <a:pt x="8228142" y="1195429"/>
                </a:lnTo>
                <a:close/>
                <a:moveTo>
                  <a:pt x="7976622" y="1195429"/>
                </a:moveTo>
                <a:lnTo>
                  <a:pt x="7976622" y="1267437"/>
                </a:lnTo>
                <a:lnTo>
                  <a:pt x="8120638" y="1267437"/>
                </a:lnTo>
                <a:lnTo>
                  <a:pt x="8120638" y="1195429"/>
                </a:lnTo>
                <a:lnTo>
                  <a:pt x="7976622" y="1195429"/>
                </a:lnTo>
                <a:close/>
                <a:moveTo>
                  <a:pt x="7725102" y="1195429"/>
                </a:moveTo>
                <a:lnTo>
                  <a:pt x="7725102" y="1267437"/>
                </a:lnTo>
                <a:lnTo>
                  <a:pt x="7869118" y="1267437"/>
                </a:lnTo>
                <a:lnTo>
                  <a:pt x="7869118" y="1195429"/>
                </a:lnTo>
                <a:lnTo>
                  <a:pt x="7725102" y="1195429"/>
                </a:lnTo>
                <a:close/>
                <a:moveTo>
                  <a:pt x="7473582" y="1195429"/>
                </a:moveTo>
                <a:lnTo>
                  <a:pt x="7473582" y="1267437"/>
                </a:lnTo>
                <a:lnTo>
                  <a:pt x="7617598" y="1267437"/>
                </a:lnTo>
                <a:lnTo>
                  <a:pt x="7617598" y="1195429"/>
                </a:lnTo>
                <a:lnTo>
                  <a:pt x="7473582" y="1195429"/>
                </a:lnTo>
                <a:close/>
                <a:moveTo>
                  <a:pt x="7222062" y="1195429"/>
                </a:moveTo>
                <a:lnTo>
                  <a:pt x="7222062" y="1267437"/>
                </a:lnTo>
                <a:lnTo>
                  <a:pt x="7366078" y="1267437"/>
                </a:lnTo>
                <a:lnTo>
                  <a:pt x="7366078" y="1195429"/>
                </a:lnTo>
                <a:lnTo>
                  <a:pt x="7222062" y="1195429"/>
                </a:lnTo>
                <a:close/>
                <a:moveTo>
                  <a:pt x="6970542" y="1195429"/>
                </a:moveTo>
                <a:lnTo>
                  <a:pt x="6970542" y="1267437"/>
                </a:lnTo>
                <a:lnTo>
                  <a:pt x="7114558" y="1267437"/>
                </a:lnTo>
                <a:lnTo>
                  <a:pt x="7114558" y="1195429"/>
                </a:lnTo>
                <a:lnTo>
                  <a:pt x="6970542" y="1195429"/>
                </a:lnTo>
                <a:close/>
                <a:moveTo>
                  <a:pt x="6719022" y="1195429"/>
                </a:moveTo>
                <a:lnTo>
                  <a:pt x="6719022" y="1267437"/>
                </a:lnTo>
                <a:lnTo>
                  <a:pt x="6863038" y="1267437"/>
                </a:lnTo>
                <a:lnTo>
                  <a:pt x="6863038" y="1195429"/>
                </a:lnTo>
                <a:lnTo>
                  <a:pt x="6719022" y="1195429"/>
                </a:lnTo>
                <a:close/>
                <a:moveTo>
                  <a:pt x="6467502" y="1195429"/>
                </a:moveTo>
                <a:lnTo>
                  <a:pt x="6467502" y="1267437"/>
                </a:lnTo>
                <a:lnTo>
                  <a:pt x="6611518" y="1267437"/>
                </a:lnTo>
                <a:lnTo>
                  <a:pt x="6611518" y="1195429"/>
                </a:lnTo>
                <a:lnTo>
                  <a:pt x="6467502" y="1195429"/>
                </a:lnTo>
                <a:close/>
                <a:moveTo>
                  <a:pt x="6215982" y="1195429"/>
                </a:moveTo>
                <a:lnTo>
                  <a:pt x="6215982" y="1267437"/>
                </a:lnTo>
                <a:lnTo>
                  <a:pt x="6359998" y="1267437"/>
                </a:lnTo>
                <a:lnTo>
                  <a:pt x="6359998" y="1195429"/>
                </a:lnTo>
                <a:lnTo>
                  <a:pt x="6215982" y="1195429"/>
                </a:lnTo>
                <a:close/>
                <a:moveTo>
                  <a:pt x="5964462" y="1195429"/>
                </a:moveTo>
                <a:lnTo>
                  <a:pt x="5964462" y="1267437"/>
                </a:lnTo>
                <a:lnTo>
                  <a:pt x="6108478" y="1267437"/>
                </a:lnTo>
                <a:lnTo>
                  <a:pt x="6108478" y="1195429"/>
                </a:lnTo>
                <a:lnTo>
                  <a:pt x="5964462" y="1195429"/>
                </a:lnTo>
                <a:close/>
                <a:moveTo>
                  <a:pt x="5712942" y="1195429"/>
                </a:moveTo>
                <a:lnTo>
                  <a:pt x="5712942" y="1267437"/>
                </a:lnTo>
                <a:lnTo>
                  <a:pt x="5856958" y="1267437"/>
                </a:lnTo>
                <a:lnTo>
                  <a:pt x="5856958" y="1195429"/>
                </a:lnTo>
                <a:lnTo>
                  <a:pt x="5712942" y="1195429"/>
                </a:lnTo>
                <a:close/>
                <a:moveTo>
                  <a:pt x="5461422" y="1195429"/>
                </a:moveTo>
                <a:lnTo>
                  <a:pt x="5461422" y="1267437"/>
                </a:lnTo>
                <a:lnTo>
                  <a:pt x="5605438" y="1267437"/>
                </a:lnTo>
                <a:lnTo>
                  <a:pt x="5605438" y="1195429"/>
                </a:lnTo>
                <a:lnTo>
                  <a:pt x="5461422" y="1195429"/>
                </a:lnTo>
                <a:close/>
                <a:moveTo>
                  <a:pt x="5209902" y="1195429"/>
                </a:moveTo>
                <a:lnTo>
                  <a:pt x="5209902" y="1267437"/>
                </a:lnTo>
                <a:lnTo>
                  <a:pt x="5353918" y="1267437"/>
                </a:lnTo>
                <a:lnTo>
                  <a:pt x="5353918" y="1195429"/>
                </a:lnTo>
                <a:lnTo>
                  <a:pt x="5209902" y="1195429"/>
                </a:lnTo>
                <a:close/>
                <a:moveTo>
                  <a:pt x="4958382" y="1195429"/>
                </a:moveTo>
                <a:lnTo>
                  <a:pt x="4958382" y="1267437"/>
                </a:lnTo>
                <a:lnTo>
                  <a:pt x="5102398" y="1267437"/>
                </a:lnTo>
                <a:lnTo>
                  <a:pt x="5102398" y="1195429"/>
                </a:lnTo>
                <a:lnTo>
                  <a:pt x="4958382" y="1195429"/>
                </a:lnTo>
                <a:close/>
                <a:moveTo>
                  <a:pt x="4706862" y="1195429"/>
                </a:moveTo>
                <a:lnTo>
                  <a:pt x="4706862" y="1267437"/>
                </a:lnTo>
                <a:lnTo>
                  <a:pt x="4850878" y="1267437"/>
                </a:lnTo>
                <a:lnTo>
                  <a:pt x="4850878" y="1195429"/>
                </a:lnTo>
                <a:lnTo>
                  <a:pt x="4706862" y="1195429"/>
                </a:lnTo>
                <a:close/>
                <a:moveTo>
                  <a:pt x="4455342" y="1195429"/>
                </a:moveTo>
                <a:lnTo>
                  <a:pt x="4455342" y="1267437"/>
                </a:lnTo>
                <a:lnTo>
                  <a:pt x="4599358" y="1267437"/>
                </a:lnTo>
                <a:lnTo>
                  <a:pt x="4599358" y="1195429"/>
                </a:lnTo>
                <a:lnTo>
                  <a:pt x="4455342" y="1195429"/>
                </a:lnTo>
                <a:close/>
                <a:moveTo>
                  <a:pt x="4203822" y="1195429"/>
                </a:moveTo>
                <a:lnTo>
                  <a:pt x="4203822" y="1267437"/>
                </a:lnTo>
                <a:lnTo>
                  <a:pt x="4347838" y="1267437"/>
                </a:lnTo>
                <a:lnTo>
                  <a:pt x="4347838" y="1195429"/>
                </a:lnTo>
                <a:lnTo>
                  <a:pt x="4203822" y="1195429"/>
                </a:lnTo>
                <a:close/>
                <a:moveTo>
                  <a:pt x="3952306" y="1195429"/>
                </a:moveTo>
                <a:lnTo>
                  <a:pt x="3952306" y="1267437"/>
                </a:lnTo>
                <a:lnTo>
                  <a:pt x="4096322" y="1267437"/>
                </a:lnTo>
                <a:lnTo>
                  <a:pt x="4096322" y="1195429"/>
                </a:lnTo>
                <a:lnTo>
                  <a:pt x="3952306" y="1195429"/>
                </a:lnTo>
                <a:close/>
                <a:moveTo>
                  <a:pt x="3700786" y="1195429"/>
                </a:moveTo>
                <a:lnTo>
                  <a:pt x="3700786" y="1267437"/>
                </a:lnTo>
                <a:lnTo>
                  <a:pt x="3844802" y="1267437"/>
                </a:lnTo>
                <a:lnTo>
                  <a:pt x="3844802" y="1195429"/>
                </a:lnTo>
                <a:lnTo>
                  <a:pt x="3700786" y="1195429"/>
                </a:lnTo>
                <a:close/>
                <a:moveTo>
                  <a:pt x="3449266" y="1195429"/>
                </a:moveTo>
                <a:lnTo>
                  <a:pt x="3449266" y="1267437"/>
                </a:lnTo>
                <a:lnTo>
                  <a:pt x="3593282" y="1267437"/>
                </a:lnTo>
                <a:lnTo>
                  <a:pt x="3593282" y="1195429"/>
                </a:lnTo>
                <a:lnTo>
                  <a:pt x="3449266" y="1195429"/>
                </a:lnTo>
                <a:close/>
                <a:moveTo>
                  <a:pt x="3197746" y="1195429"/>
                </a:moveTo>
                <a:lnTo>
                  <a:pt x="3197746" y="1267437"/>
                </a:lnTo>
                <a:lnTo>
                  <a:pt x="3341762" y="1267437"/>
                </a:lnTo>
                <a:lnTo>
                  <a:pt x="3341762" y="1195429"/>
                </a:lnTo>
                <a:lnTo>
                  <a:pt x="3197746" y="1195429"/>
                </a:lnTo>
                <a:close/>
                <a:moveTo>
                  <a:pt x="2946226" y="1195429"/>
                </a:moveTo>
                <a:lnTo>
                  <a:pt x="2946226" y="1267437"/>
                </a:lnTo>
                <a:lnTo>
                  <a:pt x="3090242" y="1267437"/>
                </a:lnTo>
                <a:lnTo>
                  <a:pt x="3090242" y="1195429"/>
                </a:lnTo>
                <a:lnTo>
                  <a:pt x="2946226" y="1195429"/>
                </a:lnTo>
                <a:close/>
                <a:moveTo>
                  <a:pt x="2694706" y="1195429"/>
                </a:moveTo>
                <a:lnTo>
                  <a:pt x="2694706" y="1267437"/>
                </a:lnTo>
                <a:lnTo>
                  <a:pt x="2838722" y="1267437"/>
                </a:lnTo>
                <a:lnTo>
                  <a:pt x="2838722" y="1195429"/>
                </a:lnTo>
                <a:lnTo>
                  <a:pt x="2694706" y="1195429"/>
                </a:lnTo>
                <a:close/>
                <a:moveTo>
                  <a:pt x="2443187" y="1195429"/>
                </a:moveTo>
                <a:lnTo>
                  <a:pt x="2443187" y="1267437"/>
                </a:lnTo>
                <a:lnTo>
                  <a:pt x="2587203" y="1267437"/>
                </a:lnTo>
                <a:lnTo>
                  <a:pt x="2587203" y="1195429"/>
                </a:lnTo>
                <a:lnTo>
                  <a:pt x="2443187" y="1195429"/>
                </a:lnTo>
                <a:close/>
                <a:moveTo>
                  <a:pt x="2191668" y="1195429"/>
                </a:moveTo>
                <a:lnTo>
                  <a:pt x="2191668" y="1267437"/>
                </a:lnTo>
                <a:lnTo>
                  <a:pt x="2335683" y="1267437"/>
                </a:lnTo>
                <a:lnTo>
                  <a:pt x="2335683" y="1195429"/>
                </a:lnTo>
                <a:lnTo>
                  <a:pt x="2191668" y="1195429"/>
                </a:lnTo>
                <a:close/>
                <a:moveTo>
                  <a:pt x="1940146" y="1195429"/>
                </a:moveTo>
                <a:lnTo>
                  <a:pt x="1940146" y="1267437"/>
                </a:lnTo>
                <a:lnTo>
                  <a:pt x="2084163" y="1267437"/>
                </a:lnTo>
                <a:lnTo>
                  <a:pt x="2084163" y="1195429"/>
                </a:lnTo>
                <a:lnTo>
                  <a:pt x="1940146" y="1195429"/>
                </a:lnTo>
                <a:close/>
                <a:moveTo>
                  <a:pt x="1688627" y="1195429"/>
                </a:moveTo>
                <a:lnTo>
                  <a:pt x="1688627" y="1267437"/>
                </a:lnTo>
                <a:lnTo>
                  <a:pt x="1832642" y="1267437"/>
                </a:lnTo>
                <a:lnTo>
                  <a:pt x="1832642" y="1195429"/>
                </a:lnTo>
                <a:lnTo>
                  <a:pt x="1688627" y="1195429"/>
                </a:lnTo>
                <a:close/>
                <a:moveTo>
                  <a:pt x="1437109" y="1195429"/>
                </a:moveTo>
                <a:lnTo>
                  <a:pt x="1437109" y="1267437"/>
                </a:lnTo>
                <a:lnTo>
                  <a:pt x="1581124" y="1267437"/>
                </a:lnTo>
                <a:lnTo>
                  <a:pt x="1581124" y="1195429"/>
                </a:lnTo>
                <a:lnTo>
                  <a:pt x="1437109" y="1195429"/>
                </a:lnTo>
                <a:close/>
                <a:moveTo>
                  <a:pt x="1185587" y="1195429"/>
                </a:moveTo>
                <a:lnTo>
                  <a:pt x="1185587" y="1267437"/>
                </a:lnTo>
                <a:lnTo>
                  <a:pt x="1329605" y="1267437"/>
                </a:lnTo>
                <a:lnTo>
                  <a:pt x="1329605" y="1195429"/>
                </a:lnTo>
                <a:lnTo>
                  <a:pt x="1185587" y="1195429"/>
                </a:lnTo>
                <a:close/>
                <a:moveTo>
                  <a:pt x="934066" y="1195429"/>
                </a:moveTo>
                <a:lnTo>
                  <a:pt x="934066" y="1267437"/>
                </a:lnTo>
                <a:lnTo>
                  <a:pt x="1078083" y="1267437"/>
                </a:lnTo>
                <a:lnTo>
                  <a:pt x="1078083" y="1195429"/>
                </a:lnTo>
                <a:lnTo>
                  <a:pt x="934066" y="1195429"/>
                </a:lnTo>
                <a:close/>
                <a:moveTo>
                  <a:pt x="682546" y="1195429"/>
                </a:moveTo>
                <a:lnTo>
                  <a:pt x="682546" y="1267437"/>
                </a:lnTo>
                <a:lnTo>
                  <a:pt x="826562" y="1267437"/>
                </a:lnTo>
                <a:lnTo>
                  <a:pt x="826562" y="1195429"/>
                </a:lnTo>
                <a:lnTo>
                  <a:pt x="682546" y="1195429"/>
                </a:lnTo>
                <a:close/>
                <a:moveTo>
                  <a:pt x="431027" y="1195429"/>
                </a:moveTo>
                <a:lnTo>
                  <a:pt x="431027" y="1267437"/>
                </a:lnTo>
                <a:lnTo>
                  <a:pt x="575043" y="1267437"/>
                </a:lnTo>
                <a:lnTo>
                  <a:pt x="575043" y="1195429"/>
                </a:lnTo>
                <a:lnTo>
                  <a:pt x="431027" y="1195429"/>
                </a:lnTo>
                <a:close/>
                <a:moveTo>
                  <a:pt x="179507" y="1195429"/>
                </a:moveTo>
                <a:lnTo>
                  <a:pt x="179507" y="1267437"/>
                </a:lnTo>
                <a:lnTo>
                  <a:pt x="323523" y="1267437"/>
                </a:lnTo>
                <a:lnTo>
                  <a:pt x="323523" y="1195429"/>
                </a:lnTo>
                <a:lnTo>
                  <a:pt x="179507" y="1195429"/>
                </a:lnTo>
                <a:close/>
                <a:moveTo>
                  <a:pt x="8982702" y="28381"/>
                </a:moveTo>
                <a:lnTo>
                  <a:pt x="8982702" y="100389"/>
                </a:lnTo>
                <a:lnTo>
                  <a:pt x="9126718" y="100389"/>
                </a:lnTo>
                <a:lnTo>
                  <a:pt x="9126718" y="28381"/>
                </a:lnTo>
                <a:lnTo>
                  <a:pt x="8982702" y="28381"/>
                </a:lnTo>
                <a:close/>
                <a:moveTo>
                  <a:pt x="8731182" y="28381"/>
                </a:moveTo>
                <a:lnTo>
                  <a:pt x="8731182" y="100389"/>
                </a:lnTo>
                <a:lnTo>
                  <a:pt x="8875198" y="100389"/>
                </a:lnTo>
                <a:lnTo>
                  <a:pt x="8875198" y="28381"/>
                </a:lnTo>
                <a:lnTo>
                  <a:pt x="8731182" y="28381"/>
                </a:lnTo>
                <a:close/>
                <a:moveTo>
                  <a:pt x="8479662" y="28381"/>
                </a:moveTo>
                <a:lnTo>
                  <a:pt x="8479662" y="100389"/>
                </a:lnTo>
                <a:lnTo>
                  <a:pt x="8623678" y="100389"/>
                </a:lnTo>
                <a:lnTo>
                  <a:pt x="8623678" y="28381"/>
                </a:lnTo>
                <a:lnTo>
                  <a:pt x="8479662" y="28381"/>
                </a:lnTo>
                <a:close/>
                <a:moveTo>
                  <a:pt x="8228142" y="28381"/>
                </a:moveTo>
                <a:lnTo>
                  <a:pt x="8228142" y="100389"/>
                </a:lnTo>
                <a:lnTo>
                  <a:pt x="8372158" y="100389"/>
                </a:lnTo>
                <a:lnTo>
                  <a:pt x="8372158" y="28381"/>
                </a:lnTo>
                <a:lnTo>
                  <a:pt x="8228142" y="28381"/>
                </a:lnTo>
                <a:close/>
                <a:moveTo>
                  <a:pt x="7976622" y="28381"/>
                </a:moveTo>
                <a:lnTo>
                  <a:pt x="7976622" y="100389"/>
                </a:lnTo>
                <a:lnTo>
                  <a:pt x="8120638" y="100389"/>
                </a:lnTo>
                <a:lnTo>
                  <a:pt x="8120638" y="28381"/>
                </a:lnTo>
                <a:lnTo>
                  <a:pt x="7976622" y="28381"/>
                </a:lnTo>
                <a:close/>
                <a:moveTo>
                  <a:pt x="7725102" y="28381"/>
                </a:moveTo>
                <a:lnTo>
                  <a:pt x="7725102" y="100389"/>
                </a:lnTo>
                <a:lnTo>
                  <a:pt x="7869118" y="100389"/>
                </a:lnTo>
                <a:lnTo>
                  <a:pt x="7869118" y="28381"/>
                </a:lnTo>
                <a:lnTo>
                  <a:pt x="7725102" y="28381"/>
                </a:lnTo>
                <a:close/>
                <a:moveTo>
                  <a:pt x="7473582" y="28381"/>
                </a:moveTo>
                <a:lnTo>
                  <a:pt x="7473582" y="100389"/>
                </a:lnTo>
                <a:lnTo>
                  <a:pt x="7617598" y="100389"/>
                </a:lnTo>
                <a:lnTo>
                  <a:pt x="7617598" y="28381"/>
                </a:lnTo>
                <a:lnTo>
                  <a:pt x="7473582" y="28381"/>
                </a:lnTo>
                <a:close/>
                <a:moveTo>
                  <a:pt x="7222062" y="28381"/>
                </a:moveTo>
                <a:lnTo>
                  <a:pt x="7222062" y="100389"/>
                </a:lnTo>
                <a:lnTo>
                  <a:pt x="7366078" y="100389"/>
                </a:lnTo>
                <a:lnTo>
                  <a:pt x="7366078" y="28381"/>
                </a:lnTo>
                <a:lnTo>
                  <a:pt x="7222062" y="28381"/>
                </a:lnTo>
                <a:close/>
                <a:moveTo>
                  <a:pt x="6970542" y="28381"/>
                </a:moveTo>
                <a:lnTo>
                  <a:pt x="6970542" y="100389"/>
                </a:lnTo>
                <a:lnTo>
                  <a:pt x="7114558" y="100389"/>
                </a:lnTo>
                <a:lnTo>
                  <a:pt x="7114558" y="28381"/>
                </a:lnTo>
                <a:lnTo>
                  <a:pt x="6970542" y="28381"/>
                </a:lnTo>
                <a:close/>
                <a:moveTo>
                  <a:pt x="6719022" y="28381"/>
                </a:moveTo>
                <a:lnTo>
                  <a:pt x="6719022" y="100389"/>
                </a:lnTo>
                <a:lnTo>
                  <a:pt x="6863038" y="100389"/>
                </a:lnTo>
                <a:lnTo>
                  <a:pt x="6863038" y="28381"/>
                </a:lnTo>
                <a:lnTo>
                  <a:pt x="6719022" y="28381"/>
                </a:lnTo>
                <a:close/>
                <a:moveTo>
                  <a:pt x="6467502" y="28381"/>
                </a:moveTo>
                <a:lnTo>
                  <a:pt x="6467502" y="100389"/>
                </a:lnTo>
                <a:lnTo>
                  <a:pt x="6611518" y="100389"/>
                </a:lnTo>
                <a:lnTo>
                  <a:pt x="6611518" y="28381"/>
                </a:lnTo>
                <a:lnTo>
                  <a:pt x="6467502" y="28381"/>
                </a:lnTo>
                <a:close/>
                <a:moveTo>
                  <a:pt x="6215982" y="28381"/>
                </a:moveTo>
                <a:lnTo>
                  <a:pt x="6215982" y="100389"/>
                </a:lnTo>
                <a:lnTo>
                  <a:pt x="6359998" y="100389"/>
                </a:lnTo>
                <a:lnTo>
                  <a:pt x="6359998" y="28381"/>
                </a:lnTo>
                <a:lnTo>
                  <a:pt x="6215982" y="28381"/>
                </a:lnTo>
                <a:close/>
                <a:moveTo>
                  <a:pt x="5964462" y="28381"/>
                </a:moveTo>
                <a:lnTo>
                  <a:pt x="5964462" y="100389"/>
                </a:lnTo>
                <a:lnTo>
                  <a:pt x="6108478" y="100389"/>
                </a:lnTo>
                <a:lnTo>
                  <a:pt x="6108478" y="28381"/>
                </a:lnTo>
                <a:lnTo>
                  <a:pt x="5964462" y="28381"/>
                </a:lnTo>
                <a:close/>
                <a:moveTo>
                  <a:pt x="5712942" y="28381"/>
                </a:moveTo>
                <a:lnTo>
                  <a:pt x="5712942" y="100389"/>
                </a:lnTo>
                <a:lnTo>
                  <a:pt x="5856958" y="100389"/>
                </a:lnTo>
                <a:lnTo>
                  <a:pt x="5856958" y="28381"/>
                </a:lnTo>
                <a:lnTo>
                  <a:pt x="5712942" y="28381"/>
                </a:lnTo>
                <a:close/>
                <a:moveTo>
                  <a:pt x="5461422" y="28381"/>
                </a:moveTo>
                <a:lnTo>
                  <a:pt x="5461422" y="100389"/>
                </a:lnTo>
                <a:lnTo>
                  <a:pt x="5605438" y="100389"/>
                </a:lnTo>
                <a:lnTo>
                  <a:pt x="5605438" y="28381"/>
                </a:lnTo>
                <a:lnTo>
                  <a:pt x="5461422" y="28381"/>
                </a:lnTo>
                <a:close/>
                <a:moveTo>
                  <a:pt x="5209902" y="28381"/>
                </a:moveTo>
                <a:lnTo>
                  <a:pt x="5209902" y="100389"/>
                </a:lnTo>
                <a:lnTo>
                  <a:pt x="5353918" y="100389"/>
                </a:lnTo>
                <a:lnTo>
                  <a:pt x="5353918" y="28381"/>
                </a:lnTo>
                <a:lnTo>
                  <a:pt x="5209902" y="28381"/>
                </a:lnTo>
                <a:close/>
                <a:moveTo>
                  <a:pt x="4958382" y="28381"/>
                </a:moveTo>
                <a:lnTo>
                  <a:pt x="4958382" y="100389"/>
                </a:lnTo>
                <a:lnTo>
                  <a:pt x="5102398" y="100389"/>
                </a:lnTo>
                <a:lnTo>
                  <a:pt x="5102398" y="28381"/>
                </a:lnTo>
                <a:lnTo>
                  <a:pt x="4958382" y="28381"/>
                </a:lnTo>
                <a:close/>
                <a:moveTo>
                  <a:pt x="4706862" y="28381"/>
                </a:moveTo>
                <a:lnTo>
                  <a:pt x="4706862" y="100389"/>
                </a:lnTo>
                <a:lnTo>
                  <a:pt x="4850878" y="100389"/>
                </a:lnTo>
                <a:lnTo>
                  <a:pt x="4850878" y="28381"/>
                </a:lnTo>
                <a:lnTo>
                  <a:pt x="4706862" y="28381"/>
                </a:lnTo>
                <a:close/>
                <a:moveTo>
                  <a:pt x="4455342" y="28381"/>
                </a:moveTo>
                <a:lnTo>
                  <a:pt x="4455342" y="100389"/>
                </a:lnTo>
                <a:lnTo>
                  <a:pt x="4599358" y="100389"/>
                </a:lnTo>
                <a:lnTo>
                  <a:pt x="4599358" y="28381"/>
                </a:lnTo>
                <a:lnTo>
                  <a:pt x="4455342" y="28381"/>
                </a:lnTo>
                <a:close/>
                <a:moveTo>
                  <a:pt x="4203822" y="28381"/>
                </a:moveTo>
                <a:lnTo>
                  <a:pt x="4203822" y="100389"/>
                </a:lnTo>
                <a:lnTo>
                  <a:pt x="4347838" y="100389"/>
                </a:lnTo>
                <a:lnTo>
                  <a:pt x="4347838" y="28381"/>
                </a:lnTo>
                <a:lnTo>
                  <a:pt x="4203822" y="28381"/>
                </a:lnTo>
                <a:close/>
                <a:moveTo>
                  <a:pt x="3952312" y="28381"/>
                </a:moveTo>
                <a:lnTo>
                  <a:pt x="3952312" y="100389"/>
                </a:lnTo>
                <a:lnTo>
                  <a:pt x="4096327" y="100389"/>
                </a:lnTo>
                <a:lnTo>
                  <a:pt x="4096327" y="28381"/>
                </a:lnTo>
                <a:lnTo>
                  <a:pt x="3952312" y="28381"/>
                </a:lnTo>
                <a:close/>
                <a:moveTo>
                  <a:pt x="3700792" y="28381"/>
                </a:moveTo>
                <a:lnTo>
                  <a:pt x="3700792" y="100389"/>
                </a:lnTo>
                <a:lnTo>
                  <a:pt x="3844808" y="100389"/>
                </a:lnTo>
                <a:lnTo>
                  <a:pt x="3844808" y="28381"/>
                </a:lnTo>
                <a:lnTo>
                  <a:pt x="3700792" y="28381"/>
                </a:lnTo>
                <a:close/>
                <a:moveTo>
                  <a:pt x="3449272" y="28381"/>
                </a:moveTo>
                <a:lnTo>
                  <a:pt x="3449272" y="100389"/>
                </a:lnTo>
                <a:lnTo>
                  <a:pt x="3593289" y="100389"/>
                </a:lnTo>
                <a:lnTo>
                  <a:pt x="3593289" y="28381"/>
                </a:lnTo>
                <a:lnTo>
                  <a:pt x="3449272" y="28381"/>
                </a:lnTo>
                <a:close/>
                <a:moveTo>
                  <a:pt x="3197753" y="28381"/>
                </a:moveTo>
                <a:lnTo>
                  <a:pt x="3197753" y="100389"/>
                </a:lnTo>
                <a:lnTo>
                  <a:pt x="3341769" y="100389"/>
                </a:lnTo>
                <a:lnTo>
                  <a:pt x="3341769" y="28381"/>
                </a:lnTo>
                <a:lnTo>
                  <a:pt x="3197753" y="28381"/>
                </a:lnTo>
                <a:close/>
                <a:moveTo>
                  <a:pt x="2946232" y="28381"/>
                </a:moveTo>
                <a:lnTo>
                  <a:pt x="2946232" y="100389"/>
                </a:lnTo>
                <a:lnTo>
                  <a:pt x="3090248" y="100389"/>
                </a:lnTo>
                <a:lnTo>
                  <a:pt x="3090248" y="28381"/>
                </a:lnTo>
                <a:lnTo>
                  <a:pt x="2946232" y="28381"/>
                </a:lnTo>
                <a:close/>
                <a:moveTo>
                  <a:pt x="2694712" y="28381"/>
                </a:moveTo>
                <a:lnTo>
                  <a:pt x="2694712" y="100389"/>
                </a:lnTo>
                <a:lnTo>
                  <a:pt x="2838728" y="100389"/>
                </a:lnTo>
                <a:lnTo>
                  <a:pt x="2838728" y="28381"/>
                </a:lnTo>
                <a:lnTo>
                  <a:pt x="2694712" y="28381"/>
                </a:lnTo>
                <a:close/>
                <a:moveTo>
                  <a:pt x="2443193" y="28381"/>
                </a:moveTo>
                <a:lnTo>
                  <a:pt x="2443193" y="100389"/>
                </a:lnTo>
                <a:lnTo>
                  <a:pt x="2587209" y="100389"/>
                </a:lnTo>
                <a:lnTo>
                  <a:pt x="2587209" y="28381"/>
                </a:lnTo>
                <a:lnTo>
                  <a:pt x="2443193" y="28381"/>
                </a:lnTo>
                <a:close/>
                <a:moveTo>
                  <a:pt x="2191675" y="28381"/>
                </a:moveTo>
                <a:lnTo>
                  <a:pt x="2191675" y="100389"/>
                </a:lnTo>
                <a:lnTo>
                  <a:pt x="2335690" y="100389"/>
                </a:lnTo>
                <a:lnTo>
                  <a:pt x="2335690" y="28381"/>
                </a:lnTo>
                <a:lnTo>
                  <a:pt x="2191675" y="28381"/>
                </a:lnTo>
                <a:close/>
                <a:moveTo>
                  <a:pt x="1940152" y="28381"/>
                </a:moveTo>
                <a:lnTo>
                  <a:pt x="1940152" y="100389"/>
                </a:lnTo>
                <a:lnTo>
                  <a:pt x="2084168" y="100389"/>
                </a:lnTo>
                <a:lnTo>
                  <a:pt x="2084168" y="28381"/>
                </a:lnTo>
                <a:lnTo>
                  <a:pt x="1940152" y="28381"/>
                </a:lnTo>
                <a:close/>
                <a:moveTo>
                  <a:pt x="1688633" y="28381"/>
                </a:moveTo>
                <a:lnTo>
                  <a:pt x="1688633" y="100389"/>
                </a:lnTo>
                <a:lnTo>
                  <a:pt x="1832648" y="100389"/>
                </a:lnTo>
                <a:lnTo>
                  <a:pt x="1832648" y="28381"/>
                </a:lnTo>
                <a:lnTo>
                  <a:pt x="1688633" y="28381"/>
                </a:lnTo>
                <a:close/>
                <a:moveTo>
                  <a:pt x="1437118" y="28381"/>
                </a:moveTo>
                <a:lnTo>
                  <a:pt x="1437118" y="100389"/>
                </a:lnTo>
                <a:lnTo>
                  <a:pt x="1581131" y="100389"/>
                </a:lnTo>
                <a:lnTo>
                  <a:pt x="1581131" y="28381"/>
                </a:lnTo>
                <a:lnTo>
                  <a:pt x="1437118" y="28381"/>
                </a:lnTo>
                <a:close/>
                <a:moveTo>
                  <a:pt x="1185595" y="28381"/>
                </a:moveTo>
                <a:lnTo>
                  <a:pt x="1185595" y="100389"/>
                </a:lnTo>
                <a:lnTo>
                  <a:pt x="1329612" y="100389"/>
                </a:lnTo>
                <a:lnTo>
                  <a:pt x="1329612" y="28381"/>
                </a:lnTo>
                <a:lnTo>
                  <a:pt x="1185595" y="28381"/>
                </a:lnTo>
                <a:close/>
                <a:moveTo>
                  <a:pt x="934071" y="28381"/>
                </a:moveTo>
                <a:lnTo>
                  <a:pt x="934071" y="100389"/>
                </a:lnTo>
                <a:lnTo>
                  <a:pt x="1078089" y="100389"/>
                </a:lnTo>
                <a:lnTo>
                  <a:pt x="1078089" y="28381"/>
                </a:lnTo>
                <a:lnTo>
                  <a:pt x="934071" y="28381"/>
                </a:lnTo>
                <a:close/>
                <a:moveTo>
                  <a:pt x="682551" y="28381"/>
                </a:moveTo>
                <a:lnTo>
                  <a:pt x="682551" y="100389"/>
                </a:lnTo>
                <a:lnTo>
                  <a:pt x="826567" y="100389"/>
                </a:lnTo>
                <a:lnTo>
                  <a:pt x="826567" y="28381"/>
                </a:lnTo>
                <a:lnTo>
                  <a:pt x="682551" y="28381"/>
                </a:lnTo>
                <a:close/>
                <a:moveTo>
                  <a:pt x="431031" y="28381"/>
                </a:moveTo>
                <a:lnTo>
                  <a:pt x="431031" y="100389"/>
                </a:lnTo>
                <a:lnTo>
                  <a:pt x="575047" y="100389"/>
                </a:lnTo>
                <a:lnTo>
                  <a:pt x="575047" y="28381"/>
                </a:lnTo>
                <a:lnTo>
                  <a:pt x="431031" y="28381"/>
                </a:lnTo>
                <a:close/>
                <a:moveTo>
                  <a:pt x="179512" y="28381"/>
                </a:moveTo>
                <a:lnTo>
                  <a:pt x="179512" y="100389"/>
                </a:lnTo>
                <a:lnTo>
                  <a:pt x="323527" y="100389"/>
                </a:lnTo>
                <a:lnTo>
                  <a:pt x="323527" y="28381"/>
                </a:lnTo>
                <a:lnTo>
                  <a:pt x="179512" y="28381"/>
                </a:lnTo>
                <a:close/>
                <a:moveTo>
                  <a:pt x="0" y="0"/>
                </a:moveTo>
                <a:lnTo>
                  <a:pt x="9143990" y="0"/>
                </a:lnTo>
                <a:lnTo>
                  <a:pt x="9143990" y="1296144"/>
                </a:lnTo>
                <a:lnTo>
                  <a:pt x="0" y="1296144"/>
                </a:lnTo>
                <a:lnTo>
                  <a:pt x="0" y="0"/>
                </a:lnTo>
                <a:close/>
              </a:path>
            </a:pathLst>
          </a:custGeom>
          <a:solidFill>
            <a:srgbClr val="00B5E2"/>
          </a:solidFill>
          <a:ln>
            <a:noFill/>
          </a:ln>
        </p:spPr>
        <p:txBody>
          <a:bodyPr anchor="ctr"/>
          <a:lstStyle/>
          <a:p>
            <a:endParaRPr lang="zh-CN" altLang="en-US" sz="2400">
              <a:cs typeface="+mn-ea"/>
              <a:sym typeface="+mn-lt"/>
            </a:endParaRPr>
          </a:p>
        </p:txBody>
      </p:sp>
      <p:sp>
        <p:nvSpPr>
          <p:cNvPr id="3075" name="矩形 76"/>
          <p:cNvSpPr>
            <a:spLocks noChangeArrowheads="1"/>
          </p:cNvSpPr>
          <p:nvPr/>
        </p:nvSpPr>
        <p:spPr bwMode="auto">
          <a:xfrm>
            <a:off x="10312401" y="4589761"/>
            <a:ext cx="1879599" cy="1388844"/>
          </a:xfrm>
          <a:prstGeom prst="rect">
            <a:avLst/>
          </a:prstGeom>
          <a:blipFill dpi="0" rotWithShape="1">
            <a:blip r:embed="rId3" cstate="screen"/>
            <a:srcRect/>
            <a:stretch>
              <a:fillRect/>
            </a:stretch>
          </a:blipFill>
          <a:ln w="9525">
            <a:solidFill>
              <a:schemeClr val="bg1"/>
            </a:solidFill>
            <a:miter lim="800000"/>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mn-lt"/>
              <a:ea typeface="+mn-ea"/>
              <a:cs typeface="+mn-ea"/>
              <a:sym typeface="+mn-lt"/>
            </a:endParaRPr>
          </a:p>
        </p:txBody>
      </p:sp>
      <p:sp>
        <p:nvSpPr>
          <p:cNvPr id="3076" name="矩形 77"/>
          <p:cNvSpPr>
            <a:spLocks noChangeArrowheads="1"/>
          </p:cNvSpPr>
          <p:nvPr/>
        </p:nvSpPr>
        <p:spPr bwMode="auto">
          <a:xfrm>
            <a:off x="8290876" y="4589761"/>
            <a:ext cx="1947475" cy="1388844"/>
          </a:xfrm>
          <a:prstGeom prst="rect">
            <a:avLst/>
          </a:prstGeom>
          <a:blipFill dpi="0" rotWithShape="1">
            <a:blip r:embed="rId4" cstate="screen"/>
            <a:srcRect/>
            <a:stretch>
              <a:fillRect/>
            </a:stretch>
          </a:blipFill>
          <a:ln w="9525">
            <a:solidFill>
              <a:schemeClr val="bg1"/>
            </a:solidFill>
            <a:miter lim="800000"/>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mn-lt"/>
              <a:ea typeface="+mn-ea"/>
              <a:cs typeface="+mn-ea"/>
              <a:sym typeface="+mn-lt"/>
            </a:endParaRPr>
          </a:p>
        </p:txBody>
      </p:sp>
      <p:sp>
        <p:nvSpPr>
          <p:cNvPr id="3077" name="矩形 78"/>
          <p:cNvSpPr>
            <a:spLocks noChangeArrowheads="1"/>
          </p:cNvSpPr>
          <p:nvPr/>
        </p:nvSpPr>
        <p:spPr bwMode="auto">
          <a:xfrm>
            <a:off x="6269353" y="4589761"/>
            <a:ext cx="1947473" cy="1388844"/>
          </a:xfrm>
          <a:prstGeom prst="rect">
            <a:avLst/>
          </a:prstGeom>
          <a:blipFill dpi="0" rotWithShape="1">
            <a:blip r:embed="rId5" cstate="screen"/>
            <a:srcRect/>
            <a:stretch>
              <a:fillRect/>
            </a:stretch>
          </a:blipFill>
          <a:ln w="9525">
            <a:solidFill>
              <a:schemeClr val="bg1"/>
            </a:solidFill>
            <a:miter lim="800000"/>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mn-lt"/>
              <a:ea typeface="+mn-ea"/>
              <a:cs typeface="+mn-ea"/>
              <a:sym typeface="+mn-lt"/>
            </a:endParaRPr>
          </a:p>
        </p:txBody>
      </p:sp>
      <p:sp>
        <p:nvSpPr>
          <p:cNvPr id="3078" name="矩形 79"/>
          <p:cNvSpPr>
            <a:spLocks noChangeArrowheads="1"/>
          </p:cNvSpPr>
          <p:nvPr/>
        </p:nvSpPr>
        <p:spPr bwMode="auto">
          <a:xfrm>
            <a:off x="4247829" y="4589761"/>
            <a:ext cx="1947473" cy="1388844"/>
          </a:xfrm>
          <a:prstGeom prst="rect">
            <a:avLst/>
          </a:prstGeom>
          <a:blipFill dpi="0" rotWithShape="1">
            <a:blip r:embed="rId6" cstate="screen"/>
            <a:srcRect/>
            <a:stretch>
              <a:fillRect/>
            </a:stretch>
          </a:blipFill>
          <a:ln w="9525">
            <a:solidFill>
              <a:schemeClr val="bg1"/>
            </a:solidFill>
            <a:miter lim="800000"/>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mn-lt"/>
              <a:ea typeface="+mn-ea"/>
              <a:cs typeface="+mn-ea"/>
              <a:sym typeface="+mn-lt"/>
            </a:endParaRPr>
          </a:p>
        </p:txBody>
      </p:sp>
      <p:sp>
        <p:nvSpPr>
          <p:cNvPr id="3080" name="矩形 81"/>
          <p:cNvSpPr>
            <a:spLocks noChangeArrowheads="1"/>
          </p:cNvSpPr>
          <p:nvPr/>
        </p:nvSpPr>
        <p:spPr bwMode="auto">
          <a:xfrm>
            <a:off x="-1" y="4546601"/>
            <a:ext cx="2154265" cy="1388844"/>
          </a:xfrm>
          <a:prstGeom prst="rect">
            <a:avLst/>
          </a:prstGeom>
          <a:blipFill dpi="0" rotWithShape="1">
            <a:blip r:embed="rId7" cstate="screen"/>
            <a:srcRect/>
            <a:stretch>
              <a:fillRect/>
            </a:stretch>
          </a:blipFill>
          <a:ln w="9525">
            <a:solidFill>
              <a:schemeClr val="bg1"/>
            </a:solidFill>
            <a:miter lim="800000"/>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mn-lt"/>
              <a:ea typeface="+mn-ea"/>
              <a:cs typeface="+mn-ea"/>
              <a:sym typeface="+mn-lt"/>
            </a:endParaRPr>
          </a:p>
        </p:txBody>
      </p:sp>
      <p:sp>
        <p:nvSpPr>
          <p:cNvPr id="3081" name="任意多边形 92"/>
          <p:cNvSpPr/>
          <p:nvPr/>
        </p:nvSpPr>
        <p:spPr bwMode="auto">
          <a:xfrm rot="5400000">
            <a:off x="-327255" y="2066929"/>
            <a:ext cx="6858000" cy="2724145"/>
          </a:xfrm>
          <a:custGeom>
            <a:avLst/>
            <a:gdLst>
              <a:gd name="T0" fmla="*/ 6467502 w 6858000"/>
              <a:gd name="T1" fmla="*/ 139435 h 1800200"/>
              <a:gd name="T2" fmla="*/ 6467502 w 6858000"/>
              <a:gd name="T3" fmla="*/ 1760401 h 1800200"/>
              <a:gd name="T4" fmla="*/ 6215982 w 6858000"/>
              <a:gd name="T5" fmla="*/ 139435 h 1800200"/>
              <a:gd name="T6" fmla="*/ 6215982 w 6858000"/>
              <a:gd name="T7" fmla="*/ 1760401 h 1800200"/>
              <a:gd name="T8" fmla="*/ 5964462 w 6858000"/>
              <a:gd name="T9" fmla="*/ 139435 h 1800200"/>
              <a:gd name="T10" fmla="*/ 5964462 w 6858000"/>
              <a:gd name="T11" fmla="*/ 1760401 h 1800200"/>
              <a:gd name="T12" fmla="*/ 5712942 w 6858000"/>
              <a:gd name="T13" fmla="*/ 139435 h 1800200"/>
              <a:gd name="T14" fmla="*/ 5712942 w 6858000"/>
              <a:gd name="T15" fmla="*/ 1760401 h 1800200"/>
              <a:gd name="T16" fmla="*/ 5461422 w 6858000"/>
              <a:gd name="T17" fmla="*/ 139435 h 1800200"/>
              <a:gd name="T18" fmla="*/ 5461422 w 6858000"/>
              <a:gd name="T19" fmla="*/ 1760401 h 1800200"/>
              <a:gd name="T20" fmla="*/ 5209902 w 6858000"/>
              <a:gd name="T21" fmla="*/ 139435 h 1800200"/>
              <a:gd name="T22" fmla="*/ 5209902 w 6858000"/>
              <a:gd name="T23" fmla="*/ 1760401 h 1800200"/>
              <a:gd name="T24" fmla="*/ 4958382 w 6858000"/>
              <a:gd name="T25" fmla="*/ 139435 h 1800200"/>
              <a:gd name="T26" fmla="*/ 4958382 w 6858000"/>
              <a:gd name="T27" fmla="*/ 1760401 h 1800200"/>
              <a:gd name="T28" fmla="*/ 4706862 w 6858000"/>
              <a:gd name="T29" fmla="*/ 139435 h 1800200"/>
              <a:gd name="T30" fmla="*/ 4706862 w 6858000"/>
              <a:gd name="T31" fmla="*/ 1760401 h 1800200"/>
              <a:gd name="T32" fmla="*/ 4455342 w 6858000"/>
              <a:gd name="T33" fmla="*/ 139435 h 1800200"/>
              <a:gd name="T34" fmla="*/ 4455342 w 6858000"/>
              <a:gd name="T35" fmla="*/ 1760401 h 1800200"/>
              <a:gd name="T36" fmla="*/ 4203822 w 6858000"/>
              <a:gd name="T37" fmla="*/ 139435 h 1800200"/>
              <a:gd name="T38" fmla="*/ 4203822 w 6858000"/>
              <a:gd name="T39" fmla="*/ 1760401 h 1800200"/>
              <a:gd name="T40" fmla="*/ 3952312 w 6858000"/>
              <a:gd name="T41" fmla="*/ 139435 h 1800200"/>
              <a:gd name="T42" fmla="*/ 3952306 w 6858000"/>
              <a:gd name="T43" fmla="*/ 1760401 h 1800200"/>
              <a:gd name="T44" fmla="*/ 3700792 w 6858000"/>
              <a:gd name="T45" fmla="*/ 139435 h 1800200"/>
              <a:gd name="T46" fmla="*/ 3700786 w 6858000"/>
              <a:gd name="T47" fmla="*/ 1760401 h 1800200"/>
              <a:gd name="T48" fmla="*/ 3449272 w 6858000"/>
              <a:gd name="T49" fmla="*/ 139435 h 1800200"/>
              <a:gd name="T50" fmla="*/ 3449266 w 6858000"/>
              <a:gd name="T51" fmla="*/ 1760401 h 1800200"/>
              <a:gd name="T52" fmla="*/ 3197753 w 6858000"/>
              <a:gd name="T53" fmla="*/ 139435 h 1800200"/>
              <a:gd name="T54" fmla="*/ 3197746 w 6858000"/>
              <a:gd name="T55" fmla="*/ 1760401 h 1800200"/>
              <a:gd name="T56" fmla="*/ 2946232 w 6858000"/>
              <a:gd name="T57" fmla="*/ 139435 h 1800200"/>
              <a:gd name="T58" fmla="*/ 2946226 w 6858000"/>
              <a:gd name="T59" fmla="*/ 1760401 h 1800200"/>
              <a:gd name="T60" fmla="*/ 2694712 w 6858000"/>
              <a:gd name="T61" fmla="*/ 139435 h 1800200"/>
              <a:gd name="T62" fmla="*/ 2694706 w 6858000"/>
              <a:gd name="T63" fmla="*/ 1760401 h 1800200"/>
              <a:gd name="T64" fmla="*/ 2443193 w 6858000"/>
              <a:gd name="T65" fmla="*/ 139435 h 1800200"/>
              <a:gd name="T66" fmla="*/ 2443187 w 6858000"/>
              <a:gd name="T67" fmla="*/ 1760401 h 1800200"/>
              <a:gd name="T68" fmla="*/ 2191675 w 6858000"/>
              <a:gd name="T69" fmla="*/ 139435 h 1800200"/>
              <a:gd name="T70" fmla="*/ 2191668 w 6858000"/>
              <a:gd name="T71" fmla="*/ 1760401 h 1800200"/>
              <a:gd name="T72" fmla="*/ 1940152 w 6858000"/>
              <a:gd name="T73" fmla="*/ 139435 h 1800200"/>
              <a:gd name="T74" fmla="*/ 1940146 w 6858000"/>
              <a:gd name="T75" fmla="*/ 1760401 h 1800200"/>
              <a:gd name="T76" fmla="*/ 1688633 w 6858000"/>
              <a:gd name="T77" fmla="*/ 139435 h 1800200"/>
              <a:gd name="T78" fmla="*/ 1688627 w 6858000"/>
              <a:gd name="T79" fmla="*/ 1760401 h 1800200"/>
              <a:gd name="T80" fmla="*/ 1437118 w 6858000"/>
              <a:gd name="T81" fmla="*/ 139435 h 1800200"/>
              <a:gd name="T82" fmla="*/ 1437109 w 6858000"/>
              <a:gd name="T83" fmla="*/ 1760401 h 1800200"/>
              <a:gd name="T84" fmla="*/ 1185595 w 6858000"/>
              <a:gd name="T85" fmla="*/ 139435 h 1800200"/>
              <a:gd name="T86" fmla="*/ 1185587 w 6858000"/>
              <a:gd name="T87" fmla="*/ 1760401 h 1800200"/>
              <a:gd name="T88" fmla="*/ 934071 w 6858000"/>
              <a:gd name="T89" fmla="*/ 139435 h 1800200"/>
              <a:gd name="T90" fmla="*/ 934066 w 6858000"/>
              <a:gd name="T91" fmla="*/ 1760401 h 1800200"/>
              <a:gd name="T92" fmla="*/ 682551 w 6858000"/>
              <a:gd name="T93" fmla="*/ 139435 h 1800200"/>
              <a:gd name="T94" fmla="*/ 682546 w 6858000"/>
              <a:gd name="T95" fmla="*/ 1760401 h 1800200"/>
              <a:gd name="T96" fmla="*/ 431031 w 6858000"/>
              <a:gd name="T97" fmla="*/ 139435 h 1800200"/>
              <a:gd name="T98" fmla="*/ 431027 w 6858000"/>
              <a:gd name="T99" fmla="*/ 1760401 h 1800200"/>
              <a:gd name="T100" fmla="*/ 179512 w 6858000"/>
              <a:gd name="T101" fmla="*/ 139435 h 1800200"/>
              <a:gd name="T102" fmla="*/ 179507 w 6858000"/>
              <a:gd name="T103" fmla="*/ 1760401 h 1800200"/>
              <a:gd name="T104" fmla="*/ 6719022 w 6858000"/>
              <a:gd name="T105" fmla="*/ 39421 h 1800200"/>
              <a:gd name="T106" fmla="*/ 6719022 w 6858000"/>
              <a:gd name="T107" fmla="*/ 1760401 h 1800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858000" h="1800200">
                <a:moveTo>
                  <a:pt x="6467502" y="139429"/>
                </a:moveTo>
                <a:lnTo>
                  <a:pt x="6611518" y="139429"/>
                </a:lnTo>
                <a:lnTo>
                  <a:pt x="6611518" y="39418"/>
                </a:lnTo>
                <a:lnTo>
                  <a:pt x="6467502" y="39418"/>
                </a:lnTo>
                <a:lnTo>
                  <a:pt x="6467502" y="139429"/>
                </a:lnTo>
                <a:close/>
                <a:moveTo>
                  <a:pt x="6467502" y="1760329"/>
                </a:moveTo>
                <a:lnTo>
                  <a:pt x="6611518" y="1760329"/>
                </a:lnTo>
                <a:lnTo>
                  <a:pt x="6611518" y="1660318"/>
                </a:lnTo>
                <a:lnTo>
                  <a:pt x="6467502" y="1660318"/>
                </a:lnTo>
                <a:lnTo>
                  <a:pt x="6467502" y="1760329"/>
                </a:lnTo>
                <a:close/>
                <a:moveTo>
                  <a:pt x="6215982" y="139429"/>
                </a:moveTo>
                <a:lnTo>
                  <a:pt x="6359998" y="139429"/>
                </a:lnTo>
                <a:lnTo>
                  <a:pt x="6359998" y="39418"/>
                </a:lnTo>
                <a:lnTo>
                  <a:pt x="6215982" y="39418"/>
                </a:lnTo>
                <a:lnTo>
                  <a:pt x="6215982" y="139429"/>
                </a:lnTo>
                <a:close/>
                <a:moveTo>
                  <a:pt x="6215982" y="1760329"/>
                </a:moveTo>
                <a:lnTo>
                  <a:pt x="6359998" y="1760329"/>
                </a:lnTo>
                <a:lnTo>
                  <a:pt x="6359998" y="1660318"/>
                </a:lnTo>
                <a:lnTo>
                  <a:pt x="6215982" y="1660318"/>
                </a:lnTo>
                <a:lnTo>
                  <a:pt x="6215982" y="1760329"/>
                </a:lnTo>
                <a:close/>
                <a:moveTo>
                  <a:pt x="5964462" y="139429"/>
                </a:moveTo>
                <a:lnTo>
                  <a:pt x="6108478" y="139429"/>
                </a:lnTo>
                <a:lnTo>
                  <a:pt x="6108478" y="39418"/>
                </a:lnTo>
                <a:lnTo>
                  <a:pt x="5964462" y="39418"/>
                </a:lnTo>
                <a:lnTo>
                  <a:pt x="5964462" y="139429"/>
                </a:lnTo>
                <a:close/>
                <a:moveTo>
                  <a:pt x="5964462" y="1760329"/>
                </a:moveTo>
                <a:lnTo>
                  <a:pt x="6108478" y="1760329"/>
                </a:lnTo>
                <a:lnTo>
                  <a:pt x="6108478" y="1660318"/>
                </a:lnTo>
                <a:lnTo>
                  <a:pt x="5964462" y="1660318"/>
                </a:lnTo>
                <a:lnTo>
                  <a:pt x="5964462" y="1760329"/>
                </a:lnTo>
                <a:close/>
                <a:moveTo>
                  <a:pt x="5712942" y="139429"/>
                </a:moveTo>
                <a:lnTo>
                  <a:pt x="5856958" y="139429"/>
                </a:lnTo>
                <a:lnTo>
                  <a:pt x="5856958" y="39418"/>
                </a:lnTo>
                <a:lnTo>
                  <a:pt x="5712942" y="39418"/>
                </a:lnTo>
                <a:lnTo>
                  <a:pt x="5712942" y="139429"/>
                </a:lnTo>
                <a:close/>
                <a:moveTo>
                  <a:pt x="5712942" y="1760329"/>
                </a:moveTo>
                <a:lnTo>
                  <a:pt x="5856958" y="1760329"/>
                </a:lnTo>
                <a:lnTo>
                  <a:pt x="5856958" y="1660318"/>
                </a:lnTo>
                <a:lnTo>
                  <a:pt x="5712942" y="1660318"/>
                </a:lnTo>
                <a:lnTo>
                  <a:pt x="5712942" y="1760329"/>
                </a:lnTo>
                <a:close/>
                <a:moveTo>
                  <a:pt x="5461422" y="139429"/>
                </a:moveTo>
                <a:lnTo>
                  <a:pt x="5605438" y="139429"/>
                </a:lnTo>
                <a:lnTo>
                  <a:pt x="5605438" y="39418"/>
                </a:lnTo>
                <a:lnTo>
                  <a:pt x="5461422" y="39418"/>
                </a:lnTo>
                <a:lnTo>
                  <a:pt x="5461422" y="139429"/>
                </a:lnTo>
                <a:close/>
                <a:moveTo>
                  <a:pt x="5461422" y="1760329"/>
                </a:moveTo>
                <a:lnTo>
                  <a:pt x="5605438" y="1760329"/>
                </a:lnTo>
                <a:lnTo>
                  <a:pt x="5605438" y="1660318"/>
                </a:lnTo>
                <a:lnTo>
                  <a:pt x="5461422" y="1660318"/>
                </a:lnTo>
                <a:lnTo>
                  <a:pt x="5461422" y="1760329"/>
                </a:lnTo>
                <a:close/>
                <a:moveTo>
                  <a:pt x="5209902" y="139429"/>
                </a:moveTo>
                <a:lnTo>
                  <a:pt x="5353918" y="139429"/>
                </a:lnTo>
                <a:lnTo>
                  <a:pt x="5353918" y="39418"/>
                </a:lnTo>
                <a:lnTo>
                  <a:pt x="5209902" y="39418"/>
                </a:lnTo>
                <a:lnTo>
                  <a:pt x="5209902" y="139429"/>
                </a:lnTo>
                <a:close/>
                <a:moveTo>
                  <a:pt x="5209902" y="1760329"/>
                </a:moveTo>
                <a:lnTo>
                  <a:pt x="5353918" y="1760329"/>
                </a:lnTo>
                <a:lnTo>
                  <a:pt x="5353918" y="1660318"/>
                </a:lnTo>
                <a:lnTo>
                  <a:pt x="5209902" y="1660318"/>
                </a:lnTo>
                <a:lnTo>
                  <a:pt x="5209902" y="1760329"/>
                </a:lnTo>
                <a:close/>
                <a:moveTo>
                  <a:pt x="4958382" y="139429"/>
                </a:moveTo>
                <a:lnTo>
                  <a:pt x="5102398" y="139429"/>
                </a:lnTo>
                <a:lnTo>
                  <a:pt x="5102398" y="39418"/>
                </a:lnTo>
                <a:lnTo>
                  <a:pt x="4958382" y="39418"/>
                </a:lnTo>
                <a:lnTo>
                  <a:pt x="4958382" y="139429"/>
                </a:lnTo>
                <a:close/>
                <a:moveTo>
                  <a:pt x="4958382" y="1760329"/>
                </a:moveTo>
                <a:lnTo>
                  <a:pt x="5102398" y="1760329"/>
                </a:lnTo>
                <a:lnTo>
                  <a:pt x="5102398" y="1660318"/>
                </a:lnTo>
                <a:lnTo>
                  <a:pt x="4958382" y="1660318"/>
                </a:lnTo>
                <a:lnTo>
                  <a:pt x="4958382" y="1760329"/>
                </a:lnTo>
                <a:close/>
                <a:moveTo>
                  <a:pt x="4706862" y="139429"/>
                </a:moveTo>
                <a:lnTo>
                  <a:pt x="4850878" y="139429"/>
                </a:lnTo>
                <a:lnTo>
                  <a:pt x="4850878" y="39418"/>
                </a:lnTo>
                <a:lnTo>
                  <a:pt x="4706862" y="39418"/>
                </a:lnTo>
                <a:lnTo>
                  <a:pt x="4706862" y="139429"/>
                </a:lnTo>
                <a:close/>
                <a:moveTo>
                  <a:pt x="4706862" y="1760329"/>
                </a:moveTo>
                <a:lnTo>
                  <a:pt x="4850878" y="1760329"/>
                </a:lnTo>
                <a:lnTo>
                  <a:pt x="4850878" y="1660318"/>
                </a:lnTo>
                <a:lnTo>
                  <a:pt x="4706862" y="1660318"/>
                </a:lnTo>
                <a:lnTo>
                  <a:pt x="4706862" y="1760329"/>
                </a:lnTo>
                <a:close/>
                <a:moveTo>
                  <a:pt x="4455342" y="139429"/>
                </a:moveTo>
                <a:lnTo>
                  <a:pt x="4599358" y="139429"/>
                </a:lnTo>
                <a:lnTo>
                  <a:pt x="4599358" y="39418"/>
                </a:lnTo>
                <a:lnTo>
                  <a:pt x="4455342" y="39418"/>
                </a:lnTo>
                <a:lnTo>
                  <a:pt x="4455342" y="139429"/>
                </a:lnTo>
                <a:close/>
                <a:moveTo>
                  <a:pt x="4455342" y="1760329"/>
                </a:moveTo>
                <a:lnTo>
                  <a:pt x="4599358" y="1760329"/>
                </a:lnTo>
                <a:lnTo>
                  <a:pt x="4599358" y="1660318"/>
                </a:lnTo>
                <a:lnTo>
                  <a:pt x="4455342" y="1660318"/>
                </a:lnTo>
                <a:lnTo>
                  <a:pt x="4455342" y="1760329"/>
                </a:lnTo>
                <a:close/>
                <a:moveTo>
                  <a:pt x="4203822" y="139429"/>
                </a:moveTo>
                <a:lnTo>
                  <a:pt x="4347838" y="139429"/>
                </a:lnTo>
                <a:lnTo>
                  <a:pt x="4347838" y="39418"/>
                </a:lnTo>
                <a:lnTo>
                  <a:pt x="4203822" y="39418"/>
                </a:lnTo>
                <a:lnTo>
                  <a:pt x="4203822" y="139429"/>
                </a:lnTo>
                <a:close/>
                <a:moveTo>
                  <a:pt x="4203822" y="1760329"/>
                </a:moveTo>
                <a:lnTo>
                  <a:pt x="4347838" y="1760329"/>
                </a:lnTo>
                <a:lnTo>
                  <a:pt x="4347838" y="1660318"/>
                </a:lnTo>
                <a:lnTo>
                  <a:pt x="4203822" y="1660318"/>
                </a:lnTo>
                <a:lnTo>
                  <a:pt x="4203822" y="1760329"/>
                </a:lnTo>
                <a:close/>
                <a:moveTo>
                  <a:pt x="3952312" y="139429"/>
                </a:moveTo>
                <a:lnTo>
                  <a:pt x="4096327" y="139429"/>
                </a:lnTo>
                <a:lnTo>
                  <a:pt x="4096327" y="39418"/>
                </a:lnTo>
                <a:lnTo>
                  <a:pt x="3952312" y="39418"/>
                </a:lnTo>
                <a:lnTo>
                  <a:pt x="3952312" y="139429"/>
                </a:lnTo>
                <a:close/>
                <a:moveTo>
                  <a:pt x="3952306" y="1760329"/>
                </a:moveTo>
                <a:lnTo>
                  <a:pt x="4096322" y="1760329"/>
                </a:lnTo>
                <a:lnTo>
                  <a:pt x="4096322" y="1660318"/>
                </a:lnTo>
                <a:lnTo>
                  <a:pt x="3952306" y="1660318"/>
                </a:lnTo>
                <a:lnTo>
                  <a:pt x="3952306" y="1760329"/>
                </a:lnTo>
                <a:close/>
                <a:moveTo>
                  <a:pt x="3700792" y="139429"/>
                </a:moveTo>
                <a:lnTo>
                  <a:pt x="3844808" y="139429"/>
                </a:lnTo>
                <a:lnTo>
                  <a:pt x="3844808" y="39418"/>
                </a:lnTo>
                <a:lnTo>
                  <a:pt x="3700792" y="39418"/>
                </a:lnTo>
                <a:lnTo>
                  <a:pt x="3700792" y="139429"/>
                </a:lnTo>
                <a:close/>
                <a:moveTo>
                  <a:pt x="3700786" y="1760329"/>
                </a:moveTo>
                <a:lnTo>
                  <a:pt x="3844802" y="1760329"/>
                </a:lnTo>
                <a:lnTo>
                  <a:pt x="3844802" y="1660318"/>
                </a:lnTo>
                <a:lnTo>
                  <a:pt x="3700786" y="1660318"/>
                </a:lnTo>
                <a:lnTo>
                  <a:pt x="3700786" y="1760329"/>
                </a:lnTo>
                <a:close/>
                <a:moveTo>
                  <a:pt x="3449272" y="139429"/>
                </a:moveTo>
                <a:lnTo>
                  <a:pt x="3593289" y="139429"/>
                </a:lnTo>
                <a:lnTo>
                  <a:pt x="3593289" y="39418"/>
                </a:lnTo>
                <a:lnTo>
                  <a:pt x="3449272" y="39418"/>
                </a:lnTo>
                <a:lnTo>
                  <a:pt x="3449272" y="139429"/>
                </a:lnTo>
                <a:close/>
                <a:moveTo>
                  <a:pt x="3449266" y="1760329"/>
                </a:moveTo>
                <a:lnTo>
                  <a:pt x="3593282" y="1760329"/>
                </a:lnTo>
                <a:lnTo>
                  <a:pt x="3593282" y="1660318"/>
                </a:lnTo>
                <a:lnTo>
                  <a:pt x="3449266" y="1660318"/>
                </a:lnTo>
                <a:lnTo>
                  <a:pt x="3449266" y="1760329"/>
                </a:lnTo>
                <a:close/>
                <a:moveTo>
                  <a:pt x="3197753" y="139429"/>
                </a:moveTo>
                <a:lnTo>
                  <a:pt x="3341769" y="139429"/>
                </a:lnTo>
                <a:lnTo>
                  <a:pt x="3341769" y="39418"/>
                </a:lnTo>
                <a:lnTo>
                  <a:pt x="3197753" y="39418"/>
                </a:lnTo>
                <a:lnTo>
                  <a:pt x="3197753" y="139429"/>
                </a:lnTo>
                <a:close/>
                <a:moveTo>
                  <a:pt x="3197746" y="1760329"/>
                </a:moveTo>
                <a:lnTo>
                  <a:pt x="3341762" y="1760329"/>
                </a:lnTo>
                <a:lnTo>
                  <a:pt x="3341762" y="1660318"/>
                </a:lnTo>
                <a:lnTo>
                  <a:pt x="3197746" y="1660318"/>
                </a:lnTo>
                <a:lnTo>
                  <a:pt x="3197746" y="1760329"/>
                </a:lnTo>
                <a:close/>
                <a:moveTo>
                  <a:pt x="2946232" y="139429"/>
                </a:moveTo>
                <a:lnTo>
                  <a:pt x="3090248" y="139429"/>
                </a:lnTo>
                <a:lnTo>
                  <a:pt x="3090248" y="39418"/>
                </a:lnTo>
                <a:lnTo>
                  <a:pt x="2946232" y="39418"/>
                </a:lnTo>
                <a:lnTo>
                  <a:pt x="2946232" y="139429"/>
                </a:lnTo>
                <a:close/>
                <a:moveTo>
                  <a:pt x="2946226" y="1760329"/>
                </a:moveTo>
                <a:lnTo>
                  <a:pt x="3090242" y="1760329"/>
                </a:lnTo>
                <a:lnTo>
                  <a:pt x="3090242" y="1660318"/>
                </a:lnTo>
                <a:lnTo>
                  <a:pt x="2946226" y="1660318"/>
                </a:lnTo>
                <a:lnTo>
                  <a:pt x="2946226" y="1760329"/>
                </a:lnTo>
                <a:close/>
                <a:moveTo>
                  <a:pt x="2694712" y="139429"/>
                </a:moveTo>
                <a:lnTo>
                  <a:pt x="2838728" y="139429"/>
                </a:lnTo>
                <a:lnTo>
                  <a:pt x="2838728" y="39418"/>
                </a:lnTo>
                <a:lnTo>
                  <a:pt x="2694712" y="39418"/>
                </a:lnTo>
                <a:lnTo>
                  <a:pt x="2694712" y="139429"/>
                </a:lnTo>
                <a:close/>
                <a:moveTo>
                  <a:pt x="2694706" y="1760329"/>
                </a:moveTo>
                <a:lnTo>
                  <a:pt x="2838722" y="1760329"/>
                </a:lnTo>
                <a:lnTo>
                  <a:pt x="2838722" y="1660318"/>
                </a:lnTo>
                <a:lnTo>
                  <a:pt x="2694706" y="1660318"/>
                </a:lnTo>
                <a:lnTo>
                  <a:pt x="2694706" y="1760329"/>
                </a:lnTo>
                <a:close/>
                <a:moveTo>
                  <a:pt x="2443193" y="139429"/>
                </a:moveTo>
                <a:lnTo>
                  <a:pt x="2587209" y="139429"/>
                </a:lnTo>
                <a:lnTo>
                  <a:pt x="2587209" y="39418"/>
                </a:lnTo>
                <a:lnTo>
                  <a:pt x="2443193" y="39418"/>
                </a:lnTo>
                <a:lnTo>
                  <a:pt x="2443193" y="139429"/>
                </a:lnTo>
                <a:close/>
                <a:moveTo>
                  <a:pt x="2443187" y="1760329"/>
                </a:moveTo>
                <a:lnTo>
                  <a:pt x="2587203" y="1760329"/>
                </a:lnTo>
                <a:lnTo>
                  <a:pt x="2587203" y="1660318"/>
                </a:lnTo>
                <a:lnTo>
                  <a:pt x="2443187" y="1660318"/>
                </a:lnTo>
                <a:lnTo>
                  <a:pt x="2443187" y="1760329"/>
                </a:lnTo>
                <a:close/>
                <a:moveTo>
                  <a:pt x="2191675" y="139429"/>
                </a:moveTo>
                <a:lnTo>
                  <a:pt x="2335690" y="139429"/>
                </a:lnTo>
                <a:lnTo>
                  <a:pt x="2335690" y="39418"/>
                </a:lnTo>
                <a:lnTo>
                  <a:pt x="2191675" y="39418"/>
                </a:lnTo>
                <a:lnTo>
                  <a:pt x="2191675" y="139429"/>
                </a:lnTo>
                <a:close/>
                <a:moveTo>
                  <a:pt x="2191668" y="1760329"/>
                </a:moveTo>
                <a:lnTo>
                  <a:pt x="2335683" y="1760329"/>
                </a:lnTo>
                <a:lnTo>
                  <a:pt x="2335683" y="1660318"/>
                </a:lnTo>
                <a:lnTo>
                  <a:pt x="2191668" y="1660318"/>
                </a:lnTo>
                <a:lnTo>
                  <a:pt x="2191668" y="1760329"/>
                </a:lnTo>
                <a:close/>
                <a:moveTo>
                  <a:pt x="1940152" y="139429"/>
                </a:moveTo>
                <a:lnTo>
                  <a:pt x="2084168" y="139429"/>
                </a:lnTo>
                <a:lnTo>
                  <a:pt x="2084168" y="39418"/>
                </a:lnTo>
                <a:lnTo>
                  <a:pt x="1940152" y="39418"/>
                </a:lnTo>
                <a:lnTo>
                  <a:pt x="1940152" y="139429"/>
                </a:lnTo>
                <a:close/>
                <a:moveTo>
                  <a:pt x="1940146" y="1760329"/>
                </a:moveTo>
                <a:lnTo>
                  <a:pt x="2084163" y="1760329"/>
                </a:lnTo>
                <a:lnTo>
                  <a:pt x="2084163" y="1660318"/>
                </a:lnTo>
                <a:lnTo>
                  <a:pt x="1940146" y="1660318"/>
                </a:lnTo>
                <a:lnTo>
                  <a:pt x="1940146" y="1760329"/>
                </a:lnTo>
                <a:close/>
                <a:moveTo>
                  <a:pt x="1688633" y="139429"/>
                </a:moveTo>
                <a:lnTo>
                  <a:pt x="1832648" y="139429"/>
                </a:lnTo>
                <a:lnTo>
                  <a:pt x="1832648" y="39418"/>
                </a:lnTo>
                <a:lnTo>
                  <a:pt x="1688633" y="39418"/>
                </a:lnTo>
                <a:lnTo>
                  <a:pt x="1688633" y="139429"/>
                </a:lnTo>
                <a:close/>
                <a:moveTo>
                  <a:pt x="1688627" y="1760329"/>
                </a:moveTo>
                <a:lnTo>
                  <a:pt x="1832642" y="1760329"/>
                </a:lnTo>
                <a:lnTo>
                  <a:pt x="1832642" y="1660318"/>
                </a:lnTo>
                <a:lnTo>
                  <a:pt x="1688627" y="1660318"/>
                </a:lnTo>
                <a:lnTo>
                  <a:pt x="1688627" y="1760329"/>
                </a:lnTo>
                <a:close/>
                <a:moveTo>
                  <a:pt x="1437118" y="139429"/>
                </a:moveTo>
                <a:lnTo>
                  <a:pt x="1581131" y="139429"/>
                </a:lnTo>
                <a:lnTo>
                  <a:pt x="1581131" y="39418"/>
                </a:lnTo>
                <a:lnTo>
                  <a:pt x="1437118" y="39418"/>
                </a:lnTo>
                <a:lnTo>
                  <a:pt x="1437118" y="139429"/>
                </a:lnTo>
                <a:close/>
                <a:moveTo>
                  <a:pt x="1437109" y="1760329"/>
                </a:moveTo>
                <a:lnTo>
                  <a:pt x="1581124" y="1760329"/>
                </a:lnTo>
                <a:lnTo>
                  <a:pt x="1581124" y="1660318"/>
                </a:lnTo>
                <a:lnTo>
                  <a:pt x="1437109" y="1660318"/>
                </a:lnTo>
                <a:lnTo>
                  <a:pt x="1437109" y="1760329"/>
                </a:lnTo>
                <a:close/>
                <a:moveTo>
                  <a:pt x="1185595" y="139429"/>
                </a:moveTo>
                <a:lnTo>
                  <a:pt x="1329612" y="139429"/>
                </a:lnTo>
                <a:lnTo>
                  <a:pt x="1329612" y="39418"/>
                </a:lnTo>
                <a:lnTo>
                  <a:pt x="1185595" y="39418"/>
                </a:lnTo>
                <a:lnTo>
                  <a:pt x="1185595" y="139429"/>
                </a:lnTo>
                <a:close/>
                <a:moveTo>
                  <a:pt x="1185587" y="1760329"/>
                </a:moveTo>
                <a:lnTo>
                  <a:pt x="1329605" y="1760329"/>
                </a:lnTo>
                <a:lnTo>
                  <a:pt x="1329605" y="1660318"/>
                </a:lnTo>
                <a:lnTo>
                  <a:pt x="1185587" y="1660318"/>
                </a:lnTo>
                <a:lnTo>
                  <a:pt x="1185587" y="1760329"/>
                </a:lnTo>
                <a:close/>
                <a:moveTo>
                  <a:pt x="934071" y="139429"/>
                </a:moveTo>
                <a:lnTo>
                  <a:pt x="1078089" y="139429"/>
                </a:lnTo>
                <a:lnTo>
                  <a:pt x="1078089" y="39418"/>
                </a:lnTo>
                <a:lnTo>
                  <a:pt x="934071" y="39418"/>
                </a:lnTo>
                <a:lnTo>
                  <a:pt x="934071" y="139429"/>
                </a:lnTo>
                <a:close/>
                <a:moveTo>
                  <a:pt x="934066" y="1760329"/>
                </a:moveTo>
                <a:lnTo>
                  <a:pt x="1078083" y="1760329"/>
                </a:lnTo>
                <a:lnTo>
                  <a:pt x="1078083" y="1660318"/>
                </a:lnTo>
                <a:lnTo>
                  <a:pt x="934066" y="1660318"/>
                </a:lnTo>
                <a:lnTo>
                  <a:pt x="934066" y="1760329"/>
                </a:lnTo>
                <a:close/>
                <a:moveTo>
                  <a:pt x="682551" y="139429"/>
                </a:moveTo>
                <a:lnTo>
                  <a:pt x="826567" y="139429"/>
                </a:lnTo>
                <a:lnTo>
                  <a:pt x="826567" y="39418"/>
                </a:lnTo>
                <a:lnTo>
                  <a:pt x="682551" y="39418"/>
                </a:lnTo>
                <a:lnTo>
                  <a:pt x="682551" y="139429"/>
                </a:lnTo>
                <a:close/>
                <a:moveTo>
                  <a:pt x="682546" y="1760329"/>
                </a:moveTo>
                <a:lnTo>
                  <a:pt x="826562" y="1760329"/>
                </a:lnTo>
                <a:lnTo>
                  <a:pt x="826562" y="1660318"/>
                </a:lnTo>
                <a:lnTo>
                  <a:pt x="682546" y="1660318"/>
                </a:lnTo>
                <a:lnTo>
                  <a:pt x="682546" y="1760329"/>
                </a:lnTo>
                <a:close/>
                <a:moveTo>
                  <a:pt x="431031" y="139429"/>
                </a:moveTo>
                <a:lnTo>
                  <a:pt x="575047" y="139429"/>
                </a:lnTo>
                <a:lnTo>
                  <a:pt x="575047" y="39418"/>
                </a:lnTo>
                <a:lnTo>
                  <a:pt x="431031" y="39418"/>
                </a:lnTo>
                <a:lnTo>
                  <a:pt x="431031" y="139429"/>
                </a:lnTo>
                <a:close/>
                <a:moveTo>
                  <a:pt x="431027" y="1760329"/>
                </a:moveTo>
                <a:lnTo>
                  <a:pt x="575043" y="1760329"/>
                </a:lnTo>
                <a:lnTo>
                  <a:pt x="575043" y="1660318"/>
                </a:lnTo>
                <a:lnTo>
                  <a:pt x="431027" y="1660318"/>
                </a:lnTo>
                <a:lnTo>
                  <a:pt x="431027" y="1760329"/>
                </a:lnTo>
                <a:close/>
                <a:moveTo>
                  <a:pt x="179512" y="139429"/>
                </a:moveTo>
                <a:lnTo>
                  <a:pt x="323527" y="139429"/>
                </a:lnTo>
                <a:lnTo>
                  <a:pt x="323527" y="39418"/>
                </a:lnTo>
                <a:lnTo>
                  <a:pt x="179512" y="39418"/>
                </a:lnTo>
                <a:lnTo>
                  <a:pt x="179512" y="139429"/>
                </a:lnTo>
                <a:close/>
                <a:moveTo>
                  <a:pt x="179507" y="1760329"/>
                </a:moveTo>
                <a:lnTo>
                  <a:pt x="323523" y="1760329"/>
                </a:lnTo>
                <a:lnTo>
                  <a:pt x="323523" y="1660318"/>
                </a:lnTo>
                <a:lnTo>
                  <a:pt x="179507" y="1660318"/>
                </a:lnTo>
                <a:lnTo>
                  <a:pt x="179507" y="1760329"/>
                </a:lnTo>
                <a:close/>
                <a:moveTo>
                  <a:pt x="0" y="1800200"/>
                </a:moveTo>
                <a:lnTo>
                  <a:pt x="0" y="0"/>
                </a:lnTo>
                <a:lnTo>
                  <a:pt x="6858000" y="0"/>
                </a:lnTo>
                <a:lnTo>
                  <a:pt x="6858000" y="39418"/>
                </a:lnTo>
                <a:lnTo>
                  <a:pt x="6719022" y="39418"/>
                </a:lnTo>
                <a:lnTo>
                  <a:pt x="6719022" y="139429"/>
                </a:lnTo>
                <a:lnTo>
                  <a:pt x="6858000" y="139429"/>
                </a:lnTo>
                <a:lnTo>
                  <a:pt x="6858000" y="1660318"/>
                </a:lnTo>
                <a:lnTo>
                  <a:pt x="6719022" y="1660318"/>
                </a:lnTo>
                <a:lnTo>
                  <a:pt x="6719022" y="1760329"/>
                </a:lnTo>
                <a:lnTo>
                  <a:pt x="6858000" y="1760329"/>
                </a:lnTo>
                <a:lnTo>
                  <a:pt x="6858000" y="1800200"/>
                </a:lnTo>
                <a:lnTo>
                  <a:pt x="0" y="1800200"/>
                </a:lnTo>
                <a:close/>
              </a:path>
            </a:pathLst>
          </a:custGeom>
          <a:solidFill>
            <a:srgbClr val="00B5E2"/>
          </a:solidFill>
          <a:ln>
            <a:noFill/>
          </a:ln>
        </p:spPr>
        <p:txBody>
          <a:bodyPr anchor="ctr"/>
          <a:lstStyle/>
          <a:p>
            <a:endParaRPr lang="zh-CN" altLang="en-US" sz="2400">
              <a:cs typeface="+mn-ea"/>
              <a:sym typeface="+mn-lt"/>
            </a:endParaRPr>
          </a:p>
        </p:txBody>
      </p:sp>
      <p:grpSp>
        <p:nvGrpSpPr>
          <p:cNvPr id="3" name="组合 2"/>
          <p:cNvGrpSpPr/>
          <p:nvPr/>
        </p:nvGrpSpPr>
        <p:grpSpPr>
          <a:xfrm>
            <a:off x="4980519" y="447642"/>
            <a:ext cx="6639981" cy="840847"/>
            <a:chOff x="3735389" y="335731"/>
            <a:chExt cx="4979986" cy="630635"/>
          </a:xfrm>
        </p:grpSpPr>
        <p:sp>
          <p:nvSpPr>
            <p:cNvPr id="3082" name="文本框 96"/>
            <p:cNvSpPr txBox="1">
              <a:spLocks noChangeArrowheads="1"/>
            </p:cNvSpPr>
            <p:nvPr/>
          </p:nvSpPr>
          <p:spPr bwMode="auto">
            <a:xfrm>
              <a:off x="3735389" y="335731"/>
              <a:ext cx="4968875" cy="40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0000" tIns="62400" rIns="48000"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a:spcBef>
                  <a:spcPct val="0"/>
                </a:spcBef>
                <a:buNone/>
                <a:defRPr/>
              </a:pPr>
              <a:r>
                <a:rPr lang="zh-CN" altLang="en-US" sz="3735" b="1" dirty="0">
                  <a:solidFill>
                    <a:srgbClr val="00B5E2"/>
                  </a:solidFill>
                  <a:latin typeface="+mn-lt"/>
                  <a:ea typeface="+mn-ea"/>
                  <a:cs typeface="+mn-ea"/>
                  <a:sym typeface="+mn-lt"/>
                </a:rPr>
                <a:t>武汉</a:t>
              </a:r>
            </a:p>
          </p:txBody>
        </p:sp>
        <p:sp>
          <p:nvSpPr>
            <p:cNvPr id="3084" name="TextBox 13"/>
            <p:cNvSpPr txBox="1">
              <a:spLocks noChangeArrowheads="1"/>
            </p:cNvSpPr>
            <p:nvPr/>
          </p:nvSpPr>
          <p:spPr bwMode="auto">
            <a:xfrm>
              <a:off x="4284663" y="716335"/>
              <a:ext cx="4430712" cy="25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spcBef>
                  <a:spcPct val="0"/>
                </a:spcBef>
                <a:buFont typeface="Arial" panose="020B0604020202020204" pitchFamily="34" charset="0"/>
                <a:buNone/>
                <a:defRPr/>
              </a:pPr>
              <a:r>
                <a:rPr lang="en-US" altLang="zh-CN" sz="1600" b="1" dirty="0">
                  <a:solidFill>
                    <a:srgbClr val="00B5E2"/>
                  </a:solidFill>
                  <a:latin typeface="+mn-lt"/>
                  <a:ea typeface="+mn-ea"/>
                  <a:cs typeface="+mn-ea"/>
                  <a:sym typeface="+mn-lt"/>
                </a:rPr>
                <a:t>Please enter your text here. Please enter your text here</a:t>
              </a:r>
            </a:p>
          </p:txBody>
        </p:sp>
      </p:grpSp>
      <p:sp>
        <p:nvSpPr>
          <p:cNvPr id="3085" name="任意多边形 128"/>
          <p:cNvSpPr/>
          <p:nvPr/>
        </p:nvSpPr>
        <p:spPr bwMode="auto">
          <a:xfrm>
            <a:off x="2074105" y="342900"/>
            <a:ext cx="2080729" cy="1371600"/>
          </a:xfrm>
          <a:custGeom>
            <a:avLst/>
            <a:gdLst>
              <a:gd name="T0" fmla="*/ 0 w 1300144"/>
              <a:gd name="T1" fmla="*/ 0 h 1504234"/>
              <a:gd name="T2" fmla="*/ 1300198 w 1300144"/>
              <a:gd name="T3" fmla="*/ 0 h 1504234"/>
              <a:gd name="T4" fmla="*/ 1300198 w 1300144"/>
              <a:gd name="T5" fmla="*/ 1506383 h 1504234"/>
              <a:gd name="T6" fmla="*/ 0 w 1300144"/>
              <a:gd name="T7" fmla="*/ 1506383 h 1504234"/>
              <a:gd name="T8" fmla="*/ 0 w 1300144"/>
              <a:gd name="T9" fmla="*/ 0 h 15042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0144" h="1504234">
                <a:moveTo>
                  <a:pt x="0" y="0"/>
                </a:moveTo>
                <a:lnTo>
                  <a:pt x="1300144" y="0"/>
                </a:lnTo>
                <a:lnTo>
                  <a:pt x="1300144" y="1504234"/>
                </a:lnTo>
                <a:lnTo>
                  <a:pt x="0" y="1504234"/>
                </a:lnTo>
                <a:lnTo>
                  <a:pt x="0" y="0"/>
                </a:lnTo>
                <a:close/>
              </a:path>
            </a:pathLst>
          </a:custGeom>
          <a:blipFill dpi="0" rotWithShape="1">
            <a:blip r:embed="rId8" cstate="screen"/>
            <a:srcRect/>
            <a:stretch>
              <a:fillRect/>
            </a:stretch>
          </a:blipFill>
          <a:ln w="9525">
            <a:solidFill>
              <a:schemeClr val="bg1"/>
            </a:solidFill>
            <a:round/>
          </a:ln>
        </p:spPr>
        <p:txBody>
          <a:bodyPr anchor="ctr"/>
          <a:lstStyle/>
          <a:p>
            <a:endParaRPr lang="zh-CN" altLang="en-US" sz="2400">
              <a:cs typeface="+mn-ea"/>
              <a:sym typeface="+mn-lt"/>
            </a:endParaRPr>
          </a:p>
        </p:txBody>
      </p:sp>
      <p:sp>
        <p:nvSpPr>
          <p:cNvPr id="3086" name="任意多边形 127"/>
          <p:cNvSpPr/>
          <p:nvPr/>
        </p:nvSpPr>
        <p:spPr bwMode="auto">
          <a:xfrm>
            <a:off x="2074104" y="1983619"/>
            <a:ext cx="2080728" cy="1380405"/>
          </a:xfrm>
          <a:custGeom>
            <a:avLst/>
            <a:gdLst>
              <a:gd name="T0" fmla="*/ 0 w 1300144"/>
              <a:gd name="T1" fmla="*/ 0 h 1360218"/>
              <a:gd name="T2" fmla="*/ 1300198 w 1300144"/>
              <a:gd name="T3" fmla="*/ 0 h 1360218"/>
              <a:gd name="T4" fmla="*/ 1300198 w 1300144"/>
              <a:gd name="T5" fmla="*/ 1361028 h 1360218"/>
              <a:gd name="T6" fmla="*/ 0 w 1300144"/>
              <a:gd name="T7" fmla="*/ 1361028 h 1360218"/>
              <a:gd name="T8" fmla="*/ 0 w 1300144"/>
              <a:gd name="T9" fmla="*/ 0 h 1360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0144" h="1360218">
                <a:moveTo>
                  <a:pt x="0" y="0"/>
                </a:moveTo>
                <a:lnTo>
                  <a:pt x="1300144" y="0"/>
                </a:lnTo>
                <a:lnTo>
                  <a:pt x="1300144" y="1360218"/>
                </a:lnTo>
                <a:lnTo>
                  <a:pt x="0" y="1360218"/>
                </a:lnTo>
                <a:lnTo>
                  <a:pt x="0" y="0"/>
                </a:lnTo>
                <a:close/>
              </a:path>
            </a:pathLst>
          </a:custGeom>
          <a:blipFill dpi="0" rotWithShape="1">
            <a:blip r:embed="rId9" cstate="screen"/>
            <a:srcRect/>
            <a:stretch>
              <a:fillRect/>
            </a:stretch>
          </a:blipFill>
          <a:ln w="9525">
            <a:solidFill>
              <a:schemeClr val="bg1"/>
            </a:solidFill>
            <a:round/>
          </a:ln>
        </p:spPr>
        <p:txBody>
          <a:bodyPr anchor="ctr"/>
          <a:lstStyle/>
          <a:p>
            <a:endParaRPr lang="zh-CN" altLang="en-US" sz="2400">
              <a:cs typeface="+mn-ea"/>
              <a:sym typeface="+mn-lt"/>
            </a:endParaRPr>
          </a:p>
        </p:txBody>
      </p:sp>
      <p:sp>
        <p:nvSpPr>
          <p:cNvPr id="3087" name="任意多边形 126"/>
          <p:cNvSpPr/>
          <p:nvPr/>
        </p:nvSpPr>
        <p:spPr bwMode="auto">
          <a:xfrm>
            <a:off x="2074104" y="3633141"/>
            <a:ext cx="2080728" cy="1380404"/>
          </a:xfrm>
          <a:custGeom>
            <a:avLst/>
            <a:gdLst>
              <a:gd name="T0" fmla="*/ 0 w 1300144"/>
              <a:gd name="T1" fmla="*/ 0 h 1360218"/>
              <a:gd name="T2" fmla="*/ 1300198 w 1300144"/>
              <a:gd name="T3" fmla="*/ 0 h 1360218"/>
              <a:gd name="T4" fmla="*/ 1300198 w 1300144"/>
              <a:gd name="T5" fmla="*/ 1361025 h 1360218"/>
              <a:gd name="T6" fmla="*/ 0 w 1300144"/>
              <a:gd name="T7" fmla="*/ 1361025 h 1360218"/>
              <a:gd name="T8" fmla="*/ 0 w 1300144"/>
              <a:gd name="T9" fmla="*/ 0 h 1360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0144" h="1360218">
                <a:moveTo>
                  <a:pt x="0" y="0"/>
                </a:moveTo>
                <a:lnTo>
                  <a:pt x="1300144" y="0"/>
                </a:lnTo>
                <a:lnTo>
                  <a:pt x="1300144" y="1360218"/>
                </a:lnTo>
                <a:lnTo>
                  <a:pt x="0" y="1360218"/>
                </a:lnTo>
                <a:lnTo>
                  <a:pt x="0" y="0"/>
                </a:lnTo>
                <a:close/>
              </a:path>
            </a:pathLst>
          </a:custGeom>
          <a:blipFill dpi="0" rotWithShape="1">
            <a:blip r:embed="rId10" cstate="screen"/>
            <a:srcRect/>
            <a:stretch>
              <a:fillRect/>
            </a:stretch>
          </a:blipFill>
          <a:ln w="9525">
            <a:solidFill>
              <a:schemeClr val="bg1"/>
            </a:solidFill>
            <a:round/>
          </a:ln>
        </p:spPr>
        <p:txBody>
          <a:bodyPr anchor="ctr"/>
          <a:lstStyle/>
          <a:p>
            <a:endParaRPr lang="zh-CN" altLang="en-US" sz="2400">
              <a:cs typeface="+mn-ea"/>
              <a:sym typeface="+mn-lt"/>
            </a:endParaRPr>
          </a:p>
        </p:txBody>
      </p:sp>
      <p:sp>
        <p:nvSpPr>
          <p:cNvPr id="3088" name="任意多边形 125"/>
          <p:cNvSpPr/>
          <p:nvPr/>
        </p:nvSpPr>
        <p:spPr bwMode="auto">
          <a:xfrm>
            <a:off x="2074105" y="5275456"/>
            <a:ext cx="2080729" cy="1319976"/>
          </a:xfrm>
          <a:custGeom>
            <a:avLst/>
            <a:gdLst>
              <a:gd name="T0" fmla="*/ 0 w 1300144"/>
              <a:gd name="T1" fmla="*/ 0 h 1360218"/>
              <a:gd name="T2" fmla="*/ 1300198 w 1300144"/>
              <a:gd name="T3" fmla="*/ 0 h 1360218"/>
              <a:gd name="T4" fmla="*/ 1300198 w 1300144"/>
              <a:gd name="T5" fmla="*/ 1361025 h 1360218"/>
              <a:gd name="T6" fmla="*/ 0 w 1300144"/>
              <a:gd name="T7" fmla="*/ 1361025 h 1360218"/>
              <a:gd name="T8" fmla="*/ 0 w 1300144"/>
              <a:gd name="T9" fmla="*/ 0 h 1360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0144" h="1360218">
                <a:moveTo>
                  <a:pt x="0" y="0"/>
                </a:moveTo>
                <a:lnTo>
                  <a:pt x="1300144" y="0"/>
                </a:lnTo>
                <a:lnTo>
                  <a:pt x="1300144" y="1360218"/>
                </a:lnTo>
                <a:lnTo>
                  <a:pt x="0" y="1360218"/>
                </a:lnTo>
                <a:lnTo>
                  <a:pt x="0" y="0"/>
                </a:lnTo>
                <a:close/>
              </a:path>
            </a:pathLst>
          </a:custGeom>
          <a:blipFill dpi="0" rotWithShape="1">
            <a:blip r:embed="rId11" cstate="screen"/>
            <a:srcRect/>
            <a:stretch>
              <a:fillRect/>
            </a:stretch>
          </a:blipFill>
          <a:ln w="9525">
            <a:solidFill>
              <a:schemeClr val="bg1"/>
            </a:solidFill>
            <a:round/>
          </a:ln>
        </p:spPr>
        <p:txBody>
          <a:bodyPr anchor="ctr"/>
          <a:lstStyle/>
          <a:p>
            <a:endParaRPr lang="zh-CN" altLang="en-US" sz="2400">
              <a:cs typeface="+mn-ea"/>
              <a:sym typeface="+mn-lt"/>
            </a:endParaRPr>
          </a:p>
        </p:txBody>
      </p:sp>
      <p:sp>
        <p:nvSpPr>
          <p:cNvPr id="3083" name="文本框 97"/>
          <p:cNvSpPr txBox="1">
            <a:spLocks noChangeArrowheads="1"/>
          </p:cNvSpPr>
          <p:nvPr/>
        </p:nvSpPr>
        <p:spPr bwMode="auto">
          <a:xfrm>
            <a:off x="5717978" y="1382714"/>
            <a:ext cx="6139044"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0000" tIns="62400" rIns="48000"/>
          <a:lstStyle>
            <a:lvl1pPr marL="171450" indent="-171450">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5000"/>
              </a:lnSpc>
              <a:spcBef>
                <a:spcPts val="0"/>
              </a:spcBef>
              <a:spcAft>
                <a:spcPts val="400"/>
              </a:spcAft>
              <a:buFont typeface="Wingdings" panose="05000000000000000000" pitchFamily="2" charset="2"/>
              <a:buChar char="p"/>
              <a:defRPr/>
            </a:pPr>
            <a:r>
              <a:rPr lang="zh-CN" altLang="en-US" sz="1600" dirty="0">
                <a:latin typeface="+mn-lt"/>
                <a:ea typeface="+mn-ea"/>
                <a:cs typeface="+mn-ea"/>
                <a:sym typeface="+mn-lt"/>
              </a:rPr>
              <a:t>武汉历史悠久、文化源远流长。</a:t>
            </a:r>
            <a:r>
              <a:rPr lang="en-US" altLang="zh-CN" sz="1600" dirty="0">
                <a:latin typeface="+mn-lt"/>
                <a:ea typeface="+mn-ea"/>
                <a:cs typeface="+mn-ea"/>
                <a:sym typeface="+mn-lt"/>
              </a:rPr>
              <a:t>[3]  </a:t>
            </a:r>
            <a:r>
              <a:rPr lang="zh-CN" altLang="en-US" sz="1600" dirty="0">
                <a:latin typeface="+mn-lt"/>
                <a:ea typeface="+mn-ea"/>
                <a:cs typeface="+mn-ea"/>
                <a:sym typeface="+mn-lt"/>
              </a:rPr>
              <a:t>早在</a:t>
            </a:r>
            <a:r>
              <a:rPr lang="en-US" altLang="zh-CN" sz="1600" dirty="0">
                <a:latin typeface="+mn-lt"/>
                <a:ea typeface="+mn-ea"/>
                <a:cs typeface="+mn-ea"/>
                <a:sym typeface="+mn-lt"/>
              </a:rPr>
              <a:t>6000</a:t>
            </a:r>
            <a:r>
              <a:rPr lang="zh-CN" altLang="en-US" sz="1600" dirty="0">
                <a:latin typeface="+mn-lt"/>
                <a:ea typeface="+mn-ea"/>
                <a:cs typeface="+mn-ea"/>
                <a:sym typeface="+mn-lt"/>
              </a:rPr>
              <a:t>年前的新石器时代，已有先民在此繁衍生息。市郊北郊的盘龙城遗址，作为武汉建城开端，距今有</a:t>
            </a:r>
            <a:r>
              <a:rPr lang="en-US" altLang="zh-CN" sz="1600" dirty="0">
                <a:latin typeface="+mn-lt"/>
                <a:ea typeface="+mn-ea"/>
                <a:cs typeface="+mn-ea"/>
                <a:sym typeface="+mn-lt"/>
              </a:rPr>
              <a:t>3500</a:t>
            </a:r>
            <a:r>
              <a:rPr lang="zh-CN" altLang="en-US" sz="1600" dirty="0">
                <a:latin typeface="+mn-lt"/>
                <a:ea typeface="+mn-ea"/>
                <a:cs typeface="+mn-ea"/>
                <a:sym typeface="+mn-lt"/>
              </a:rPr>
              <a:t>年历史。</a:t>
            </a:r>
            <a:endParaRPr lang="en-US" altLang="zh-CN" sz="1600" dirty="0">
              <a:latin typeface="+mn-lt"/>
              <a:ea typeface="+mn-ea"/>
              <a:cs typeface="+mn-ea"/>
              <a:sym typeface="+mn-lt"/>
            </a:endParaRPr>
          </a:p>
          <a:p>
            <a:pPr>
              <a:lnSpc>
                <a:spcPct val="125000"/>
              </a:lnSpc>
              <a:spcBef>
                <a:spcPts val="0"/>
              </a:spcBef>
              <a:spcAft>
                <a:spcPts val="400"/>
              </a:spcAft>
              <a:buFont typeface="Wingdings" panose="05000000000000000000" pitchFamily="2" charset="2"/>
              <a:buChar char="p"/>
              <a:defRPr/>
            </a:pPr>
            <a:r>
              <a:rPr lang="zh-CN" altLang="en-US" sz="1600" dirty="0">
                <a:latin typeface="+mn-lt"/>
                <a:ea typeface="+mn-ea"/>
                <a:cs typeface="+mn-ea"/>
                <a:sym typeface="+mn-lt"/>
              </a:rPr>
              <a:t>清末洋务运动，刺激了武汉近代工业兴起和经济发展，使武汉成为近代中国重要的经济中心而蜚声中外。</a:t>
            </a:r>
            <a:endParaRPr lang="en-US" altLang="zh-CN" sz="1600" dirty="0">
              <a:latin typeface="+mn-lt"/>
              <a:ea typeface="+mn-ea"/>
              <a:cs typeface="+mn-ea"/>
              <a:sym typeface="+mn-lt"/>
            </a:endParaRPr>
          </a:p>
          <a:p>
            <a:pPr>
              <a:lnSpc>
                <a:spcPct val="125000"/>
              </a:lnSpc>
              <a:spcBef>
                <a:spcPts val="0"/>
              </a:spcBef>
              <a:spcAft>
                <a:spcPts val="400"/>
              </a:spcAft>
              <a:buFont typeface="Wingdings" panose="05000000000000000000" pitchFamily="2" charset="2"/>
              <a:buChar char="p"/>
              <a:defRPr/>
            </a:pPr>
            <a:r>
              <a:rPr lang="zh-CN" altLang="en-US" sz="1600" dirty="0">
                <a:latin typeface="+mn-lt"/>
                <a:ea typeface="+mn-ea"/>
                <a:cs typeface="+mn-ea"/>
                <a:sym typeface="+mn-lt"/>
              </a:rPr>
              <a:t>近代的武汉作为中国民主革命的发祥地，几度成为全国政治中心。民国时期汉口高度繁荣，被誉为东方芝加哥，武汉三镇综合实力曾仅次于上海，位居亚洲前列。</a:t>
            </a:r>
          </a:p>
        </p:txBody>
      </p:sp>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081"/>
                                        </p:tgtEl>
                                        <p:attrNameLst>
                                          <p:attrName>style.visibility</p:attrName>
                                        </p:attrNameLst>
                                      </p:cBhvr>
                                      <p:to>
                                        <p:strVal val="visible"/>
                                      </p:to>
                                    </p:set>
                                    <p:animEffect transition="in" filter="wipe(up)">
                                      <p:cBhvr>
                                        <p:cTn id="7" dur="500"/>
                                        <p:tgtEl>
                                          <p:spTgt spid="308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074"/>
                                        </p:tgtEl>
                                        <p:attrNameLst>
                                          <p:attrName>style.visibility</p:attrName>
                                        </p:attrNameLst>
                                      </p:cBhvr>
                                      <p:to>
                                        <p:strVal val="visible"/>
                                      </p:to>
                                    </p:set>
                                    <p:animEffect transition="in" filter="wipe(left)">
                                      <p:cBhvr>
                                        <p:cTn id="10" dur="500"/>
                                        <p:tgtEl>
                                          <p:spTgt spid="3074"/>
                                        </p:tgtEl>
                                      </p:cBhvr>
                                    </p:animEffect>
                                  </p:childTnLst>
                                </p:cTn>
                              </p:par>
                              <p:par>
                                <p:cTn id="11" presetID="15" presetClass="entr" presetSubtype="0" fill="hold" grpId="0" nodeType="withEffect">
                                  <p:stCondLst>
                                    <p:cond delay="1000"/>
                                  </p:stCondLst>
                                  <p:childTnLst>
                                    <p:set>
                                      <p:cBhvr>
                                        <p:cTn id="12" dur="1" fill="hold">
                                          <p:stCondLst>
                                            <p:cond delay="0"/>
                                          </p:stCondLst>
                                        </p:cTn>
                                        <p:tgtEl>
                                          <p:spTgt spid="3085"/>
                                        </p:tgtEl>
                                        <p:attrNameLst>
                                          <p:attrName>style.visibility</p:attrName>
                                        </p:attrNameLst>
                                      </p:cBhvr>
                                      <p:to>
                                        <p:strVal val="visible"/>
                                      </p:to>
                                    </p:set>
                                    <p:anim calcmode="lin" valueType="num">
                                      <p:cBhvr>
                                        <p:cTn id="13" dur="750" fill="hold"/>
                                        <p:tgtEl>
                                          <p:spTgt spid="3085"/>
                                        </p:tgtEl>
                                        <p:attrNameLst>
                                          <p:attrName>ppt_w</p:attrName>
                                        </p:attrNameLst>
                                      </p:cBhvr>
                                      <p:tavLst>
                                        <p:tav tm="0">
                                          <p:val>
                                            <p:fltVal val="0"/>
                                          </p:val>
                                        </p:tav>
                                        <p:tav tm="100000">
                                          <p:val>
                                            <p:strVal val="#ppt_w"/>
                                          </p:val>
                                        </p:tav>
                                      </p:tavLst>
                                    </p:anim>
                                    <p:anim calcmode="lin" valueType="num">
                                      <p:cBhvr>
                                        <p:cTn id="14" dur="750" fill="hold"/>
                                        <p:tgtEl>
                                          <p:spTgt spid="3085"/>
                                        </p:tgtEl>
                                        <p:attrNameLst>
                                          <p:attrName>ppt_h</p:attrName>
                                        </p:attrNameLst>
                                      </p:cBhvr>
                                      <p:tavLst>
                                        <p:tav tm="0">
                                          <p:val>
                                            <p:fltVal val="0"/>
                                          </p:val>
                                        </p:tav>
                                        <p:tav tm="100000">
                                          <p:val>
                                            <p:strVal val="#ppt_h"/>
                                          </p:val>
                                        </p:tav>
                                      </p:tavLst>
                                    </p:anim>
                                    <p:anim calcmode="lin" valueType="num">
                                      <p:cBhvr>
                                        <p:cTn id="15" dur="750" fill="hold"/>
                                        <p:tgtEl>
                                          <p:spTgt spid="3085"/>
                                        </p:tgtEl>
                                        <p:attrNameLst>
                                          <p:attrName>ppt_x</p:attrName>
                                        </p:attrNameLst>
                                      </p:cBhvr>
                                      <p:tavLst>
                                        <p:tav tm="0" fmla="#ppt_x+(cos(-2*pi*(1-$))*-#ppt_x-sin(-2*pi*(1-$))*(1-#ppt_y))*(1-$)">
                                          <p:val>
                                            <p:fltVal val="0"/>
                                          </p:val>
                                        </p:tav>
                                        <p:tav tm="100000">
                                          <p:val>
                                            <p:fltVal val="1"/>
                                          </p:val>
                                        </p:tav>
                                      </p:tavLst>
                                    </p:anim>
                                    <p:anim calcmode="lin" valueType="num">
                                      <p:cBhvr>
                                        <p:cTn id="16" dur="750" fill="hold"/>
                                        <p:tgtEl>
                                          <p:spTgt spid="3085"/>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1750"/>
                                  </p:stCondLst>
                                  <p:childTnLst>
                                    <p:set>
                                      <p:cBhvr>
                                        <p:cTn id="18" dur="1" fill="hold">
                                          <p:stCondLst>
                                            <p:cond delay="0"/>
                                          </p:stCondLst>
                                        </p:cTn>
                                        <p:tgtEl>
                                          <p:spTgt spid="3086"/>
                                        </p:tgtEl>
                                        <p:attrNameLst>
                                          <p:attrName>style.visibility</p:attrName>
                                        </p:attrNameLst>
                                      </p:cBhvr>
                                      <p:to>
                                        <p:strVal val="visible"/>
                                      </p:to>
                                    </p:set>
                                    <p:anim calcmode="lin" valueType="num">
                                      <p:cBhvr>
                                        <p:cTn id="19" dur="750" fill="hold"/>
                                        <p:tgtEl>
                                          <p:spTgt spid="3086"/>
                                        </p:tgtEl>
                                        <p:attrNameLst>
                                          <p:attrName>ppt_w</p:attrName>
                                        </p:attrNameLst>
                                      </p:cBhvr>
                                      <p:tavLst>
                                        <p:tav tm="0">
                                          <p:val>
                                            <p:fltVal val="0"/>
                                          </p:val>
                                        </p:tav>
                                        <p:tav tm="100000">
                                          <p:val>
                                            <p:strVal val="#ppt_w"/>
                                          </p:val>
                                        </p:tav>
                                      </p:tavLst>
                                    </p:anim>
                                    <p:anim calcmode="lin" valueType="num">
                                      <p:cBhvr>
                                        <p:cTn id="20" dur="750" fill="hold"/>
                                        <p:tgtEl>
                                          <p:spTgt spid="3086"/>
                                        </p:tgtEl>
                                        <p:attrNameLst>
                                          <p:attrName>ppt_h</p:attrName>
                                        </p:attrNameLst>
                                      </p:cBhvr>
                                      <p:tavLst>
                                        <p:tav tm="0">
                                          <p:val>
                                            <p:fltVal val="0"/>
                                          </p:val>
                                        </p:tav>
                                        <p:tav tm="100000">
                                          <p:val>
                                            <p:strVal val="#ppt_h"/>
                                          </p:val>
                                        </p:tav>
                                      </p:tavLst>
                                    </p:anim>
                                    <p:anim calcmode="lin" valueType="num">
                                      <p:cBhvr>
                                        <p:cTn id="21" dur="750" fill="hold"/>
                                        <p:tgtEl>
                                          <p:spTgt spid="3086"/>
                                        </p:tgtEl>
                                        <p:attrNameLst>
                                          <p:attrName>ppt_x</p:attrName>
                                        </p:attrNameLst>
                                      </p:cBhvr>
                                      <p:tavLst>
                                        <p:tav tm="0" fmla="#ppt_x+(cos(-2*pi*(1-$))*-#ppt_x-sin(-2*pi*(1-$))*(1-#ppt_y))*(1-$)">
                                          <p:val>
                                            <p:fltVal val="0"/>
                                          </p:val>
                                        </p:tav>
                                        <p:tav tm="100000">
                                          <p:val>
                                            <p:fltVal val="1"/>
                                          </p:val>
                                        </p:tav>
                                      </p:tavLst>
                                    </p:anim>
                                    <p:anim calcmode="lin" valueType="num">
                                      <p:cBhvr>
                                        <p:cTn id="22" dur="750" fill="hold"/>
                                        <p:tgtEl>
                                          <p:spTgt spid="3086"/>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2500"/>
                                  </p:stCondLst>
                                  <p:childTnLst>
                                    <p:set>
                                      <p:cBhvr>
                                        <p:cTn id="24" dur="1" fill="hold">
                                          <p:stCondLst>
                                            <p:cond delay="0"/>
                                          </p:stCondLst>
                                        </p:cTn>
                                        <p:tgtEl>
                                          <p:spTgt spid="3087"/>
                                        </p:tgtEl>
                                        <p:attrNameLst>
                                          <p:attrName>style.visibility</p:attrName>
                                        </p:attrNameLst>
                                      </p:cBhvr>
                                      <p:to>
                                        <p:strVal val="visible"/>
                                      </p:to>
                                    </p:set>
                                    <p:anim calcmode="lin" valueType="num">
                                      <p:cBhvr>
                                        <p:cTn id="25" dur="750" fill="hold"/>
                                        <p:tgtEl>
                                          <p:spTgt spid="3087"/>
                                        </p:tgtEl>
                                        <p:attrNameLst>
                                          <p:attrName>ppt_w</p:attrName>
                                        </p:attrNameLst>
                                      </p:cBhvr>
                                      <p:tavLst>
                                        <p:tav tm="0">
                                          <p:val>
                                            <p:fltVal val="0"/>
                                          </p:val>
                                        </p:tav>
                                        <p:tav tm="100000">
                                          <p:val>
                                            <p:strVal val="#ppt_w"/>
                                          </p:val>
                                        </p:tav>
                                      </p:tavLst>
                                    </p:anim>
                                    <p:anim calcmode="lin" valueType="num">
                                      <p:cBhvr>
                                        <p:cTn id="26" dur="750" fill="hold"/>
                                        <p:tgtEl>
                                          <p:spTgt spid="3087"/>
                                        </p:tgtEl>
                                        <p:attrNameLst>
                                          <p:attrName>ppt_h</p:attrName>
                                        </p:attrNameLst>
                                      </p:cBhvr>
                                      <p:tavLst>
                                        <p:tav tm="0">
                                          <p:val>
                                            <p:fltVal val="0"/>
                                          </p:val>
                                        </p:tav>
                                        <p:tav tm="100000">
                                          <p:val>
                                            <p:strVal val="#ppt_h"/>
                                          </p:val>
                                        </p:tav>
                                      </p:tavLst>
                                    </p:anim>
                                    <p:anim calcmode="lin" valueType="num">
                                      <p:cBhvr>
                                        <p:cTn id="27" dur="750" fill="hold"/>
                                        <p:tgtEl>
                                          <p:spTgt spid="3087"/>
                                        </p:tgtEl>
                                        <p:attrNameLst>
                                          <p:attrName>ppt_x</p:attrName>
                                        </p:attrNameLst>
                                      </p:cBhvr>
                                      <p:tavLst>
                                        <p:tav tm="0" fmla="#ppt_x+(cos(-2*pi*(1-$))*-#ppt_x-sin(-2*pi*(1-$))*(1-#ppt_y))*(1-$)">
                                          <p:val>
                                            <p:fltVal val="0"/>
                                          </p:val>
                                        </p:tav>
                                        <p:tav tm="100000">
                                          <p:val>
                                            <p:fltVal val="1"/>
                                          </p:val>
                                        </p:tav>
                                      </p:tavLst>
                                    </p:anim>
                                    <p:anim calcmode="lin" valueType="num">
                                      <p:cBhvr>
                                        <p:cTn id="28" dur="750" fill="hold"/>
                                        <p:tgtEl>
                                          <p:spTgt spid="3087"/>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3250"/>
                                  </p:stCondLst>
                                  <p:childTnLst>
                                    <p:set>
                                      <p:cBhvr>
                                        <p:cTn id="30" dur="1" fill="hold">
                                          <p:stCondLst>
                                            <p:cond delay="0"/>
                                          </p:stCondLst>
                                        </p:cTn>
                                        <p:tgtEl>
                                          <p:spTgt spid="3088"/>
                                        </p:tgtEl>
                                        <p:attrNameLst>
                                          <p:attrName>style.visibility</p:attrName>
                                        </p:attrNameLst>
                                      </p:cBhvr>
                                      <p:to>
                                        <p:strVal val="visible"/>
                                      </p:to>
                                    </p:set>
                                    <p:anim calcmode="lin" valueType="num">
                                      <p:cBhvr>
                                        <p:cTn id="31" dur="750" fill="hold"/>
                                        <p:tgtEl>
                                          <p:spTgt spid="3088"/>
                                        </p:tgtEl>
                                        <p:attrNameLst>
                                          <p:attrName>ppt_w</p:attrName>
                                        </p:attrNameLst>
                                      </p:cBhvr>
                                      <p:tavLst>
                                        <p:tav tm="0">
                                          <p:val>
                                            <p:fltVal val="0"/>
                                          </p:val>
                                        </p:tav>
                                        <p:tav tm="100000">
                                          <p:val>
                                            <p:strVal val="#ppt_w"/>
                                          </p:val>
                                        </p:tav>
                                      </p:tavLst>
                                    </p:anim>
                                    <p:anim calcmode="lin" valueType="num">
                                      <p:cBhvr>
                                        <p:cTn id="32" dur="750" fill="hold"/>
                                        <p:tgtEl>
                                          <p:spTgt spid="3088"/>
                                        </p:tgtEl>
                                        <p:attrNameLst>
                                          <p:attrName>ppt_h</p:attrName>
                                        </p:attrNameLst>
                                      </p:cBhvr>
                                      <p:tavLst>
                                        <p:tav tm="0">
                                          <p:val>
                                            <p:fltVal val="0"/>
                                          </p:val>
                                        </p:tav>
                                        <p:tav tm="100000">
                                          <p:val>
                                            <p:strVal val="#ppt_h"/>
                                          </p:val>
                                        </p:tav>
                                      </p:tavLst>
                                    </p:anim>
                                    <p:anim calcmode="lin" valueType="num">
                                      <p:cBhvr>
                                        <p:cTn id="33" dur="750" fill="hold"/>
                                        <p:tgtEl>
                                          <p:spTgt spid="3088"/>
                                        </p:tgtEl>
                                        <p:attrNameLst>
                                          <p:attrName>ppt_x</p:attrName>
                                        </p:attrNameLst>
                                      </p:cBhvr>
                                      <p:tavLst>
                                        <p:tav tm="0" fmla="#ppt_x+(cos(-2*pi*(1-$))*-#ppt_x-sin(-2*pi*(1-$))*(1-#ppt_y))*(1-$)">
                                          <p:val>
                                            <p:fltVal val="0"/>
                                          </p:val>
                                        </p:tav>
                                        <p:tav tm="100000">
                                          <p:val>
                                            <p:fltVal val="1"/>
                                          </p:val>
                                        </p:tav>
                                      </p:tavLst>
                                    </p:anim>
                                    <p:anim calcmode="lin" valueType="num">
                                      <p:cBhvr>
                                        <p:cTn id="34" dur="750" fill="hold"/>
                                        <p:tgtEl>
                                          <p:spTgt spid="3088"/>
                                        </p:tgtEl>
                                        <p:attrNameLst>
                                          <p:attrName>ppt_y</p:attrName>
                                        </p:attrNameLst>
                                      </p:cBhvr>
                                      <p:tavLst>
                                        <p:tav tm="0" fmla="#ppt_y+(sin(-2*pi*(1-$))*-#ppt_x+cos(-2*pi*(1-$))*(1-#ppt_y))*(1-$)">
                                          <p:val>
                                            <p:fltVal val="0"/>
                                          </p:val>
                                        </p:tav>
                                        <p:tav tm="100000">
                                          <p:val>
                                            <p:fltVal val="1"/>
                                          </p:val>
                                        </p:tav>
                                      </p:tavLst>
                                    </p:anim>
                                  </p:childTnLst>
                                </p:cTn>
                              </p:par>
                              <p:par>
                                <p:cTn id="35" presetID="47" presetClass="entr" presetSubtype="0" fill="hold" nodeType="withEffect">
                                  <p:stCondLst>
                                    <p:cond delay="325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750"/>
                                        <p:tgtEl>
                                          <p:spTgt spid="3"/>
                                        </p:tgtEl>
                                      </p:cBhvr>
                                    </p:animEffect>
                                    <p:anim calcmode="lin" valueType="num">
                                      <p:cBhvr>
                                        <p:cTn id="38" dur="750" fill="hold"/>
                                        <p:tgtEl>
                                          <p:spTgt spid="3"/>
                                        </p:tgtEl>
                                        <p:attrNameLst>
                                          <p:attrName>ppt_x</p:attrName>
                                        </p:attrNameLst>
                                      </p:cBhvr>
                                      <p:tavLst>
                                        <p:tav tm="0">
                                          <p:val>
                                            <p:strVal val="#ppt_x"/>
                                          </p:val>
                                        </p:tav>
                                        <p:tav tm="100000">
                                          <p:val>
                                            <p:strVal val="#ppt_x"/>
                                          </p:val>
                                        </p:tav>
                                      </p:tavLst>
                                    </p:anim>
                                    <p:anim calcmode="lin" valueType="num">
                                      <p:cBhvr>
                                        <p:cTn id="39" dur="750" fill="hold"/>
                                        <p:tgtEl>
                                          <p:spTgt spid="3"/>
                                        </p:tgtEl>
                                        <p:attrNameLst>
                                          <p:attrName>ppt_y</p:attrName>
                                        </p:attrNameLst>
                                      </p:cBhvr>
                                      <p:tavLst>
                                        <p:tav tm="0">
                                          <p:val>
                                            <p:strVal val="#ppt_y-.1"/>
                                          </p:val>
                                        </p:tav>
                                        <p:tav tm="100000">
                                          <p:val>
                                            <p:strVal val="#ppt_y"/>
                                          </p:val>
                                        </p:tav>
                                      </p:tavLst>
                                    </p:anim>
                                  </p:childTnLst>
                                </p:cTn>
                              </p:par>
                              <p:par>
                                <p:cTn id="40" presetID="22" presetClass="entr" presetSubtype="1" fill="hold" grpId="0" nodeType="withEffect">
                                  <p:stCondLst>
                                    <p:cond delay="4000"/>
                                  </p:stCondLst>
                                  <p:childTnLst>
                                    <p:set>
                                      <p:cBhvr>
                                        <p:cTn id="41" dur="1" fill="hold">
                                          <p:stCondLst>
                                            <p:cond delay="0"/>
                                          </p:stCondLst>
                                        </p:cTn>
                                        <p:tgtEl>
                                          <p:spTgt spid="3083"/>
                                        </p:tgtEl>
                                        <p:attrNameLst>
                                          <p:attrName>style.visibility</p:attrName>
                                        </p:attrNameLst>
                                      </p:cBhvr>
                                      <p:to>
                                        <p:strVal val="visible"/>
                                      </p:to>
                                    </p:set>
                                    <p:animEffect transition="in" filter="wipe(up)">
                                      <p:cBhvr>
                                        <p:cTn id="42" dur="500"/>
                                        <p:tgtEl>
                                          <p:spTgt spid="3083"/>
                                        </p:tgtEl>
                                      </p:cBhvr>
                                    </p:animEffect>
                                  </p:childTnLst>
                                </p:cTn>
                              </p:par>
                              <p:par>
                                <p:cTn id="43" presetID="42" presetClass="entr" presetSubtype="0" fill="hold" grpId="0" nodeType="withEffect">
                                  <p:stCondLst>
                                    <p:cond delay="4000"/>
                                  </p:stCondLst>
                                  <p:childTnLst>
                                    <p:set>
                                      <p:cBhvr>
                                        <p:cTn id="44" dur="1" fill="hold">
                                          <p:stCondLst>
                                            <p:cond delay="0"/>
                                          </p:stCondLst>
                                        </p:cTn>
                                        <p:tgtEl>
                                          <p:spTgt spid="3080"/>
                                        </p:tgtEl>
                                        <p:attrNameLst>
                                          <p:attrName>style.visibility</p:attrName>
                                        </p:attrNameLst>
                                      </p:cBhvr>
                                      <p:to>
                                        <p:strVal val="visible"/>
                                      </p:to>
                                    </p:set>
                                    <p:animEffect transition="in" filter="fade">
                                      <p:cBhvr>
                                        <p:cTn id="45" dur="750"/>
                                        <p:tgtEl>
                                          <p:spTgt spid="3080"/>
                                        </p:tgtEl>
                                      </p:cBhvr>
                                    </p:animEffect>
                                    <p:anim calcmode="lin" valueType="num">
                                      <p:cBhvr>
                                        <p:cTn id="46" dur="750" fill="hold"/>
                                        <p:tgtEl>
                                          <p:spTgt spid="3080"/>
                                        </p:tgtEl>
                                        <p:attrNameLst>
                                          <p:attrName>ppt_x</p:attrName>
                                        </p:attrNameLst>
                                      </p:cBhvr>
                                      <p:tavLst>
                                        <p:tav tm="0">
                                          <p:val>
                                            <p:strVal val="#ppt_x"/>
                                          </p:val>
                                        </p:tav>
                                        <p:tav tm="100000">
                                          <p:val>
                                            <p:strVal val="#ppt_x"/>
                                          </p:val>
                                        </p:tav>
                                      </p:tavLst>
                                    </p:anim>
                                    <p:anim calcmode="lin" valueType="num">
                                      <p:cBhvr>
                                        <p:cTn id="47" dur="750" fill="hold"/>
                                        <p:tgtEl>
                                          <p:spTgt spid="308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4750"/>
                                  </p:stCondLst>
                                  <p:childTnLst>
                                    <p:set>
                                      <p:cBhvr>
                                        <p:cTn id="49" dur="1" fill="hold">
                                          <p:stCondLst>
                                            <p:cond delay="0"/>
                                          </p:stCondLst>
                                        </p:cTn>
                                        <p:tgtEl>
                                          <p:spTgt spid="3078"/>
                                        </p:tgtEl>
                                        <p:attrNameLst>
                                          <p:attrName>style.visibility</p:attrName>
                                        </p:attrNameLst>
                                      </p:cBhvr>
                                      <p:to>
                                        <p:strVal val="visible"/>
                                      </p:to>
                                    </p:set>
                                    <p:animEffect transition="in" filter="fade">
                                      <p:cBhvr>
                                        <p:cTn id="50" dur="750"/>
                                        <p:tgtEl>
                                          <p:spTgt spid="3078"/>
                                        </p:tgtEl>
                                      </p:cBhvr>
                                    </p:animEffect>
                                    <p:anim calcmode="lin" valueType="num">
                                      <p:cBhvr>
                                        <p:cTn id="51" dur="750" fill="hold"/>
                                        <p:tgtEl>
                                          <p:spTgt spid="3078"/>
                                        </p:tgtEl>
                                        <p:attrNameLst>
                                          <p:attrName>ppt_x</p:attrName>
                                        </p:attrNameLst>
                                      </p:cBhvr>
                                      <p:tavLst>
                                        <p:tav tm="0">
                                          <p:val>
                                            <p:strVal val="#ppt_x"/>
                                          </p:val>
                                        </p:tav>
                                        <p:tav tm="100000">
                                          <p:val>
                                            <p:strVal val="#ppt_x"/>
                                          </p:val>
                                        </p:tav>
                                      </p:tavLst>
                                    </p:anim>
                                    <p:anim calcmode="lin" valueType="num">
                                      <p:cBhvr>
                                        <p:cTn id="52" dur="750" fill="hold"/>
                                        <p:tgtEl>
                                          <p:spTgt spid="307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5500"/>
                                  </p:stCondLst>
                                  <p:childTnLst>
                                    <p:set>
                                      <p:cBhvr>
                                        <p:cTn id="54" dur="1" fill="hold">
                                          <p:stCondLst>
                                            <p:cond delay="0"/>
                                          </p:stCondLst>
                                        </p:cTn>
                                        <p:tgtEl>
                                          <p:spTgt spid="3077"/>
                                        </p:tgtEl>
                                        <p:attrNameLst>
                                          <p:attrName>style.visibility</p:attrName>
                                        </p:attrNameLst>
                                      </p:cBhvr>
                                      <p:to>
                                        <p:strVal val="visible"/>
                                      </p:to>
                                    </p:set>
                                    <p:animEffect transition="in" filter="fade">
                                      <p:cBhvr>
                                        <p:cTn id="55" dur="750"/>
                                        <p:tgtEl>
                                          <p:spTgt spid="3077"/>
                                        </p:tgtEl>
                                      </p:cBhvr>
                                    </p:animEffect>
                                    <p:anim calcmode="lin" valueType="num">
                                      <p:cBhvr>
                                        <p:cTn id="56" dur="750" fill="hold"/>
                                        <p:tgtEl>
                                          <p:spTgt spid="3077"/>
                                        </p:tgtEl>
                                        <p:attrNameLst>
                                          <p:attrName>ppt_x</p:attrName>
                                        </p:attrNameLst>
                                      </p:cBhvr>
                                      <p:tavLst>
                                        <p:tav tm="0">
                                          <p:val>
                                            <p:strVal val="#ppt_x"/>
                                          </p:val>
                                        </p:tav>
                                        <p:tav tm="100000">
                                          <p:val>
                                            <p:strVal val="#ppt_x"/>
                                          </p:val>
                                        </p:tav>
                                      </p:tavLst>
                                    </p:anim>
                                    <p:anim calcmode="lin" valueType="num">
                                      <p:cBhvr>
                                        <p:cTn id="57" dur="750" fill="hold"/>
                                        <p:tgtEl>
                                          <p:spTgt spid="307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6250"/>
                                  </p:stCondLst>
                                  <p:childTnLst>
                                    <p:set>
                                      <p:cBhvr>
                                        <p:cTn id="59" dur="1" fill="hold">
                                          <p:stCondLst>
                                            <p:cond delay="0"/>
                                          </p:stCondLst>
                                        </p:cTn>
                                        <p:tgtEl>
                                          <p:spTgt spid="3076"/>
                                        </p:tgtEl>
                                        <p:attrNameLst>
                                          <p:attrName>style.visibility</p:attrName>
                                        </p:attrNameLst>
                                      </p:cBhvr>
                                      <p:to>
                                        <p:strVal val="visible"/>
                                      </p:to>
                                    </p:set>
                                    <p:animEffect transition="in" filter="fade">
                                      <p:cBhvr>
                                        <p:cTn id="60" dur="750"/>
                                        <p:tgtEl>
                                          <p:spTgt spid="3076"/>
                                        </p:tgtEl>
                                      </p:cBhvr>
                                    </p:animEffect>
                                    <p:anim calcmode="lin" valueType="num">
                                      <p:cBhvr>
                                        <p:cTn id="61" dur="750" fill="hold"/>
                                        <p:tgtEl>
                                          <p:spTgt spid="3076"/>
                                        </p:tgtEl>
                                        <p:attrNameLst>
                                          <p:attrName>ppt_x</p:attrName>
                                        </p:attrNameLst>
                                      </p:cBhvr>
                                      <p:tavLst>
                                        <p:tav tm="0">
                                          <p:val>
                                            <p:strVal val="#ppt_x"/>
                                          </p:val>
                                        </p:tav>
                                        <p:tav tm="100000">
                                          <p:val>
                                            <p:strVal val="#ppt_x"/>
                                          </p:val>
                                        </p:tav>
                                      </p:tavLst>
                                    </p:anim>
                                    <p:anim calcmode="lin" valueType="num">
                                      <p:cBhvr>
                                        <p:cTn id="62" dur="750" fill="hold"/>
                                        <p:tgtEl>
                                          <p:spTgt spid="307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7000"/>
                                  </p:stCondLst>
                                  <p:childTnLst>
                                    <p:set>
                                      <p:cBhvr>
                                        <p:cTn id="64" dur="1" fill="hold">
                                          <p:stCondLst>
                                            <p:cond delay="0"/>
                                          </p:stCondLst>
                                        </p:cTn>
                                        <p:tgtEl>
                                          <p:spTgt spid="3075"/>
                                        </p:tgtEl>
                                        <p:attrNameLst>
                                          <p:attrName>style.visibility</p:attrName>
                                        </p:attrNameLst>
                                      </p:cBhvr>
                                      <p:to>
                                        <p:strVal val="visible"/>
                                      </p:to>
                                    </p:set>
                                    <p:animEffect transition="in" filter="fade">
                                      <p:cBhvr>
                                        <p:cTn id="65" dur="750"/>
                                        <p:tgtEl>
                                          <p:spTgt spid="3075"/>
                                        </p:tgtEl>
                                      </p:cBhvr>
                                    </p:animEffect>
                                    <p:anim calcmode="lin" valueType="num">
                                      <p:cBhvr>
                                        <p:cTn id="66" dur="750" fill="hold"/>
                                        <p:tgtEl>
                                          <p:spTgt spid="3075"/>
                                        </p:tgtEl>
                                        <p:attrNameLst>
                                          <p:attrName>ppt_x</p:attrName>
                                        </p:attrNameLst>
                                      </p:cBhvr>
                                      <p:tavLst>
                                        <p:tav tm="0">
                                          <p:val>
                                            <p:strVal val="#ppt_x"/>
                                          </p:val>
                                        </p:tav>
                                        <p:tav tm="100000">
                                          <p:val>
                                            <p:strVal val="#ppt_x"/>
                                          </p:val>
                                        </p:tav>
                                      </p:tavLst>
                                    </p:anim>
                                    <p:anim calcmode="lin" valueType="num">
                                      <p:cBhvr>
                                        <p:cTn id="67" dur="75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animBg="1"/>
      <p:bldP spid="3076" grpId="0" animBg="1"/>
      <p:bldP spid="3077" grpId="0" animBg="1"/>
      <p:bldP spid="3078" grpId="0" animBg="1"/>
      <p:bldP spid="3080" grpId="0" animBg="1"/>
      <p:bldP spid="3081" grpId="0" animBg="1"/>
      <p:bldP spid="3085" grpId="0" animBg="1"/>
      <p:bldP spid="3086" grpId="0" animBg="1"/>
      <p:bldP spid="3087" grpId="0" animBg="1"/>
      <p:bldP spid="3088" grpId="0" animBg="1"/>
      <p:bldP spid="308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12"/>
          <p:cNvSpPr/>
          <p:nvPr/>
        </p:nvSpPr>
        <p:spPr bwMode="auto">
          <a:xfrm>
            <a:off x="2664885" y="0"/>
            <a:ext cx="9527116" cy="6858000"/>
          </a:xfrm>
          <a:custGeom>
            <a:avLst/>
            <a:gdLst>
              <a:gd name="T0" fmla="*/ 3457242 w 7144661"/>
              <a:gd name="T1" fmla="*/ 0 h 6858000"/>
              <a:gd name="T2" fmla="*/ 7146689 w 7144661"/>
              <a:gd name="T3" fmla="*/ 0 h 6858000"/>
              <a:gd name="T4" fmla="*/ 7146689 w 7144661"/>
              <a:gd name="T5" fmla="*/ 6858000 h 6858000"/>
              <a:gd name="T6" fmla="*/ 0 w 7144661"/>
              <a:gd name="T7" fmla="*/ 6858000 h 6858000"/>
              <a:gd name="T8" fmla="*/ 3457242 w 714466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44661" h="6858000">
                <a:moveTo>
                  <a:pt x="3456261" y="0"/>
                </a:moveTo>
                <a:lnTo>
                  <a:pt x="7144661" y="0"/>
                </a:lnTo>
                <a:lnTo>
                  <a:pt x="7144661" y="6858000"/>
                </a:lnTo>
                <a:lnTo>
                  <a:pt x="0" y="6858000"/>
                </a:lnTo>
                <a:lnTo>
                  <a:pt x="3456261" y="0"/>
                </a:lnTo>
                <a:close/>
              </a:path>
            </a:pathLst>
          </a:custGeom>
          <a:blipFill dpi="0" rotWithShape="1">
            <a:blip r:embed="rId3"/>
            <a:srcRect/>
            <a:stretch>
              <a:fillRect/>
            </a:stretch>
          </a:blipFill>
          <a:ln w="3175" cmpd="sng">
            <a:solidFill>
              <a:schemeClr val="bg1"/>
            </a:solidFill>
            <a:round/>
          </a:ln>
        </p:spPr>
        <p:txBody>
          <a:bodyPr anchor="ctr"/>
          <a:lstStyle/>
          <a:p>
            <a:endParaRPr lang="zh-CN" altLang="en-US" sz="2400">
              <a:cs typeface="+mn-ea"/>
              <a:sym typeface="+mn-lt"/>
            </a:endParaRPr>
          </a:p>
        </p:txBody>
      </p:sp>
      <p:sp>
        <p:nvSpPr>
          <p:cNvPr id="3074" name="任意多边形 17"/>
          <p:cNvSpPr/>
          <p:nvPr/>
        </p:nvSpPr>
        <p:spPr bwMode="auto">
          <a:xfrm>
            <a:off x="2" y="1"/>
            <a:ext cx="7284156" cy="5394327"/>
          </a:xfrm>
          <a:custGeom>
            <a:avLst/>
            <a:gdLst>
              <a:gd name="T0" fmla="*/ 0 w 1641135"/>
              <a:gd name="T1" fmla="*/ 0 h 1714500"/>
              <a:gd name="T2" fmla="*/ 68269909 w 1641135"/>
              <a:gd name="T3" fmla="*/ 0 h 1714500"/>
              <a:gd name="T4" fmla="*/ 61502137 w 1641135"/>
              <a:gd name="T5" fmla="*/ 76945130 h 1714500"/>
              <a:gd name="T6" fmla="*/ 0 w 1641135"/>
              <a:gd name="T7" fmla="*/ 0 h 1714500"/>
              <a:gd name="T8" fmla="*/ 0 60000 65536"/>
              <a:gd name="T9" fmla="*/ 0 60000 65536"/>
              <a:gd name="T10" fmla="*/ 0 60000 65536"/>
              <a:gd name="T11" fmla="*/ 0 60000 65536"/>
              <a:gd name="connsiteX0" fmla="*/ 0 w 1641135"/>
              <a:gd name="connsiteY0" fmla="*/ 0 h 1517945"/>
              <a:gd name="connsiteX1" fmla="*/ 1641135 w 1641135"/>
              <a:gd name="connsiteY1" fmla="*/ 0 h 1517945"/>
              <a:gd name="connsiteX2" fmla="*/ 793952 w 1641135"/>
              <a:gd name="connsiteY2" fmla="*/ 1517945 h 1517945"/>
              <a:gd name="connsiteX3" fmla="*/ 0 w 1641135"/>
              <a:gd name="connsiteY3" fmla="*/ 0 h 1517945"/>
              <a:gd name="connsiteX0-1" fmla="*/ 0 w 1566913"/>
              <a:gd name="connsiteY0-2" fmla="*/ 0 h 1517945"/>
              <a:gd name="connsiteX1-3" fmla="*/ 1566913 w 1566913"/>
              <a:gd name="connsiteY1-4" fmla="*/ 3574 h 1517945"/>
              <a:gd name="connsiteX2-5" fmla="*/ 793952 w 1566913"/>
              <a:gd name="connsiteY2-6" fmla="*/ 1517945 h 1517945"/>
              <a:gd name="connsiteX3-7" fmla="*/ 0 w 1566913"/>
              <a:gd name="connsiteY3-8" fmla="*/ 0 h 1517945"/>
              <a:gd name="connsiteX0-9" fmla="*/ 0 w 1566913"/>
              <a:gd name="connsiteY0-10" fmla="*/ 0 h 1517945"/>
              <a:gd name="connsiteX1-11" fmla="*/ 1566913 w 1566913"/>
              <a:gd name="connsiteY1-12" fmla="*/ 3574 h 1517945"/>
              <a:gd name="connsiteX2-13" fmla="*/ 793952 w 1566913"/>
              <a:gd name="connsiteY2-14" fmla="*/ 1517945 h 1517945"/>
              <a:gd name="connsiteX3-15" fmla="*/ 0 w 1566913"/>
              <a:gd name="connsiteY3-16" fmla="*/ 0 h 1517945"/>
              <a:gd name="connsiteX0-17" fmla="*/ 0 w 1576687"/>
              <a:gd name="connsiteY0-18" fmla="*/ 0 h 1517945"/>
              <a:gd name="connsiteX1-19" fmla="*/ 1576687 w 1576687"/>
              <a:gd name="connsiteY1-20" fmla="*/ 3574 h 1517945"/>
              <a:gd name="connsiteX2-21" fmla="*/ 793952 w 1576687"/>
              <a:gd name="connsiteY2-22" fmla="*/ 1517945 h 1517945"/>
              <a:gd name="connsiteX3-23" fmla="*/ 0 w 1576687"/>
              <a:gd name="connsiteY3-24" fmla="*/ 0 h 1517945"/>
              <a:gd name="connsiteX0-25" fmla="*/ 0 w 1576687"/>
              <a:gd name="connsiteY0-26" fmla="*/ 1787 h 1519732"/>
              <a:gd name="connsiteX1-27" fmla="*/ 1576687 w 1576687"/>
              <a:gd name="connsiteY1-28" fmla="*/ 0 h 1519732"/>
              <a:gd name="connsiteX2-29" fmla="*/ 793952 w 1576687"/>
              <a:gd name="connsiteY2-30" fmla="*/ 1519732 h 1519732"/>
              <a:gd name="connsiteX3-31" fmla="*/ 0 w 1576687"/>
              <a:gd name="connsiteY3-32" fmla="*/ 1787 h 1519732"/>
              <a:gd name="connsiteX0-33" fmla="*/ 0 w 1576687"/>
              <a:gd name="connsiteY0-34" fmla="*/ 0 h 1517945"/>
              <a:gd name="connsiteX1-35" fmla="*/ 1576687 w 1576687"/>
              <a:gd name="connsiteY1-36" fmla="*/ 893 h 1517945"/>
              <a:gd name="connsiteX2-37" fmla="*/ 793952 w 1576687"/>
              <a:gd name="connsiteY2-38" fmla="*/ 1517945 h 1517945"/>
              <a:gd name="connsiteX3-39" fmla="*/ 0 w 1576687"/>
              <a:gd name="connsiteY3-40" fmla="*/ 0 h 1517945"/>
            </a:gdLst>
            <a:ahLst/>
            <a:cxnLst>
              <a:cxn ang="0">
                <a:pos x="connsiteX0-1" y="connsiteY0-2"/>
              </a:cxn>
              <a:cxn ang="0">
                <a:pos x="connsiteX1-3" y="connsiteY1-4"/>
              </a:cxn>
              <a:cxn ang="0">
                <a:pos x="connsiteX2-5" y="connsiteY2-6"/>
              </a:cxn>
              <a:cxn ang="0">
                <a:pos x="connsiteX3-7" y="connsiteY3-8"/>
              </a:cxn>
            </a:cxnLst>
            <a:rect l="l" t="t" r="r" b="b"/>
            <a:pathLst>
              <a:path w="1576687" h="1517945">
                <a:moveTo>
                  <a:pt x="0" y="0"/>
                </a:moveTo>
                <a:lnTo>
                  <a:pt x="1576687" y="893"/>
                </a:lnTo>
                <a:lnTo>
                  <a:pt x="793952" y="1517945"/>
                </a:lnTo>
                <a:lnTo>
                  <a:pt x="0" y="0"/>
                </a:lnTo>
                <a:close/>
              </a:path>
            </a:pathLst>
          </a:custGeom>
          <a:solidFill>
            <a:srgbClr val="00B5E2"/>
          </a:solidFill>
          <a:ln>
            <a:noFill/>
          </a:ln>
        </p:spPr>
        <p:txBody>
          <a:bodyPr anchor="ctr"/>
          <a:lstStyle/>
          <a:p>
            <a:endParaRPr lang="zh-CN" altLang="en-US" sz="2400">
              <a:cs typeface="+mn-ea"/>
              <a:sym typeface="+mn-lt"/>
            </a:endParaRPr>
          </a:p>
        </p:txBody>
      </p:sp>
      <p:grpSp>
        <p:nvGrpSpPr>
          <p:cNvPr id="2" name="组合 1"/>
          <p:cNvGrpSpPr/>
          <p:nvPr/>
        </p:nvGrpSpPr>
        <p:grpSpPr>
          <a:xfrm>
            <a:off x="1775521" y="356659"/>
            <a:ext cx="3752849" cy="890488"/>
            <a:chOff x="1331640" y="267494"/>
            <a:chExt cx="2814637" cy="667866"/>
          </a:xfrm>
        </p:grpSpPr>
        <p:sp>
          <p:nvSpPr>
            <p:cNvPr id="3076" name="文本框 25"/>
            <p:cNvSpPr txBox="1">
              <a:spLocks noChangeArrowheads="1"/>
            </p:cNvSpPr>
            <p:nvPr/>
          </p:nvSpPr>
          <p:spPr bwMode="auto">
            <a:xfrm>
              <a:off x="1331640" y="544835"/>
              <a:ext cx="27352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spcBef>
                  <a:spcPct val="0"/>
                </a:spcBef>
                <a:buNone/>
                <a:defRPr/>
              </a:pPr>
              <a:r>
                <a:rPr lang="zh-CN" altLang="en-US" sz="3735" b="1" dirty="0">
                  <a:solidFill>
                    <a:schemeClr val="bg1"/>
                  </a:solidFill>
                  <a:latin typeface="+mn-lt"/>
                  <a:ea typeface="+mn-ea"/>
                  <a:cs typeface="+mn-ea"/>
                  <a:sym typeface="+mn-lt"/>
                </a:rPr>
                <a:t>武汉</a:t>
              </a:r>
            </a:p>
          </p:txBody>
        </p:sp>
        <p:sp>
          <p:nvSpPr>
            <p:cNvPr id="3077" name="TextBox 13"/>
            <p:cNvSpPr txBox="1">
              <a:spLocks noChangeArrowheads="1"/>
            </p:cNvSpPr>
            <p:nvPr/>
          </p:nvSpPr>
          <p:spPr bwMode="auto">
            <a:xfrm>
              <a:off x="1337989" y="267494"/>
              <a:ext cx="2808288" cy="23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600" dirty="0">
                  <a:solidFill>
                    <a:srgbClr val="FFFFFF"/>
                  </a:solidFill>
                  <a:latin typeface="+mn-lt"/>
                  <a:ea typeface="+mn-ea"/>
                  <a:cs typeface="+mn-ea"/>
                  <a:sym typeface="+mn-lt"/>
                </a:rPr>
                <a:t>Add your text here. add your text here.</a:t>
              </a:r>
            </a:p>
          </p:txBody>
        </p:sp>
      </p:grpSp>
      <p:sp>
        <p:nvSpPr>
          <p:cNvPr id="3078" name="文本框 31"/>
          <p:cNvSpPr txBox="1">
            <a:spLocks noChangeArrowheads="1"/>
          </p:cNvSpPr>
          <p:nvPr/>
        </p:nvSpPr>
        <p:spPr bwMode="auto">
          <a:xfrm>
            <a:off x="2222501" y="1382144"/>
            <a:ext cx="3009404" cy="1566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0000" tIns="62400" rIns="48000"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a:lnSpc>
                <a:spcPct val="130000"/>
              </a:lnSpc>
              <a:spcBef>
                <a:spcPts val="800"/>
              </a:spcBef>
              <a:spcAft>
                <a:spcPts val="800"/>
              </a:spcAft>
              <a:buNone/>
              <a:defRPr/>
            </a:pPr>
            <a:r>
              <a:rPr lang="zh-CN" altLang="en-US" sz="1600" dirty="0">
                <a:solidFill>
                  <a:schemeClr val="bg1"/>
                </a:solidFill>
                <a:latin typeface="+mn-lt"/>
                <a:ea typeface="+mn-ea"/>
                <a:cs typeface="+mn-ea"/>
                <a:sym typeface="+mn-lt"/>
              </a:rPr>
              <a:t>点中图片</a:t>
            </a:r>
            <a:r>
              <a:rPr lang="en-US" altLang="zh-CN" sz="1600" dirty="0">
                <a:solidFill>
                  <a:schemeClr val="bg1"/>
                </a:solidFill>
                <a:latin typeface="+mn-lt"/>
                <a:ea typeface="+mn-ea"/>
                <a:cs typeface="+mn-ea"/>
                <a:sym typeface="+mn-lt"/>
              </a:rPr>
              <a:t>&gt;</a:t>
            </a:r>
            <a:r>
              <a:rPr lang="zh-CN" altLang="en-US" sz="1600" dirty="0">
                <a:solidFill>
                  <a:schemeClr val="bg1"/>
                </a:solidFill>
                <a:latin typeface="+mn-lt"/>
                <a:ea typeface="+mn-ea"/>
                <a:cs typeface="+mn-ea"/>
                <a:sym typeface="+mn-lt"/>
              </a:rPr>
              <a:t>绘图工具</a:t>
            </a:r>
            <a:r>
              <a:rPr lang="en-US" altLang="zh-CN" sz="1600" dirty="0">
                <a:solidFill>
                  <a:schemeClr val="bg1"/>
                </a:solidFill>
                <a:latin typeface="+mn-lt"/>
                <a:ea typeface="+mn-ea"/>
                <a:cs typeface="+mn-ea"/>
                <a:sym typeface="+mn-lt"/>
              </a:rPr>
              <a:t>&gt;</a:t>
            </a:r>
            <a:r>
              <a:rPr lang="zh-CN" altLang="en-US" sz="1600" dirty="0">
                <a:solidFill>
                  <a:schemeClr val="bg1"/>
                </a:solidFill>
                <a:latin typeface="+mn-lt"/>
                <a:ea typeface="+mn-ea"/>
                <a:cs typeface="+mn-ea"/>
                <a:sym typeface="+mn-lt"/>
              </a:rPr>
              <a:t>格式</a:t>
            </a:r>
            <a:r>
              <a:rPr lang="en-US" altLang="zh-CN" sz="1600" dirty="0">
                <a:solidFill>
                  <a:schemeClr val="bg1"/>
                </a:solidFill>
                <a:latin typeface="+mn-lt"/>
                <a:ea typeface="+mn-ea"/>
                <a:cs typeface="+mn-ea"/>
                <a:sym typeface="+mn-lt"/>
              </a:rPr>
              <a:t>&gt;</a:t>
            </a:r>
            <a:r>
              <a:rPr lang="zh-CN" altLang="en-US" sz="1600" dirty="0">
                <a:solidFill>
                  <a:schemeClr val="bg1"/>
                </a:solidFill>
                <a:latin typeface="+mn-lt"/>
                <a:ea typeface="+mn-ea"/>
                <a:cs typeface="+mn-ea"/>
                <a:sym typeface="+mn-lt"/>
              </a:rPr>
              <a:t>填充</a:t>
            </a:r>
            <a:r>
              <a:rPr lang="en-US" altLang="zh-CN" sz="1600" dirty="0">
                <a:solidFill>
                  <a:schemeClr val="bg1"/>
                </a:solidFill>
                <a:latin typeface="+mn-lt"/>
                <a:ea typeface="+mn-ea"/>
                <a:cs typeface="+mn-ea"/>
                <a:sym typeface="+mn-lt"/>
              </a:rPr>
              <a:t>&gt;</a:t>
            </a:r>
            <a:r>
              <a:rPr lang="zh-CN" altLang="en-US" sz="1600" dirty="0">
                <a:solidFill>
                  <a:schemeClr val="bg1"/>
                </a:solidFill>
                <a:latin typeface="+mn-lt"/>
                <a:ea typeface="+mn-ea"/>
                <a:cs typeface="+mn-ea"/>
                <a:sym typeface="+mn-lt"/>
              </a:rPr>
              <a:t>图片</a:t>
            </a:r>
            <a:r>
              <a:rPr lang="en-US" altLang="zh-CN" sz="1600" dirty="0">
                <a:solidFill>
                  <a:schemeClr val="bg1"/>
                </a:solidFill>
                <a:latin typeface="+mn-lt"/>
                <a:ea typeface="+mn-ea"/>
                <a:cs typeface="+mn-ea"/>
                <a:sym typeface="+mn-lt"/>
              </a:rPr>
              <a:t>&gt;</a:t>
            </a:r>
            <a:r>
              <a:rPr lang="zh-CN" altLang="en-US" sz="1600" dirty="0">
                <a:solidFill>
                  <a:schemeClr val="bg1"/>
                </a:solidFill>
                <a:latin typeface="+mn-lt"/>
                <a:ea typeface="+mn-ea"/>
                <a:cs typeface="+mn-ea"/>
                <a:sym typeface="+mn-lt"/>
              </a:rPr>
              <a:t>选择您需要展示的图片彩</a:t>
            </a:r>
            <a:endParaRPr lang="en-US" sz="1600" dirty="0">
              <a:solidFill>
                <a:schemeClr val="bg1"/>
              </a:solidFill>
              <a:latin typeface="+mn-lt"/>
              <a:ea typeface="+mn-ea"/>
              <a:cs typeface="+mn-ea"/>
              <a:sym typeface="+mn-lt"/>
            </a:endParaRPr>
          </a:p>
        </p:txBody>
      </p:sp>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50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42" presetClass="entr" presetSubtype="0" fill="hold" grpId="0" nodeType="withEffect">
                                  <p:stCondLst>
                                    <p:cond delay="1500"/>
                                  </p:stCondLst>
                                  <p:childTnLst>
                                    <p:set>
                                      <p:cBhvr>
                                        <p:cTn id="13" dur="1" fill="hold">
                                          <p:stCondLst>
                                            <p:cond delay="0"/>
                                          </p:stCondLst>
                                        </p:cTn>
                                        <p:tgtEl>
                                          <p:spTgt spid="3078"/>
                                        </p:tgtEl>
                                        <p:attrNameLst>
                                          <p:attrName>style.visibility</p:attrName>
                                        </p:attrNameLst>
                                      </p:cBhvr>
                                      <p:to>
                                        <p:strVal val="visible"/>
                                      </p:to>
                                    </p:set>
                                    <p:animEffect transition="in" filter="fade">
                                      <p:cBhvr>
                                        <p:cTn id="14" dur="750"/>
                                        <p:tgtEl>
                                          <p:spTgt spid="3078"/>
                                        </p:tgtEl>
                                      </p:cBhvr>
                                    </p:animEffect>
                                    <p:anim calcmode="lin" valueType="num">
                                      <p:cBhvr>
                                        <p:cTn id="15" dur="750" fill="hold"/>
                                        <p:tgtEl>
                                          <p:spTgt spid="3078"/>
                                        </p:tgtEl>
                                        <p:attrNameLst>
                                          <p:attrName>ppt_x</p:attrName>
                                        </p:attrNameLst>
                                      </p:cBhvr>
                                      <p:tavLst>
                                        <p:tav tm="0">
                                          <p:val>
                                            <p:strVal val="#ppt_x"/>
                                          </p:val>
                                        </p:tav>
                                        <p:tav tm="100000">
                                          <p:val>
                                            <p:strVal val="#ppt_x"/>
                                          </p:val>
                                        </p:tav>
                                      </p:tavLst>
                                    </p:anim>
                                    <p:anim calcmode="lin" valueType="num">
                                      <p:cBhvr>
                                        <p:cTn id="16" dur="750" fill="hold"/>
                                        <p:tgtEl>
                                          <p:spTgt spid="3078"/>
                                        </p:tgtEl>
                                        <p:attrNameLst>
                                          <p:attrName>ppt_y</p:attrName>
                                        </p:attrNameLst>
                                      </p:cBhvr>
                                      <p:tavLst>
                                        <p:tav tm="0">
                                          <p:val>
                                            <p:strVal val="#ppt_y+.1"/>
                                          </p:val>
                                        </p:tav>
                                        <p:tav tm="100000">
                                          <p:val>
                                            <p:strVal val="#ppt_y"/>
                                          </p:val>
                                        </p:tav>
                                      </p:tavLst>
                                    </p:anim>
                                  </p:childTnLst>
                                </p:cTn>
                              </p:par>
                              <p:par>
                                <p:cTn id="17" presetID="2" presetClass="entr" presetSubtype="2" fill="hold" grpId="0" nodeType="withEffect">
                                  <p:stCondLst>
                                    <p:cond delay="575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1+#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par>
                                <p:cTn id="21" presetID="30" presetClass="exit" presetSubtype="0" fill="hold" grpId="1" nodeType="withEffect">
                                  <p:stCondLst>
                                    <p:cond delay="8500"/>
                                  </p:stCondLst>
                                  <p:childTnLst>
                                    <p:animEffect transition="out" filter="fade">
                                      <p:cBhvr>
                                        <p:cTn id="22" dur="800" accel="100000">
                                          <p:stCondLst>
                                            <p:cond delay="200"/>
                                          </p:stCondLst>
                                        </p:cTn>
                                        <p:tgtEl>
                                          <p:spTgt spid="3074"/>
                                        </p:tgtEl>
                                      </p:cBhvr>
                                    </p:animEffect>
                                    <p:anim calcmode="lin" valueType="num">
                                      <p:cBhvr>
                                        <p:cTn id="23" dur="800" accel="100000">
                                          <p:stCondLst>
                                            <p:cond delay="200"/>
                                          </p:stCondLst>
                                        </p:cTn>
                                        <p:tgtEl>
                                          <p:spTgt spid="3074"/>
                                        </p:tgtEl>
                                        <p:attrNameLst>
                                          <p:attrName>style.rotation</p:attrName>
                                        </p:attrNameLst>
                                      </p:cBhvr>
                                      <p:tavLst>
                                        <p:tav tm="0">
                                          <p:val>
                                            <p:fltVal val="0"/>
                                          </p:val>
                                        </p:tav>
                                        <p:tav tm="100000">
                                          <p:val>
                                            <p:fltVal val="-90"/>
                                          </p:val>
                                        </p:tav>
                                      </p:tavLst>
                                    </p:anim>
                                    <p:anim calcmode="lin" valueType="num">
                                      <p:cBhvr>
                                        <p:cTn id="24" dur="200" decel="100000"/>
                                        <p:tgtEl>
                                          <p:spTgt spid="3074"/>
                                        </p:tgtEl>
                                        <p:attrNameLst>
                                          <p:attrName>ppt_x</p:attrName>
                                        </p:attrNameLst>
                                      </p:cBhvr>
                                      <p:tavLst>
                                        <p:tav tm="0">
                                          <p:val>
                                            <p:strVal val="ppt_x"/>
                                          </p:val>
                                        </p:tav>
                                        <p:tav tm="100000">
                                          <p:val>
                                            <p:strVal val="ppt_x-0.05"/>
                                          </p:val>
                                        </p:tav>
                                      </p:tavLst>
                                    </p:anim>
                                    <p:anim calcmode="lin" valueType="num">
                                      <p:cBhvr>
                                        <p:cTn id="25" dur="200" decel="100000"/>
                                        <p:tgtEl>
                                          <p:spTgt spid="3074"/>
                                        </p:tgtEl>
                                        <p:attrNameLst>
                                          <p:attrName>ppt_y</p:attrName>
                                        </p:attrNameLst>
                                      </p:cBhvr>
                                      <p:tavLst>
                                        <p:tav tm="0">
                                          <p:val>
                                            <p:strVal val="ppt_y"/>
                                          </p:val>
                                        </p:tav>
                                        <p:tav tm="100000">
                                          <p:val>
                                            <p:strVal val="ppt_y+0.1"/>
                                          </p:val>
                                        </p:tav>
                                      </p:tavLst>
                                    </p:anim>
                                    <p:anim calcmode="lin" valueType="num">
                                      <p:cBhvr>
                                        <p:cTn id="26" dur="800" accel="100000">
                                          <p:stCondLst>
                                            <p:cond delay="200"/>
                                          </p:stCondLst>
                                        </p:cTn>
                                        <p:tgtEl>
                                          <p:spTgt spid="3074"/>
                                        </p:tgtEl>
                                        <p:attrNameLst>
                                          <p:attrName>ppt_x</p:attrName>
                                        </p:attrNameLst>
                                      </p:cBhvr>
                                      <p:tavLst>
                                        <p:tav tm="0">
                                          <p:val>
                                            <p:strVal val="ppt_x"/>
                                          </p:val>
                                        </p:tav>
                                        <p:tav tm="100000">
                                          <p:val>
                                            <p:strVal val="ppt_x+0.4+0.05"/>
                                          </p:val>
                                        </p:tav>
                                      </p:tavLst>
                                    </p:anim>
                                    <p:anim calcmode="lin" valueType="num">
                                      <p:cBhvr>
                                        <p:cTn id="27" dur="800" accel="100000">
                                          <p:stCondLst>
                                            <p:cond delay="200"/>
                                          </p:stCondLst>
                                        </p:cTn>
                                        <p:tgtEl>
                                          <p:spTgt spid="3074"/>
                                        </p:tgtEl>
                                        <p:attrNameLst>
                                          <p:attrName>ppt_y</p:attrName>
                                        </p:attrNameLst>
                                      </p:cBhvr>
                                      <p:tavLst>
                                        <p:tav tm="0">
                                          <p:val>
                                            <p:strVal val="ppt_y"/>
                                          </p:val>
                                        </p:tav>
                                        <p:tav tm="100000">
                                          <p:val>
                                            <p:strVal val="ppt_y-0.4-0.1"/>
                                          </p:val>
                                        </p:tav>
                                      </p:tavLst>
                                    </p:anim>
                                    <p:set>
                                      <p:cBhvr>
                                        <p:cTn id="28" dur="1" fill="hold">
                                          <p:stCondLst>
                                            <p:cond delay="999"/>
                                          </p:stCondLst>
                                        </p:cTn>
                                        <p:tgtEl>
                                          <p:spTgt spid="3074"/>
                                        </p:tgtEl>
                                        <p:attrNameLst>
                                          <p:attrName>style.visibility</p:attrName>
                                        </p:attrNameLst>
                                      </p:cBhvr>
                                      <p:to>
                                        <p:strVal val="hidden"/>
                                      </p:to>
                                    </p:set>
                                  </p:childTnLst>
                                </p:cTn>
                              </p:par>
                              <p:par>
                                <p:cTn id="29" presetID="30" presetClass="exit" presetSubtype="0" fill="hold" nodeType="withEffect">
                                  <p:stCondLst>
                                    <p:cond delay="8500"/>
                                  </p:stCondLst>
                                  <p:childTnLst>
                                    <p:animEffect transition="out" filter="fade">
                                      <p:cBhvr>
                                        <p:cTn id="30" dur="800" accel="100000">
                                          <p:stCondLst>
                                            <p:cond delay="200"/>
                                          </p:stCondLst>
                                        </p:cTn>
                                        <p:tgtEl>
                                          <p:spTgt spid="2"/>
                                        </p:tgtEl>
                                      </p:cBhvr>
                                    </p:animEffect>
                                    <p:anim calcmode="lin" valueType="num">
                                      <p:cBhvr>
                                        <p:cTn id="31" dur="800" accel="100000">
                                          <p:stCondLst>
                                            <p:cond delay="200"/>
                                          </p:stCondLst>
                                        </p:cTn>
                                        <p:tgtEl>
                                          <p:spTgt spid="2"/>
                                        </p:tgtEl>
                                        <p:attrNameLst>
                                          <p:attrName>style.rotation</p:attrName>
                                        </p:attrNameLst>
                                      </p:cBhvr>
                                      <p:tavLst>
                                        <p:tav tm="0">
                                          <p:val>
                                            <p:fltVal val="0"/>
                                          </p:val>
                                        </p:tav>
                                        <p:tav tm="100000">
                                          <p:val>
                                            <p:fltVal val="-90"/>
                                          </p:val>
                                        </p:tav>
                                      </p:tavLst>
                                    </p:anim>
                                    <p:anim calcmode="lin" valueType="num">
                                      <p:cBhvr>
                                        <p:cTn id="32" dur="200" decel="100000"/>
                                        <p:tgtEl>
                                          <p:spTgt spid="2"/>
                                        </p:tgtEl>
                                        <p:attrNameLst>
                                          <p:attrName>ppt_x</p:attrName>
                                        </p:attrNameLst>
                                      </p:cBhvr>
                                      <p:tavLst>
                                        <p:tav tm="0">
                                          <p:val>
                                            <p:strVal val="ppt_x"/>
                                          </p:val>
                                        </p:tav>
                                        <p:tav tm="100000">
                                          <p:val>
                                            <p:strVal val="ppt_x-0.05"/>
                                          </p:val>
                                        </p:tav>
                                      </p:tavLst>
                                    </p:anim>
                                    <p:anim calcmode="lin" valueType="num">
                                      <p:cBhvr>
                                        <p:cTn id="33" dur="200" decel="100000"/>
                                        <p:tgtEl>
                                          <p:spTgt spid="2"/>
                                        </p:tgtEl>
                                        <p:attrNameLst>
                                          <p:attrName>ppt_y</p:attrName>
                                        </p:attrNameLst>
                                      </p:cBhvr>
                                      <p:tavLst>
                                        <p:tav tm="0">
                                          <p:val>
                                            <p:strVal val="ppt_y"/>
                                          </p:val>
                                        </p:tav>
                                        <p:tav tm="100000">
                                          <p:val>
                                            <p:strVal val="ppt_y+0.1"/>
                                          </p:val>
                                        </p:tav>
                                      </p:tavLst>
                                    </p:anim>
                                    <p:anim calcmode="lin" valueType="num">
                                      <p:cBhvr>
                                        <p:cTn id="34" dur="800" accel="100000">
                                          <p:stCondLst>
                                            <p:cond delay="200"/>
                                          </p:stCondLst>
                                        </p:cTn>
                                        <p:tgtEl>
                                          <p:spTgt spid="2"/>
                                        </p:tgtEl>
                                        <p:attrNameLst>
                                          <p:attrName>ppt_x</p:attrName>
                                        </p:attrNameLst>
                                      </p:cBhvr>
                                      <p:tavLst>
                                        <p:tav tm="0">
                                          <p:val>
                                            <p:strVal val="ppt_x"/>
                                          </p:val>
                                        </p:tav>
                                        <p:tav tm="100000">
                                          <p:val>
                                            <p:strVal val="ppt_x+0.4+0.05"/>
                                          </p:val>
                                        </p:tav>
                                      </p:tavLst>
                                    </p:anim>
                                    <p:anim calcmode="lin" valueType="num">
                                      <p:cBhvr>
                                        <p:cTn id="35" dur="800" accel="100000">
                                          <p:stCondLst>
                                            <p:cond delay="200"/>
                                          </p:stCondLst>
                                        </p:cTn>
                                        <p:tgtEl>
                                          <p:spTgt spid="2"/>
                                        </p:tgtEl>
                                        <p:attrNameLst>
                                          <p:attrName>ppt_y</p:attrName>
                                        </p:attrNameLst>
                                      </p:cBhvr>
                                      <p:tavLst>
                                        <p:tav tm="0">
                                          <p:val>
                                            <p:strVal val="ppt_y"/>
                                          </p:val>
                                        </p:tav>
                                        <p:tav tm="100000">
                                          <p:val>
                                            <p:strVal val="ppt_y-0.4-0.1"/>
                                          </p:val>
                                        </p:tav>
                                      </p:tavLst>
                                    </p:anim>
                                    <p:set>
                                      <p:cBhvr>
                                        <p:cTn id="36" dur="1" fill="hold">
                                          <p:stCondLst>
                                            <p:cond delay="999"/>
                                          </p:stCondLst>
                                        </p:cTn>
                                        <p:tgtEl>
                                          <p:spTgt spid="2"/>
                                        </p:tgtEl>
                                        <p:attrNameLst>
                                          <p:attrName>style.visibility</p:attrName>
                                        </p:attrNameLst>
                                      </p:cBhvr>
                                      <p:to>
                                        <p:strVal val="hidden"/>
                                      </p:to>
                                    </p:set>
                                  </p:childTnLst>
                                </p:cTn>
                              </p:par>
                              <p:par>
                                <p:cTn id="37" presetID="30" presetClass="exit" presetSubtype="0" fill="hold" grpId="1" nodeType="withEffect">
                                  <p:stCondLst>
                                    <p:cond delay="8000"/>
                                  </p:stCondLst>
                                  <p:childTnLst>
                                    <p:animEffect transition="out" filter="fade">
                                      <p:cBhvr>
                                        <p:cTn id="38" dur="800" accel="100000">
                                          <p:stCondLst>
                                            <p:cond delay="200"/>
                                          </p:stCondLst>
                                        </p:cTn>
                                        <p:tgtEl>
                                          <p:spTgt spid="3078"/>
                                        </p:tgtEl>
                                      </p:cBhvr>
                                    </p:animEffect>
                                    <p:anim calcmode="lin" valueType="num">
                                      <p:cBhvr>
                                        <p:cTn id="39" dur="800" accel="100000">
                                          <p:stCondLst>
                                            <p:cond delay="200"/>
                                          </p:stCondLst>
                                        </p:cTn>
                                        <p:tgtEl>
                                          <p:spTgt spid="3078"/>
                                        </p:tgtEl>
                                        <p:attrNameLst>
                                          <p:attrName>style.rotation</p:attrName>
                                        </p:attrNameLst>
                                      </p:cBhvr>
                                      <p:tavLst>
                                        <p:tav tm="0">
                                          <p:val>
                                            <p:fltVal val="0"/>
                                          </p:val>
                                        </p:tav>
                                        <p:tav tm="100000">
                                          <p:val>
                                            <p:fltVal val="-90"/>
                                          </p:val>
                                        </p:tav>
                                      </p:tavLst>
                                    </p:anim>
                                    <p:anim calcmode="lin" valueType="num">
                                      <p:cBhvr>
                                        <p:cTn id="40" dur="200" decel="100000"/>
                                        <p:tgtEl>
                                          <p:spTgt spid="3078"/>
                                        </p:tgtEl>
                                        <p:attrNameLst>
                                          <p:attrName>ppt_x</p:attrName>
                                        </p:attrNameLst>
                                      </p:cBhvr>
                                      <p:tavLst>
                                        <p:tav tm="0">
                                          <p:val>
                                            <p:strVal val="ppt_x"/>
                                          </p:val>
                                        </p:tav>
                                        <p:tav tm="100000">
                                          <p:val>
                                            <p:strVal val="ppt_x-0.05"/>
                                          </p:val>
                                        </p:tav>
                                      </p:tavLst>
                                    </p:anim>
                                    <p:anim calcmode="lin" valueType="num">
                                      <p:cBhvr>
                                        <p:cTn id="41" dur="200" decel="100000"/>
                                        <p:tgtEl>
                                          <p:spTgt spid="3078"/>
                                        </p:tgtEl>
                                        <p:attrNameLst>
                                          <p:attrName>ppt_y</p:attrName>
                                        </p:attrNameLst>
                                      </p:cBhvr>
                                      <p:tavLst>
                                        <p:tav tm="0">
                                          <p:val>
                                            <p:strVal val="ppt_y"/>
                                          </p:val>
                                        </p:tav>
                                        <p:tav tm="100000">
                                          <p:val>
                                            <p:strVal val="ppt_y+0.1"/>
                                          </p:val>
                                        </p:tav>
                                      </p:tavLst>
                                    </p:anim>
                                    <p:anim calcmode="lin" valueType="num">
                                      <p:cBhvr>
                                        <p:cTn id="42" dur="800" accel="100000">
                                          <p:stCondLst>
                                            <p:cond delay="200"/>
                                          </p:stCondLst>
                                        </p:cTn>
                                        <p:tgtEl>
                                          <p:spTgt spid="3078"/>
                                        </p:tgtEl>
                                        <p:attrNameLst>
                                          <p:attrName>ppt_x</p:attrName>
                                        </p:attrNameLst>
                                      </p:cBhvr>
                                      <p:tavLst>
                                        <p:tav tm="0">
                                          <p:val>
                                            <p:strVal val="ppt_x"/>
                                          </p:val>
                                        </p:tav>
                                        <p:tav tm="100000">
                                          <p:val>
                                            <p:strVal val="ppt_x+0.4+0.05"/>
                                          </p:val>
                                        </p:tav>
                                      </p:tavLst>
                                    </p:anim>
                                    <p:anim calcmode="lin" valueType="num">
                                      <p:cBhvr>
                                        <p:cTn id="43" dur="800" accel="100000">
                                          <p:stCondLst>
                                            <p:cond delay="200"/>
                                          </p:stCondLst>
                                        </p:cTn>
                                        <p:tgtEl>
                                          <p:spTgt spid="3078"/>
                                        </p:tgtEl>
                                        <p:attrNameLst>
                                          <p:attrName>ppt_y</p:attrName>
                                        </p:attrNameLst>
                                      </p:cBhvr>
                                      <p:tavLst>
                                        <p:tav tm="0">
                                          <p:val>
                                            <p:strVal val="ppt_y"/>
                                          </p:val>
                                        </p:tav>
                                        <p:tav tm="100000">
                                          <p:val>
                                            <p:strVal val="ppt_y-0.4-0.1"/>
                                          </p:val>
                                        </p:tav>
                                      </p:tavLst>
                                    </p:anim>
                                    <p:set>
                                      <p:cBhvr>
                                        <p:cTn id="44" dur="1" fill="hold">
                                          <p:stCondLst>
                                            <p:cond delay="999"/>
                                          </p:stCondLst>
                                        </p:cTn>
                                        <p:tgtEl>
                                          <p:spTgt spid="3078"/>
                                        </p:tgtEl>
                                        <p:attrNameLst>
                                          <p:attrName>style.visibility</p:attrName>
                                        </p:attrNameLst>
                                      </p:cBhvr>
                                      <p:to>
                                        <p:strVal val="hidden"/>
                                      </p:to>
                                    </p:set>
                                  </p:childTnLst>
                                </p:cTn>
                              </p:par>
                              <p:par>
                                <p:cTn id="45" presetID="30" presetClass="exit" presetSubtype="0" fill="hold" grpId="1" nodeType="withEffect">
                                  <p:stCondLst>
                                    <p:cond delay="8000"/>
                                  </p:stCondLst>
                                  <p:childTnLst>
                                    <p:animEffect transition="out" filter="fade">
                                      <p:cBhvr>
                                        <p:cTn id="46" dur="800" accel="100000">
                                          <p:stCondLst>
                                            <p:cond delay="200"/>
                                          </p:stCondLst>
                                        </p:cTn>
                                        <p:tgtEl>
                                          <p:spTgt spid="33"/>
                                        </p:tgtEl>
                                      </p:cBhvr>
                                    </p:animEffect>
                                    <p:anim calcmode="lin" valueType="num">
                                      <p:cBhvr>
                                        <p:cTn id="47" dur="800" accel="100000">
                                          <p:stCondLst>
                                            <p:cond delay="200"/>
                                          </p:stCondLst>
                                        </p:cTn>
                                        <p:tgtEl>
                                          <p:spTgt spid="33"/>
                                        </p:tgtEl>
                                        <p:attrNameLst>
                                          <p:attrName>style.rotation</p:attrName>
                                        </p:attrNameLst>
                                      </p:cBhvr>
                                      <p:tavLst>
                                        <p:tav tm="0">
                                          <p:val>
                                            <p:fltVal val="0"/>
                                          </p:val>
                                        </p:tav>
                                        <p:tav tm="100000">
                                          <p:val>
                                            <p:fltVal val="-90"/>
                                          </p:val>
                                        </p:tav>
                                      </p:tavLst>
                                    </p:anim>
                                    <p:anim calcmode="lin" valueType="num">
                                      <p:cBhvr>
                                        <p:cTn id="48" dur="200" decel="100000"/>
                                        <p:tgtEl>
                                          <p:spTgt spid="33"/>
                                        </p:tgtEl>
                                        <p:attrNameLst>
                                          <p:attrName>ppt_x</p:attrName>
                                        </p:attrNameLst>
                                      </p:cBhvr>
                                      <p:tavLst>
                                        <p:tav tm="0">
                                          <p:val>
                                            <p:strVal val="ppt_x"/>
                                          </p:val>
                                        </p:tav>
                                        <p:tav tm="100000">
                                          <p:val>
                                            <p:strVal val="ppt_x-0.05"/>
                                          </p:val>
                                        </p:tav>
                                      </p:tavLst>
                                    </p:anim>
                                    <p:anim calcmode="lin" valueType="num">
                                      <p:cBhvr>
                                        <p:cTn id="49" dur="200" decel="100000"/>
                                        <p:tgtEl>
                                          <p:spTgt spid="33"/>
                                        </p:tgtEl>
                                        <p:attrNameLst>
                                          <p:attrName>ppt_y</p:attrName>
                                        </p:attrNameLst>
                                      </p:cBhvr>
                                      <p:tavLst>
                                        <p:tav tm="0">
                                          <p:val>
                                            <p:strVal val="ppt_y"/>
                                          </p:val>
                                        </p:tav>
                                        <p:tav tm="100000">
                                          <p:val>
                                            <p:strVal val="ppt_y+0.1"/>
                                          </p:val>
                                        </p:tav>
                                      </p:tavLst>
                                    </p:anim>
                                    <p:anim calcmode="lin" valueType="num">
                                      <p:cBhvr>
                                        <p:cTn id="50" dur="800" accel="100000">
                                          <p:stCondLst>
                                            <p:cond delay="200"/>
                                          </p:stCondLst>
                                        </p:cTn>
                                        <p:tgtEl>
                                          <p:spTgt spid="33"/>
                                        </p:tgtEl>
                                        <p:attrNameLst>
                                          <p:attrName>ppt_x</p:attrName>
                                        </p:attrNameLst>
                                      </p:cBhvr>
                                      <p:tavLst>
                                        <p:tav tm="0">
                                          <p:val>
                                            <p:strVal val="ppt_x"/>
                                          </p:val>
                                        </p:tav>
                                        <p:tav tm="100000">
                                          <p:val>
                                            <p:strVal val="ppt_x+0.4+0.05"/>
                                          </p:val>
                                        </p:tav>
                                      </p:tavLst>
                                    </p:anim>
                                    <p:anim calcmode="lin" valueType="num">
                                      <p:cBhvr>
                                        <p:cTn id="51" dur="800" accel="100000">
                                          <p:stCondLst>
                                            <p:cond delay="200"/>
                                          </p:stCondLst>
                                        </p:cTn>
                                        <p:tgtEl>
                                          <p:spTgt spid="33"/>
                                        </p:tgtEl>
                                        <p:attrNameLst>
                                          <p:attrName>ppt_y</p:attrName>
                                        </p:attrNameLst>
                                      </p:cBhvr>
                                      <p:tavLst>
                                        <p:tav tm="0">
                                          <p:val>
                                            <p:strVal val="ppt_y"/>
                                          </p:val>
                                        </p:tav>
                                        <p:tav tm="100000">
                                          <p:val>
                                            <p:strVal val="ppt_y-0.4-0.1"/>
                                          </p:val>
                                        </p:tav>
                                      </p:tavLst>
                                    </p:anim>
                                    <p:set>
                                      <p:cBhvr>
                                        <p:cTn id="52" dur="1" fill="hold">
                                          <p:stCondLst>
                                            <p:cond delay="9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074" grpId="0" animBg="1"/>
      <p:bldP spid="3074" grpId="1" animBg="1"/>
      <p:bldP spid="3078" grpId="0"/>
      <p:bldP spid="307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菱形 3"/>
          <p:cNvSpPr>
            <a:spLocks noChangeArrowheads="1"/>
          </p:cNvSpPr>
          <p:nvPr/>
        </p:nvSpPr>
        <p:spPr bwMode="auto">
          <a:xfrm>
            <a:off x="7733345" y="841501"/>
            <a:ext cx="2853416" cy="2901448"/>
          </a:xfrm>
          <a:prstGeom prst="diamond">
            <a:avLst/>
          </a:prstGeom>
          <a:blipFill dpi="0" rotWithShape="1">
            <a:blip r:embed="rId3" cstate="screen"/>
            <a:srcRect/>
            <a:stretch>
              <a:fillRect/>
            </a:stretch>
          </a:blipFill>
          <a:ln w="12700">
            <a:solidFill>
              <a:schemeClr val="bg1"/>
            </a:solidFill>
            <a:miter lim="800000"/>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mn-lt"/>
              <a:ea typeface="+mn-ea"/>
              <a:cs typeface="+mn-ea"/>
              <a:sym typeface="+mn-lt"/>
            </a:endParaRPr>
          </a:p>
        </p:txBody>
      </p:sp>
      <p:sp>
        <p:nvSpPr>
          <p:cNvPr id="3077" name="任意多边形 20"/>
          <p:cNvSpPr/>
          <p:nvPr/>
        </p:nvSpPr>
        <p:spPr bwMode="auto">
          <a:xfrm>
            <a:off x="10811040" y="884243"/>
            <a:ext cx="1380961" cy="2806867"/>
          </a:xfrm>
          <a:custGeom>
            <a:avLst/>
            <a:gdLst>
              <a:gd name="T0" fmla="*/ 768289 w 766000"/>
              <a:gd name="T1" fmla="*/ 0 h 1601636"/>
              <a:gd name="T2" fmla="*/ 768289 w 766000"/>
              <a:gd name="T3" fmla="*/ 1602092 h 1601636"/>
              <a:gd name="T4" fmla="*/ 0 w 766000"/>
              <a:gd name="T5" fmla="*/ 801046 h 1601636"/>
              <a:gd name="T6" fmla="*/ 768289 w 766000"/>
              <a:gd name="T7" fmla="*/ 0 h 16016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6000" h="1601636">
                <a:moveTo>
                  <a:pt x="766000" y="0"/>
                </a:moveTo>
                <a:lnTo>
                  <a:pt x="766000" y="1601636"/>
                </a:lnTo>
                <a:lnTo>
                  <a:pt x="0" y="800818"/>
                </a:lnTo>
                <a:lnTo>
                  <a:pt x="766000" y="0"/>
                </a:lnTo>
                <a:close/>
              </a:path>
            </a:pathLst>
          </a:custGeom>
          <a:solidFill>
            <a:srgbClr val="00B5E2"/>
          </a:solidFill>
          <a:ln>
            <a:noFill/>
          </a:ln>
        </p:spPr>
        <p:txBody>
          <a:bodyPr anchor="ctr"/>
          <a:lstStyle/>
          <a:p>
            <a:endParaRPr lang="zh-CN" altLang="en-US" sz="2400">
              <a:cs typeface="+mn-ea"/>
              <a:sym typeface="+mn-lt"/>
            </a:endParaRPr>
          </a:p>
        </p:txBody>
      </p:sp>
      <p:sp>
        <p:nvSpPr>
          <p:cNvPr id="3079" name="菱形 9"/>
          <p:cNvSpPr>
            <a:spLocks noChangeArrowheads="1"/>
          </p:cNvSpPr>
          <p:nvPr/>
        </p:nvSpPr>
        <p:spPr bwMode="auto">
          <a:xfrm>
            <a:off x="9277277" y="2377072"/>
            <a:ext cx="2853416" cy="2901448"/>
          </a:xfrm>
          <a:prstGeom prst="diamond">
            <a:avLst/>
          </a:prstGeom>
          <a:blipFill dpi="0" rotWithShape="1">
            <a:blip r:embed="rId4"/>
            <a:srcRect/>
            <a:stretch>
              <a:fillRect/>
            </a:stretch>
          </a:blipFill>
          <a:ln w="12700">
            <a:solidFill>
              <a:schemeClr val="bg1"/>
            </a:solidFill>
            <a:miter lim="800000"/>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mn-lt"/>
              <a:ea typeface="+mn-ea"/>
              <a:cs typeface="+mn-ea"/>
              <a:sym typeface="+mn-lt"/>
            </a:endParaRPr>
          </a:p>
        </p:txBody>
      </p:sp>
      <p:sp>
        <p:nvSpPr>
          <p:cNvPr id="3080" name="菱形 11"/>
          <p:cNvSpPr>
            <a:spLocks noChangeArrowheads="1"/>
          </p:cNvSpPr>
          <p:nvPr/>
        </p:nvSpPr>
        <p:spPr bwMode="auto">
          <a:xfrm>
            <a:off x="7733345" y="3912641"/>
            <a:ext cx="2853416" cy="2901448"/>
          </a:xfrm>
          <a:prstGeom prst="diamond">
            <a:avLst/>
          </a:prstGeom>
          <a:blipFill dpi="0" rotWithShape="1">
            <a:blip r:embed="rId5">
              <a:extLst>
                <a:ext uri="{BEBA8EAE-BF5A-486C-A8C5-ECC9F3942E4B}">
                  <a14:imgProps xmlns:a14="http://schemas.microsoft.com/office/drawing/2010/main">
                    <a14:imgLayer r:embed="rId6">
                      <a14:imgEffect>
                        <a14:sharpenSoften amount="-50000"/>
                      </a14:imgEffect>
                    </a14:imgLayer>
                  </a14:imgProps>
                </a:ext>
              </a:extLst>
            </a:blip>
            <a:srcRect/>
            <a:stretch>
              <a:fillRect/>
            </a:stretch>
          </a:blipFill>
          <a:ln w="12700">
            <a:solidFill>
              <a:schemeClr val="bg1"/>
            </a:solidFill>
            <a:miter lim="800000"/>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mn-lt"/>
              <a:ea typeface="+mn-ea"/>
              <a:cs typeface="+mn-ea"/>
              <a:sym typeface="+mn-lt"/>
            </a:endParaRPr>
          </a:p>
        </p:txBody>
      </p:sp>
      <p:sp>
        <p:nvSpPr>
          <p:cNvPr id="3081" name="菱形 12"/>
          <p:cNvSpPr>
            <a:spLocks noChangeArrowheads="1"/>
          </p:cNvSpPr>
          <p:nvPr/>
        </p:nvSpPr>
        <p:spPr bwMode="auto">
          <a:xfrm>
            <a:off x="3478952" y="1002847"/>
            <a:ext cx="5555296" cy="5649895"/>
          </a:xfrm>
          <a:prstGeom prst="diamond">
            <a:avLst/>
          </a:prstGeom>
          <a:blipFill dpi="0" rotWithShape="1">
            <a:blip r:embed="rId7"/>
            <a:srcRect/>
            <a:stretch>
              <a:fillRect/>
            </a:stretch>
          </a:blipFill>
          <a:ln w="12700">
            <a:solidFill>
              <a:schemeClr val="bg1"/>
            </a:solidFill>
            <a:miter lim="800000"/>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mn-lt"/>
              <a:ea typeface="+mn-ea"/>
              <a:cs typeface="+mn-ea"/>
              <a:sym typeface="+mn-lt"/>
            </a:endParaRPr>
          </a:p>
        </p:txBody>
      </p:sp>
      <p:sp>
        <p:nvSpPr>
          <p:cNvPr id="3082" name="TextBox 13"/>
          <p:cNvSpPr txBox="1">
            <a:spLocks noChangeArrowheads="1"/>
          </p:cNvSpPr>
          <p:nvPr/>
        </p:nvSpPr>
        <p:spPr bwMode="auto">
          <a:xfrm rot="18824158">
            <a:off x="-501190" y="749488"/>
            <a:ext cx="6017097" cy="105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spcBef>
                <a:spcPct val="0"/>
              </a:spcBef>
              <a:buNone/>
              <a:defRPr/>
            </a:pPr>
            <a:r>
              <a:rPr lang="zh-CN" altLang="en-US" sz="3735" b="1" dirty="0">
                <a:solidFill>
                  <a:srgbClr val="00B5E2"/>
                </a:solidFill>
                <a:latin typeface="+mn-lt"/>
                <a:ea typeface="+mn-ea"/>
                <a:cs typeface="+mn-ea"/>
                <a:sym typeface="+mn-lt"/>
              </a:rPr>
              <a:t>鄂州</a:t>
            </a:r>
          </a:p>
        </p:txBody>
      </p:sp>
      <p:sp>
        <p:nvSpPr>
          <p:cNvPr id="3083" name="TextBox 13"/>
          <p:cNvSpPr txBox="1">
            <a:spLocks noChangeArrowheads="1"/>
          </p:cNvSpPr>
          <p:nvPr/>
        </p:nvSpPr>
        <p:spPr bwMode="auto">
          <a:xfrm rot="18824158">
            <a:off x="697579" y="702637"/>
            <a:ext cx="6679173" cy="60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200" dirty="0">
                <a:solidFill>
                  <a:srgbClr val="00B5E2"/>
                </a:solidFill>
                <a:latin typeface="+mn-lt"/>
                <a:ea typeface="+mn-ea"/>
                <a:cs typeface="+mn-ea"/>
                <a:sym typeface="+mn-lt"/>
              </a:rPr>
              <a:t>ENTER YOUR TEXT HERE. ENTER YOUR TEXT HERE</a:t>
            </a:r>
          </a:p>
        </p:txBody>
      </p:sp>
      <p:sp>
        <p:nvSpPr>
          <p:cNvPr id="3084" name="任意多边形 29"/>
          <p:cNvSpPr/>
          <p:nvPr/>
        </p:nvSpPr>
        <p:spPr bwMode="auto">
          <a:xfrm rot="2700407">
            <a:off x="1028592" y="1882230"/>
            <a:ext cx="149701" cy="3314348"/>
          </a:xfrm>
          <a:custGeom>
            <a:avLst/>
            <a:gdLst>
              <a:gd name="T0" fmla="*/ 0 w 72000"/>
              <a:gd name="T1" fmla="*/ 0 h 2870490"/>
              <a:gd name="T2" fmla="*/ 70327 w 72000"/>
              <a:gd name="T3" fmla="*/ 0 h 2870490"/>
              <a:gd name="T4" fmla="*/ 70327 w 72000"/>
              <a:gd name="T5" fmla="*/ 2864862 h 2870490"/>
              <a:gd name="T6" fmla="*/ 0 w 72000"/>
              <a:gd name="T7" fmla="*/ 2793020 h 2870490"/>
              <a:gd name="T8" fmla="*/ 0 w 72000"/>
              <a:gd name="T9" fmla="*/ 0 h 2870490"/>
              <a:gd name="T10" fmla="*/ 0 60000 65536"/>
              <a:gd name="T11" fmla="*/ 0 60000 65536"/>
              <a:gd name="T12" fmla="*/ 0 60000 65536"/>
              <a:gd name="T13" fmla="*/ 0 60000 65536"/>
              <a:gd name="T14" fmla="*/ 0 60000 65536"/>
              <a:gd name="connsiteX0" fmla="*/ 1473 w 73473"/>
              <a:gd name="connsiteY0" fmla="*/ 0 h 2870490"/>
              <a:gd name="connsiteX1" fmla="*/ 73473 w 73473"/>
              <a:gd name="connsiteY1" fmla="*/ 0 h 2870490"/>
              <a:gd name="connsiteX2" fmla="*/ 73473 w 73473"/>
              <a:gd name="connsiteY2" fmla="*/ 2870490 h 2870490"/>
              <a:gd name="connsiteX3" fmla="*/ 0 w 73473"/>
              <a:gd name="connsiteY3" fmla="*/ 2744064 h 2870490"/>
              <a:gd name="connsiteX4" fmla="*/ 1473 w 73473"/>
              <a:gd name="connsiteY4" fmla="*/ 0 h 2870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73" h="2870490">
                <a:moveTo>
                  <a:pt x="1473" y="0"/>
                </a:moveTo>
                <a:lnTo>
                  <a:pt x="73473" y="0"/>
                </a:lnTo>
                <a:lnTo>
                  <a:pt x="73473" y="2870490"/>
                </a:lnTo>
                <a:lnTo>
                  <a:pt x="0" y="2744064"/>
                </a:lnTo>
                <a:lnTo>
                  <a:pt x="1473" y="0"/>
                </a:lnTo>
                <a:close/>
              </a:path>
            </a:pathLst>
          </a:custGeom>
          <a:solidFill>
            <a:srgbClr val="00B5E2"/>
          </a:solidFill>
          <a:ln>
            <a:noFill/>
          </a:ln>
        </p:spPr>
        <p:txBody>
          <a:bodyPr anchor="ctr"/>
          <a:lstStyle/>
          <a:p>
            <a:endParaRPr lang="zh-CN" altLang="en-US" sz="2400">
              <a:cs typeface="+mn-ea"/>
              <a:sym typeface="+mn-lt"/>
            </a:endParaRPr>
          </a:p>
        </p:txBody>
      </p:sp>
      <p:sp>
        <p:nvSpPr>
          <p:cNvPr id="3085" name="任意多边形 27"/>
          <p:cNvSpPr/>
          <p:nvPr/>
        </p:nvSpPr>
        <p:spPr bwMode="auto">
          <a:xfrm rot="2700407">
            <a:off x="3943365" y="-659523"/>
            <a:ext cx="187604" cy="4380476"/>
          </a:xfrm>
          <a:custGeom>
            <a:avLst/>
            <a:gdLst>
              <a:gd name="T0" fmla="*/ 0 w 72000"/>
              <a:gd name="T1" fmla="*/ 71996 h 4010416"/>
              <a:gd name="T2" fmla="*/ 75119 w 72000"/>
              <a:gd name="T3" fmla="*/ 0 h 4010416"/>
              <a:gd name="T4" fmla="*/ 75119 w 72000"/>
              <a:gd name="T5" fmla="*/ 4009243 h 4010416"/>
              <a:gd name="T6" fmla="*/ 0 w 72000"/>
              <a:gd name="T7" fmla="*/ 4009243 h 4010416"/>
              <a:gd name="T8" fmla="*/ 0 w 72000"/>
              <a:gd name="T9" fmla="*/ 71996 h 4010416"/>
              <a:gd name="T10" fmla="*/ 0 60000 65536"/>
              <a:gd name="T11" fmla="*/ 0 60000 65536"/>
              <a:gd name="T12" fmla="*/ 0 60000 65536"/>
              <a:gd name="T13" fmla="*/ 0 60000 65536"/>
              <a:gd name="T14" fmla="*/ 0 60000 65536"/>
              <a:gd name="connsiteX0" fmla="*/ 8975 w 72000"/>
              <a:gd name="connsiteY0" fmla="*/ 156990 h 4010416"/>
              <a:gd name="connsiteX1" fmla="*/ 72000 w 72000"/>
              <a:gd name="connsiteY1" fmla="*/ 0 h 4010416"/>
              <a:gd name="connsiteX2" fmla="*/ 72000 w 72000"/>
              <a:gd name="connsiteY2" fmla="*/ 4010416 h 4010416"/>
              <a:gd name="connsiteX3" fmla="*/ 0 w 72000"/>
              <a:gd name="connsiteY3" fmla="*/ 4010416 h 4010416"/>
              <a:gd name="connsiteX4" fmla="*/ 8975 w 72000"/>
              <a:gd name="connsiteY4" fmla="*/ 156990 h 4010416"/>
              <a:gd name="connsiteX0-1" fmla="*/ 8975 w 72000"/>
              <a:gd name="connsiteY0-2" fmla="*/ 156990 h 4010416"/>
              <a:gd name="connsiteX1-3" fmla="*/ 72000 w 72000"/>
              <a:gd name="connsiteY1-4" fmla="*/ 0 h 4010416"/>
              <a:gd name="connsiteX2-5" fmla="*/ 64816 w 72000"/>
              <a:gd name="connsiteY2-6" fmla="*/ 3864746 h 4010416"/>
              <a:gd name="connsiteX3-7" fmla="*/ 0 w 72000"/>
              <a:gd name="connsiteY3-8" fmla="*/ 4010416 h 4010416"/>
              <a:gd name="connsiteX4-9" fmla="*/ 8975 w 72000"/>
              <a:gd name="connsiteY4-10" fmla="*/ 156990 h 4010416"/>
              <a:gd name="connsiteX0-11" fmla="*/ 141 w 111597"/>
              <a:gd name="connsiteY0-12" fmla="*/ 266258 h 4010416"/>
              <a:gd name="connsiteX1-13" fmla="*/ 111597 w 111597"/>
              <a:gd name="connsiteY1-14" fmla="*/ 0 h 4010416"/>
              <a:gd name="connsiteX2-15" fmla="*/ 104413 w 111597"/>
              <a:gd name="connsiteY2-16" fmla="*/ 3864746 h 4010416"/>
              <a:gd name="connsiteX3-17" fmla="*/ 39597 w 111597"/>
              <a:gd name="connsiteY3-18" fmla="*/ 4010416 h 4010416"/>
              <a:gd name="connsiteX4-19" fmla="*/ 141 w 111597"/>
              <a:gd name="connsiteY4-20" fmla="*/ 266258 h 4010416"/>
              <a:gd name="connsiteX0-21" fmla="*/ 141 w 104497"/>
              <a:gd name="connsiteY0-22" fmla="*/ 140803 h 3884961"/>
              <a:gd name="connsiteX1-23" fmla="*/ 59578 w 104497"/>
              <a:gd name="connsiteY1-24" fmla="*/ 0 h 3884961"/>
              <a:gd name="connsiteX2-25" fmla="*/ 104413 w 104497"/>
              <a:gd name="connsiteY2-26" fmla="*/ 3739291 h 3884961"/>
              <a:gd name="connsiteX3-27" fmla="*/ 39597 w 104497"/>
              <a:gd name="connsiteY3-28" fmla="*/ 3884961 h 3884961"/>
              <a:gd name="connsiteX4-29" fmla="*/ 141 w 104497"/>
              <a:gd name="connsiteY4-30" fmla="*/ 140803 h 3884961"/>
              <a:gd name="connsiteX0-31" fmla="*/ 141 w 104499"/>
              <a:gd name="connsiteY0-32" fmla="*/ 140803 h 3884961"/>
              <a:gd name="connsiteX1-33" fmla="*/ 59578 w 104499"/>
              <a:gd name="connsiteY1-34" fmla="*/ 0 h 3884961"/>
              <a:gd name="connsiteX2-35" fmla="*/ 104413 w 104499"/>
              <a:gd name="connsiteY2-36" fmla="*/ 3739291 h 3884961"/>
              <a:gd name="connsiteX3-37" fmla="*/ 39597 w 104499"/>
              <a:gd name="connsiteY3-38" fmla="*/ 3884961 h 3884961"/>
              <a:gd name="connsiteX4-39" fmla="*/ 141 w 104499"/>
              <a:gd name="connsiteY4-40" fmla="*/ 140803 h 3884961"/>
              <a:gd name="connsiteX0-41" fmla="*/ 160 w 99138"/>
              <a:gd name="connsiteY0-42" fmla="*/ 104383 h 3884961"/>
              <a:gd name="connsiteX1-43" fmla="*/ 54217 w 99138"/>
              <a:gd name="connsiteY1-44" fmla="*/ 0 h 3884961"/>
              <a:gd name="connsiteX2-45" fmla="*/ 99052 w 99138"/>
              <a:gd name="connsiteY2-46" fmla="*/ 3739291 h 3884961"/>
              <a:gd name="connsiteX3-47" fmla="*/ 34236 w 99138"/>
              <a:gd name="connsiteY3-48" fmla="*/ 3884961 h 3884961"/>
              <a:gd name="connsiteX4-49" fmla="*/ 160 w 99138"/>
              <a:gd name="connsiteY4-50" fmla="*/ 104383 h 3884961"/>
              <a:gd name="connsiteX0-51" fmla="*/ 983 w 99961"/>
              <a:gd name="connsiteY0-52" fmla="*/ 104383 h 3896838"/>
              <a:gd name="connsiteX1-53" fmla="*/ 55040 w 99961"/>
              <a:gd name="connsiteY1-54" fmla="*/ 0 h 3896838"/>
              <a:gd name="connsiteX2-55" fmla="*/ 99875 w 99961"/>
              <a:gd name="connsiteY2-56" fmla="*/ 3739291 h 3896838"/>
              <a:gd name="connsiteX3-57" fmla="*/ 77 w 99961"/>
              <a:gd name="connsiteY3-58" fmla="*/ 3896838 h 3896838"/>
              <a:gd name="connsiteX4-59" fmla="*/ 983 w 99961"/>
              <a:gd name="connsiteY4-60" fmla="*/ 104383 h 3896838"/>
              <a:gd name="connsiteX0-61" fmla="*/ 235 w 120739"/>
              <a:gd name="connsiteY0-62" fmla="*/ 128125 h 3896838"/>
              <a:gd name="connsiteX1-63" fmla="*/ 75818 w 120739"/>
              <a:gd name="connsiteY1-64" fmla="*/ 0 h 3896838"/>
              <a:gd name="connsiteX2-65" fmla="*/ 120653 w 120739"/>
              <a:gd name="connsiteY2-66" fmla="*/ 3739291 h 3896838"/>
              <a:gd name="connsiteX3-67" fmla="*/ 20855 w 120739"/>
              <a:gd name="connsiteY3-68" fmla="*/ 3896838 h 3896838"/>
              <a:gd name="connsiteX4-69" fmla="*/ 235 w 120739"/>
              <a:gd name="connsiteY4-70" fmla="*/ 128125 h 3896838"/>
              <a:gd name="connsiteX0-71" fmla="*/ 183 w 128763"/>
              <a:gd name="connsiteY0-72" fmla="*/ 100431 h 3896838"/>
              <a:gd name="connsiteX1-73" fmla="*/ 83842 w 128763"/>
              <a:gd name="connsiteY1-74" fmla="*/ 0 h 3896838"/>
              <a:gd name="connsiteX2-75" fmla="*/ 128677 w 128763"/>
              <a:gd name="connsiteY2-76" fmla="*/ 3739291 h 3896838"/>
              <a:gd name="connsiteX3-77" fmla="*/ 28879 w 128763"/>
              <a:gd name="connsiteY3-78" fmla="*/ 3896838 h 3896838"/>
              <a:gd name="connsiteX4-79" fmla="*/ 183 w 128763"/>
              <a:gd name="connsiteY4-80" fmla="*/ 100431 h 3896838"/>
              <a:gd name="connsiteX0-81" fmla="*/ 128 w 128708"/>
              <a:gd name="connsiteY0-82" fmla="*/ 100431 h 3873098"/>
              <a:gd name="connsiteX1-83" fmla="*/ 83787 w 128708"/>
              <a:gd name="connsiteY1-84" fmla="*/ 0 h 3873098"/>
              <a:gd name="connsiteX2-85" fmla="*/ 128622 w 128708"/>
              <a:gd name="connsiteY2-86" fmla="*/ 3739291 h 3873098"/>
              <a:gd name="connsiteX3-87" fmla="*/ 44967 w 128708"/>
              <a:gd name="connsiteY3-88" fmla="*/ 3873098 h 3873098"/>
              <a:gd name="connsiteX4-89" fmla="*/ 128 w 128708"/>
              <a:gd name="connsiteY4-90" fmla="*/ 100431 h 3873098"/>
              <a:gd name="connsiteX0-91" fmla="*/ 183 w 128763"/>
              <a:gd name="connsiteY0-92" fmla="*/ 100431 h 3881013"/>
              <a:gd name="connsiteX1-93" fmla="*/ 83842 w 128763"/>
              <a:gd name="connsiteY1-94" fmla="*/ 0 h 3881013"/>
              <a:gd name="connsiteX2-95" fmla="*/ 128677 w 128763"/>
              <a:gd name="connsiteY2-96" fmla="*/ 3739291 h 3881013"/>
              <a:gd name="connsiteX3-97" fmla="*/ 28877 w 128763"/>
              <a:gd name="connsiteY3-98" fmla="*/ 3881013 h 3881013"/>
              <a:gd name="connsiteX4-99" fmla="*/ 183 w 128763"/>
              <a:gd name="connsiteY4-100" fmla="*/ 100431 h 3881013"/>
              <a:gd name="connsiteX0-101" fmla="*/ 167 w 128747"/>
              <a:gd name="connsiteY0-102" fmla="*/ 100431 h 3881013"/>
              <a:gd name="connsiteX1-103" fmla="*/ 83826 w 128747"/>
              <a:gd name="connsiteY1-104" fmla="*/ 0 h 3881013"/>
              <a:gd name="connsiteX2-105" fmla="*/ 128661 w 128747"/>
              <a:gd name="connsiteY2-106" fmla="*/ 3739291 h 3881013"/>
              <a:gd name="connsiteX3-107" fmla="*/ 28861 w 128747"/>
              <a:gd name="connsiteY3-108" fmla="*/ 3881013 h 3881013"/>
              <a:gd name="connsiteX4-109" fmla="*/ 167 w 128747"/>
              <a:gd name="connsiteY4-110" fmla="*/ 100431 h 3881013"/>
              <a:gd name="connsiteX0-111" fmla="*/ 167 w 93978"/>
              <a:gd name="connsiteY0-112" fmla="*/ 100431 h 3881013"/>
              <a:gd name="connsiteX1-113" fmla="*/ 83826 w 93978"/>
              <a:gd name="connsiteY1-114" fmla="*/ 0 h 3881013"/>
              <a:gd name="connsiteX2-115" fmla="*/ 93682 w 93978"/>
              <a:gd name="connsiteY2-116" fmla="*/ 3782820 h 3881013"/>
              <a:gd name="connsiteX3-117" fmla="*/ 28861 w 93978"/>
              <a:gd name="connsiteY3-118" fmla="*/ 3881013 h 3881013"/>
              <a:gd name="connsiteX4-119" fmla="*/ 167 w 93978"/>
              <a:gd name="connsiteY4-120" fmla="*/ 100431 h 3881013"/>
              <a:gd name="connsiteX0-121" fmla="*/ 167 w 93801"/>
              <a:gd name="connsiteY0-122" fmla="*/ 68774 h 3849356"/>
              <a:gd name="connsiteX1-123" fmla="*/ 62301 w 93801"/>
              <a:gd name="connsiteY1-124" fmla="*/ 0 h 3849356"/>
              <a:gd name="connsiteX2-125" fmla="*/ 93682 w 93801"/>
              <a:gd name="connsiteY2-126" fmla="*/ 3751163 h 3849356"/>
              <a:gd name="connsiteX3-127" fmla="*/ 28861 w 93801"/>
              <a:gd name="connsiteY3-128" fmla="*/ 3849356 h 3849356"/>
              <a:gd name="connsiteX4-129" fmla="*/ 167 w 93801"/>
              <a:gd name="connsiteY4-130" fmla="*/ 68774 h 3849356"/>
              <a:gd name="connsiteX0-131" fmla="*/ 167 w 93764"/>
              <a:gd name="connsiteY0-132" fmla="*/ 45032 h 3825614"/>
              <a:gd name="connsiteX1-133" fmla="*/ 46157 w 93764"/>
              <a:gd name="connsiteY1-134" fmla="*/ 0 h 3825614"/>
              <a:gd name="connsiteX2-135" fmla="*/ 93682 w 93764"/>
              <a:gd name="connsiteY2-136" fmla="*/ 3727421 h 3825614"/>
              <a:gd name="connsiteX3-137" fmla="*/ 28861 w 93764"/>
              <a:gd name="connsiteY3-138" fmla="*/ 3825614 h 3825614"/>
              <a:gd name="connsiteX4-139" fmla="*/ 167 w 93764"/>
              <a:gd name="connsiteY4-140" fmla="*/ 45032 h 3825614"/>
              <a:gd name="connsiteX0-141" fmla="*/ 167 w 109889"/>
              <a:gd name="connsiteY0-142" fmla="*/ 45032 h 3825614"/>
              <a:gd name="connsiteX1-143" fmla="*/ 46157 w 109889"/>
              <a:gd name="connsiteY1-144" fmla="*/ 0 h 3825614"/>
              <a:gd name="connsiteX2-145" fmla="*/ 109827 w 109889"/>
              <a:gd name="connsiteY2-146" fmla="*/ 3727418 h 3825614"/>
              <a:gd name="connsiteX3-147" fmla="*/ 28861 w 109889"/>
              <a:gd name="connsiteY3-148" fmla="*/ 3825614 h 3825614"/>
              <a:gd name="connsiteX4-149" fmla="*/ 167 w 109889"/>
              <a:gd name="connsiteY4-150" fmla="*/ 45032 h 3825614"/>
              <a:gd name="connsiteX0-151" fmla="*/ 3272 w 112994"/>
              <a:gd name="connsiteY0-152" fmla="*/ 45032 h 3825614"/>
              <a:gd name="connsiteX1-153" fmla="*/ 49262 w 112994"/>
              <a:gd name="connsiteY1-154" fmla="*/ 0 h 3825614"/>
              <a:gd name="connsiteX2-155" fmla="*/ 112932 w 112994"/>
              <a:gd name="connsiteY2-156" fmla="*/ 3727418 h 3825614"/>
              <a:gd name="connsiteX3-157" fmla="*/ 31966 w 112994"/>
              <a:gd name="connsiteY3-158" fmla="*/ 3825614 h 3825614"/>
              <a:gd name="connsiteX4-159" fmla="*/ 3272 w 112994"/>
              <a:gd name="connsiteY4-160" fmla="*/ 45032 h 3825614"/>
              <a:gd name="connsiteX0-161" fmla="*/ 3137 w 115547"/>
              <a:gd name="connsiteY0-162" fmla="*/ 64815 h 3825614"/>
              <a:gd name="connsiteX1-163" fmla="*/ 51815 w 115547"/>
              <a:gd name="connsiteY1-164" fmla="*/ 0 h 3825614"/>
              <a:gd name="connsiteX2-165" fmla="*/ 115485 w 115547"/>
              <a:gd name="connsiteY2-166" fmla="*/ 3727418 h 3825614"/>
              <a:gd name="connsiteX3-167" fmla="*/ 34519 w 115547"/>
              <a:gd name="connsiteY3-168" fmla="*/ 3825614 h 3825614"/>
              <a:gd name="connsiteX4-169" fmla="*/ 3137 w 115547"/>
              <a:gd name="connsiteY4-170" fmla="*/ 64815 h 3825614"/>
              <a:gd name="connsiteX0-171" fmla="*/ 0 w 112410"/>
              <a:gd name="connsiteY0-172" fmla="*/ 64815 h 3825614"/>
              <a:gd name="connsiteX1-173" fmla="*/ 48678 w 112410"/>
              <a:gd name="connsiteY1-174" fmla="*/ 0 h 3825614"/>
              <a:gd name="connsiteX2-175" fmla="*/ 112348 w 112410"/>
              <a:gd name="connsiteY2-176" fmla="*/ 3727418 h 3825614"/>
              <a:gd name="connsiteX3-177" fmla="*/ 31382 w 112410"/>
              <a:gd name="connsiteY3-178" fmla="*/ 3825614 h 3825614"/>
              <a:gd name="connsiteX4-179" fmla="*/ 0 w 112410"/>
              <a:gd name="connsiteY4-180" fmla="*/ 64815 h 3825614"/>
              <a:gd name="connsiteX0-181" fmla="*/ 0 w 112410"/>
              <a:gd name="connsiteY0-182" fmla="*/ 64815 h 3825614"/>
              <a:gd name="connsiteX1-183" fmla="*/ 48678 w 112410"/>
              <a:gd name="connsiteY1-184" fmla="*/ 0 h 3825614"/>
              <a:gd name="connsiteX2-185" fmla="*/ 112348 w 112410"/>
              <a:gd name="connsiteY2-186" fmla="*/ 3727418 h 3825614"/>
              <a:gd name="connsiteX3-187" fmla="*/ 31382 w 112410"/>
              <a:gd name="connsiteY3-188" fmla="*/ 3825614 h 3825614"/>
              <a:gd name="connsiteX4-189" fmla="*/ 0 w 112410"/>
              <a:gd name="connsiteY4-190" fmla="*/ 64815 h 3825614"/>
              <a:gd name="connsiteX0-191" fmla="*/ 0 w 112433"/>
              <a:gd name="connsiteY0-192" fmla="*/ 96470 h 3857269"/>
              <a:gd name="connsiteX1-193" fmla="*/ 66615 w 112433"/>
              <a:gd name="connsiteY1-194" fmla="*/ 0 h 3857269"/>
              <a:gd name="connsiteX2-195" fmla="*/ 112348 w 112433"/>
              <a:gd name="connsiteY2-196" fmla="*/ 3759073 h 3857269"/>
              <a:gd name="connsiteX3-197" fmla="*/ 31382 w 112433"/>
              <a:gd name="connsiteY3-198" fmla="*/ 3857269 h 3857269"/>
              <a:gd name="connsiteX4-199" fmla="*/ 0 w 112433"/>
              <a:gd name="connsiteY4-200" fmla="*/ 96470 h 3857269"/>
              <a:gd name="connsiteX0-201" fmla="*/ 0 w 112473"/>
              <a:gd name="connsiteY0-202" fmla="*/ 114937 h 3875736"/>
              <a:gd name="connsiteX1-203" fmla="*/ 82759 w 112473"/>
              <a:gd name="connsiteY1-204" fmla="*/ 0 h 3875736"/>
              <a:gd name="connsiteX2-205" fmla="*/ 112348 w 112473"/>
              <a:gd name="connsiteY2-206" fmla="*/ 3777540 h 3875736"/>
              <a:gd name="connsiteX3-207" fmla="*/ 31382 w 112473"/>
              <a:gd name="connsiteY3-208" fmla="*/ 3875736 h 3875736"/>
              <a:gd name="connsiteX4-209" fmla="*/ 0 w 112473"/>
              <a:gd name="connsiteY4-210" fmla="*/ 114937 h 3875736"/>
              <a:gd name="connsiteX0-211" fmla="*/ 0 w 112433"/>
              <a:gd name="connsiteY0-212" fmla="*/ 99108 h 3859907"/>
              <a:gd name="connsiteX1-213" fmla="*/ 66615 w 112433"/>
              <a:gd name="connsiteY1-214" fmla="*/ 0 h 3859907"/>
              <a:gd name="connsiteX2-215" fmla="*/ 112348 w 112433"/>
              <a:gd name="connsiteY2-216" fmla="*/ 3761711 h 3859907"/>
              <a:gd name="connsiteX3-217" fmla="*/ 31382 w 112433"/>
              <a:gd name="connsiteY3-218" fmla="*/ 3859907 h 3859907"/>
              <a:gd name="connsiteX4-219" fmla="*/ 0 w 112433"/>
              <a:gd name="connsiteY4-220" fmla="*/ 99108 h 38599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2433" h="3859907">
                <a:moveTo>
                  <a:pt x="0" y="99108"/>
                </a:moveTo>
                <a:cubicBezTo>
                  <a:pt x="4119" y="95309"/>
                  <a:pt x="50389" y="21605"/>
                  <a:pt x="66615" y="0"/>
                </a:cubicBezTo>
                <a:cubicBezTo>
                  <a:pt x="65948" y="21700"/>
                  <a:pt x="114743" y="2473462"/>
                  <a:pt x="112348" y="3761711"/>
                </a:cubicBezTo>
                <a:lnTo>
                  <a:pt x="31382" y="3859907"/>
                </a:lnTo>
                <a:cubicBezTo>
                  <a:pt x="38062" y="3825694"/>
                  <a:pt x="4977" y="105624"/>
                  <a:pt x="0" y="99108"/>
                </a:cubicBezTo>
                <a:close/>
              </a:path>
            </a:pathLst>
          </a:custGeom>
          <a:solidFill>
            <a:srgbClr val="00B5E2"/>
          </a:solidFill>
          <a:ln>
            <a:noFill/>
          </a:ln>
        </p:spPr>
        <p:txBody>
          <a:bodyPr anchor="ctr"/>
          <a:lstStyle/>
          <a:p>
            <a:endParaRPr lang="zh-CN" altLang="en-US" sz="2400">
              <a:cs typeface="+mn-ea"/>
              <a:sym typeface="+mn-lt"/>
            </a:endParaRPr>
          </a:p>
        </p:txBody>
      </p:sp>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085"/>
                                        </p:tgtEl>
                                        <p:attrNameLst>
                                          <p:attrName>style.visibility</p:attrName>
                                        </p:attrNameLst>
                                      </p:cBhvr>
                                      <p:to>
                                        <p:strVal val="visible"/>
                                      </p:to>
                                    </p:set>
                                    <p:animEffect transition="in" filter="wipe(up)">
                                      <p:cBhvr>
                                        <p:cTn id="7" dur="500"/>
                                        <p:tgtEl>
                                          <p:spTgt spid="308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84"/>
                                        </p:tgtEl>
                                        <p:attrNameLst>
                                          <p:attrName>style.visibility</p:attrName>
                                        </p:attrNameLst>
                                      </p:cBhvr>
                                      <p:to>
                                        <p:strVal val="visible"/>
                                      </p:to>
                                    </p:set>
                                    <p:animEffect transition="in" filter="wipe(down)">
                                      <p:cBhvr>
                                        <p:cTn id="10" dur="500"/>
                                        <p:tgtEl>
                                          <p:spTgt spid="3084"/>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3082"/>
                                        </p:tgtEl>
                                        <p:attrNameLst>
                                          <p:attrName>style.visibility</p:attrName>
                                        </p:attrNameLst>
                                      </p:cBhvr>
                                      <p:to>
                                        <p:strVal val="visible"/>
                                      </p:to>
                                    </p:set>
                                    <p:animEffect transition="in" filter="wipe(down)">
                                      <p:cBhvr>
                                        <p:cTn id="13" dur="500"/>
                                        <p:tgtEl>
                                          <p:spTgt spid="3082"/>
                                        </p:tgtEl>
                                      </p:cBhvr>
                                    </p:animEffect>
                                  </p:childTnLst>
                                </p:cTn>
                              </p:par>
                              <p:par>
                                <p:cTn id="14" presetID="22" presetClass="entr" presetSubtype="4" fill="hold" grpId="0" nodeType="withEffect">
                                  <p:stCondLst>
                                    <p:cond delay="1000"/>
                                  </p:stCondLst>
                                  <p:childTnLst>
                                    <p:set>
                                      <p:cBhvr>
                                        <p:cTn id="15" dur="1" fill="hold">
                                          <p:stCondLst>
                                            <p:cond delay="0"/>
                                          </p:stCondLst>
                                        </p:cTn>
                                        <p:tgtEl>
                                          <p:spTgt spid="3083"/>
                                        </p:tgtEl>
                                        <p:attrNameLst>
                                          <p:attrName>style.visibility</p:attrName>
                                        </p:attrNameLst>
                                      </p:cBhvr>
                                      <p:to>
                                        <p:strVal val="visible"/>
                                      </p:to>
                                    </p:set>
                                    <p:animEffect transition="in" filter="wipe(down)">
                                      <p:cBhvr>
                                        <p:cTn id="16" dur="500"/>
                                        <p:tgtEl>
                                          <p:spTgt spid="3083"/>
                                        </p:tgtEl>
                                      </p:cBhvr>
                                    </p:animEffect>
                                  </p:childTnLst>
                                </p:cTn>
                              </p:par>
                              <p:par>
                                <p:cTn id="17" presetID="2" presetClass="entr" presetSubtype="2" fill="hold" grpId="0" nodeType="withEffect">
                                  <p:stCondLst>
                                    <p:cond delay="1500"/>
                                  </p:stCondLst>
                                  <p:childTnLst>
                                    <p:set>
                                      <p:cBhvr>
                                        <p:cTn id="18" dur="1" fill="hold">
                                          <p:stCondLst>
                                            <p:cond delay="0"/>
                                          </p:stCondLst>
                                        </p:cTn>
                                        <p:tgtEl>
                                          <p:spTgt spid="3077"/>
                                        </p:tgtEl>
                                        <p:attrNameLst>
                                          <p:attrName>style.visibility</p:attrName>
                                        </p:attrNameLst>
                                      </p:cBhvr>
                                      <p:to>
                                        <p:strVal val="visible"/>
                                      </p:to>
                                    </p:set>
                                    <p:anim calcmode="lin" valueType="num">
                                      <p:cBhvr additive="base">
                                        <p:cTn id="19" dur="500" fill="hold"/>
                                        <p:tgtEl>
                                          <p:spTgt spid="3077"/>
                                        </p:tgtEl>
                                        <p:attrNameLst>
                                          <p:attrName>ppt_x</p:attrName>
                                        </p:attrNameLst>
                                      </p:cBhvr>
                                      <p:tavLst>
                                        <p:tav tm="0">
                                          <p:val>
                                            <p:strVal val="1+#ppt_w/2"/>
                                          </p:val>
                                        </p:tav>
                                        <p:tav tm="100000">
                                          <p:val>
                                            <p:strVal val="#ppt_x"/>
                                          </p:val>
                                        </p:tav>
                                      </p:tavLst>
                                    </p:anim>
                                    <p:anim calcmode="lin" valueType="num">
                                      <p:cBhvr additive="base">
                                        <p:cTn id="20" dur="500" fill="hold"/>
                                        <p:tgtEl>
                                          <p:spTgt spid="3077"/>
                                        </p:tgtEl>
                                        <p:attrNameLst>
                                          <p:attrName>ppt_y</p:attrName>
                                        </p:attrNameLst>
                                      </p:cBhvr>
                                      <p:tavLst>
                                        <p:tav tm="0">
                                          <p:val>
                                            <p:strVal val="#ppt_y"/>
                                          </p:val>
                                        </p:tav>
                                        <p:tav tm="100000">
                                          <p:val>
                                            <p:strVal val="#ppt_y"/>
                                          </p:val>
                                        </p:tav>
                                      </p:tavLst>
                                    </p:anim>
                                  </p:childTnLst>
                                </p:cTn>
                              </p:par>
                              <p:par>
                                <p:cTn id="21" presetID="31" presetClass="entr" presetSubtype="0" fill="hold" grpId="0" nodeType="withEffect">
                                  <p:stCondLst>
                                    <p:cond delay="2000"/>
                                  </p:stCondLst>
                                  <p:childTnLst>
                                    <p:set>
                                      <p:cBhvr>
                                        <p:cTn id="22" dur="1" fill="hold">
                                          <p:stCondLst>
                                            <p:cond delay="0"/>
                                          </p:stCondLst>
                                        </p:cTn>
                                        <p:tgtEl>
                                          <p:spTgt spid="3079"/>
                                        </p:tgtEl>
                                        <p:attrNameLst>
                                          <p:attrName>style.visibility</p:attrName>
                                        </p:attrNameLst>
                                      </p:cBhvr>
                                      <p:to>
                                        <p:strVal val="visible"/>
                                      </p:to>
                                    </p:set>
                                    <p:anim calcmode="lin" valueType="num">
                                      <p:cBhvr>
                                        <p:cTn id="23" dur="1250" fill="hold"/>
                                        <p:tgtEl>
                                          <p:spTgt spid="3079"/>
                                        </p:tgtEl>
                                        <p:attrNameLst>
                                          <p:attrName>ppt_w</p:attrName>
                                        </p:attrNameLst>
                                      </p:cBhvr>
                                      <p:tavLst>
                                        <p:tav tm="0">
                                          <p:val>
                                            <p:fltVal val="0"/>
                                          </p:val>
                                        </p:tav>
                                        <p:tav tm="100000">
                                          <p:val>
                                            <p:strVal val="#ppt_w"/>
                                          </p:val>
                                        </p:tav>
                                      </p:tavLst>
                                    </p:anim>
                                    <p:anim calcmode="lin" valueType="num">
                                      <p:cBhvr>
                                        <p:cTn id="24" dur="1250" fill="hold"/>
                                        <p:tgtEl>
                                          <p:spTgt spid="3079"/>
                                        </p:tgtEl>
                                        <p:attrNameLst>
                                          <p:attrName>ppt_h</p:attrName>
                                        </p:attrNameLst>
                                      </p:cBhvr>
                                      <p:tavLst>
                                        <p:tav tm="0">
                                          <p:val>
                                            <p:fltVal val="0"/>
                                          </p:val>
                                        </p:tav>
                                        <p:tav tm="100000">
                                          <p:val>
                                            <p:strVal val="#ppt_h"/>
                                          </p:val>
                                        </p:tav>
                                      </p:tavLst>
                                    </p:anim>
                                    <p:anim calcmode="lin" valueType="num">
                                      <p:cBhvr>
                                        <p:cTn id="25" dur="1250" fill="hold"/>
                                        <p:tgtEl>
                                          <p:spTgt spid="3079"/>
                                        </p:tgtEl>
                                        <p:attrNameLst>
                                          <p:attrName>style.rotation</p:attrName>
                                        </p:attrNameLst>
                                      </p:cBhvr>
                                      <p:tavLst>
                                        <p:tav tm="0">
                                          <p:val>
                                            <p:fltVal val="90"/>
                                          </p:val>
                                        </p:tav>
                                        <p:tav tm="100000">
                                          <p:val>
                                            <p:fltVal val="0"/>
                                          </p:val>
                                        </p:tav>
                                      </p:tavLst>
                                    </p:anim>
                                    <p:animEffect transition="in" filter="fade">
                                      <p:cBhvr>
                                        <p:cTn id="26" dur="1250"/>
                                        <p:tgtEl>
                                          <p:spTgt spid="3079"/>
                                        </p:tgtEl>
                                      </p:cBhvr>
                                    </p:animEffect>
                                  </p:childTnLst>
                                </p:cTn>
                              </p:par>
                              <p:par>
                                <p:cTn id="27" presetID="31" presetClass="entr" presetSubtype="0" fill="hold" grpId="0" nodeType="withEffect">
                                  <p:stCondLst>
                                    <p:cond delay="2250"/>
                                  </p:stCondLst>
                                  <p:childTnLst>
                                    <p:set>
                                      <p:cBhvr>
                                        <p:cTn id="28" dur="1" fill="hold">
                                          <p:stCondLst>
                                            <p:cond delay="0"/>
                                          </p:stCondLst>
                                        </p:cTn>
                                        <p:tgtEl>
                                          <p:spTgt spid="3074"/>
                                        </p:tgtEl>
                                        <p:attrNameLst>
                                          <p:attrName>style.visibility</p:attrName>
                                        </p:attrNameLst>
                                      </p:cBhvr>
                                      <p:to>
                                        <p:strVal val="visible"/>
                                      </p:to>
                                    </p:set>
                                    <p:anim calcmode="lin" valueType="num">
                                      <p:cBhvr>
                                        <p:cTn id="29" dur="1250" fill="hold"/>
                                        <p:tgtEl>
                                          <p:spTgt spid="3074"/>
                                        </p:tgtEl>
                                        <p:attrNameLst>
                                          <p:attrName>ppt_w</p:attrName>
                                        </p:attrNameLst>
                                      </p:cBhvr>
                                      <p:tavLst>
                                        <p:tav tm="0">
                                          <p:val>
                                            <p:fltVal val="0"/>
                                          </p:val>
                                        </p:tav>
                                        <p:tav tm="100000">
                                          <p:val>
                                            <p:strVal val="#ppt_w"/>
                                          </p:val>
                                        </p:tav>
                                      </p:tavLst>
                                    </p:anim>
                                    <p:anim calcmode="lin" valueType="num">
                                      <p:cBhvr>
                                        <p:cTn id="30" dur="1250" fill="hold"/>
                                        <p:tgtEl>
                                          <p:spTgt spid="3074"/>
                                        </p:tgtEl>
                                        <p:attrNameLst>
                                          <p:attrName>ppt_h</p:attrName>
                                        </p:attrNameLst>
                                      </p:cBhvr>
                                      <p:tavLst>
                                        <p:tav tm="0">
                                          <p:val>
                                            <p:fltVal val="0"/>
                                          </p:val>
                                        </p:tav>
                                        <p:tav tm="100000">
                                          <p:val>
                                            <p:strVal val="#ppt_h"/>
                                          </p:val>
                                        </p:tav>
                                      </p:tavLst>
                                    </p:anim>
                                    <p:anim calcmode="lin" valueType="num">
                                      <p:cBhvr>
                                        <p:cTn id="31" dur="1250" fill="hold"/>
                                        <p:tgtEl>
                                          <p:spTgt spid="3074"/>
                                        </p:tgtEl>
                                        <p:attrNameLst>
                                          <p:attrName>style.rotation</p:attrName>
                                        </p:attrNameLst>
                                      </p:cBhvr>
                                      <p:tavLst>
                                        <p:tav tm="0">
                                          <p:val>
                                            <p:fltVal val="90"/>
                                          </p:val>
                                        </p:tav>
                                        <p:tav tm="100000">
                                          <p:val>
                                            <p:fltVal val="0"/>
                                          </p:val>
                                        </p:tav>
                                      </p:tavLst>
                                    </p:anim>
                                    <p:animEffect transition="in" filter="fade">
                                      <p:cBhvr>
                                        <p:cTn id="32" dur="1250"/>
                                        <p:tgtEl>
                                          <p:spTgt spid="3074"/>
                                        </p:tgtEl>
                                      </p:cBhvr>
                                    </p:animEffect>
                                  </p:childTnLst>
                                </p:cTn>
                              </p:par>
                              <p:par>
                                <p:cTn id="33" presetID="31" presetClass="entr" presetSubtype="0" fill="hold" grpId="0" nodeType="withEffect">
                                  <p:stCondLst>
                                    <p:cond delay="2500"/>
                                  </p:stCondLst>
                                  <p:childTnLst>
                                    <p:set>
                                      <p:cBhvr>
                                        <p:cTn id="34" dur="1" fill="hold">
                                          <p:stCondLst>
                                            <p:cond delay="0"/>
                                          </p:stCondLst>
                                        </p:cTn>
                                        <p:tgtEl>
                                          <p:spTgt spid="3080"/>
                                        </p:tgtEl>
                                        <p:attrNameLst>
                                          <p:attrName>style.visibility</p:attrName>
                                        </p:attrNameLst>
                                      </p:cBhvr>
                                      <p:to>
                                        <p:strVal val="visible"/>
                                      </p:to>
                                    </p:set>
                                    <p:anim calcmode="lin" valueType="num">
                                      <p:cBhvr>
                                        <p:cTn id="35" dur="1250" fill="hold"/>
                                        <p:tgtEl>
                                          <p:spTgt spid="3080"/>
                                        </p:tgtEl>
                                        <p:attrNameLst>
                                          <p:attrName>ppt_w</p:attrName>
                                        </p:attrNameLst>
                                      </p:cBhvr>
                                      <p:tavLst>
                                        <p:tav tm="0">
                                          <p:val>
                                            <p:fltVal val="0"/>
                                          </p:val>
                                        </p:tav>
                                        <p:tav tm="100000">
                                          <p:val>
                                            <p:strVal val="#ppt_w"/>
                                          </p:val>
                                        </p:tav>
                                      </p:tavLst>
                                    </p:anim>
                                    <p:anim calcmode="lin" valueType="num">
                                      <p:cBhvr>
                                        <p:cTn id="36" dur="1250" fill="hold"/>
                                        <p:tgtEl>
                                          <p:spTgt spid="3080"/>
                                        </p:tgtEl>
                                        <p:attrNameLst>
                                          <p:attrName>ppt_h</p:attrName>
                                        </p:attrNameLst>
                                      </p:cBhvr>
                                      <p:tavLst>
                                        <p:tav tm="0">
                                          <p:val>
                                            <p:fltVal val="0"/>
                                          </p:val>
                                        </p:tav>
                                        <p:tav tm="100000">
                                          <p:val>
                                            <p:strVal val="#ppt_h"/>
                                          </p:val>
                                        </p:tav>
                                      </p:tavLst>
                                    </p:anim>
                                    <p:anim calcmode="lin" valueType="num">
                                      <p:cBhvr>
                                        <p:cTn id="37" dur="1250" fill="hold"/>
                                        <p:tgtEl>
                                          <p:spTgt spid="3080"/>
                                        </p:tgtEl>
                                        <p:attrNameLst>
                                          <p:attrName>style.rotation</p:attrName>
                                        </p:attrNameLst>
                                      </p:cBhvr>
                                      <p:tavLst>
                                        <p:tav tm="0">
                                          <p:val>
                                            <p:fltVal val="90"/>
                                          </p:val>
                                        </p:tav>
                                        <p:tav tm="100000">
                                          <p:val>
                                            <p:fltVal val="0"/>
                                          </p:val>
                                        </p:tav>
                                      </p:tavLst>
                                    </p:anim>
                                    <p:animEffect transition="in" filter="fade">
                                      <p:cBhvr>
                                        <p:cTn id="38" dur="1250"/>
                                        <p:tgtEl>
                                          <p:spTgt spid="3080"/>
                                        </p:tgtEl>
                                      </p:cBhvr>
                                    </p:animEffect>
                                  </p:childTnLst>
                                </p:cTn>
                              </p:par>
                              <p:par>
                                <p:cTn id="39" presetID="31" presetClass="entr" presetSubtype="0" fill="hold" grpId="0" nodeType="withEffect">
                                  <p:stCondLst>
                                    <p:cond delay="2750"/>
                                  </p:stCondLst>
                                  <p:childTnLst>
                                    <p:set>
                                      <p:cBhvr>
                                        <p:cTn id="40" dur="1" fill="hold">
                                          <p:stCondLst>
                                            <p:cond delay="0"/>
                                          </p:stCondLst>
                                        </p:cTn>
                                        <p:tgtEl>
                                          <p:spTgt spid="3081"/>
                                        </p:tgtEl>
                                        <p:attrNameLst>
                                          <p:attrName>style.visibility</p:attrName>
                                        </p:attrNameLst>
                                      </p:cBhvr>
                                      <p:to>
                                        <p:strVal val="visible"/>
                                      </p:to>
                                    </p:set>
                                    <p:anim calcmode="lin" valueType="num">
                                      <p:cBhvr>
                                        <p:cTn id="41" dur="1250" fill="hold"/>
                                        <p:tgtEl>
                                          <p:spTgt spid="3081"/>
                                        </p:tgtEl>
                                        <p:attrNameLst>
                                          <p:attrName>ppt_w</p:attrName>
                                        </p:attrNameLst>
                                      </p:cBhvr>
                                      <p:tavLst>
                                        <p:tav tm="0">
                                          <p:val>
                                            <p:fltVal val="0"/>
                                          </p:val>
                                        </p:tav>
                                        <p:tav tm="100000">
                                          <p:val>
                                            <p:strVal val="#ppt_w"/>
                                          </p:val>
                                        </p:tav>
                                      </p:tavLst>
                                    </p:anim>
                                    <p:anim calcmode="lin" valueType="num">
                                      <p:cBhvr>
                                        <p:cTn id="42" dur="1250" fill="hold"/>
                                        <p:tgtEl>
                                          <p:spTgt spid="3081"/>
                                        </p:tgtEl>
                                        <p:attrNameLst>
                                          <p:attrName>ppt_h</p:attrName>
                                        </p:attrNameLst>
                                      </p:cBhvr>
                                      <p:tavLst>
                                        <p:tav tm="0">
                                          <p:val>
                                            <p:fltVal val="0"/>
                                          </p:val>
                                        </p:tav>
                                        <p:tav tm="100000">
                                          <p:val>
                                            <p:strVal val="#ppt_h"/>
                                          </p:val>
                                        </p:tav>
                                      </p:tavLst>
                                    </p:anim>
                                    <p:anim calcmode="lin" valueType="num">
                                      <p:cBhvr>
                                        <p:cTn id="43" dur="1250" fill="hold"/>
                                        <p:tgtEl>
                                          <p:spTgt spid="3081"/>
                                        </p:tgtEl>
                                        <p:attrNameLst>
                                          <p:attrName>style.rotation</p:attrName>
                                        </p:attrNameLst>
                                      </p:cBhvr>
                                      <p:tavLst>
                                        <p:tav tm="0">
                                          <p:val>
                                            <p:fltVal val="90"/>
                                          </p:val>
                                        </p:tav>
                                        <p:tav tm="100000">
                                          <p:val>
                                            <p:fltVal val="0"/>
                                          </p:val>
                                        </p:tav>
                                      </p:tavLst>
                                    </p:anim>
                                    <p:animEffect transition="in" filter="fade">
                                      <p:cBhvr>
                                        <p:cTn id="44" dur="125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7" grpId="0" animBg="1"/>
      <p:bldP spid="3079" grpId="0" animBg="1"/>
      <p:bldP spid="3080" grpId="0" animBg="1"/>
      <p:bldP spid="3081" grpId="0" animBg="1"/>
      <p:bldP spid="3082" grpId="0"/>
      <p:bldP spid="3083" grpId="0"/>
      <p:bldP spid="3084" grpId="0" animBg="1"/>
      <p:bldP spid="308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1"/>
          <p:cNvSpPr>
            <a:spLocks noChangeArrowheads="1"/>
          </p:cNvSpPr>
          <p:nvPr/>
        </p:nvSpPr>
        <p:spPr bwMode="auto">
          <a:xfrm>
            <a:off x="1" y="1"/>
            <a:ext cx="8303684" cy="5589588"/>
          </a:xfrm>
          <a:custGeom>
            <a:avLst/>
            <a:gdLst>
              <a:gd name="connsiteX0" fmla="*/ 0 w 6227763"/>
              <a:gd name="connsiteY0" fmla="*/ 0 h 4192191"/>
              <a:gd name="connsiteX1" fmla="*/ 6227763 w 6227763"/>
              <a:gd name="connsiteY1" fmla="*/ 0 h 4192191"/>
              <a:gd name="connsiteX2" fmla="*/ 6227763 w 6227763"/>
              <a:gd name="connsiteY2" fmla="*/ 4192191 h 4192191"/>
              <a:gd name="connsiteX3" fmla="*/ 0 w 6227763"/>
              <a:gd name="connsiteY3" fmla="*/ 4192191 h 4192191"/>
              <a:gd name="connsiteX4" fmla="*/ 0 w 6227763"/>
              <a:gd name="connsiteY4" fmla="*/ 0 h 4192191"/>
              <a:gd name="connsiteX0-1" fmla="*/ 0 w 6227763"/>
              <a:gd name="connsiteY0-2" fmla="*/ 0 h 4192191"/>
              <a:gd name="connsiteX1-3" fmla="*/ 6227763 w 6227763"/>
              <a:gd name="connsiteY1-4" fmla="*/ 0 h 4192191"/>
              <a:gd name="connsiteX2-5" fmla="*/ 3862936 w 6227763"/>
              <a:gd name="connsiteY2-6" fmla="*/ 4192191 h 4192191"/>
              <a:gd name="connsiteX3-7" fmla="*/ 0 w 6227763"/>
              <a:gd name="connsiteY3-8" fmla="*/ 4192191 h 4192191"/>
              <a:gd name="connsiteX4-9" fmla="*/ 0 w 6227763"/>
              <a:gd name="connsiteY4-10" fmla="*/ 0 h 41921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27763" h="4192191">
                <a:moveTo>
                  <a:pt x="0" y="0"/>
                </a:moveTo>
                <a:lnTo>
                  <a:pt x="6227763" y="0"/>
                </a:lnTo>
                <a:lnTo>
                  <a:pt x="3862936" y="4192191"/>
                </a:lnTo>
                <a:lnTo>
                  <a:pt x="0" y="4192191"/>
                </a:lnTo>
                <a:lnTo>
                  <a:pt x="0" y="0"/>
                </a:lnTo>
                <a:close/>
              </a:path>
            </a:pathLst>
          </a:custGeom>
          <a:blipFill dpi="0" rotWithShape="1">
            <a:blip r:embed="rId3"/>
            <a:srcRect/>
            <a:stretch>
              <a:fillRect/>
            </a:stretch>
          </a:blipFill>
          <a:ln>
            <a:noFill/>
          </a:ln>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sz="2400">
              <a:solidFill>
                <a:srgbClr val="FFFFFF"/>
              </a:solidFill>
              <a:latin typeface="+mn-lt"/>
              <a:ea typeface="+mn-ea"/>
              <a:cs typeface="+mn-ea"/>
              <a:sym typeface="+mn-lt"/>
            </a:endParaRPr>
          </a:p>
        </p:txBody>
      </p:sp>
      <p:sp>
        <p:nvSpPr>
          <p:cNvPr id="3075" name="矩形 16"/>
          <p:cNvSpPr>
            <a:spLocks noChangeArrowheads="1"/>
          </p:cNvSpPr>
          <p:nvPr/>
        </p:nvSpPr>
        <p:spPr bwMode="auto">
          <a:xfrm>
            <a:off x="-1" y="5591813"/>
            <a:ext cx="5144769" cy="487363"/>
          </a:xfrm>
          <a:custGeom>
            <a:avLst/>
            <a:gdLst>
              <a:gd name="connsiteX0" fmla="*/ 0 w 3995738"/>
              <a:gd name="connsiteY0" fmla="*/ 0 h 358378"/>
              <a:gd name="connsiteX1" fmla="*/ 3995738 w 3995738"/>
              <a:gd name="connsiteY1" fmla="*/ 0 h 358378"/>
              <a:gd name="connsiteX2" fmla="*/ 3995738 w 3995738"/>
              <a:gd name="connsiteY2" fmla="*/ 358378 h 358378"/>
              <a:gd name="connsiteX3" fmla="*/ 0 w 3995738"/>
              <a:gd name="connsiteY3" fmla="*/ 358378 h 358378"/>
              <a:gd name="connsiteX4" fmla="*/ 0 w 3995738"/>
              <a:gd name="connsiteY4" fmla="*/ 0 h 358378"/>
              <a:gd name="connsiteX0-1" fmla="*/ 0 w 3995738"/>
              <a:gd name="connsiteY0-2" fmla="*/ 0 h 358378"/>
              <a:gd name="connsiteX1-3" fmla="*/ 3995738 w 3995738"/>
              <a:gd name="connsiteY1-4" fmla="*/ 0 h 358378"/>
              <a:gd name="connsiteX2-5" fmla="*/ 3779838 w 3995738"/>
              <a:gd name="connsiteY2-6" fmla="*/ 352028 h 358378"/>
              <a:gd name="connsiteX3-7" fmla="*/ 0 w 3995738"/>
              <a:gd name="connsiteY3-8" fmla="*/ 358378 h 358378"/>
              <a:gd name="connsiteX4-9" fmla="*/ 0 w 3995738"/>
              <a:gd name="connsiteY4-10" fmla="*/ 0 h 358378"/>
              <a:gd name="connsiteX0-11" fmla="*/ 0 w 3970338"/>
              <a:gd name="connsiteY0-12" fmla="*/ 0 h 358378"/>
              <a:gd name="connsiteX1-13" fmla="*/ 3970338 w 3970338"/>
              <a:gd name="connsiteY1-14" fmla="*/ 0 h 358378"/>
              <a:gd name="connsiteX2-15" fmla="*/ 3779838 w 3970338"/>
              <a:gd name="connsiteY2-16" fmla="*/ 352028 h 358378"/>
              <a:gd name="connsiteX3-17" fmla="*/ 0 w 3970338"/>
              <a:gd name="connsiteY3-18" fmla="*/ 358378 h 358378"/>
              <a:gd name="connsiteX4-19" fmla="*/ 0 w 3970338"/>
              <a:gd name="connsiteY4-20" fmla="*/ 0 h 358378"/>
              <a:gd name="connsiteX0-21" fmla="*/ 0 w 3970338"/>
              <a:gd name="connsiteY0-22" fmla="*/ 0 h 358378"/>
              <a:gd name="connsiteX1-23" fmla="*/ 3970338 w 3970338"/>
              <a:gd name="connsiteY1-24" fmla="*/ 0 h 358378"/>
              <a:gd name="connsiteX2-25" fmla="*/ 3757814 w 3970338"/>
              <a:gd name="connsiteY2-26" fmla="*/ 347265 h 358378"/>
              <a:gd name="connsiteX3-27" fmla="*/ 0 w 3970338"/>
              <a:gd name="connsiteY3-28" fmla="*/ 358378 h 358378"/>
              <a:gd name="connsiteX4-29" fmla="*/ 0 w 3970338"/>
              <a:gd name="connsiteY4-30" fmla="*/ 0 h 358378"/>
              <a:gd name="connsiteX0-31" fmla="*/ 0 w 3960549"/>
              <a:gd name="connsiteY0-32" fmla="*/ 7144 h 365522"/>
              <a:gd name="connsiteX1-33" fmla="*/ 3960549 w 3960549"/>
              <a:gd name="connsiteY1-34" fmla="*/ 0 h 365522"/>
              <a:gd name="connsiteX2-35" fmla="*/ 3757814 w 3960549"/>
              <a:gd name="connsiteY2-36" fmla="*/ 354409 h 365522"/>
              <a:gd name="connsiteX3-37" fmla="*/ 0 w 3960549"/>
              <a:gd name="connsiteY3-38" fmla="*/ 365522 h 365522"/>
              <a:gd name="connsiteX4-39" fmla="*/ 0 w 3960549"/>
              <a:gd name="connsiteY4-40" fmla="*/ 7144 h 365522"/>
              <a:gd name="connsiteX0-41" fmla="*/ 0 w 3950760"/>
              <a:gd name="connsiteY0-42" fmla="*/ 0 h 358378"/>
              <a:gd name="connsiteX1-43" fmla="*/ 3950760 w 3950760"/>
              <a:gd name="connsiteY1-44" fmla="*/ 0 h 358378"/>
              <a:gd name="connsiteX2-45" fmla="*/ 3757814 w 3950760"/>
              <a:gd name="connsiteY2-46" fmla="*/ 347265 h 358378"/>
              <a:gd name="connsiteX3-47" fmla="*/ 0 w 3950760"/>
              <a:gd name="connsiteY3-48" fmla="*/ 358378 h 358378"/>
              <a:gd name="connsiteX4-49" fmla="*/ 0 w 3950760"/>
              <a:gd name="connsiteY4-50" fmla="*/ 0 h 358378"/>
              <a:gd name="connsiteX0-51" fmla="*/ 0 w 3965443"/>
              <a:gd name="connsiteY0-52" fmla="*/ 7144 h 365522"/>
              <a:gd name="connsiteX1-53" fmla="*/ 3965443 w 3965443"/>
              <a:gd name="connsiteY1-54" fmla="*/ 0 h 365522"/>
              <a:gd name="connsiteX2-55" fmla="*/ 3757814 w 3965443"/>
              <a:gd name="connsiteY2-56" fmla="*/ 354409 h 365522"/>
              <a:gd name="connsiteX3-57" fmla="*/ 0 w 3965443"/>
              <a:gd name="connsiteY3-58" fmla="*/ 365522 h 365522"/>
              <a:gd name="connsiteX4-59" fmla="*/ 0 w 3965443"/>
              <a:gd name="connsiteY4-60" fmla="*/ 7144 h 365522"/>
              <a:gd name="connsiteX0-61" fmla="*/ 0 w 3965443"/>
              <a:gd name="connsiteY0-62" fmla="*/ 7144 h 365522"/>
              <a:gd name="connsiteX1-63" fmla="*/ 3965443 w 3965443"/>
              <a:gd name="connsiteY1-64" fmla="*/ 0 h 365522"/>
              <a:gd name="connsiteX2-65" fmla="*/ 3750472 w 3965443"/>
              <a:gd name="connsiteY2-66" fmla="*/ 363934 h 365522"/>
              <a:gd name="connsiteX3-67" fmla="*/ 0 w 3965443"/>
              <a:gd name="connsiteY3-68" fmla="*/ 365522 h 365522"/>
              <a:gd name="connsiteX4-69" fmla="*/ 0 w 3965443"/>
              <a:gd name="connsiteY4-70" fmla="*/ 7144 h 3655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65443" h="365522">
                <a:moveTo>
                  <a:pt x="0" y="7144"/>
                </a:moveTo>
                <a:lnTo>
                  <a:pt x="3965443" y="0"/>
                </a:lnTo>
                <a:lnTo>
                  <a:pt x="3750472" y="363934"/>
                </a:lnTo>
                <a:lnTo>
                  <a:pt x="0" y="365522"/>
                </a:lnTo>
                <a:lnTo>
                  <a:pt x="0" y="7144"/>
                </a:lnTo>
                <a:close/>
              </a:path>
            </a:pathLst>
          </a:custGeom>
          <a:solidFill>
            <a:srgbClr val="00B5E2"/>
          </a:solidFill>
          <a:ln>
            <a:noFill/>
          </a:ln>
        </p:spPr>
        <p:txBody>
          <a:bodyPr anchor="ctr"/>
          <a:lstStyle/>
          <a:p>
            <a:endParaRPr lang="zh-CN" altLang="en-US" sz="2400">
              <a:cs typeface="+mn-ea"/>
              <a:sym typeface="+mn-lt"/>
            </a:endParaRPr>
          </a:p>
        </p:txBody>
      </p:sp>
      <p:sp>
        <p:nvSpPr>
          <p:cNvPr id="3076" name="任意多边形 6"/>
          <p:cNvSpPr/>
          <p:nvPr/>
        </p:nvSpPr>
        <p:spPr bwMode="auto">
          <a:xfrm>
            <a:off x="4428360" y="0"/>
            <a:ext cx="7763640" cy="6858000"/>
          </a:xfrm>
          <a:custGeom>
            <a:avLst/>
            <a:gdLst>
              <a:gd name="T0" fmla="*/ 3473632 w 4927071"/>
              <a:gd name="T1" fmla="*/ 0 h 6858000"/>
              <a:gd name="T2" fmla="*/ 6988076 w 4927071"/>
              <a:gd name="T3" fmla="*/ 0 h 6858000"/>
              <a:gd name="T4" fmla="*/ 6988076 w 4927071"/>
              <a:gd name="T5" fmla="*/ 6858000 h 6858000"/>
              <a:gd name="T6" fmla="*/ 0 w 4927071"/>
              <a:gd name="T7" fmla="*/ 6858000 h 6858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27071" h="6858000">
                <a:moveTo>
                  <a:pt x="2449148" y="0"/>
                </a:moveTo>
                <a:lnTo>
                  <a:pt x="4927071" y="0"/>
                </a:lnTo>
                <a:lnTo>
                  <a:pt x="4927071" y="6858000"/>
                </a:lnTo>
                <a:lnTo>
                  <a:pt x="0" y="6858000"/>
                </a:lnTo>
                <a:lnTo>
                  <a:pt x="2449148" y="0"/>
                </a:lnTo>
                <a:close/>
              </a:path>
            </a:pathLst>
          </a:custGeom>
          <a:solidFill>
            <a:srgbClr val="00B5E2"/>
          </a:solidFill>
          <a:ln>
            <a:noFill/>
          </a:ln>
        </p:spPr>
        <p:txBody>
          <a:bodyPr anchor="ctr"/>
          <a:lstStyle/>
          <a:p>
            <a:endParaRPr lang="zh-CN" altLang="en-US" sz="2400">
              <a:cs typeface="+mn-ea"/>
              <a:sym typeface="+mn-lt"/>
            </a:endParaRPr>
          </a:p>
        </p:txBody>
      </p:sp>
      <p:grpSp>
        <p:nvGrpSpPr>
          <p:cNvPr id="2" name="组合 1"/>
          <p:cNvGrpSpPr/>
          <p:nvPr/>
        </p:nvGrpSpPr>
        <p:grpSpPr>
          <a:xfrm>
            <a:off x="5410202" y="5253203"/>
            <a:ext cx="6529916" cy="849148"/>
            <a:chOff x="4057651" y="3939902"/>
            <a:chExt cx="4897437" cy="636861"/>
          </a:xfrm>
        </p:grpSpPr>
        <p:sp>
          <p:nvSpPr>
            <p:cNvPr id="3077" name="TextBox 13"/>
            <p:cNvSpPr txBox="1">
              <a:spLocks noChangeArrowheads="1"/>
            </p:cNvSpPr>
            <p:nvPr/>
          </p:nvSpPr>
          <p:spPr bwMode="auto">
            <a:xfrm>
              <a:off x="4057651" y="3939902"/>
              <a:ext cx="48974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a:spcBef>
                  <a:spcPct val="0"/>
                </a:spcBef>
                <a:buNone/>
                <a:defRPr/>
              </a:pPr>
              <a:r>
                <a:rPr lang="zh-CN" altLang="en-US" sz="3735" b="1" dirty="0">
                  <a:solidFill>
                    <a:schemeClr val="bg1"/>
                  </a:solidFill>
                  <a:latin typeface="+mn-lt"/>
                  <a:ea typeface="+mn-ea"/>
                  <a:cs typeface="+mn-ea"/>
                  <a:sym typeface="+mn-lt"/>
                </a:rPr>
                <a:t>鄂州</a:t>
              </a:r>
            </a:p>
          </p:txBody>
        </p:sp>
        <p:sp>
          <p:nvSpPr>
            <p:cNvPr id="3078" name="TextBox 13"/>
            <p:cNvSpPr txBox="1">
              <a:spLocks noChangeArrowheads="1"/>
            </p:cNvSpPr>
            <p:nvPr/>
          </p:nvSpPr>
          <p:spPr bwMode="auto">
            <a:xfrm>
              <a:off x="4059238" y="4391025"/>
              <a:ext cx="48958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r>
                <a:rPr lang="en-US" altLang="zh-CN" sz="1600">
                  <a:solidFill>
                    <a:srgbClr val="FFFFFF"/>
                  </a:solidFill>
                  <a:effectLst>
                    <a:outerShdw blurRad="38100" dist="38100" dir="2700000" algn="tl">
                      <a:srgbClr val="000000">
                        <a:alpha val="43137"/>
                      </a:srgbClr>
                    </a:outerShdw>
                  </a:effectLst>
                  <a:latin typeface="+mn-lt"/>
                  <a:ea typeface="+mn-ea"/>
                  <a:cs typeface="+mn-ea"/>
                  <a:sym typeface="+mn-lt"/>
                </a:rPr>
                <a:t>ENTER YOUR TEXT HERE. ENTER YOUR TEXT HERE</a:t>
              </a:r>
            </a:p>
          </p:txBody>
        </p:sp>
      </p:grpSp>
      <p:sp>
        <p:nvSpPr>
          <p:cNvPr id="10" name="矩形 9"/>
          <p:cNvSpPr/>
          <p:nvPr/>
        </p:nvSpPr>
        <p:spPr>
          <a:xfrm>
            <a:off x="7401984" y="1557339"/>
            <a:ext cx="4790016" cy="663575"/>
          </a:xfrm>
          <a:prstGeom prst="rect">
            <a:avLst/>
          </a:prstGeom>
        </p:spPr>
        <p:txBody>
          <a:bodyPr lIns="240000" tIns="240000" rIns="240000" bIns="240000" anchor="ctr"/>
          <a:lstStyle/>
          <a:p>
            <a:pPr algn="just">
              <a:lnSpc>
                <a:spcPct val="130000"/>
              </a:lnSpc>
              <a:spcBef>
                <a:spcPts val="800"/>
              </a:spcBef>
              <a:spcAft>
                <a:spcPts val="800"/>
              </a:spcAft>
              <a:defRPr/>
            </a:pPr>
            <a:r>
              <a:rPr lang="zh-CN" altLang="en-US" sz="1865" kern="100" spc="400" dirty="0">
                <a:solidFill>
                  <a:srgbClr val="FFFFFF"/>
                </a:solidFill>
                <a:cs typeface="+mn-ea"/>
                <a:sym typeface="+mn-lt"/>
              </a:rPr>
              <a:t>更改文字：标题框及正文框中的文字可直接改为您所需的文字。</a:t>
            </a:r>
          </a:p>
        </p:txBody>
      </p:sp>
      <p:sp>
        <p:nvSpPr>
          <p:cNvPr id="12" name="矩形 11"/>
          <p:cNvSpPr/>
          <p:nvPr/>
        </p:nvSpPr>
        <p:spPr>
          <a:xfrm>
            <a:off x="6959600" y="2392363"/>
            <a:ext cx="5232400" cy="663575"/>
          </a:xfrm>
          <a:prstGeom prst="rect">
            <a:avLst/>
          </a:prstGeom>
        </p:spPr>
        <p:txBody>
          <a:bodyPr lIns="240000" tIns="240000" rIns="240000" bIns="240000" anchor="ctr"/>
          <a:lstStyle/>
          <a:p>
            <a:pPr algn="just">
              <a:lnSpc>
                <a:spcPct val="130000"/>
              </a:lnSpc>
              <a:spcBef>
                <a:spcPts val="800"/>
              </a:spcBef>
              <a:spcAft>
                <a:spcPts val="800"/>
              </a:spcAft>
              <a:defRPr/>
            </a:pPr>
            <a:r>
              <a:rPr lang="zh-CN" altLang="en-US" sz="1865" kern="100" spc="400" dirty="0">
                <a:solidFill>
                  <a:srgbClr val="FFFFFF"/>
                </a:solidFill>
                <a:cs typeface="+mn-ea"/>
                <a:sym typeface="+mn-lt"/>
              </a:rPr>
              <a:t>更改图片：点中图片</a:t>
            </a:r>
            <a:r>
              <a:rPr lang="en-US" altLang="zh-CN" sz="1865" kern="100" spc="400" dirty="0">
                <a:solidFill>
                  <a:srgbClr val="FFFFFF"/>
                </a:solidFill>
                <a:cs typeface="+mn-ea"/>
                <a:sym typeface="+mn-lt"/>
              </a:rPr>
              <a:t>&gt;</a:t>
            </a:r>
            <a:r>
              <a:rPr lang="zh-CN" altLang="en-US" sz="1865" kern="100" spc="400" dirty="0">
                <a:solidFill>
                  <a:srgbClr val="FFFFFF"/>
                </a:solidFill>
                <a:cs typeface="+mn-ea"/>
                <a:sym typeface="+mn-lt"/>
              </a:rPr>
              <a:t>绘图工具</a:t>
            </a:r>
            <a:r>
              <a:rPr lang="en-US" altLang="zh-CN" sz="1865" kern="100" spc="400" dirty="0">
                <a:solidFill>
                  <a:srgbClr val="FFFFFF"/>
                </a:solidFill>
                <a:cs typeface="+mn-ea"/>
                <a:sym typeface="+mn-lt"/>
              </a:rPr>
              <a:t>&gt;</a:t>
            </a:r>
            <a:r>
              <a:rPr lang="zh-CN" altLang="en-US" sz="1865" kern="100" spc="400" dirty="0">
                <a:solidFill>
                  <a:srgbClr val="FFFFFF"/>
                </a:solidFill>
                <a:cs typeface="+mn-ea"/>
                <a:sym typeface="+mn-lt"/>
              </a:rPr>
              <a:t>格式</a:t>
            </a:r>
            <a:r>
              <a:rPr lang="en-US" altLang="zh-CN" sz="1865" kern="100" spc="400" dirty="0">
                <a:solidFill>
                  <a:srgbClr val="FFFFFF"/>
                </a:solidFill>
                <a:cs typeface="+mn-ea"/>
                <a:sym typeface="+mn-lt"/>
              </a:rPr>
              <a:t>&gt;</a:t>
            </a:r>
            <a:r>
              <a:rPr lang="zh-CN" altLang="en-US" sz="1865" kern="100" spc="400" dirty="0">
                <a:solidFill>
                  <a:srgbClr val="FFFFFF"/>
                </a:solidFill>
                <a:cs typeface="+mn-ea"/>
                <a:sym typeface="+mn-lt"/>
              </a:rPr>
              <a:t>填充</a:t>
            </a:r>
            <a:r>
              <a:rPr lang="en-US" altLang="zh-CN" sz="1865" kern="100" spc="400" dirty="0">
                <a:solidFill>
                  <a:srgbClr val="FFFFFF"/>
                </a:solidFill>
                <a:cs typeface="+mn-ea"/>
                <a:sym typeface="+mn-lt"/>
              </a:rPr>
              <a:t>&gt;</a:t>
            </a:r>
            <a:r>
              <a:rPr lang="zh-CN" altLang="en-US" sz="1865" kern="100" spc="400" dirty="0">
                <a:solidFill>
                  <a:srgbClr val="FFFFFF"/>
                </a:solidFill>
                <a:cs typeface="+mn-ea"/>
                <a:sym typeface="+mn-lt"/>
              </a:rPr>
              <a:t>图片</a:t>
            </a:r>
            <a:r>
              <a:rPr lang="en-US" altLang="zh-CN" sz="1865" kern="100" spc="400" dirty="0">
                <a:solidFill>
                  <a:srgbClr val="FFFFFF"/>
                </a:solidFill>
                <a:cs typeface="+mn-ea"/>
                <a:sym typeface="+mn-lt"/>
              </a:rPr>
              <a:t>&gt;</a:t>
            </a:r>
            <a:r>
              <a:rPr lang="zh-CN" altLang="en-US" sz="1865" kern="100" spc="400" dirty="0">
                <a:solidFill>
                  <a:srgbClr val="FFFFFF"/>
                </a:solidFill>
                <a:cs typeface="+mn-ea"/>
                <a:sym typeface="+mn-lt"/>
              </a:rPr>
              <a:t>选择需要展示的图片</a:t>
            </a:r>
          </a:p>
        </p:txBody>
      </p:sp>
      <p:sp>
        <p:nvSpPr>
          <p:cNvPr id="13" name="矩形 12"/>
          <p:cNvSpPr/>
          <p:nvPr/>
        </p:nvSpPr>
        <p:spPr>
          <a:xfrm>
            <a:off x="6479117" y="3227388"/>
            <a:ext cx="5712883" cy="665163"/>
          </a:xfrm>
          <a:prstGeom prst="rect">
            <a:avLst/>
          </a:prstGeom>
        </p:spPr>
        <p:txBody>
          <a:bodyPr lIns="240000" tIns="240000" rIns="240000" bIns="240000" anchor="ctr"/>
          <a:lstStyle/>
          <a:p>
            <a:pPr algn="just">
              <a:lnSpc>
                <a:spcPct val="130000"/>
              </a:lnSpc>
              <a:spcBef>
                <a:spcPts val="800"/>
              </a:spcBef>
              <a:spcAft>
                <a:spcPts val="800"/>
              </a:spcAft>
              <a:defRPr/>
            </a:pPr>
            <a:r>
              <a:rPr lang="zh-CN" altLang="en-US" sz="1865" kern="100" spc="400" dirty="0">
                <a:solidFill>
                  <a:srgbClr val="FFFFFF"/>
                </a:solidFill>
                <a:cs typeface="+mn-ea"/>
                <a:sym typeface="+mn-lt"/>
              </a:rPr>
              <a:t>增加图片：直接复制粘贴图片来增加图片数，复制后更改方法见“更改图片”</a:t>
            </a:r>
          </a:p>
        </p:txBody>
      </p:sp>
      <p:sp>
        <p:nvSpPr>
          <p:cNvPr id="14" name="矩形 13"/>
          <p:cNvSpPr/>
          <p:nvPr/>
        </p:nvSpPr>
        <p:spPr>
          <a:xfrm>
            <a:off x="6000752" y="4062413"/>
            <a:ext cx="6191249" cy="665163"/>
          </a:xfrm>
          <a:prstGeom prst="rect">
            <a:avLst/>
          </a:prstGeom>
        </p:spPr>
        <p:txBody>
          <a:bodyPr lIns="240000" tIns="240000" rIns="240000" bIns="240000" anchor="ctr"/>
          <a:lstStyle/>
          <a:p>
            <a:pPr algn="just">
              <a:lnSpc>
                <a:spcPct val="130000"/>
              </a:lnSpc>
              <a:spcBef>
                <a:spcPts val="800"/>
              </a:spcBef>
              <a:spcAft>
                <a:spcPts val="800"/>
              </a:spcAft>
              <a:defRPr/>
            </a:pPr>
            <a:r>
              <a:rPr lang="zh-CN" altLang="en-US" sz="1865" kern="100" spc="400">
                <a:solidFill>
                  <a:srgbClr val="FFFFFF"/>
                </a:solidFill>
                <a:cs typeface="+mn-ea"/>
                <a:sym typeface="+mn-lt"/>
              </a:rPr>
              <a:t>更改图片色彩：点中图片</a:t>
            </a:r>
            <a:r>
              <a:rPr lang="en-US" altLang="zh-CN" sz="1865" kern="100" spc="400">
                <a:solidFill>
                  <a:srgbClr val="FFFFFF"/>
                </a:solidFill>
                <a:cs typeface="+mn-ea"/>
                <a:sym typeface="+mn-lt"/>
              </a:rPr>
              <a:t>&gt;</a:t>
            </a:r>
            <a:r>
              <a:rPr lang="zh-CN" altLang="en-US" sz="1865" kern="100" spc="400">
                <a:solidFill>
                  <a:srgbClr val="FFFFFF"/>
                </a:solidFill>
                <a:cs typeface="+mn-ea"/>
                <a:sym typeface="+mn-lt"/>
              </a:rPr>
              <a:t>图片工具</a:t>
            </a:r>
            <a:r>
              <a:rPr lang="en-US" altLang="zh-CN" sz="1865" kern="100" spc="400">
                <a:solidFill>
                  <a:srgbClr val="FFFFFF"/>
                </a:solidFill>
                <a:cs typeface="+mn-ea"/>
                <a:sym typeface="+mn-lt"/>
              </a:rPr>
              <a:t>&gt;</a:t>
            </a:r>
            <a:r>
              <a:rPr lang="zh-CN" altLang="en-US" sz="1865" kern="100" spc="400">
                <a:solidFill>
                  <a:srgbClr val="FFFFFF"/>
                </a:solidFill>
                <a:cs typeface="+mn-ea"/>
                <a:sym typeface="+mn-lt"/>
              </a:rPr>
              <a:t>格式</a:t>
            </a:r>
            <a:r>
              <a:rPr lang="en-US" altLang="zh-CN" sz="1865" kern="100" spc="400">
                <a:solidFill>
                  <a:srgbClr val="FFFFFF"/>
                </a:solidFill>
                <a:cs typeface="+mn-ea"/>
                <a:sym typeface="+mn-lt"/>
              </a:rPr>
              <a:t>&gt;</a:t>
            </a:r>
            <a:r>
              <a:rPr lang="zh-CN" altLang="en-US" sz="1865" kern="100" spc="400">
                <a:solidFill>
                  <a:srgbClr val="FFFFFF"/>
                </a:solidFill>
                <a:cs typeface="+mn-ea"/>
                <a:sym typeface="+mn-lt"/>
              </a:rPr>
              <a:t>色彩（重新着色）</a:t>
            </a:r>
            <a:r>
              <a:rPr lang="en-US" altLang="zh-CN" sz="1865" kern="100" spc="400">
                <a:solidFill>
                  <a:srgbClr val="FFFFFF"/>
                </a:solidFill>
                <a:cs typeface="+mn-ea"/>
                <a:sym typeface="+mn-lt"/>
              </a:rPr>
              <a:t>&gt;</a:t>
            </a:r>
            <a:r>
              <a:rPr lang="zh-CN" altLang="en-US" sz="1865" kern="100" spc="400">
                <a:solidFill>
                  <a:srgbClr val="FFFFFF"/>
                </a:solidFill>
                <a:cs typeface="+mn-ea"/>
                <a:sym typeface="+mn-lt"/>
              </a:rPr>
              <a:t>选择您喜欢的色彩</a:t>
            </a:r>
          </a:p>
        </p:txBody>
      </p:sp>
      <p:cxnSp>
        <p:nvCxnSpPr>
          <p:cNvPr id="3083" name="直接连接符 15"/>
          <p:cNvCxnSpPr>
            <a:cxnSpLocks noChangeShapeType="1"/>
          </p:cNvCxnSpPr>
          <p:nvPr/>
        </p:nvCxnSpPr>
        <p:spPr bwMode="auto">
          <a:xfrm flipH="1">
            <a:off x="5712884" y="5084763"/>
            <a:ext cx="6239933" cy="0"/>
          </a:xfrm>
          <a:prstGeom prst="line">
            <a:avLst/>
          </a:prstGeom>
          <a:noFill/>
          <a:ln w="3175" algn="ctr">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1000"/>
                                  </p:stCondLst>
                                  <p:childTnLst>
                                    <p:set>
                                      <p:cBhvr>
                                        <p:cTn id="10" dur="1" fill="hold">
                                          <p:stCondLst>
                                            <p:cond delay="0"/>
                                          </p:stCondLst>
                                        </p:cTn>
                                        <p:tgtEl>
                                          <p:spTgt spid="3076"/>
                                        </p:tgtEl>
                                        <p:attrNameLst>
                                          <p:attrName>style.visibility</p:attrName>
                                        </p:attrNameLst>
                                      </p:cBhvr>
                                      <p:to>
                                        <p:strVal val="visible"/>
                                      </p:to>
                                    </p:set>
                                    <p:animEffect transition="in" filter="randombar(horizontal)">
                                      <p:cBhvr>
                                        <p:cTn id="11" dur="500"/>
                                        <p:tgtEl>
                                          <p:spTgt spid="3076"/>
                                        </p:tgtEl>
                                      </p:cBhvr>
                                    </p:animEffect>
                                  </p:childTnLst>
                                </p:cTn>
                              </p:par>
                              <p:par>
                                <p:cTn id="12" presetID="14" presetClass="entr" presetSubtype="10" fill="hold" grpId="0" nodeType="withEffect">
                                  <p:stCondLst>
                                    <p:cond delay="500"/>
                                  </p:stCondLst>
                                  <p:childTnLst>
                                    <p:set>
                                      <p:cBhvr>
                                        <p:cTn id="13" dur="1" fill="hold">
                                          <p:stCondLst>
                                            <p:cond delay="0"/>
                                          </p:stCondLst>
                                        </p:cTn>
                                        <p:tgtEl>
                                          <p:spTgt spid="3075"/>
                                        </p:tgtEl>
                                        <p:attrNameLst>
                                          <p:attrName>style.visibility</p:attrName>
                                        </p:attrNameLst>
                                      </p:cBhvr>
                                      <p:to>
                                        <p:strVal val="visible"/>
                                      </p:to>
                                    </p:set>
                                    <p:animEffect transition="in" filter="randombar(horizontal)">
                                      <p:cBhvr>
                                        <p:cTn id="14" dur="500"/>
                                        <p:tgtEl>
                                          <p:spTgt spid="3075"/>
                                        </p:tgtEl>
                                      </p:cBhvr>
                                    </p:animEffect>
                                  </p:childTnLst>
                                </p:cTn>
                              </p:par>
                              <p:par>
                                <p:cTn id="15" presetID="42" presetClass="entr" presetSubtype="0" fill="hold" nodeType="withEffect">
                                  <p:stCondLst>
                                    <p:cond delay="15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22" presetClass="entr" presetSubtype="2" fill="hold" nodeType="withEffect">
                                  <p:stCondLst>
                                    <p:cond delay="2000"/>
                                  </p:stCondLst>
                                  <p:childTnLst>
                                    <p:set>
                                      <p:cBhvr>
                                        <p:cTn id="21" dur="1" fill="hold">
                                          <p:stCondLst>
                                            <p:cond delay="0"/>
                                          </p:stCondLst>
                                        </p:cTn>
                                        <p:tgtEl>
                                          <p:spTgt spid="3083"/>
                                        </p:tgtEl>
                                        <p:attrNameLst>
                                          <p:attrName>style.visibility</p:attrName>
                                        </p:attrNameLst>
                                      </p:cBhvr>
                                      <p:to>
                                        <p:strVal val="visible"/>
                                      </p:to>
                                    </p:set>
                                    <p:animEffect transition="in" filter="wipe(right)">
                                      <p:cBhvr>
                                        <p:cTn id="22" dur="500"/>
                                        <p:tgtEl>
                                          <p:spTgt spid="3083"/>
                                        </p:tgtEl>
                                      </p:cBhvr>
                                    </p:animEffect>
                                  </p:childTnLst>
                                </p:cTn>
                              </p:par>
                              <p:par>
                                <p:cTn id="23" presetID="47" presetClass="entr" presetSubtype="0" fill="hold" grpId="0" nodeType="withEffect">
                                  <p:stCondLst>
                                    <p:cond delay="225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750"/>
                                        <p:tgtEl>
                                          <p:spTgt spid="14"/>
                                        </p:tgtEl>
                                      </p:cBhvr>
                                    </p:animEffect>
                                    <p:anim calcmode="lin" valueType="num">
                                      <p:cBhvr>
                                        <p:cTn id="26" dur="750" fill="hold"/>
                                        <p:tgtEl>
                                          <p:spTgt spid="14"/>
                                        </p:tgtEl>
                                        <p:attrNameLst>
                                          <p:attrName>ppt_x</p:attrName>
                                        </p:attrNameLst>
                                      </p:cBhvr>
                                      <p:tavLst>
                                        <p:tav tm="0">
                                          <p:val>
                                            <p:strVal val="#ppt_x"/>
                                          </p:val>
                                        </p:tav>
                                        <p:tav tm="100000">
                                          <p:val>
                                            <p:strVal val="#ppt_x"/>
                                          </p:val>
                                        </p:tav>
                                      </p:tavLst>
                                    </p:anim>
                                    <p:anim calcmode="lin" valueType="num">
                                      <p:cBhvr>
                                        <p:cTn id="27" dur="750" fill="hold"/>
                                        <p:tgtEl>
                                          <p:spTgt spid="14"/>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25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750"/>
                                        <p:tgtEl>
                                          <p:spTgt spid="13"/>
                                        </p:tgtEl>
                                      </p:cBhvr>
                                    </p:animEffect>
                                    <p:anim calcmode="lin" valueType="num">
                                      <p:cBhvr>
                                        <p:cTn id="31" dur="750" fill="hold"/>
                                        <p:tgtEl>
                                          <p:spTgt spid="13"/>
                                        </p:tgtEl>
                                        <p:attrNameLst>
                                          <p:attrName>ppt_x</p:attrName>
                                        </p:attrNameLst>
                                      </p:cBhvr>
                                      <p:tavLst>
                                        <p:tav tm="0">
                                          <p:val>
                                            <p:strVal val="#ppt_x"/>
                                          </p:val>
                                        </p:tav>
                                        <p:tav tm="100000">
                                          <p:val>
                                            <p:strVal val="#ppt_x"/>
                                          </p:val>
                                        </p:tav>
                                      </p:tavLst>
                                    </p:anim>
                                    <p:anim calcmode="lin" valueType="num">
                                      <p:cBhvr>
                                        <p:cTn id="32" dur="750" fill="hold"/>
                                        <p:tgtEl>
                                          <p:spTgt spid="13"/>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275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750"/>
                                        <p:tgtEl>
                                          <p:spTgt spid="12"/>
                                        </p:tgtEl>
                                      </p:cBhvr>
                                    </p:animEffect>
                                    <p:anim calcmode="lin" valueType="num">
                                      <p:cBhvr>
                                        <p:cTn id="36" dur="750" fill="hold"/>
                                        <p:tgtEl>
                                          <p:spTgt spid="12"/>
                                        </p:tgtEl>
                                        <p:attrNameLst>
                                          <p:attrName>ppt_x</p:attrName>
                                        </p:attrNameLst>
                                      </p:cBhvr>
                                      <p:tavLst>
                                        <p:tav tm="0">
                                          <p:val>
                                            <p:strVal val="#ppt_x"/>
                                          </p:val>
                                        </p:tav>
                                        <p:tav tm="100000">
                                          <p:val>
                                            <p:strVal val="#ppt_x"/>
                                          </p:val>
                                        </p:tav>
                                      </p:tavLst>
                                    </p:anim>
                                    <p:anim calcmode="lin" valueType="num">
                                      <p:cBhvr>
                                        <p:cTn id="37" dur="750" fill="hold"/>
                                        <p:tgtEl>
                                          <p:spTgt spid="12"/>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300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750"/>
                                        <p:tgtEl>
                                          <p:spTgt spid="10"/>
                                        </p:tgtEl>
                                      </p:cBhvr>
                                    </p:animEffect>
                                    <p:anim calcmode="lin" valueType="num">
                                      <p:cBhvr>
                                        <p:cTn id="41" dur="750" fill="hold"/>
                                        <p:tgtEl>
                                          <p:spTgt spid="10"/>
                                        </p:tgtEl>
                                        <p:attrNameLst>
                                          <p:attrName>ppt_x</p:attrName>
                                        </p:attrNameLst>
                                      </p:cBhvr>
                                      <p:tavLst>
                                        <p:tav tm="0">
                                          <p:val>
                                            <p:strVal val="#ppt_x"/>
                                          </p:val>
                                        </p:tav>
                                        <p:tav tm="100000">
                                          <p:val>
                                            <p:strVal val="#ppt_x"/>
                                          </p:val>
                                        </p:tav>
                                      </p:tavLst>
                                    </p:anim>
                                    <p:anim calcmode="lin" valueType="num">
                                      <p:cBhvr>
                                        <p:cTn id="42"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animBg="1"/>
      <p:bldP spid="3076" grpId="0" animBg="1"/>
      <p:bldP spid="10"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1" y="2492697"/>
            <a:ext cx="3247423" cy="1937620"/>
          </a:xfrm>
          <a:prstGeom prst="rect">
            <a:avLst/>
          </a:prstGeom>
          <a:solidFill>
            <a:srgbClr val="00B5E2"/>
          </a:solidFill>
          <a:ln>
            <a:noFill/>
          </a:ln>
          <a:effectLst/>
        </p:spPr>
        <p:txBody>
          <a:bodyPr anchor="ctr"/>
          <a:lstStyle/>
          <a:p>
            <a:pPr algn="ctr">
              <a:lnSpc>
                <a:spcPct val="120000"/>
              </a:lnSpc>
              <a:defRPr/>
            </a:pPr>
            <a:r>
              <a:rPr lang="zh-CN" altLang="en-US" sz="2400">
                <a:solidFill>
                  <a:schemeClr val="bg1"/>
                </a:solidFill>
                <a:cs typeface="+mn-ea"/>
                <a:sym typeface="+mn-lt"/>
              </a:rPr>
              <a:t>更改图</a:t>
            </a:r>
            <a:endParaRPr lang="en-US" altLang="zh-CN" sz="2400">
              <a:solidFill>
                <a:schemeClr val="bg1"/>
              </a:solidFill>
              <a:cs typeface="+mn-ea"/>
              <a:sym typeface="+mn-lt"/>
            </a:endParaRPr>
          </a:p>
          <a:p>
            <a:pPr algn="ctr">
              <a:lnSpc>
                <a:spcPct val="120000"/>
              </a:lnSpc>
              <a:defRPr/>
            </a:pPr>
            <a:r>
              <a:rPr lang="zh-CN" altLang="en-US" sz="2400">
                <a:solidFill>
                  <a:schemeClr val="bg1"/>
                </a:solidFill>
                <a:cs typeface="+mn-ea"/>
                <a:sym typeface="+mn-lt"/>
              </a:rPr>
              <a:t>片技巧</a:t>
            </a:r>
          </a:p>
        </p:txBody>
      </p:sp>
      <p:sp>
        <p:nvSpPr>
          <p:cNvPr id="3075" name="矩形 2"/>
          <p:cNvSpPr>
            <a:spLocks noChangeArrowheads="1"/>
          </p:cNvSpPr>
          <p:nvPr/>
        </p:nvSpPr>
        <p:spPr bwMode="auto">
          <a:xfrm>
            <a:off x="3344578" y="2492697"/>
            <a:ext cx="2155461" cy="1937620"/>
          </a:xfrm>
          <a:prstGeom prst="rect">
            <a:avLst/>
          </a:prstGeom>
          <a:blipFill dpi="0" rotWithShape="1">
            <a:blip r:embed="rId3" cstate="screen"/>
            <a:srcRect/>
            <a:stretch>
              <a:fillRect/>
            </a:stretch>
          </a:blipFill>
          <a:ln>
            <a:noFill/>
          </a:ln>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sz="2400">
              <a:solidFill>
                <a:srgbClr val="FFFFFF"/>
              </a:solidFill>
              <a:latin typeface="+mn-lt"/>
              <a:ea typeface="+mn-ea"/>
              <a:cs typeface="+mn-ea"/>
              <a:sym typeface="+mn-lt"/>
            </a:endParaRPr>
          </a:p>
        </p:txBody>
      </p:sp>
      <p:sp>
        <p:nvSpPr>
          <p:cNvPr id="4" name="矩形 3"/>
          <p:cNvSpPr/>
          <p:nvPr/>
        </p:nvSpPr>
        <p:spPr bwMode="auto">
          <a:xfrm>
            <a:off x="5597192" y="2492697"/>
            <a:ext cx="6594808" cy="1937620"/>
          </a:xfrm>
          <a:prstGeom prst="rect">
            <a:avLst/>
          </a:prstGeom>
          <a:solidFill>
            <a:srgbClr val="00B5E2"/>
          </a:solidFill>
          <a:ln>
            <a:noFill/>
          </a:ln>
          <a:effectLst/>
        </p:spPr>
        <p:txBody>
          <a:bodyPr anchor="ctr"/>
          <a:lstStyle/>
          <a:p>
            <a:pPr>
              <a:lnSpc>
                <a:spcPct val="120000"/>
              </a:lnSpc>
            </a:pPr>
            <a:r>
              <a:rPr lang="zh-CN" altLang="en-US" sz="2400" dirty="0">
                <a:solidFill>
                  <a:schemeClr val="bg1"/>
                </a:solidFill>
                <a:cs typeface="+mn-ea"/>
                <a:sym typeface="+mn-lt"/>
              </a:rPr>
              <a:t>恩施</a:t>
            </a:r>
            <a:endParaRPr lang="en-US" altLang="zh-CN" sz="2400" dirty="0">
              <a:solidFill>
                <a:schemeClr val="bg1"/>
              </a:solidFill>
              <a:cs typeface="+mn-ea"/>
              <a:sym typeface="+mn-lt"/>
            </a:endParaRPr>
          </a:p>
          <a:p>
            <a:pPr>
              <a:lnSpc>
                <a:spcPct val="120000"/>
              </a:lnSpc>
            </a:pPr>
            <a:r>
              <a:rPr lang="en-US" altLang="zh-CN" sz="2400" dirty="0">
                <a:solidFill>
                  <a:schemeClr val="bg1"/>
                </a:solidFill>
                <a:cs typeface="+mn-ea"/>
                <a:sym typeface="+mn-lt"/>
              </a:rPr>
              <a:t>PLEASE ADD YOUR TEXT HERE</a:t>
            </a:r>
            <a:endParaRPr lang="zh-CN" altLang="en-US" sz="2400" dirty="0">
              <a:solidFill>
                <a:schemeClr val="bg1"/>
              </a:solidFill>
              <a:cs typeface="+mn-ea"/>
              <a:sym typeface="+mn-lt"/>
            </a:endParaRPr>
          </a:p>
        </p:txBody>
      </p:sp>
      <p:sp>
        <p:nvSpPr>
          <p:cNvPr id="3077" name="矩形 5"/>
          <p:cNvSpPr>
            <a:spLocks noChangeArrowheads="1"/>
          </p:cNvSpPr>
          <p:nvPr/>
        </p:nvSpPr>
        <p:spPr bwMode="auto">
          <a:xfrm>
            <a:off x="1" y="4510201"/>
            <a:ext cx="3247423" cy="1937620"/>
          </a:xfrm>
          <a:prstGeom prst="rect">
            <a:avLst/>
          </a:prstGeom>
          <a:blipFill dpi="0" rotWithShape="1">
            <a:blip r:embed="rId4" cstate="screen"/>
            <a:srcRect/>
            <a:stretch>
              <a:fillRect/>
            </a:stretch>
          </a:blipFill>
          <a:ln>
            <a:noFill/>
          </a:ln>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sz="2400">
              <a:solidFill>
                <a:srgbClr val="FFFFFF"/>
              </a:solidFill>
              <a:latin typeface="+mn-lt"/>
              <a:ea typeface="+mn-ea"/>
              <a:cs typeface="+mn-ea"/>
              <a:sym typeface="+mn-lt"/>
            </a:endParaRPr>
          </a:p>
        </p:txBody>
      </p:sp>
      <p:sp>
        <p:nvSpPr>
          <p:cNvPr id="7" name="矩形 6"/>
          <p:cNvSpPr/>
          <p:nvPr/>
        </p:nvSpPr>
        <p:spPr bwMode="auto">
          <a:xfrm>
            <a:off x="3344578" y="4510201"/>
            <a:ext cx="2155461" cy="1937620"/>
          </a:xfrm>
          <a:prstGeom prst="rect">
            <a:avLst/>
          </a:prstGeom>
          <a:solidFill>
            <a:srgbClr val="00B5E2"/>
          </a:solidFill>
          <a:ln>
            <a:noFill/>
          </a:ln>
          <a:effectLst/>
        </p:spPr>
        <p:txBody>
          <a:bodyPr anchor="ctr"/>
          <a:lstStyle/>
          <a:p>
            <a:pPr algn="ctr">
              <a:lnSpc>
                <a:spcPct val="120000"/>
              </a:lnSpc>
            </a:pPr>
            <a:r>
              <a:rPr lang="zh-CN" altLang="en-US" sz="2400">
                <a:solidFill>
                  <a:schemeClr val="bg1"/>
                </a:solidFill>
                <a:cs typeface="+mn-ea"/>
                <a:sym typeface="+mn-lt"/>
              </a:rPr>
              <a:t>更改图</a:t>
            </a:r>
            <a:endParaRPr lang="en-US" altLang="zh-CN" sz="2400">
              <a:solidFill>
                <a:schemeClr val="bg1"/>
              </a:solidFill>
              <a:cs typeface="+mn-ea"/>
              <a:sym typeface="+mn-lt"/>
            </a:endParaRPr>
          </a:p>
          <a:p>
            <a:pPr algn="ctr">
              <a:lnSpc>
                <a:spcPct val="120000"/>
              </a:lnSpc>
            </a:pPr>
            <a:r>
              <a:rPr lang="zh-CN" altLang="en-US" sz="2400">
                <a:solidFill>
                  <a:schemeClr val="bg1"/>
                </a:solidFill>
                <a:cs typeface="+mn-ea"/>
                <a:sym typeface="+mn-lt"/>
              </a:rPr>
              <a:t>片色彩</a:t>
            </a:r>
          </a:p>
        </p:txBody>
      </p:sp>
      <p:sp>
        <p:nvSpPr>
          <p:cNvPr id="3079" name="矩形 7"/>
          <p:cNvSpPr>
            <a:spLocks noChangeArrowheads="1"/>
          </p:cNvSpPr>
          <p:nvPr/>
        </p:nvSpPr>
        <p:spPr bwMode="auto">
          <a:xfrm>
            <a:off x="5597193" y="4510201"/>
            <a:ext cx="2611041" cy="1937620"/>
          </a:xfrm>
          <a:prstGeom prst="rect">
            <a:avLst/>
          </a:prstGeom>
          <a:blipFill dpi="0" rotWithShape="1">
            <a:blip r:embed="rId5" cstate="screen"/>
            <a:srcRect/>
            <a:stretch>
              <a:fillRect/>
            </a:stretch>
          </a:blipFill>
          <a:ln>
            <a:noFill/>
          </a:ln>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sz="2400">
              <a:solidFill>
                <a:srgbClr val="FFFFFF"/>
              </a:solidFill>
              <a:latin typeface="+mn-lt"/>
              <a:ea typeface="+mn-ea"/>
              <a:cs typeface="+mn-ea"/>
              <a:sym typeface="+mn-lt"/>
            </a:endParaRPr>
          </a:p>
        </p:txBody>
      </p:sp>
      <p:sp>
        <p:nvSpPr>
          <p:cNvPr id="3080" name="矩形 12"/>
          <p:cNvSpPr>
            <a:spLocks noChangeArrowheads="1"/>
          </p:cNvSpPr>
          <p:nvPr/>
        </p:nvSpPr>
        <p:spPr bwMode="auto">
          <a:xfrm>
            <a:off x="1" y="475194"/>
            <a:ext cx="3247423" cy="1937620"/>
          </a:xfrm>
          <a:prstGeom prst="rect">
            <a:avLst/>
          </a:prstGeom>
          <a:blipFill dpi="0" rotWithShape="1">
            <a:blip r:embed="rId6" cstate="screen"/>
            <a:srcRect/>
            <a:stretch>
              <a:fillRect/>
            </a:stretch>
          </a:blipFill>
          <a:ln>
            <a:noFill/>
          </a:ln>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sz="2400" dirty="0">
              <a:solidFill>
                <a:srgbClr val="FFFFFF"/>
              </a:solidFill>
              <a:latin typeface="+mn-lt"/>
              <a:ea typeface="+mn-ea"/>
              <a:cs typeface="+mn-ea"/>
              <a:sym typeface="+mn-lt"/>
            </a:endParaRPr>
          </a:p>
        </p:txBody>
      </p:sp>
      <p:sp>
        <p:nvSpPr>
          <p:cNvPr id="14" name="矩形 13"/>
          <p:cNvSpPr/>
          <p:nvPr/>
        </p:nvSpPr>
        <p:spPr bwMode="auto">
          <a:xfrm>
            <a:off x="3344578" y="475194"/>
            <a:ext cx="2155461" cy="1937620"/>
          </a:xfrm>
          <a:prstGeom prst="rect">
            <a:avLst/>
          </a:prstGeom>
          <a:solidFill>
            <a:srgbClr val="00B5E2"/>
          </a:solidFill>
          <a:ln>
            <a:noFill/>
          </a:ln>
          <a:effectLst/>
        </p:spPr>
        <p:txBody>
          <a:bodyPr anchor="ctr"/>
          <a:lstStyle/>
          <a:p>
            <a:pPr algn="ctr">
              <a:lnSpc>
                <a:spcPct val="120000"/>
              </a:lnSpc>
            </a:pPr>
            <a:r>
              <a:rPr lang="zh-CN" altLang="en-US" sz="2400" dirty="0">
                <a:solidFill>
                  <a:schemeClr val="bg1"/>
                </a:solidFill>
                <a:cs typeface="+mn-ea"/>
                <a:sym typeface="+mn-lt"/>
              </a:rPr>
              <a:t>更改文</a:t>
            </a:r>
            <a:endParaRPr lang="en-US" altLang="zh-CN" sz="2400" dirty="0">
              <a:solidFill>
                <a:schemeClr val="bg1"/>
              </a:solidFill>
              <a:cs typeface="+mn-ea"/>
              <a:sym typeface="+mn-lt"/>
            </a:endParaRPr>
          </a:p>
          <a:p>
            <a:pPr algn="ctr">
              <a:lnSpc>
                <a:spcPct val="120000"/>
              </a:lnSpc>
            </a:pPr>
            <a:r>
              <a:rPr lang="zh-CN" altLang="en-US" sz="2400" dirty="0">
                <a:solidFill>
                  <a:schemeClr val="bg1"/>
                </a:solidFill>
                <a:cs typeface="+mn-ea"/>
                <a:sym typeface="+mn-lt"/>
              </a:rPr>
              <a:t>字技巧</a:t>
            </a:r>
          </a:p>
        </p:txBody>
      </p:sp>
      <p:sp>
        <p:nvSpPr>
          <p:cNvPr id="3082" name="矩形 14"/>
          <p:cNvSpPr>
            <a:spLocks noChangeArrowheads="1"/>
          </p:cNvSpPr>
          <p:nvPr/>
        </p:nvSpPr>
        <p:spPr bwMode="auto">
          <a:xfrm>
            <a:off x="5597193" y="475194"/>
            <a:ext cx="2611041" cy="1937620"/>
          </a:xfrm>
          <a:prstGeom prst="rect">
            <a:avLst/>
          </a:prstGeom>
          <a:blipFill dpi="0" rotWithShape="1">
            <a:blip r:embed="rId7" cstate="screen"/>
            <a:srcRect/>
            <a:stretch>
              <a:fillRect/>
            </a:stretch>
          </a:blipFill>
          <a:ln>
            <a:noFill/>
          </a:ln>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sz="2400">
              <a:solidFill>
                <a:srgbClr val="FFFFFF"/>
              </a:solidFill>
              <a:latin typeface="+mn-lt"/>
              <a:ea typeface="+mn-ea"/>
              <a:cs typeface="+mn-ea"/>
              <a:sym typeface="+mn-lt"/>
            </a:endParaRPr>
          </a:p>
        </p:txBody>
      </p:sp>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750" fill="hold"/>
                                        <p:tgtEl>
                                          <p:spTgt spid="3080"/>
                                        </p:tgtEl>
                                        <p:attrNameLst>
                                          <p:attrName>ppt_w</p:attrName>
                                        </p:attrNameLst>
                                      </p:cBhvr>
                                      <p:tavLst>
                                        <p:tav tm="0">
                                          <p:val>
                                            <p:strVal val="4*#ppt_w"/>
                                          </p:val>
                                        </p:tav>
                                        <p:tav tm="100000">
                                          <p:val>
                                            <p:strVal val="#ppt_w"/>
                                          </p:val>
                                        </p:tav>
                                      </p:tavLst>
                                    </p:anim>
                                    <p:anim calcmode="lin" valueType="num">
                                      <p:cBhvr>
                                        <p:cTn id="8" dur="750" fill="hold"/>
                                        <p:tgtEl>
                                          <p:spTgt spid="3080"/>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3075"/>
                                        </p:tgtEl>
                                        <p:attrNameLst>
                                          <p:attrName>style.visibility</p:attrName>
                                        </p:attrNameLst>
                                      </p:cBhvr>
                                      <p:to>
                                        <p:strVal val="visible"/>
                                      </p:to>
                                    </p:set>
                                    <p:anim calcmode="lin" valueType="num">
                                      <p:cBhvr>
                                        <p:cTn id="11" dur="750" fill="hold"/>
                                        <p:tgtEl>
                                          <p:spTgt spid="3075"/>
                                        </p:tgtEl>
                                        <p:attrNameLst>
                                          <p:attrName>ppt_w</p:attrName>
                                        </p:attrNameLst>
                                      </p:cBhvr>
                                      <p:tavLst>
                                        <p:tav tm="0">
                                          <p:val>
                                            <p:strVal val="4*#ppt_w"/>
                                          </p:val>
                                        </p:tav>
                                        <p:tav tm="100000">
                                          <p:val>
                                            <p:strVal val="#ppt_w"/>
                                          </p:val>
                                        </p:tav>
                                      </p:tavLst>
                                    </p:anim>
                                    <p:anim calcmode="lin" valueType="num">
                                      <p:cBhvr>
                                        <p:cTn id="12" dur="750" fill="hold"/>
                                        <p:tgtEl>
                                          <p:spTgt spid="3075"/>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500"/>
                                  </p:stCondLst>
                                  <p:childTnLst>
                                    <p:set>
                                      <p:cBhvr>
                                        <p:cTn id="14" dur="1" fill="hold">
                                          <p:stCondLst>
                                            <p:cond delay="0"/>
                                          </p:stCondLst>
                                        </p:cTn>
                                        <p:tgtEl>
                                          <p:spTgt spid="3082"/>
                                        </p:tgtEl>
                                        <p:attrNameLst>
                                          <p:attrName>style.visibility</p:attrName>
                                        </p:attrNameLst>
                                      </p:cBhvr>
                                      <p:to>
                                        <p:strVal val="visible"/>
                                      </p:to>
                                    </p:set>
                                    <p:anim calcmode="lin" valueType="num">
                                      <p:cBhvr>
                                        <p:cTn id="15" dur="750" fill="hold"/>
                                        <p:tgtEl>
                                          <p:spTgt spid="3082"/>
                                        </p:tgtEl>
                                        <p:attrNameLst>
                                          <p:attrName>ppt_w</p:attrName>
                                        </p:attrNameLst>
                                      </p:cBhvr>
                                      <p:tavLst>
                                        <p:tav tm="0">
                                          <p:val>
                                            <p:strVal val="4*#ppt_w"/>
                                          </p:val>
                                        </p:tav>
                                        <p:tav tm="100000">
                                          <p:val>
                                            <p:strVal val="#ppt_w"/>
                                          </p:val>
                                        </p:tav>
                                      </p:tavLst>
                                    </p:anim>
                                    <p:anim calcmode="lin" valueType="num">
                                      <p:cBhvr>
                                        <p:cTn id="16" dur="750" fill="hold"/>
                                        <p:tgtEl>
                                          <p:spTgt spid="3082"/>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750"/>
                                  </p:stCondLst>
                                  <p:childTnLst>
                                    <p:set>
                                      <p:cBhvr>
                                        <p:cTn id="18" dur="1" fill="hold">
                                          <p:stCondLst>
                                            <p:cond delay="0"/>
                                          </p:stCondLst>
                                        </p:cTn>
                                        <p:tgtEl>
                                          <p:spTgt spid="3077"/>
                                        </p:tgtEl>
                                        <p:attrNameLst>
                                          <p:attrName>style.visibility</p:attrName>
                                        </p:attrNameLst>
                                      </p:cBhvr>
                                      <p:to>
                                        <p:strVal val="visible"/>
                                      </p:to>
                                    </p:set>
                                    <p:anim calcmode="lin" valueType="num">
                                      <p:cBhvr>
                                        <p:cTn id="19" dur="750" fill="hold"/>
                                        <p:tgtEl>
                                          <p:spTgt spid="3077"/>
                                        </p:tgtEl>
                                        <p:attrNameLst>
                                          <p:attrName>ppt_w</p:attrName>
                                        </p:attrNameLst>
                                      </p:cBhvr>
                                      <p:tavLst>
                                        <p:tav tm="0">
                                          <p:val>
                                            <p:strVal val="4*#ppt_w"/>
                                          </p:val>
                                        </p:tav>
                                        <p:tav tm="100000">
                                          <p:val>
                                            <p:strVal val="#ppt_w"/>
                                          </p:val>
                                        </p:tav>
                                      </p:tavLst>
                                    </p:anim>
                                    <p:anim calcmode="lin" valueType="num">
                                      <p:cBhvr>
                                        <p:cTn id="20" dur="750" fill="hold"/>
                                        <p:tgtEl>
                                          <p:spTgt spid="3077"/>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1000"/>
                                  </p:stCondLst>
                                  <p:childTnLst>
                                    <p:set>
                                      <p:cBhvr>
                                        <p:cTn id="22" dur="1" fill="hold">
                                          <p:stCondLst>
                                            <p:cond delay="0"/>
                                          </p:stCondLst>
                                        </p:cTn>
                                        <p:tgtEl>
                                          <p:spTgt spid="3079"/>
                                        </p:tgtEl>
                                        <p:attrNameLst>
                                          <p:attrName>style.visibility</p:attrName>
                                        </p:attrNameLst>
                                      </p:cBhvr>
                                      <p:to>
                                        <p:strVal val="visible"/>
                                      </p:to>
                                    </p:set>
                                    <p:anim calcmode="lin" valueType="num">
                                      <p:cBhvr>
                                        <p:cTn id="23" dur="750" fill="hold"/>
                                        <p:tgtEl>
                                          <p:spTgt spid="3079"/>
                                        </p:tgtEl>
                                        <p:attrNameLst>
                                          <p:attrName>ppt_w</p:attrName>
                                        </p:attrNameLst>
                                      </p:cBhvr>
                                      <p:tavLst>
                                        <p:tav tm="0">
                                          <p:val>
                                            <p:strVal val="4*#ppt_w"/>
                                          </p:val>
                                        </p:tav>
                                        <p:tav tm="100000">
                                          <p:val>
                                            <p:strVal val="#ppt_w"/>
                                          </p:val>
                                        </p:tav>
                                      </p:tavLst>
                                    </p:anim>
                                    <p:anim calcmode="lin" valueType="num">
                                      <p:cBhvr>
                                        <p:cTn id="24" dur="750" fill="hold"/>
                                        <p:tgtEl>
                                          <p:spTgt spid="3079"/>
                                        </p:tgtEl>
                                        <p:attrNameLst>
                                          <p:attrName>ppt_h</p:attrName>
                                        </p:attrNameLst>
                                      </p:cBhvr>
                                      <p:tavLst>
                                        <p:tav tm="0">
                                          <p:val>
                                            <p:strVal val="4*#ppt_h"/>
                                          </p:val>
                                        </p:tav>
                                        <p:tav tm="100000">
                                          <p:val>
                                            <p:strVal val="#ppt_h"/>
                                          </p:val>
                                        </p:tav>
                                      </p:tavLst>
                                    </p:anim>
                                  </p:childTnLst>
                                </p:cTn>
                              </p:par>
                              <p:par>
                                <p:cTn id="25" presetID="22" presetClass="entr" presetSubtype="8" fill="hold" grpId="0" nodeType="withEffect">
                                  <p:stCondLst>
                                    <p:cond delay="175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22" presetClass="entr" presetSubtype="1" fill="hold" grpId="0" nodeType="withEffect">
                                  <p:stCondLst>
                                    <p:cond delay="225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500"/>
                                        <p:tgtEl>
                                          <p:spTgt spid="2"/>
                                        </p:tgtEl>
                                      </p:cBhvr>
                                    </p:animEffect>
                                  </p:childTnLst>
                                </p:cTn>
                              </p:par>
                              <p:par>
                                <p:cTn id="31" presetID="22" presetClass="entr" presetSubtype="2" fill="hold" grpId="0" nodeType="withEffect">
                                  <p:stCondLst>
                                    <p:cond delay="2750"/>
                                  </p:stCondLst>
                                  <p:childTnLst>
                                    <p:set>
                                      <p:cBhvr>
                                        <p:cTn id="32" dur="1" fill="hold">
                                          <p:stCondLst>
                                            <p:cond delay="0"/>
                                          </p:stCondLst>
                                        </p:cTn>
                                        <p:tgtEl>
                                          <p:spTgt spid="7"/>
                                        </p:tgtEl>
                                        <p:attrNameLst>
                                          <p:attrName>style.visibility</p:attrName>
                                        </p:attrNameLst>
                                      </p:cBhvr>
                                      <p:to>
                                        <p:strVal val="visible"/>
                                      </p:to>
                                    </p:set>
                                    <p:animEffect transition="in" filter="wipe(right)">
                                      <p:cBhvr>
                                        <p:cTn id="33" dur="500"/>
                                        <p:tgtEl>
                                          <p:spTgt spid="7"/>
                                        </p:tgtEl>
                                      </p:cBhvr>
                                    </p:animEffect>
                                  </p:childTnLst>
                                </p:cTn>
                              </p:par>
                              <p:par>
                                <p:cTn id="34" presetID="22" presetClass="entr" presetSubtype="8" fill="hold" grpId="0" nodeType="withEffect">
                                  <p:stCondLst>
                                    <p:cond delay="325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par>
                                <p:cTn id="37" presetID="26" presetClass="emph" presetSubtype="0" repeatCount="indefinite" fill="hold" grpId="1" nodeType="withEffect">
                                  <p:stCondLst>
                                    <p:cond delay="4000"/>
                                  </p:stCondLst>
                                  <p:childTnLst>
                                    <p:animEffect transition="out" filter="fade">
                                      <p:cBhvr>
                                        <p:cTn id="38" dur="1250" tmFilter="0, 0; .2, .5; .8, .5; 1, 0"/>
                                        <p:tgtEl>
                                          <p:spTgt spid="3080"/>
                                        </p:tgtEl>
                                      </p:cBhvr>
                                    </p:animEffect>
                                    <p:animScale>
                                      <p:cBhvr>
                                        <p:cTn id="39" dur="625" autoRev="1" fill="hold"/>
                                        <p:tgtEl>
                                          <p:spTgt spid="3080"/>
                                        </p:tgtEl>
                                      </p:cBhvr>
                                      <p:by x="105000" y="105000"/>
                                    </p:animScale>
                                  </p:childTnLst>
                                </p:cTn>
                              </p:par>
                              <p:par>
                                <p:cTn id="40" presetID="26" presetClass="emph" presetSubtype="0" repeatCount="indefinite" fill="hold" grpId="1" nodeType="withEffect">
                                  <p:stCondLst>
                                    <p:cond delay="4500"/>
                                  </p:stCondLst>
                                  <p:childTnLst>
                                    <p:animEffect transition="out" filter="fade">
                                      <p:cBhvr>
                                        <p:cTn id="41" dur="1250" tmFilter="0, 0; .2, .5; .8, .5; 1, 0"/>
                                        <p:tgtEl>
                                          <p:spTgt spid="3075"/>
                                        </p:tgtEl>
                                      </p:cBhvr>
                                    </p:animEffect>
                                    <p:animScale>
                                      <p:cBhvr>
                                        <p:cTn id="42" dur="625" autoRev="1" fill="hold"/>
                                        <p:tgtEl>
                                          <p:spTgt spid="3075"/>
                                        </p:tgtEl>
                                      </p:cBhvr>
                                      <p:by x="105000" y="105000"/>
                                    </p:animScale>
                                  </p:childTnLst>
                                </p:cTn>
                              </p:par>
                              <p:par>
                                <p:cTn id="43" presetID="26" presetClass="emph" presetSubtype="0" repeatCount="indefinite" fill="hold" grpId="1" nodeType="withEffect">
                                  <p:stCondLst>
                                    <p:cond delay="4250"/>
                                  </p:stCondLst>
                                  <p:childTnLst>
                                    <p:animEffect transition="out" filter="fade">
                                      <p:cBhvr>
                                        <p:cTn id="44" dur="1250" tmFilter="0, 0; .2, .5; .8, .5; 1, 0"/>
                                        <p:tgtEl>
                                          <p:spTgt spid="3082"/>
                                        </p:tgtEl>
                                      </p:cBhvr>
                                    </p:animEffect>
                                    <p:animScale>
                                      <p:cBhvr>
                                        <p:cTn id="45" dur="625" autoRev="1" fill="hold"/>
                                        <p:tgtEl>
                                          <p:spTgt spid="3082"/>
                                        </p:tgtEl>
                                      </p:cBhvr>
                                      <p:by x="105000" y="105000"/>
                                    </p:animScale>
                                  </p:childTnLst>
                                </p:cTn>
                              </p:par>
                              <p:par>
                                <p:cTn id="46" presetID="26" presetClass="emph" presetSubtype="0" repeatCount="indefinite" fill="hold" grpId="1" nodeType="withEffect">
                                  <p:stCondLst>
                                    <p:cond delay="4750"/>
                                  </p:stCondLst>
                                  <p:childTnLst>
                                    <p:animEffect transition="out" filter="fade">
                                      <p:cBhvr>
                                        <p:cTn id="47" dur="1250" tmFilter="0, 0; .2, .5; .8, .5; 1, 0"/>
                                        <p:tgtEl>
                                          <p:spTgt spid="3077"/>
                                        </p:tgtEl>
                                      </p:cBhvr>
                                    </p:animEffect>
                                    <p:animScale>
                                      <p:cBhvr>
                                        <p:cTn id="48" dur="625" autoRev="1" fill="hold"/>
                                        <p:tgtEl>
                                          <p:spTgt spid="3077"/>
                                        </p:tgtEl>
                                      </p:cBhvr>
                                      <p:by x="105000" y="105000"/>
                                    </p:animScale>
                                  </p:childTnLst>
                                </p:cTn>
                              </p:par>
                              <p:par>
                                <p:cTn id="49" presetID="26" presetClass="emph" presetSubtype="0" repeatCount="indefinite" fill="hold" grpId="1" nodeType="withEffect">
                                  <p:stCondLst>
                                    <p:cond delay="5000"/>
                                  </p:stCondLst>
                                  <p:childTnLst>
                                    <p:animEffect transition="out" filter="fade">
                                      <p:cBhvr>
                                        <p:cTn id="50" dur="1250" tmFilter="0, 0; .2, .5; .8, .5; 1, 0"/>
                                        <p:tgtEl>
                                          <p:spTgt spid="3079"/>
                                        </p:tgtEl>
                                      </p:cBhvr>
                                    </p:animEffect>
                                    <p:animScale>
                                      <p:cBhvr>
                                        <p:cTn id="51" dur="625" autoRev="1" fill="hold"/>
                                        <p:tgtEl>
                                          <p:spTgt spid="3079"/>
                                        </p:tgtEl>
                                      </p:cBhvr>
                                      <p:by x="105000" y="105000"/>
                                    </p:animScale>
                                  </p:childTnLst>
                                </p:cTn>
                              </p:par>
                              <p:par>
                                <p:cTn id="52" presetID="14" presetClass="exit" presetSubtype="10" fill="hold" grpId="2" nodeType="withEffect">
                                  <p:stCondLst>
                                    <p:cond delay="8000"/>
                                  </p:stCondLst>
                                  <p:childTnLst>
                                    <p:animEffect transition="out" filter="randombar(horizontal)">
                                      <p:cBhvr>
                                        <p:cTn id="53" dur="500"/>
                                        <p:tgtEl>
                                          <p:spTgt spid="3080"/>
                                        </p:tgtEl>
                                      </p:cBhvr>
                                    </p:animEffect>
                                    <p:set>
                                      <p:cBhvr>
                                        <p:cTn id="54" dur="1" fill="hold">
                                          <p:stCondLst>
                                            <p:cond delay="499"/>
                                          </p:stCondLst>
                                        </p:cTn>
                                        <p:tgtEl>
                                          <p:spTgt spid="3080"/>
                                        </p:tgtEl>
                                        <p:attrNameLst>
                                          <p:attrName>style.visibility</p:attrName>
                                        </p:attrNameLst>
                                      </p:cBhvr>
                                      <p:to>
                                        <p:strVal val="hidden"/>
                                      </p:to>
                                    </p:set>
                                  </p:childTnLst>
                                </p:cTn>
                              </p:par>
                              <p:par>
                                <p:cTn id="55" presetID="14" presetClass="exit" presetSubtype="10" fill="hold" grpId="2" nodeType="withEffect">
                                  <p:stCondLst>
                                    <p:cond delay="8000"/>
                                  </p:stCondLst>
                                  <p:childTnLst>
                                    <p:animEffect transition="out" filter="randombar(horizontal)">
                                      <p:cBhvr>
                                        <p:cTn id="56" dur="500"/>
                                        <p:tgtEl>
                                          <p:spTgt spid="3075"/>
                                        </p:tgtEl>
                                      </p:cBhvr>
                                    </p:animEffect>
                                    <p:set>
                                      <p:cBhvr>
                                        <p:cTn id="57" dur="1" fill="hold">
                                          <p:stCondLst>
                                            <p:cond delay="499"/>
                                          </p:stCondLst>
                                        </p:cTn>
                                        <p:tgtEl>
                                          <p:spTgt spid="3075"/>
                                        </p:tgtEl>
                                        <p:attrNameLst>
                                          <p:attrName>style.visibility</p:attrName>
                                        </p:attrNameLst>
                                      </p:cBhvr>
                                      <p:to>
                                        <p:strVal val="hidden"/>
                                      </p:to>
                                    </p:set>
                                  </p:childTnLst>
                                </p:cTn>
                              </p:par>
                              <p:par>
                                <p:cTn id="58" presetID="14" presetClass="exit" presetSubtype="10" fill="hold" grpId="2" nodeType="withEffect">
                                  <p:stCondLst>
                                    <p:cond delay="8000"/>
                                  </p:stCondLst>
                                  <p:childTnLst>
                                    <p:animEffect transition="out" filter="randombar(horizontal)">
                                      <p:cBhvr>
                                        <p:cTn id="59" dur="500"/>
                                        <p:tgtEl>
                                          <p:spTgt spid="3082"/>
                                        </p:tgtEl>
                                      </p:cBhvr>
                                    </p:animEffect>
                                    <p:set>
                                      <p:cBhvr>
                                        <p:cTn id="60" dur="1" fill="hold">
                                          <p:stCondLst>
                                            <p:cond delay="499"/>
                                          </p:stCondLst>
                                        </p:cTn>
                                        <p:tgtEl>
                                          <p:spTgt spid="3082"/>
                                        </p:tgtEl>
                                        <p:attrNameLst>
                                          <p:attrName>style.visibility</p:attrName>
                                        </p:attrNameLst>
                                      </p:cBhvr>
                                      <p:to>
                                        <p:strVal val="hidden"/>
                                      </p:to>
                                    </p:set>
                                  </p:childTnLst>
                                </p:cTn>
                              </p:par>
                              <p:par>
                                <p:cTn id="61" presetID="14" presetClass="exit" presetSubtype="10" fill="hold" grpId="2" nodeType="withEffect">
                                  <p:stCondLst>
                                    <p:cond delay="8000"/>
                                  </p:stCondLst>
                                  <p:childTnLst>
                                    <p:animEffect transition="out" filter="randombar(horizontal)">
                                      <p:cBhvr>
                                        <p:cTn id="62" dur="500"/>
                                        <p:tgtEl>
                                          <p:spTgt spid="3077"/>
                                        </p:tgtEl>
                                      </p:cBhvr>
                                    </p:animEffect>
                                    <p:set>
                                      <p:cBhvr>
                                        <p:cTn id="63" dur="1" fill="hold">
                                          <p:stCondLst>
                                            <p:cond delay="499"/>
                                          </p:stCondLst>
                                        </p:cTn>
                                        <p:tgtEl>
                                          <p:spTgt spid="3077"/>
                                        </p:tgtEl>
                                        <p:attrNameLst>
                                          <p:attrName>style.visibility</p:attrName>
                                        </p:attrNameLst>
                                      </p:cBhvr>
                                      <p:to>
                                        <p:strVal val="hidden"/>
                                      </p:to>
                                    </p:set>
                                  </p:childTnLst>
                                </p:cTn>
                              </p:par>
                              <p:par>
                                <p:cTn id="64" presetID="14" presetClass="exit" presetSubtype="10" fill="hold" grpId="2" nodeType="withEffect">
                                  <p:stCondLst>
                                    <p:cond delay="8000"/>
                                  </p:stCondLst>
                                  <p:childTnLst>
                                    <p:animEffect transition="out" filter="randombar(horizontal)">
                                      <p:cBhvr>
                                        <p:cTn id="65" dur="500"/>
                                        <p:tgtEl>
                                          <p:spTgt spid="3079"/>
                                        </p:tgtEl>
                                      </p:cBhvr>
                                    </p:animEffect>
                                    <p:set>
                                      <p:cBhvr>
                                        <p:cTn id="66" dur="1" fill="hold">
                                          <p:stCondLst>
                                            <p:cond delay="499"/>
                                          </p:stCondLst>
                                        </p:cTn>
                                        <p:tgtEl>
                                          <p:spTgt spid="3079"/>
                                        </p:tgtEl>
                                        <p:attrNameLst>
                                          <p:attrName>style.visibility</p:attrName>
                                        </p:attrNameLst>
                                      </p:cBhvr>
                                      <p:to>
                                        <p:strVal val="hidden"/>
                                      </p:to>
                                    </p:set>
                                  </p:childTnLst>
                                </p:cTn>
                              </p:par>
                              <p:par>
                                <p:cTn id="67" presetID="14" presetClass="exit" presetSubtype="10" fill="hold" grpId="1" nodeType="withEffect">
                                  <p:stCondLst>
                                    <p:cond delay="8000"/>
                                  </p:stCondLst>
                                  <p:childTnLst>
                                    <p:animEffect transition="out" filter="randombar(horizontal)">
                                      <p:cBhvr>
                                        <p:cTn id="68" dur="500"/>
                                        <p:tgtEl>
                                          <p:spTgt spid="14"/>
                                        </p:tgtEl>
                                      </p:cBhvr>
                                    </p:animEffect>
                                    <p:set>
                                      <p:cBhvr>
                                        <p:cTn id="69" dur="1" fill="hold">
                                          <p:stCondLst>
                                            <p:cond delay="499"/>
                                          </p:stCondLst>
                                        </p:cTn>
                                        <p:tgtEl>
                                          <p:spTgt spid="14"/>
                                        </p:tgtEl>
                                        <p:attrNameLst>
                                          <p:attrName>style.visibility</p:attrName>
                                        </p:attrNameLst>
                                      </p:cBhvr>
                                      <p:to>
                                        <p:strVal val="hidden"/>
                                      </p:to>
                                    </p:set>
                                  </p:childTnLst>
                                </p:cTn>
                              </p:par>
                              <p:par>
                                <p:cTn id="70" presetID="14" presetClass="exit" presetSubtype="10" fill="hold" grpId="1" nodeType="withEffect">
                                  <p:stCondLst>
                                    <p:cond delay="8000"/>
                                  </p:stCondLst>
                                  <p:childTnLst>
                                    <p:animEffect transition="out" filter="randombar(horizontal)">
                                      <p:cBhvr>
                                        <p:cTn id="71" dur="500"/>
                                        <p:tgtEl>
                                          <p:spTgt spid="2"/>
                                        </p:tgtEl>
                                      </p:cBhvr>
                                    </p:animEffect>
                                    <p:set>
                                      <p:cBhvr>
                                        <p:cTn id="72" dur="1" fill="hold">
                                          <p:stCondLst>
                                            <p:cond delay="499"/>
                                          </p:stCondLst>
                                        </p:cTn>
                                        <p:tgtEl>
                                          <p:spTgt spid="2"/>
                                        </p:tgtEl>
                                        <p:attrNameLst>
                                          <p:attrName>style.visibility</p:attrName>
                                        </p:attrNameLst>
                                      </p:cBhvr>
                                      <p:to>
                                        <p:strVal val="hidden"/>
                                      </p:to>
                                    </p:set>
                                  </p:childTnLst>
                                </p:cTn>
                              </p:par>
                              <p:par>
                                <p:cTn id="73" presetID="14" presetClass="exit" presetSubtype="10" fill="hold" grpId="1" nodeType="withEffect">
                                  <p:stCondLst>
                                    <p:cond delay="8000"/>
                                  </p:stCondLst>
                                  <p:childTnLst>
                                    <p:animEffect transition="out" filter="randombar(horizontal)">
                                      <p:cBhvr>
                                        <p:cTn id="74" dur="500"/>
                                        <p:tgtEl>
                                          <p:spTgt spid="7"/>
                                        </p:tgtEl>
                                      </p:cBhvr>
                                    </p:animEffect>
                                    <p:set>
                                      <p:cBhvr>
                                        <p:cTn id="75" dur="1" fill="hold">
                                          <p:stCondLst>
                                            <p:cond delay="499"/>
                                          </p:stCondLst>
                                        </p:cTn>
                                        <p:tgtEl>
                                          <p:spTgt spid="7"/>
                                        </p:tgtEl>
                                        <p:attrNameLst>
                                          <p:attrName>style.visibility</p:attrName>
                                        </p:attrNameLst>
                                      </p:cBhvr>
                                      <p:to>
                                        <p:strVal val="hidden"/>
                                      </p:to>
                                    </p:set>
                                  </p:childTnLst>
                                </p:cTn>
                              </p:par>
                              <p:par>
                                <p:cTn id="76" presetID="14" presetClass="exit" presetSubtype="10" fill="hold" grpId="1" nodeType="withEffect">
                                  <p:stCondLst>
                                    <p:cond delay="8000"/>
                                  </p:stCondLst>
                                  <p:childTnLst>
                                    <p:animEffect transition="out" filter="randombar(horizontal)">
                                      <p:cBhvr>
                                        <p:cTn id="77" dur="500"/>
                                        <p:tgtEl>
                                          <p:spTgt spid="4"/>
                                        </p:tgtEl>
                                      </p:cBhvr>
                                    </p:animEffect>
                                    <p:set>
                                      <p:cBhvr>
                                        <p:cTn id="7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075" grpId="0" animBg="1"/>
      <p:bldP spid="3075" grpId="1" animBg="1"/>
      <p:bldP spid="3075" grpId="2" animBg="1"/>
      <p:bldP spid="4" grpId="0" animBg="1"/>
      <p:bldP spid="4" grpId="1" animBg="1"/>
      <p:bldP spid="3077" grpId="0" animBg="1"/>
      <p:bldP spid="3077" grpId="1" animBg="1"/>
      <p:bldP spid="3077" grpId="2" animBg="1"/>
      <p:bldP spid="7" grpId="0" animBg="1"/>
      <p:bldP spid="7" grpId="1" animBg="1"/>
      <p:bldP spid="3079" grpId="0" animBg="1"/>
      <p:bldP spid="3079" grpId="1" animBg="1"/>
      <p:bldP spid="3079" grpId="2" animBg="1"/>
      <p:bldP spid="3080" grpId="0" animBg="1"/>
      <p:bldP spid="3080" grpId="1" animBg="1"/>
      <p:bldP spid="3080" grpId="2" animBg="1"/>
      <p:bldP spid="14" grpId="0" animBg="1"/>
      <p:bldP spid="14" grpId="1" animBg="1"/>
      <p:bldP spid="3082" grpId="0" animBg="1"/>
      <p:bldP spid="3082" grpId="1" animBg="1"/>
      <p:bldP spid="3082"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2218267" cy="2277533"/>
          </a:xfrm>
          <a:prstGeom prst="rect">
            <a:avLst/>
          </a:prstGeom>
          <a:solidFill>
            <a:srgbClr val="00B5E2"/>
          </a:solidFill>
          <a:ln>
            <a:noFill/>
          </a:ln>
          <a:effectLst/>
        </p:spPr>
        <p:txBody>
          <a:bodyPr anchor="ctr"/>
          <a:lstStyle/>
          <a:p>
            <a:pPr algn="ctr">
              <a:lnSpc>
                <a:spcPct val="120000"/>
              </a:lnSpc>
            </a:pPr>
            <a:endParaRPr lang="zh-CN" altLang="en-US" sz="2400">
              <a:solidFill>
                <a:schemeClr val="bg1"/>
              </a:solidFill>
              <a:cs typeface="+mn-ea"/>
              <a:sym typeface="+mn-lt"/>
            </a:endParaRPr>
          </a:p>
        </p:txBody>
      </p:sp>
      <p:grpSp>
        <p:nvGrpSpPr>
          <p:cNvPr id="4" name="组合 3"/>
          <p:cNvGrpSpPr/>
          <p:nvPr/>
        </p:nvGrpSpPr>
        <p:grpSpPr bwMode="auto">
          <a:xfrm>
            <a:off x="372534" y="400051"/>
            <a:ext cx="1475317" cy="1475317"/>
            <a:chOff x="659564" y="577242"/>
            <a:chExt cx="1106424" cy="1106424"/>
          </a:xfrm>
        </p:grpSpPr>
        <p:sp>
          <p:nvSpPr>
            <p:cNvPr id="2" name="椭圆 1"/>
            <p:cNvSpPr/>
            <p:nvPr/>
          </p:nvSpPr>
          <p:spPr>
            <a:xfrm>
              <a:off x="659564" y="577242"/>
              <a:ext cx="1106424" cy="1106424"/>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dirty="0">
                <a:solidFill>
                  <a:srgbClr val="C00000"/>
                </a:solidFill>
                <a:cs typeface="+mn-ea"/>
                <a:sym typeface="+mn-lt"/>
              </a:endParaRPr>
            </a:p>
          </p:txBody>
        </p:sp>
        <p:sp>
          <p:nvSpPr>
            <p:cNvPr id="29718" name="矩形 2"/>
            <p:cNvSpPr>
              <a:spLocks noChangeArrowheads="1"/>
            </p:cNvSpPr>
            <p:nvPr/>
          </p:nvSpPr>
          <p:spPr bwMode="auto">
            <a:xfrm>
              <a:off x="659564" y="838083"/>
              <a:ext cx="1106424" cy="5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3735" b="1" dirty="0">
                  <a:solidFill>
                    <a:schemeClr val="bg1"/>
                  </a:solidFill>
                  <a:cs typeface="+mn-ea"/>
                  <a:sym typeface="+mn-lt"/>
                </a:rPr>
                <a:t>恩施</a:t>
              </a:r>
              <a:endParaRPr lang="en-US" altLang="zh-CN" sz="3735" b="1" dirty="0">
                <a:solidFill>
                  <a:schemeClr val="bg1"/>
                </a:solidFill>
                <a:cs typeface="+mn-ea"/>
                <a:sym typeface="+mn-lt"/>
              </a:endParaRPr>
            </a:p>
          </p:txBody>
        </p:sp>
      </p:grpSp>
      <p:pic>
        <p:nvPicPr>
          <p:cNvPr id="6146" name="Picture 2"/>
          <p:cNvPicPr>
            <a:picLocks noChangeAspect="1" noChangeArrowheads="1"/>
          </p:cNvPicPr>
          <p:nvPr/>
        </p:nvPicPr>
        <p:blipFill>
          <a:blip r:embed="rId3" cstate="screen"/>
          <a:stretch>
            <a:fillRect/>
          </a:stretch>
        </p:blipFill>
        <p:spPr bwMode="auto">
          <a:xfrm>
            <a:off x="2294467" y="1"/>
            <a:ext cx="3705523" cy="2275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screen"/>
          <a:stretch>
            <a:fillRect/>
          </a:stretch>
        </p:blipFill>
        <p:spPr bwMode="auto">
          <a:xfrm>
            <a:off x="6075864" y="1"/>
            <a:ext cx="1516944" cy="2275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5" cstate="screen"/>
          <a:srcRect/>
          <a:stretch>
            <a:fillRect/>
          </a:stretch>
        </p:blipFill>
        <p:spPr bwMode="auto">
          <a:xfrm>
            <a:off x="7668684" y="1"/>
            <a:ext cx="3249083" cy="2275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6" cstate="screen"/>
          <a:stretch>
            <a:fillRect/>
          </a:stretch>
        </p:blipFill>
        <p:spPr bwMode="auto">
          <a:xfrm>
            <a:off x="4213889" y="2334372"/>
            <a:ext cx="3999540" cy="234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7" cstate="screen"/>
          <a:stretch>
            <a:fillRect/>
          </a:stretch>
        </p:blipFill>
        <p:spPr bwMode="auto">
          <a:xfrm>
            <a:off x="8304245" y="2334372"/>
            <a:ext cx="3887755" cy="234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8" cstate="screen"/>
          <a:stretch>
            <a:fillRect/>
          </a:stretch>
        </p:blipFill>
        <p:spPr bwMode="auto">
          <a:xfrm>
            <a:off x="7459640" y="4746000"/>
            <a:ext cx="4732360" cy="21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10991851" y="0"/>
            <a:ext cx="1200149" cy="2277533"/>
          </a:xfrm>
          <a:prstGeom prst="rect">
            <a:avLst/>
          </a:prstGeom>
          <a:solidFill>
            <a:srgbClr val="00B5E2"/>
          </a:solidFill>
          <a:ln>
            <a:noFill/>
          </a:ln>
          <a:effectLst/>
        </p:spPr>
        <p:txBody>
          <a:bodyPr anchor="ctr"/>
          <a:lstStyle/>
          <a:p>
            <a:pPr algn="ctr">
              <a:lnSpc>
                <a:spcPct val="120000"/>
              </a:lnSpc>
            </a:pPr>
            <a:endParaRPr lang="zh-CN" altLang="en-US" sz="2400" dirty="0">
              <a:solidFill>
                <a:schemeClr val="bg1"/>
              </a:solidFill>
              <a:cs typeface="+mn-ea"/>
              <a:sym typeface="+mn-lt"/>
            </a:endParaRPr>
          </a:p>
        </p:txBody>
      </p:sp>
      <p:sp>
        <p:nvSpPr>
          <p:cNvPr id="11" name="矩形 10"/>
          <p:cNvSpPr/>
          <p:nvPr/>
        </p:nvSpPr>
        <p:spPr>
          <a:xfrm>
            <a:off x="3210786" y="2330451"/>
            <a:ext cx="912284" cy="23473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defRPr/>
            </a:pPr>
            <a:endParaRPr lang="zh-CN" altLang="en-US" sz="1600">
              <a:solidFill>
                <a:schemeClr val="bg1"/>
              </a:solidFill>
              <a:cs typeface="+mn-ea"/>
              <a:sym typeface="+mn-lt"/>
            </a:endParaRPr>
          </a:p>
        </p:txBody>
      </p:sp>
      <p:sp>
        <p:nvSpPr>
          <p:cNvPr id="8" name="矩形 7"/>
          <p:cNvSpPr/>
          <p:nvPr/>
        </p:nvSpPr>
        <p:spPr bwMode="auto">
          <a:xfrm>
            <a:off x="1" y="2330451"/>
            <a:ext cx="3119967" cy="3285067"/>
          </a:xfrm>
          <a:prstGeom prst="rect">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defRPr/>
            </a:pPr>
            <a:endParaRPr lang="zh-CN" altLang="en-US" sz="1335" dirty="0">
              <a:solidFill>
                <a:schemeClr val="bg1"/>
              </a:solidFill>
              <a:cs typeface="+mn-ea"/>
              <a:sym typeface="+mn-lt"/>
            </a:endParaRPr>
          </a:p>
        </p:txBody>
      </p:sp>
      <p:sp>
        <p:nvSpPr>
          <p:cNvPr id="18" name="矩形 17"/>
          <p:cNvSpPr/>
          <p:nvPr/>
        </p:nvSpPr>
        <p:spPr>
          <a:xfrm>
            <a:off x="3241599" y="4741334"/>
            <a:ext cx="4096411" cy="2112433"/>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30000"/>
              </a:lnSpc>
              <a:spcBef>
                <a:spcPts val="800"/>
              </a:spcBef>
              <a:spcAft>
                <a:spcPts val="800"/>
              </a:spcAft>
              <a:defRPr/>
            </a:pPr>
            <a:r>
              <a:rPr lang="zh-CN" altLang="en-US" sz="1865" kern="100" spc="400" dirty="0">
                <a:solidFill>
                  <a:srgbClr val="FFFFFF"/>
                </a:solidFill>
                <a:cs typeface="+mn-ea"/>
                <a:sym typeface="+mn-lt"/>
              </a:rPr>
              <a:t>更改文字：标题框及正文框中的文字可直接改为您所需的文字改为您所需的文字。</a:t>
            </a:r>
          </a:p>
        </p:txBody>
      </p:sp>
      <p:sp>
        <p:nvSpPr>
          <p:cNvPr id="28" name="矩形 27"/>
          <p:cNvSpPr/>
          <p:nvPr/>
        </p:nvSpPr>
        <p:spPr>
          <a:xfrm>
            <a:off x="1" y="5664201"/>
            <a:ext cx="3119967" cy="12001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defRPr/>
            </a:pPr>
            <a:endParaRPr lang="zh-CN" altLang="en-US" sz="1600">
              <a:solidFill>
                <a:schemeClr val="bg1"/>
              </a:solidFill>
              <a:cs typeface="+mn-ea"/>
              <a:sym typeface="+mn-lt"/>
            </a:endParaRPr>
          </a:p>
        </p:txBody>
      </p:sp>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 calcmode="lin" valueType="num">
                                      <p:cBhvr>
                                        <p:cTn id="13" dur="500" fill="hold"/>
                                        <p:tgtEl>
                                          <p:spTgt spid="4"/>
                                        </p:tgtEl>
                                        <p:attrNameLst>
                                          <p:attrName>style.rotation</p:attrName>
                                        </p:attrNameLst>
                                      </p:cBhvr>
                                      <p:tavLst>
                                        <p:tav tm="0">
                                          <p:val>
                                            <p:fltVal val="360"/>
                                          </p:val>
                                        </p:tav>
                                        <p:tav tm="100000">
                                          <p:val>
                                            <p:fltVal val="0"/>
                                          </p:val>
                                        </p:tav>
                                      </p:tavLst>
                                    </p:anim>
                                    <p:animEffect transition="in" filter="fade">
                                      <p:cBhvr>
                                        <p:cTn id="14" dur="500"/>
                                        <p:tgtEl>
                                          <p:spTgt spid="4"/>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6146"/>
                                        </p:tgtEl>
                                        <p:attrNameLst>
                                          <p:attrName>style.visibility</p:attrName>
                                        </p:attrNameLst>
                                      </p:cBhvr>
                                      <p:to>
                                        <p:strVal val="visible"/>
                                      </p:to>
                                    </p:set>
                                    <p:anim calcmode="lin" valueType="num">
                                      <p:cBhvr additive="base">
                                        <p:cTn id="18" dur="500" fill="hold"/>
                                        <p:tgtEl>
                                          <p:spTgt spid="6146"/>
                                        </p:tgtEl>
                                        <p:attrNameLst>
                                          <p:attrName>ppt_x</p:attrName>
                                        </p:attrNameLst>
                                      </p:cBhvr>
                                      <p:tavLst>
                                        <p:tav tm="0">
                                          <p:val>
                                            <p:strVal val="#ppt_x"/>
                                          </p:val>
                                        </p:tav>
                                        <p:tav tm="100000">
                                          <p:val>
                                            <p:strVal val="#ppt_x"/>
                                          </p:val>
                                        </p:tav>
                                      </p:tavLst>
                                    </p:anim>
                                    <p:anim calcmode="lin" valueType="num">
                                      <p:cBhvr additive="base">
                                        <p:cTn id="19" dur="500" fill="hold"/>
                                        <p:tgtEl>
                                          <p:spTgt spid="6146"/>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6147"/>
                                        </p:tgtEl>
                                        <p:attrNameLst>
                                          <p:attrName>style.visibility</p:attrName>
                                        </p:attrNameLst>
                                      </p:cBhvr>
                                      <p:to>
                                        <p:strVal val="visible"/>
                                      </p:to>
                                    </p:set>
                                    <p:anim calcmode="lin" valueType="num">
                                      <p:cBhvr additive="base">
                                        <p:cTn id="23" dur="500" fill="hold"/>
                                        <p:tgtEl>
                                          <p:spTgt spid="6147"/>
                                        </p:tgtEl>
                                        <p:attrNameLst>
                                          <p:attrName>ppt_x</p:attrName>
                                        </p:attrNameLst>
                                      </p:cBhvr>
                                      <p:tavLst>
                                        <p:tav tm="0">
                                          <p:val>
                                            <p:strVal val="#ppt_x"/>
                                          </p:val>
                                        </p:tav>
                                        <p:tav tm="100000">
                                          <p:val>
                                            <p:strVal val="#ppt_x"/>
                                          </p:val>
                                        </p:tav>
                                      </p:tavLst>
                                    </p:anim>
                                    <p:anim calcmode="lin" valueType="num">
                                      <p:cBhvr additive="base">
                                        <p:cTn id="24" dur="500" fill="hold"/>
                                        <p:tgtEl>
                                          <p:spTgt spid="6147"/>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6148"/>
                                        </p:tgtEl>
                                        <p:attrNameLst>
                                          <p:attrName>style.visibility</p:attrName>
                                        </p:attrNameLst>
                                      </p:cBhvr>
                                      <p:to>
                                        <p:strVal val="visible"/>
                                      </p:to>
                                    </p:set>
                                    <p:anim calcmode="lin" valueType="num">
                                      <p:cBhvr additive="base">
                                        <p:cTn id="28" dur="500" fill="hold"/>
                                        <p:tgtEl>
                                          <p:spTgt spid="6148"/>
                                        </p:tgtEl>
                                        <p:attrNameLst>
                                          <p:attrName>ppt_x</p:attrName>
                                        </p:attrNameLst>
                                      </p:cBhvr>
                                      <p:tavLst>
                                        <p:tav tm="0">
                                          <p:val>
                                            <p:strVal val="#ppt_x"/>
                                          </p:val>
                                        </p:tav>
                                        <p:tav tm="100000">
                                          <p:val>
                                            <p:strVal val="#ppt_x"/>
                                          </p:val>
                                        </p:tav>
                                      </p:tavLst>
                                    </p:anim>
                                    <p:anim calcmode="lin" valueType="num">
                                      <p:cBhvr additive="base">
                                        <p:cTn id="29" dur="500" fill="hold"/>
                                        <p:tgtEl>
                                          <p:spTgt spid="6148"/>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6149"/>
                                        </p:tgtEl>
                                        <p:attrNameLst>
                                          <p:attrName>style.visibility</p:attrName>
                                        </p:attrNameLst>
                                      </p:cBhvr>
                                      <p:to>
                                        <p:strVal val="visible"/>
                                      </p:to>
                                    </p:set>
                                    <p:animEffect transition="in" filter="fade">
                                      <p:cBhvr>
                                        <p:cTn id="42" dur="500"/>
                                        <p:tgtEl>
                                          <p:spTgt spid="6149"/>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6150"/>
                                        </p:tgtEl>
                                        <p:attrNameLst>
                                          <p:attrName>style.visibility</p:attrName>
                                        </p:attrNameLst>
                                      </p:cBhvr>
                                      <p:to>
                                        <p:strVal val="visible"/>
                                      </p:to>
                                    </p:set>
                                    <p:animEffect transition="in" filter="fade">
                                      <p:cBhvr>
                                        <p:cTn id="46" dur="500"/>
                                        <p:tgtEl>
                                          <p:spTgt spid="615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6151"/>
                                        </p:tgtEl>
                                        <p:attrNameLst>
                                          <p:attrName>style.visibility</p:attrName>
                                        </p:attrNameLst>
                                      </p:cBhvr>
                                      <p:to>
                                        <p:strVal val="visible"/>
                                      </p:to>
                                    </p:set>
                                    <p:animEffect transition="in" filter="wipe(right)">
                                      <p:cBhvr>
                                        <p:cTn id="51" dur="500"/>
                                        <p:tgtEl>
                                          <p:spTgt spid="6151"/>
                                        </p:tgtEl>
                                      </p:cBhvr>
                                    </p:animEffect>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500"/>
                                        <p:tgtEl>
                                          <p:spTgt spid="18"/>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18"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13"/>
          <p:cNvSpPr txBox="1"/>
          <p:nvPr/>
        </p:nvSpPr>
        <p:spPr>
          <a:xfrm>
            <a:off x="536490" y="175563"/>
            <a:ext cx="3420546" cy="472137"/>
          </a:xfrm>
          <a:prstGeom prst="rect">
            <a:avLst/>
          </a:prstGeom>
          <a:noFill/>
        </p:spPr>
        <p:txBody>
          <a:bodyPr vert="horz" wrap="none" anchor="ctr"/>
          <a:lstStyle/>
          <a:p>
            <a:pPr>
              <a:defRPr/>
            </a:pPr>
            <a:r>
              <a:rPr lang="zh-CN" altLang="en-US" sz="3735" b="1" dirty="0">
                <a:solidFill>
                  <a:srgbClr val="00B5E2"/>
                </a:solidFill>
                <a:cs typeface="+mn-ea"/>
                <a:sym typeface="+mn-lt"/>
              </a:rPr>
              <a:t>黄冈</a:t>
            </a:r>
          </a:p>
        </p:txBody>
      </p:sp>
      <p:sp>
        <p:nvSpPr>
          <p:cNvPr id="32" name="TextBox 13"/>
          <p:cNvSpPr txBox="1"/>
          <p:nvPr/>
        </p:nvSpPr>
        <p:spPr>
          <a:xfrm rot="16200000" flipH="1">
            <a:off x="3173989" y="-1888625"/>
            <a:ext cx="467621" cy="5727990"/>
          </a:xfrm>
          <a:prstGeom prst="rect">
            <a:avLst/>
          </a:prstGeom>
          <a:noFill/>
        </p:spPr>
        <p:txBody>
          <a:bodyPr vert="eaVert" wrap="none" anchor="ctr"/>
          <a:lstStyle/>
          <a:p>
            <a:pPr>
              <a:defRPr/>
            </a:pPr>
            <a:r>
              <a:rPr lang="en-US" altLang="zh-CN" sz="1600" dirty="0">
                <a:solidFill>
                  <a:srgbClr val="00B5E2"/>
                </a:solidFill>
                <a:cs typeface="+mn-ea"/>
                <a:sym typeface="+mn-lt"/>
              </a:rPr>
              <a:t>ENTER YOUR TEXT HERE. ENTER YOUR TEXT HERE.</a:t>
            </a:r>
          </a:p>
        </p:txBody>
      </p:sp>
      <p:grpSp>
        <p:nvGrpSpPr>
          <p:cNvPr id="12" name="组合 11"/>
          <p:cNvGrpSpPr/>
          <p:nvPr/>
        </p:nvGrpSpPr>
        <p:grpSpPr>
          <a:xfrm>
            <a:off x="536490" y="1323895"/>
            <a:ext cx="11122194" cy="4947005"/>
            <a:chOff x="663406" y="1099607"/>
            <a:chExt cx="11122194" cy="5441705"/>
          </a:xfrm>
        </p:grpSpPr>
        <p:pic>
          <p:nvPicPr>
            <p:cNvPr id="13" name="图片 12" descr="IMG_20160901_172324.jpg"/>
            <p:cNvPicPr>
              <a:picLocks noChangeAspect="1"/>
            </p:cNvPicPr>
            <p:nvPr/>
          </p:nvPicPr>
          <p:blipFill rotWithShape="1">
            <a:blip r:embed="rId3" cstate="screen"/>
            <a:srcRect/>
            <a:stretch>
              <a:fillRect/>
            </a:stretch>
          </p:blipFill>
          <p:spPr bwMode="auto">
            <a:xfrm>
              <a:off x="7781986" y="1099607"/>
              <a:ext cx="4000500" cy="223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descr="IMG_20170314_092149.jpg"/>
            <p:cNvPicPr>
              <a:picLocks noChangeAspect="1"/>
            </p:cNvPicPr>
            <p:nvPr/>
          </p:nvPicPr>
          <p:blipFill>
            <a:blip r:embed="rId4" cstate="screen"/>
            <a:srcRect/>
            <a:stretch>
              <a:fillRect/>
            </a:stretch>
          </p:blipFill>
          <p:spPr bwMode="auto">
            <a:xfrm>
              <a:off x="663406" y="3577753"/>
              <a:ext cx="3533775"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descr="IMG_20170314_091926.jpg"/>
            <p:cNvPicPr>
              <a:picLocks noChangeAspect="1"/>
            </p:cNvPicPr>
            <p:nvPr/>
          </p:nvPicPr>
          <p:blipFill>
            <a:blip r:embed="rId5" cstate="screen"/>
            <a:srcRect/>
            <a:stretch>
              <a:fillRect/>
            </a:stretch>
          </p:blipFill>
          <p:spPr bwMode="auto">
            <a:xfrm>
              <a:off x="670721" y="1099607"/>
              <a:ext cx="353377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a:xfrm>
              <a:off x="670721" y="6181312"/>
              <a:ext cx="3533775" cy="360000"/>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altLang="zh-CN" sz="1200" dirty="0">
                  <a:solidFill>
                    <a:schemeClr val="bg1"/>
                  </a:solidFill>
                  <a:cs typeface="+mn-ea"/>
                  <a:sym typeface="+mn-lt"/>
                </a:rPr>
                <a:t>Travel album</a:t>
              </a:r>
              <a:endParaRPr lang="zh-CN" altLang="en-US" sz="1200" dirty="0">
                <a:solidFill>
                  <a:schemeClr val="bg1"/>
                </a:solidFill>
                <a:cs typeface="+mn-ea"/>
                <a:sym typeface="+mn-lt"/>
              </a:endParaRPr>
            </a:p>
          </p:txBody>
        </p:sp>
        <p:pic>
          <p:nvPicPr>
            <p:cNvPr id="17" name="图片 16" descr="IMG_0009.JPG"/>
            <p:cNvPicPr>
              <a:picLocks noChangeAspect="1"/>
            </p:cNvPicPr>
            <p:nvPr/>
          </p:nvPicPr>
          <p:blipFill>
            <a:blip r:embed="rId6"/>
            <a:srcRect/>
            <a:stretch>
              <a:fillRect/>
            </a:stretch>
          </p:blipFill>
          <p:spPr bwMode="auto">
            <a:xfrm>
              <a:off x="4297612" y="1099607"/>
              <a:ext cx="3375226" cy="497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p:cNvSpPr/>
            <p:nvPr/>
          </p:nvSpPr>
          <p:spPr>
            <a:xfrm>
              <a:off x="4297613" y="6181312"/>
              <a:ext cx="3375226" cy="360000"/>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altLang="zh-CN" sz="1200" dirty="0">
                  <a:solidFill>
                    <a:schemeClr val="bg1"/>
                  </a:solidFill>
                  <a:cs typeface="+mn-ea"/>
                  <a:sym typeface="+mn-lt"/>
                </a:rPr>
                <a:t>Travel album</a:t>
              </a:r>
              <a:endParaRPr lang="zh-CN" altLang="en-US" sz="1200" dirty="0">
                <a:solidFill>
                  <a:schemeClr val="bg1"/>
                </a:solidFill>
                <a:cs typeface="+mn-ea"/>
                <a:sym typeface="+mn-lt"/>
              </a:endParaRPr>
            </a:p>
          </p:txBody>
        </p:sp>
        <p:sp>
          <p:nvSpPr>
            <p:cNvPr id="19" name="矩形 18"/>
            <p:cNvSpPr/>
            <p:nvPr/>
          </p:nvSpPr>
          <p:spPr>
            <a:xfrm>
              <a:off x="7781986" y="3443569"/>
              <a:ext cx="4000500" cy="360000"/>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altLang="zh-CN" sz="1200" dirty="0">
                  <a:solidFill>
                    <a:schemeClr val="bg1"/>
                  </a:solidFill>
                  <a:cs typeface="+mn-ea"/>
                  <a:sym typeface="+mn-lt"/>
                </a:rPr>
                <a:t>Travel album</a:t>
              </a:r>
              <a:endParaRPr lang="zh-CN" altLang="en-US" sz="1200" dirty="0">
                <a:solidFill>
                  <a:schemeClr val="bg1"/>
                </a:solidFill>
                <a:cs typeface="+mn-ea"/>
                <a:sym typeface="+mn-lt"/>
              </a:endParaRPr>
            </a:p>
          </p:txBody>
        </p:sp>
        <p:pic>
          <p:nvPicPr>
            <p:cNvPr id="20" name="图片 19" descr="IMG_20150929_102136.jpg"/>
            <p:cNvPicPr>
              <a:picLocks noChangeAspect="1"/>
            </p:cNvPicPr>
            <p:nvPr/>
          </p:nvPicPr>
          <p:blipFill rotWithShape="1">
            <a:blip r:embed="rId7" cstate="screen"/>
            <a:srcRect/>
            <a:stretch>
              <a:fillRect/>
            </a:stretch>
          </p:blipFill>
          <p:spPr bwMode="auto">
            <a:xfrm>
              <a:off x="7781986" y="3915563"/>
              <a:ext cx="4000500" cy="2162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7781986" y="6181312"/>
              <a:ext cx="4003614" cy="360000"/>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altLang="zh-CN" sz="1200" dirty="0">
                  <a:solidFill>
                    <a:schemeClr val="bg1"/>
                  </a:solidFill>
                  <a:cs typeface="+mn-ea"/>
                  <a:sym typeface="+mn-lt"/>
                </a:rPr>
                <a:t>Travel album</a:t>
              </a:r>
              <a:endParaRPr lang="zh-CN" altLang="en-US" sz="1200" dirty="0">
                <a:solidFill>
                  <a:schemeClr val="bg1"/>
                </a:solidFill>
                <a:cs typeface="+mn-ea"/>
                <a:sym typeface="+mn-lt"/>
              </a:endParaRPr>
            </a:p>
          </p:txBody>
        </p:sp>
      </p:grpSp>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strVal val="#ppt_w+.3"/>
                                          </p:val>
                                        </p:tav>
                                        <p:tav tm="100000">
                                          <p:val>
                                            <p:strVal val="#ppt_w"/>
                                          </p:val>
                                        </p:tav>
                                      </p:tavLst>
                                    </p:anim>
                                    <p:anim calcmode="lin" valueType="num">
                                      <p:cBhvr>
                                        <p:cTn id="16" dur="1000" fill="hold"/>
                                        <p:tgtEl>
                                          <p:spTgt spid="12"/>
                                        </p:tgtEl>
                                        <p:attrNameLst>
                                          <p:attrName>ppt_h</p:attrName>
                                        </p:attrNameLst>
                                      </p:cBhvr>
                                      <p:tavLst>
                                        <p:tav tm="0">
                                          <p:val>
                                            <p:strVal val="#ppt_h"/>
                                          </p:val>
                                        </p:tav>
                                        <p:tav tm="100000">
                                          <p:val>
                                            <p:strVal val="#ppt_h"/>
                                          </p:val>
                                        </p:tav>
                                      </p:tavLst>
                                    </p:anim>
                                    <p:animEffect transition="in" filter="fade">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TuWHP#"/>
  <p:tag name="MH_LAYOUT" val="SubTitleText"/>
  <p:tag name="MH" val="20150913142120"/>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50913142120"/>
  <p:tag name="MH_LIBRARY" val="GRAPHIC"/>
  <p:tag name="MH_TYPE" val="Other"/>
  <p:tag name="MH_ORDER" val="9"/>
</p:tagLst>
</file>

<file path=ppt/tags/tag11.xml><?xml version="1.0" encoding="utf-8"?>
<p:tagLst xmlns:a="http://schemas.openxmlformats.org/drawingml/2006/main" xmlns:r="http://schemas.openxmlformats.org/officeDocument/2006/relationships" xmlns:p="http://schemas.openxmlformats.org/presentationml/2006/main">
  <p:tag name="MH" val="20150912224035"/>
  <p:tag name="MH_LIBRARY" val="GRAPHIC"/>
  <p:tag name="MH_TYPE" val="Other"/>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0912224035"/>
  <p:tag name="MH_LIBRARY" val="GRAPHIC"/>
  <p:tag name="MH_TYPE" val="Other"/>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50913145430"/>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50913142120"/>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50912224035"/>
  <p:tag name="MH_LIBRARY" val="GRAPHIC"/>
  <p:tag name="MH_TYPE" val="Other"/>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0912224035"/>
  <p:tag name="MH_LIBRARY" val="GRAPHIC"/>
  <p:tag name="MH_TYPE" val="Other"/>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51112205305"/>
  <p:tag name="MH_LIBRARY" val="GRAPHIC"/>
</p:tagLst>
</file>

<file path=ppt/tags/tag18.xml><?xml version="1.0" encoding="utf-8"?>
<p:tagLst xmlns:a="http://schemas.openxmlformats.org/drawingml/2006/main" xmlns:r="http://schemas.openxmlformats.org/officeDocument/2006/relationships" xmlns:p="http://schemas.openxmlformats.org/presentationml/2006/main">
  <p:tag name="MH" val="20151112205305"/>
  <p:tag name="MH_LIBRARY" val="GRAPHIC"/>
  <p:tag name="MH_ORDER" val="Freeform 11"/>
</p:tagLst>
</file>

<file path=ppt/tags/tag19.xml><?xml version="1.0" encoding="utf-8"?>
<p:tagLst xmlns:a="http://schemas.openxmlformats.org/drawingml/2006/main" xmlns:r="http://schemas.openxmlformats.org/officeDocument/2006/relationships" xmlns:p="http://schemas.openxmlformats.org/presentationml/2006/main">
  <p:tag name="MH" val="20151112205305"/>
  <p:tag name="MH_LIBRARY" val="GRAPHIC"/>
  <p:tag name="MH_ORDER" val="Rectangle 91"/>
</p:tagLst>
</file>

<file path=ppt/tags/tag2.xml><?xml version="1.0" encoding="utf-8"?>
<p:tagLst xmlns:a="http://schemas.openxmlformats.org/drawingml/2006/main" xmlns:r="http://schemas.openxmlformats.org/officeDocument/2006/relationships" xmlns:p="http://schemas.openxmlformats.org/presentationml/2006/main">
  <p:tag name="MH" val="20150913142120"/>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TuWHP#"/>
  <p:tag name="MH_LAYOUT" val="SubTitleText"/>
  <p:tag name="MH" val="20150913142120"/>
  <p:tag name="MH_LIBRARY" val="GRAPHIC"/>
</p:tagLst>
</file>

<file path=ppt/tags/tag21.xml><?xml version="1.0" encoding="utf-8"?>
<p:tagLst xmlns:a="http://schemas.openxmlformats.org/drawingml/2006/main" xmlns:r="http://schemas.openxmlformats.org/officeDocument/2006/relationships" xmlns:p="http://schemas.openxmlformats.org/presentationml/2006/main">
  <p:tag name="MH" val="20150913142120"/>
  <p:tag name="MH_LIBRARY" val="GRAPHIC"/>
  <p:tag name="MH_TYPE" val="Other"/>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50913142120"/>
  <p:tag name="MH_LIBRARY" val="GRAPHIC"/>
  <p:tag name="MH_TYPE" val="Other"/>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50913142120"/>
  <p:tag name="MH_LIBRARY" val="GRAPHIC"/>
  <p:tag name="MH_TYPE" val="Other"/>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50913142120"/>
  <p:tag name="MH_LIBRARY" val="GRAPHIC"/>
  <p:tag name="MH_TYPE" val="Other"/>
  <p:tag name="MH_ORDER" val="4"/>
</p:tagLst>
</file>

<file path=ppt/tags/tag25.xml><?xml version="1.0" encoding="utf-8"?>
<p:tagLst xmlns:a="http://schemas.openxmlformats.org/drawingml/2006/main" xmlns:r="http://schemas.openxmlformats.org/officeDocument/2006/relationships" xmlns:p="http://schemas.openxmlformats.org/presentationml/2006/main">
  <p:tag name="MH" val="20150913142120"/>
  <p:tag name="MH_LIBRARY" val="GRAPHIC"/>
  <p:tag name="MH_TYPE" val="Other"/>
  <p:tag name="MH_ORDER" val="5"/>
</p:tagLst>
</file>

<file path=ppt/tags/tag26.xml><?xml version="1.0" encoding="utf-8"?>
<p:tagLst xmlns:a="http://schemas.openxmlformats.org/drawingml/2006/main" xmlns:r="http://schemas.openxmlformats.org/officeDocument/2006/relationships" xmlns:p="http://schemas.openxmlformats.org/presentationml/2006/main">
  <p:tag name="MH" val="20150913142120"/>
  <p:tag name="MH_LIBRARY" val="GRAPHIC"/>
  <p:tag name="MH_TYPE" val="Other"/>
  <p:tag name="MH_ORDER" val="6"/>
</p:tagLst>
</file>

<file path=ppt/tags/tag27.xml><?xml version="1.0" encoding="utf-8"?>
<p:tagLst xmlns:a="http://schemas.openxmlformats.org/drawingml/2006/main" xmlns:r="http://schemas.openxmlformats.org/officeDocument/2006/relationships" xmlns:p="http://schemas.openxmlformats.org/presentationml/2006/main">
  <p:tag name="MH" val="20150913142120"/>
  <p:tag name="MH_LIBRARY" val="GRAPHIC"/>
  <p:tag name="MH_TYPE" val="Other"/>
  <p:tag name="MH_ORDER" val="7"/>
</p:tagLst>
</file>

<file path=ppt/tags/tag28.xml><?xml version="1.0" encoding="utf-8"?>
<p:tagLst xmlns:a="http://schemas.openxmlformats.org/drawingml/2006/main" xmlns:r="http://schemas.openxmlformats.org/officeDocument/2006/relationships" xmlns:p="http://schemas.openxmlformats.org/presentationml/2006/main">
  <p:tag name="MH" val="20150913142120"/>
  <p:tag name="MH_LIBRARY" val="GRAPHIC"/>
  <p:tag name="MH_TYPE" val="Other"/>
  <p:tag name="MH_ORDER" val="8"/>
</p:tagLst>
</file>

<file path=ppt/tags/tag29.xml><?xml version="1.0" encoding="utf-8"?>
<p:tagLst xmlns:a="http://schemas.openxmlformats.org/drawingml/2006/main" xmlns:r="http://schemas.openxmlformats.org/officeDocument/2006/relationships" xmlns:p="http://schemas.openxmlformats.org/presentationml/2006/main">
  <p:tag name="MH" val="20150913142120"/>
  <p:tag name="MH_LIBRARY" val="GRAPHIC"/>
  <p:tag name="MH_TYPE" val="Other"/>
  <p:tag name="MH_ORDER" val="9"/>
</p:tagLst>
</file>

<file path=ppt/tags/tag3.xml><?xml version="1.0" encoding="utf-8"?>
<p:tagLst xmlns:a="http://schemas.openxmlformats.org/drawingml/2006/main" xmlns:r="http://schemas.openxmlformats.org/officeDocument/2006/relationships" xmlns:p="http://schemas.openxmlformats.org/presentationml/2006/main">
  <p:tag name="MH" val="20150913142120"/>
  <p:tag name="MH_LIBRARY" val="GRAPHIC"/>
  <p:tag name="MH_TYPE" val="Other"/>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50912224035"/>
  <p:tag name="MH_LIBRARY" val="GRAPHIC"/>
  <p:tag name="MH_TYPE" val="Other"/>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50912224035"/>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50913142120"/>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50913142120"/>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50913142120"/>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50913142120"/>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50913142120"/>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50913142120"/>
  <p:tag name="MH_LIBRARY" val="GRAPHIC"/>
  <p:tag name="MH_TYPE" val="Other"/>
  <p:tag name="MH_ORDER" val="8"/>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feym5jk">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899</Words>
  <Application>Microsoft Office PowerPoint</Application>
  <PresentationFormat>宽屏</PresentationFormat>
  <Paragraphs>150</Paragraphs>
  <Slides>29</Slides>
  <Notes>29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29</vt:i4>
      </vt:variant>
    </vt:vector>
  </HeadingPairs>
  <TitlesOfParts>
    <vt:vector size="37" baseType="lpstr">
      <vt:lpstr>方正卡通简体</vt:lpstr>
      <vt:lpstr>方正正大黑简体</vt:lpstr>
      <vt:lpstr>宋体</vt:lpstr>
      <vt:lpstr>微软雅黑</vt:lpstr>
      <vt:lpstr>Arial</vt:lpstr>
      <vt:lpstr>Calibri</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2022-03-17T03:27:09Z</dcterms:created>
  <dcterms:modified xsi:type="dcterms:W3CDTF">2023-01-10T07:26:31Z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EB792EC0968749A7B4D2AE2A106410E5</vt:lpwstr>
  </property>
  <property fmtid="{A09F084E-AD41-489F-8076-AA5BE3082BCA}" pid="100">
    <vt:ui4>5</vt:ui4>
  </property>
  <property fmtid="{64440492-4C8B-11D1-8B70-080036B11A03}" pid="11">
    <vt:lpwstr>www.2ppt.com-爱PPT提供资源下载</vt:lpwstr>
  </property>
</Properties>
</file>