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277" r:id="rId9"/>
    <p:sldId id="315" r:id="rId10"/>
    <p:sldId id="340" r:id="rId11"/>
    <p:sldId id="341" r:id="rId12"/>
    <p:sldId id="317" r:id="rId13"/>
    <p:sldId id="348" r:id="rId14"/>
    <p:sldId id="347" r:id="rId15"/>
    <p:sldId id="318" r:id="rId16"/>
    <p:sldId id="319" r:id="rId17"/>
    <p:sldId id="352" r:id="rId18"/>
    <p:sldId id="353" r:id="rId19"/>
    <p:sldId id="354" r:id="rId20"/>
    <p:sldId id="322" r:id="rId21"/>
    <p:sldId id="351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616234" y="1924350"/>
            <a:ext cx="9926218" cy="2417625"/>
            <a:chOff x="3775" y="1514"/>
            <a:chExt cx="11551" cy="3517"/>
          </a:xfrm>
        </p:grpSpPr>
        <p:sp>
          <p:nvSpPr>
            <p:cNvPr id="3" name="Rectangle 5"/>
            <p:cNvSpPr/>
            <p:nvPr/>
          </p:nvSpPr>
          <p:spPr>
            <a:xfrm>
              <a:off x="3775" y="4091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75" y="1514"/>
              <a:ext cx="11551" cy="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54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our school!</a:t>
              </a:r>
              <a:endParaRPr lang="zh-CN" altLang="en-US" sz="54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36490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4458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7843" y="1225850"/>
            <a:ext cx="1112993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用作副词，意为“如此，这么，非常”。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question is so easy that most of them can answer it.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这个问题如此简单，以至于他们中的大部分人能够回答。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60342" y="3499576"/>
            <a:ext cx="1112993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在汉语中，“因为”和“所以”可以同时出现在一个句子中，但在英语中，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不能同时出现在一个句子中。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593518" y="4400145"/>
            <a:ext cx="12016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—Does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Green live near the school?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—No. He lives far, ________ he takes a bus to school every day.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08510" y="2298211"/>
            <a:ext cx="6910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time is it?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几点了？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2171816"/>
            <a:ext cx="10840388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该句是对具体时间点的提问，其答语为“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＋时刻．”“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is 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？”的同义表达为“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time is it/What's the time, Mum?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妈妈，几点了？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seven o'clock.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七点钟了。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11283" y="3747980"/>
            <a:ext cx="130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5967" y="1293323"/>
            <a:ext cx="1107747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询问具体的时间，如某一天的几点几分，而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询问的时间比较笼统，不一定为具体的时间，可以是年、月、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日、上午、下午、晚上等。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—When is your birthday?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你的生日是什么时候？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on February 6th.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55027" y="2216063"/>
            <a:ext cx="2268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319659" y="2216063"/>
            <a:ext cx="130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1065879"/>
            <a:ext cx="11305308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(1)—What's the date today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date is it today?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今天是几号？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20 October. 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号。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(2)—What day is it today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day today?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今天是星期几？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Wednesday.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星期三。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3471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(1)She often has dinner </a:t>
            </a:r>
            <a:r>
              <a:rPr lang="en-US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half past six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evening.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does she often have dinner in the evening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(2)It's </a:t>
            </a:r>
            <a:r>
              <a:rPr lang="en-US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21st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the ________ today?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3996" y="3871707"/>
            <a:ext cx="3001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  time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50872" y="5237368"/>
            <a:ext cx="3773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                 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2850" y="828924"/>
            <a:ext cx="11137748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parents' meeting begins at two o'clock in the afternoon.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家长会在下午两点钟开始。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39003" y="2653368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(1)the parents' meeting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意为“家长会”，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parents'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是名词所有格。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用在具体的时间点前。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6" y="1020181"/>
            <a:ext cx="1175261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名词所有格的构成：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一般在名词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包括单数名词和词尾不带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的复数名词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后直接加“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Millie's cat is on the bed.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米莉的猫在床上。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children's books here.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这儿有许多儿童书籍。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结尾的复数名词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在词后加“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bags are those heroes'.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这些包是那些英雄的。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487122" y="2636675"/>
            <a:ext cx="4129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476760" y="4679229"/>
            <a:ext cx="2585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27513" y="1162694"/>
            <a:ext cx="11305308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若短语内的并列名词表示各自所有时，要在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名词的后面加“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's”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，其后的名词用复数形式；若表示共同所有，则只需在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名词后加“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's”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，其后的名词用单数形式。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Lily's and Lucy's computers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莉莉的电脑和露西的电脑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各自拥有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Lily and Lucy's computer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莉莉和露西的电脑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两人共有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576709" y="1377889"/>
            <a:ext cx="9235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各个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928996" y="2767332"/>
            <a:ext cx="1505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最后一个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1714551"/>
            <a:ext cx="1100842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表示无生命的事物的名词所有格，通常由“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＋名词”构成。如：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map of China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一张中国地图。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注意：表示时间、距离、集体、国家等无生命的事件的事物的名词也可用“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's”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构成所有格。如：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today's newspaper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今天的报纸。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最，最好地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/best/________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dʒɪ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ɒɡrəfɪ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历史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hɪstrɪ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点钟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/ə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klɒk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944285" y="2724857"/>
            <a:ext cx="715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best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444482" y="3507876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geography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7016959" y="4279772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history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824484" y="5051668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o'clock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08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569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1571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淮安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_______ (player) cap is really cool and I like it very much.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48686" y="2691082"/>
            <a:ext cx="1290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player's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2938" y="948427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绥化改编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room is big and nice.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Kate's and Jane's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Kate's and Jane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Kate and Jane's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Kate and Jane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5000" y="5028370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考查名词所有格的应用。由句中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动词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room”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应为二人共同拥有，所以应在最后的名词后加“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's”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 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66204" y="1847938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at the school gate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开放日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家长会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722554" y="2439490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在学校大门口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324975" y="3229759"/>
            <a:ext cx="15103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Open Day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087502" y="4001644"/>
            <a:ext cx="26060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parents' meeting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________ do you like best, Eddie?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埃迪，这些科目中，你最喜欢哪一科？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I ________ ________ three!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因此我能吃三块！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824112" y="1966734"/>
            <a:ext cx="61684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Which             of                 the            subjects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092427" y="4210469"/>
            <a:ext cx="4823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                  can               eat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the ________ today, Millie?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米莉，今天是几号？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is it?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几点了？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01612" y="1831365"/>
            <a:ext cx="35886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                   date      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312530" y="3393736"/>
            <a:ext cx="4403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哪一个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933217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subjects do you like best, Eddie?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埃迪，这些科目中，你最喜欢哪一科？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book do you want to buy?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你想要买哪一本书？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用作疑问代词，意为“哪一个，哪一些”；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用作形容词，意为“哪一个，哪一些”，后接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two storybooks. Which would you like?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我有两本故事书。你想要哪一本？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subject do you like best?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你最喜欢哪门学科？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692737" y="2162007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0817" y="96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7449" y="109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562" y="158968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菏泽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teachers will you miss the most after junior high school, Lisa?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—Ms Lee and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Whose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Which		C. What  		D. When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81908" y="1793875"/>
            <a:ext cx="4706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6250" y="4577120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考查疑问词的用法辨析。句意：“莉萨，初中毕业之后你会最想念哪些老师？”“李老师和亨特老师。”此处是指在众多老师们中选择，因此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which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符合题意。故答案为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I can eat three!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因此我能吃三块！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4" y="2987787"/>
            <a:ext cx="1034039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，意为“因此，所以”，表示由于某种原因而产生的后果，常用来连接两个具有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关系的分句。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94247" y="3195867"/>
            <a:ext cx="8877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553134" y="3872761"/>
            <a:ext cx="863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Microsoft Office PowerPoint</Application>
  <PresentationFormat>宽屏</PresentationFormat>
  <Paragraphs>166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BBB9855815264A05B6F04B5F53646A1C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