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6" r:id="rId2"/>
    <p:sldId id="510" r:id="rId3"/>
    <p:sldId id="472" r:id="rId4"/>
    <p:sldId id="556" r:id="rId5"/>
    <p:sldId id="518" r:id="rId6"/>
    <p:sldId id="502" r:id="rId7"/>
    <p:sldId id="559" r:id="rId8"/>
    <p:sldId id="560" r:id="rId9"/>
    <p:sldId id="562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FEFF"/>
    <a:srgbClr val="FF0000"/>
    <a:srgbClr val="009900"/>
    <a:srgbClr val="0000FF"/>
    <a:srgbClr val="FF9933"/>
    <a:srgbClr val="AFF22A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533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56388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86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认识方向 认识东北、西北、东南、西南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1.xml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3339440" y="946198"/>
            <a:ext cx="2600712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认识方向</a:t>
            </a:r>
            <a:endParaRPr lang="zh-CN" altLang="en-US" sz="4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572732" y="984930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5633" y="2211710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72221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115616" y="2719685"/>
            <a:ext cx="631840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东北、东南、西北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08" y="1044237"/>
            <a:ext cx="5248221" cy="33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4811" y="2824182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092663" y="1093436"/>
            <a:ext cx="2664296" cy="1573456"/>
          </a:xfrm>
          <a:prstGeom prst="wedgeRoundRectCallout">
            <a:avLst>
              <a:gd name="adj1" fmla="val 21778"/>
              <a:gd name="adj2" fmla="val 60403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除了操场的东、南、西、北四个方向，你还听说过有哪些方向？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1" y="1006253"/>
            <a:ext cx="4536504" cy="35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圆角矩形标注 32"/>
          <p:cNvSpPr/>
          <p:nvPr/>
        </p:nvSpPr>
        <p:spPr>
          <a:xfrm>
            <a:off x="5436096" y="1275606"/>
            <a:ext cx="2736304" cy="1411717"/>
          </a:xfrm>
          <a:prstGeom prst="wedgeRoundRectCallout">
            <a:avLst>
              <a:gd name="adj1" fmla="val 25352"/>
              <a:gd name="adj2" fmla="val 6313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学校的北面是汽车站，学校的东、南、西面各是什么地方？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021784" y="2707109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79067"/>
            <a:ext cx="5254200" cy="352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圆角矩形标注 24"/>
          <p:cNvSpPr/>
          <p:nvPr/>
        </p:nvSpPr>
        <p:spPr>
          <a:xfrm>
            <a:off x="1547664" y="2203348"/>
            <a:ext cx="2389650" cy="1195711"/>
          </a:xfrm>
          <a:prstGeom prst="wedgeRoundRectCallout">
            <a:avLst>
              <a:gd name="adj1" fmla="val -58528"/>
              <a:gd name="adj2" fmla="val 3220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体育场和人民桥各在学校的哪个方向？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69954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超市在学校的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面，公园在学校的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5" y="2801204"/>
            <a:ext cx="1126831" cy="161482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328681"/>
            <a:ext cx="4392488" cy="329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411760" y="497684"/>
            <a:ext cx="545922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先指出教室的东、南、西、北面，再指出东北、西北、东南、西南面。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8581" y="1337770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2758157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60" y="4131992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4925" y="2747674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749" y="1347614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1359077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4164299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7744" y="4131993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标注 12"/>
          <p:cNvSpPr/>
          <p:nvPr/>
        </p:nvSpPr>
        <p:spPr>
          <a:xfrm>
            <a:off x="1187624" y="1068629"/>
            <a:ext cx="2667461" cy="1598984"/>
          </a:xfrm>
          <a:prstGeom prst="wedgeRoundRectCallout">
            <a:avLst>
              <a:gd name="adj1" fmla="val -52309"/>
              <a:gd name="adj2" fmla="val 64142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先在括号里填写东、南、西三个方向，再填写其他四个方向。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23927" y="700634"/>
            <a:ext cx="4873491" cy="3700934"/>
            <a:chOff x="3563888" y="622256"/>
            <a:chExt cx="5225318" cy="37433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02856" y="622256"/>
              <a:ext cx="5086350" cy="374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563888" y="623907"/>
              <a:ext cx="401563" cy="187001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56376" y="2499742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3314" y="3939902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8452" y="2497824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4328" y="1406456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5976" y="1462013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4311" y="3478237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9992" y="3457887"/>
            <a:ext cx="137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西南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555906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01633"/>
            <a:ext cx="5969175" cy="374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467544" y="483518"/>
            <a:ext cx="64807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先指出每个小动物的家在哪里，再连一连。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566555" y="411510"/>
            <a:ext cx="66427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下面是青山乡水果种植的分步情况示意图。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6268" y="11315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832" y="167803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葡萄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64" y="974456"/>
            <a:ext cx="4371540" cy="319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179512" y="1131590"/>
            <a:ext cx="46805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）橘子园在水库的（   ）面。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79512" y="1678037"/>
            <a:ext cx="468052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）水库的东面是（    ）园，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西面是（    ）园。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79512" y="2532841"/>
            <a:ext cx="46805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）水库的西南面是（    ）园。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203807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7864" y="249974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苹果</a:t>
            </a:r>
          </a:p>
        </p:txBody>
      </p:sp>
      <p:sp>
        <p:nvSpPr>
          <p:cNvPr id="26" name="圆角矩形标注 25"/>
          <p:cNvSpPr/>
          <p:nvPr/>
        </p:nvSpPr>
        <p:spPr>
          <a:xfrm>
            <a:off x="2321678" y="3225959"/>
            <a:ext cx="2052372" cy="864095"/>
          </a:xfrm>
          <a:prstGeom prst="wedgeRoundRectCallout">
            <a:avLst>
              <a:gd name="adj1" fmla="val -61687"/>
              <a:gd name="adj2" fmla="val 37707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你还能提出什么问题？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3337038"/>
            <a:ext cx="1050912" cy="150603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16" grpId="0"/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07654"/>
            <a:ext cx="7039892" cy="269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793693" y="632087"/>
            <a:ext cx="6192688" cy="504056"/>
          </a:xfrm>
          <a:prstGeom prst="wedgeRoundRectCallout">
            <a:avLst>
              <a:gd name="adj1" fmla="val -53617"/>
              <a:gd name="adj2" fmla="val -1575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每枚棋子各跳到什么地方？画一画。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0943" y="2355726"/>
            <a:ext cx="1812197" cy="180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2940" y="2383904"/>
            <a:ext cx="1787039" cy="17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2940" y="2355330"/>
            <a:ext cx="1785715" cy="18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22217" y="2364854"/>
            <a:ext cx="1820923" cy="186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15615" y="483518"/>
            <a:ext cx="910807" cy="13052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全屏显示(16:9)</PresentationFormat>
  <Paragraphs>64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FCEABEB76C4A49D3A2124F915DB6A4DF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