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2.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6"/>
  </p:notesMasterIdLst>
  <p:sldIdLst>
    <p:sldId id="256" r:id="rId2"/>
    <p:sldId id="257" r:id="rId3"/>
    <p:sldId id="258" r:id="rId4"/>
    <p:sldId id="267" r:id="rId5"/>
    <p:sldId id="268" r:id="rId6"/>
    <p:sldId id="269" r:id="rId7"/>
    <p:sldId id="270" r:id="rId8"/>
    <p:sldId id="271" r:id="rId9"/>
    <p:sldId id="272" r:id="rId10"/>
    <p:sldId id="273" r:id="rId11"/>
    <p:sldId id="274" r:id="rId12"/>
    <p:sldId id="265" r:id="rId13"/>
    <p:sldId id="275" r:id="rId14"/>
    <p:sldId id="276" r:id="rId15"/>
    <p:sldId id="277" r:id="rId16"/>
    <p:sldId id="278" r:id="rId17"/>
    <p:sldId id="279" r:id="rId18"/>
    <p:sldId id="280" r:id="rId19"/>
    <p:sldId id="266" r:id="rId20"/>
    <p:sldId id="281" r:id="rId21"/>
    <p:sldId id="282" r:id="rId22"/>
    <p:sldId id="283" r:id="rId23"/>
    <p:sldId id="284" r:id="rId24"/>
    <p:sldId id="261" r:id="rId25"/>
  </p:sldIdLst>
  <p:sldSz cx="12192000" cy="6858000"/>
  <p:notesSz cx="6858000" cy="9144000"/>
  <p:embeddedFontLst>
    <p:embeddedFont>
      <p:font typeface="微软雅黑" panose="020B0503020204020204" pitchFamily="34" charset="-122"/>
      <p:regular r:id="rId27"/>
      <p:bold r:id="rId28"/>
    </p:embeddedFont>
    <p:embeddedFont>
      <p:font typeface="Calibri" panose="020F0502020204030204" pitchFamily="34" charset="0"/>
      <p:regular r:id="rId29"/>
      <p:bold r:id="rId30"/>
      <p:italic r:id="rId31"/>
      <p:boldItalic r:id="rId32"/>
    </p:embeddedFont>
    <p:embeddedFont>
      <p:font typeface="Impact" panose="020B0806030902050204" pitchFamily="34" charset="0"/>
      <p:regular r:id="rId33"/>
    </p:embeddedFont>
    <p:embeddedFont>
      <p:font typeface="等线" panose="02010600030101010101" pitchFamily="2" charset="-122"/>
      <p:regular r:id="rId34"/>
      <p:bold r:id="rId35"/>
    </p:embeddedFont>
    <p:embeddedFont>
      <p:font typeface="Helvetica" panose="020B0604020202020204" pitchFamily="34" charset="0"/>
      <p:regular r:id="rId36"/>
      <p:bold r:id="rId37"/>
      <p:italic r:id="rId38"/>
      <p:boldItalic r:id="rId39"/>
    </p:embeddedFont>
    <p:embeddedFont>
      <p:font typeface="Open Sans" panose="02010600030101010101" charset="0"/>
      <p:regular r:id="rId40"/>
      <p:bold r:id="rId41"/>
      <p:italic r:id="rId42"/>
      <p:boldItalic r:id="rId43"/>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9">
          <p15:clr>
            <a:srgbClr val="A4A3A4"/>
          </p15:clr>
        </p15:guide>
        <p15:guide id="2" orient="horz" pos="4190">
          <p15:clr>
            <a:srgbClr val="A4A3A4"/>
          </p15:clr>
        </p15:guide>
        <p15:guide id="3" pos="230">
          <p15:clr>
            <a:srgbClr val="A4A3A4"/>
          </p15:clr>
        </p15:guide>
        <p15:guide id="4" pos="7449">
          <p15:clr>
            <a:srgbClr val="A4A3A4"/>
          </p15:clr>
        </p15:guide>
        <p15:guide id="5" orient="horz" pos="561">
          <p15:clr>
            <a:srgbClr val="A4A3A4"/>
          </p15:clr>
        </p15:guide>
        <p15:guide id="6" orient="horz" pos="691">
          <p15:clr>
            <a:srgbClr val="A4A3A4"/>
          </p15:clr>
        </p15:guide>
        <p15:guide id="7" orient="horz" pos="4017">
          <p15:clr>
            <a:srgbClr val="A4A3A4"/>
          </p15:clr>
        </p15:guide>
        <p15:guide id="8" orient="horz" pos="38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44BE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18" autoAdjust="0"/>
  </p:normalViewPr>
  <p:slideViewPr>
    <p:cSldViewPr snapToGrid="0" showGuides="1">
      <p:cViewPr varScale="1">
        <p:scale>
          <a:sx n="115" d="100"/>
          <a:sy n="115" d="100"/>
        </p:scale>
        <p:origin x="318" y="96"/>
      </p:cViewPr>
      <p:guideLst>
        <p:guide orient="horz" pos="129"/>
        <p:guide orient="horz" pos="4190"/>
        <p:guide pos="230"/>
        <p:guide pos="7449"/>
        <p:guide orient="horz" pos="561"/>
        <p:guide orient="horz" pos="691"/>
        <p:guide orient="horz" pos="4017"/>
        <p:guide orient="horz" pos="3888"/>
      </p:guideLst>
    </p:cSldViewPr>
  </p:slideViewPr>
  <p:outlineViewPr>
    <p:cViewPr>
      <p:scale>
        <a:sx n="33" d="100"/>
        <a:sy n="33" d="100"/>
      </p:scale>
      <p:origin x="0" y="0"/>
    </p:cViewPr>
  </p:outlineViewPr>
  <p:notesTextViewPr>
    <p:cViewPr>
      <p:scale>
        <a:sx n="1" d="1"/>
        <a:sy n="1" d="1"/>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5.fntdata"/></Relationships>
</file>

<file path=ppt/charts/_rels/chart1.xml.rels><?xml version="1.0" encoding="UTF-8" standalone="yes"?>
<Relationships xmlns="http://schemas.openxmlformats.org/package/2006/relationships"><Relationship Id="rId1" Type="http://schemas.openxmlformats.org/officeDocument/2006/relationships/oleObject" Target="file:///F:\&#22823;&#35745;&#21010;&#27169;&#26495;\PPT&#22270;&#34920;&#20043;&#36947;\PPT&#22270;&#34920;&#20043;&#36947;.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22823;&#35745;&#21010;&#27169;&#26495;\PPT&#22270;&#34920;&#20043;&#36947;\PPT&#22270;&#34920;&#20043;&#36947;.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F:\&#22823;&#35745;&#21010;&#27169;&#26495;\PPT&#22270;&#34920;&#20043;&#36947;\PPT&#22270;&#34920;&#20043;&#36947;.xlsx"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Sheet1!$W$69</c:f>
              <c:strCache>
                <c:ptCount val="1"/>
                <c:pt idx="0">
                  <c:v>SALE</c:v>
                </c:pt>
              </c:strCache>
            </c:strRef>
          </c:tx>
          <c:spPr>
            <a:solidFill>
              <a:schemeClr val="accent2"/>
            </a:solidFill>
            <a:ln>
              <a:noFill/>
            </a:ln>
          </c:spPr>
          <c:dPt>
            <c:idx val="0"/>
            <c:bubble3D val="0"/>
            <c:spPr>
              <a:solidFill>
                <a:schemeClr val="accent1"/>
              </a:solidFill>
              <a:ln w="19050">
                <a:noFill/>
              </a:ln>
              <a:effectLst/>
            </c:spPr>
            <c:extLst>
              <c:ext xmlns:c16="http://schemas.microsoft.com/office/drawing/2014/chart" uri="{C3380CC4-5D6E-409C-BE32-E72D297353CC}">
                <c16:uniqueId val="{00000001-082E-44D5-84D1-E0340EB8AF6E}"/>
              </c:ext>
            </c:extLst>
          </c:dPt>
          <c:dPt>
            <c:idx val="1"/>
            <c:bubble3D val="0"/>
            <c:spPr>
              <a:solidFill>
                <a:schemeClr val="accent2"/>
              </a:solidFill>
              <a:ln w="19050">
                <a:noFill/>
              </a:ln>
              <a:effectLst/>
            </c:spPr>
            <c:extLst>
              <c:ext xmlns:c16="http://schemas.microsoft.com/office/drawing/2014/chart" uri="{C3380CC4-5D6E-409C-BE32-E72D297353CC}">
                <c16:uniqueId val="{00000003-082E-44D5-84D1-E0340EB8AF6E}"/>
              </c:ext>
            </c:extLst>
          </c:dPt>
          <c:dPt>
            <c:idx val="2"/>
            <c:bubble3D val="0"/>
            <c:spPr>
              <a:solidFill>
                <a:schemeClr val="bg1">
                  <a:lumMod val="75000"/>
                </a:schemeClr>
              </a:solidFill>
              <a:ln w="19050">
                <a:noFill/>
              </a:ln>
              <a:effectLst/>
            </c:spPr>
            <c:extLst>
              <c:ext xmlns:c16="http://schemas.microsoft.com/office/drawing/2014/chart" uri="{C3380CC4-5D6E-409C-BE32-E72D297353CC}">
                <c16:uniqueId val="{00000005-082E-44D5-84D1-E0340EB8AF6E}"/>
              </c:ext>
            </c:extLst>
          </c:dPt>
          <c:cat>
            <c:strRef>
              <c:f>Sheet1!$V$70:$V$72</c:f>
              <c:strCache>
                <c:ptCount val="3"/>
                <c:pt idx="0">
                  <c:v>A</c:v>
                </c:pt>
                <c:pt idx="2">
                  <c:v>B</c:v>
                </c:pt>
              </c:strCache>
            </c:strRef>
          </c:cat>
          <c:val>
            <c:numRef>
              <c:f>Sheet1!$W$70:$W$72</c:f>
              <c:numCache>
                <c:formatCode>General</c:formatCode>
                <c:ptCount val="3"/>
                <c:pt idx="0">
                  <c:v>9</c:v>
                </c:pt>
                <c:pt idx="2">
                  <c:v>1</c:v>
                </c:pt>
              </c:numCache>
            </c:numRef>
          </c:val>
          <c:extLst>
            <c:ext xmlns:c16="http://schemas.microsoft.com/office/drawing/2014/chart" uri="{C3380CC4-5D6E-409C-BE32-E72D297353CC}">
              <c16:uniqueId val="{00000006-082E-44D5-84D1-E0340EB8AF6E}"/>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w="9525" cap="flat" cmpd="sng" algn="ctr">
      <a:noFill/>
      <a:round/>
    </a:ln>
    <a:effectLst/>
  </c:spPr>
  <c:txPr>
    <a:bodyPr/>
    <a:lstStyle/>
    <a:p>
      <a:pPr>
        <a:defRPr lang="zh-CN"/>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Sheet1!$N$69</c:f>
              <c:strCache>
                <c:ptCount val="1"/>
                <c:pt idx="0">
                  <c:v>SALE</c:v>
                </c:pt>
              </c:strCache>
            </c:strRef>
          </c:tx>
          <c:spPr>
            <a:solidFill>
              <a:schemeClr val="accent2"/>
            </a:solidFill>
            <a:ln>
              <a:noFill/>
            </a:ln>
          </c:spPr>
          <c:dPt>
            <c:idx val="0"/>
            <c:bubble3D val="0"/>
            <c:spPr>
              <a:solidFill>
                <a:schemeClr val="accent1"/>
              </a:solidFill>
              <a:ln w="19050">
                <a:noFill/>
              </a:ln>
              <a:effectLst/>
            </c:spPr>
            <c:extLst>
              <c:ext xmlns:c16="http://schemas.microsoft.com/office/drawing/2014/chart" uri="{C3380CC4-5D6E-409C-BE32-E72D297353CC}">
                <c16:uniqueId val="{00000001-857A-4A0D-A0E4-19F608EBBC7B}"/>
              </c:ext>
            </c:extLst>
          </c:dPt>
          <c:dPt>
            <c:idx val="1"/>
            <c:bubble3D val="0"/>
            <c:spPr>
              <a:solidFill>
                <a:schemeClr val="accent2"/>
              </a:solidFill>
              <a:ln w="19050">
                <a:noFill/>
              </a:ln>
              <a:effectLst/>
            </c:spPr>
            <c:extLst>
              <c:ext xmlns:c16="http://schemas.microsoft.com/office/drawing/2014/chart" uri="{C3380CC4-5D6E-409C-BE32-E72D297353CC}">
                <c16:uniqueId val="{00000003-857A-4A0D-A0E4-19F608EBBC7B}"/>
              </c:ext>
            </c:extLst>
          </c:dPt>
          <c:dPt>
            <c:idx val="2"/>
            <c:bubble3D val="0"/>
            <c:spPr>
              <a:solidFill>
                <a:schemeClr val="bg1">
                  <a:lumMod val="75000"/>
                </a:schemeClr>
              </a:solidFill>
              <a:ln w="19050">
                <a:noFill/>
              </a:ln>
              <a:effectLst/>
            </c:spPr>
            <c:extLst>
              <c:ext xmlns:c16="http://schemas.microsoft.com/office/drawing/2014/chart" uri="{C3380CC4-5D6E-409C-BE32-E72D297353CC}">
                <c16:uniqueId val="{00000005-857A-4A0D-A0E4-19F608EBBC7B}"/>
              </c:ext>
            </c:extLst>
          </c:dPt>
          <c:cat>
            <c:strRef>
              <c:f>Sheet1!$M$70:$M$72</c:f>
              <c:strCache>
                <c:ptCount val="3"/>
                <c:pt idx="0">
                  <c:v>A</c:v>
                </c:pt>
                <c:pt idx="2">
                  <c:v>B</c:v>
                </c:pt>
              </c:strCache>
            </c:strRef>
          </c:cat>
          <c:val>
            <c:numRef>
              <c:f>Sheet1!$N$70:$N$72</c:f>
              <c:numCache>
                <c:formatCode>General</c:formatCode>
                <c:ptCount val="3"/>
                <c:pt idx="0">
                  <c:v>5</c:v>
                </c:pt>
                <c:pt idx="2">
                  <c:v>5</c:v>
                </c:pt>
              </c:numCache>
            </c:numRef>
          </c:val>
          <c:extLst>
            <c:ext xmlns:c16="http://schemas.microsoft.com/office/drawing/2014/chart" uri="{C3380CC4-5D6E-409C-BE32-E72D297353CC}">
              <c16:uniqueId val="{00000006-857A-4A0D-A0E4-19F608EBBC7B}"/>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w="9525" cap="flat" cmpd="sng" algn="ctr">
      <a:noFill/>
      <a:round/>
    </a:ln>
    <a:effectLst/>
  </c:spPr>
  <c:txPr>
    <a:bodyPr/>
    <a:lstStyle/>
    <a:p>
      <a:pPr>
        <a:defRPr lang="zh-CN"/>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Sheet1!$AG$69</c:f>
              <c:strCache>
                <c:ptCount val="1"/>
                <c:pt idx="0">
                  <c:v>SALE</c:v>
                </c:pt>
              </c:strCache>
            </c:strRef>
          </c:tx>
          <c:spPr>
            <a:solidFill>
              <a:schemeClr val="accent1"/>
            </a:solidFill>
            <a:ln>
              <a:noFill/>
            </a:ln>
          </c:spPr>
          <c:dPt>
            <c:idx val="0"/>
            <c:bubble3D val="0"/>
            <c:spPr>
              <a:solidFill>
                <a:schemeClr val="bg1">
                  <a:lumMod val="75000"/>
                </a:schemeClr>
              </a:solidFill>
              <a:ln w="19050">
                <a:noFill/>
              </a:ln>
              <a:effectLst/>
            </c:spPr>
            <c:extLst>
              <c:ext xmlns:c16="http://schemas.microsoft.com/office/drawing/2014/chart" uri="{C3380CC4-5D6E-409C-BE32-E72D297353CC}">
                <c16:uniqueId val="{00000001-DBDC-44D6-9796-2CC3238A5E02}"/>
              </c:ext>
            </c:extLst>
          </c:dPt>
          <c:dPt>
            <c:idx val="1"/>
            <c:bubble3D val="0"/>
            <c:spPr>
              <a:solidFill>
                <a:schemeClr val="accent1"/>
              </a:solidFill>
              <a:ln w="19050">
                <a:noFill/>
              </a:ln>
              <a:effectLst/>
            </c:spPr>
            <c:extLst>
              <c:ext xmlns:c16="http://schemas.microsoft.com/office/drawing/2014/chart" uri="{C3380CC4-5D6E-409C-BE32-E72D297353CC}">
                <c16:uniqueId val="{00000003-DBDC-44D6-9796-2CC3238A5E02}"/>
              </c:ext>
            </c:extLst>
          </c:dPt>
          <c:dPt>
            <c:idx val="2"/>
            <c:bubble3D val="0"/>
            <c:spPr>
              <a:solidFill>
                <a:schemeClr val="accent1"/>
              </a:solidFill>
              <a:ln w="19050">
                <a:noFill/>
              </a:ln>
              <a:effectLst/>
            </c:spPr>
            <c:extLst>
              <c:ext xmlns:c16="http://schemas.microsoft.com/office/drawing/2014/chart" uri="{C3380CC4-5D6E-409C-BE32-E72D297353CC}">
                <c16:uniqueId val="{00000005-DBDC-44D6-9796-2CC3238A5E02}"/>
              </c:ext>
            </c:extLst>
          </c:dPt>
          <c:cat>
            <c:strRef>
              <c:f>Sheet1!$AF$70:$AF$72</c:f>
              <c:strCache>
                <c:ptCount val="3"/>
                <c:pt idx="0">
                  <c:v>A</c:v>
                </c:pt>
                <c:pt idx="2">
                  <c:v>B</c:v>
                </c:pt>
              </c:strCache>
            </c:strRef>
          </c:cat>
          <c:val>
            <c:numRef>
              <c:f>Sheet1!$AG$70:$AG$72</c:f>
              <c:numCache>
                <c:formatCode>General</c:formatCode>
                <c:ptCount val="3"/>
                <c:pt idx="0">
                  <c:v>23</c:v>
                </c:pt>
                <c:pt idx="2">
                  <c:v>77</c:v>
                </c:pt>
              </c:numCache>
            </c:numRef>
          </c:val>
          <c:extLst>
            <c:ext xmlns:c16="http://schemas.microsoft.com/office/drawing/2014/chart" uri="{C3380CC4-5D6E-409C-BE32-E72D297353CC}">
              <c16:uniqueId val="{00000006-DBDC-44D6-9796-2CC3238A5E02}"/>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w="9525" cap="flat" cmpd="sng" algn="ctr">
      <a:noFill/>
      <a:round/>
    </a:ln>
    <a:effectLst/>
  </c:spPr>
  <c:txPr>
    <a:bodyPr/>
    <a:lstStyle/>
    <a:p>
      <a:pPr>
        <a:defRPr lang="zh-CN"/>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百分比</c:v>
                </c:pt>
              </c:strCache>
            </c:strRef>
          </c:tx>
          <c:spPr>
            <a:solidFill>
              <a:schemeClr val="accent2"/>
            </a:solidFill>
            <a:effectLst/>
          </c:spPr>
          <c:dPt>
            <c:idx val="0"/>
            <c:bubble3D val="0"/>
            <c:spPr>
              <a:solidFill>
                <a:schemeClr val="accent2"/>
              </a:solidFill>
              <a:ln>
                <a:noFill/>
              </a:ln>
              <a:effectLst/>
            </c:spPr>
            <c:extLst>
              <c:ext xmlns:c16="http://schemas.microsoft.com/office/drawing/2014/chart" uri="{C3380CC4-5D6E-409C-BE32-E72D297353CC}">
                <c16:uniqueId val="{00000001-32A9-4001-9761-94185D814F64}"/>
              </c:ext>
            </c:extLst>
          </c:dPt>
          <c:dPt>
            <c:idx val="1"/>
            <c:bubble3D val="0"/>
            <c:spPr>
              <a:solidFill>
                <a:schemeClr val="accent1"/>
              </a:solidFill>
              <a:effectLst/>
            </c:spPr>
            <c:extLst>
              <c:ext xmlns:c16="http://schemas.microsoft.com/office/drawing/2014/chart" uri="{C3380CC4-5D6E-409C-BE32-E72D297353CC}">
                <c16:uniqueId val="{00000003-32A9-4001-9761-94185D814F64}"/>
              </c:ext>
            </c:extLst>
          </c:dPt>
          <c:dLbls>
            <c:delete val="1"/>
          </c:dLbls>
          <c:cat>
            <c:numRef>
              <c:f>Sheet1!$A$2:$A$3</c:f>
              <c:numCache>
                <c:formatCode>General</c:formatCode>
                <c:ptCount val="2"/>
              </c:numCache>
            </c:num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32A9-4001-9761-94185D814F64}"/>
            </c:ext>
          </c:extLst>
        </c:ser>
        <c:dLbls>
          <c:showLegendKey val="0"/>
          <c:showVal val="1"/>
          <c:showCatName val="1"/>
          <c:showSerName val="0"/>
          <c:showPercent val="0"/>
          <c:showBubbleSize val="0"/>
          <c:showLeaderLines val="1"/>
        </c:dLbls>
        <c:firstSliceAng val="0"/>
        <c:holeSize val="84"/>
      </c:doughnutChart>
      <c:spPr>
        <a:effectLst/>
      </c:spPr>
    </c:plotArea>
    <c:plotVisOnly val="1"/>
    <c:dispBlanksAs val="gap"/>
    <c:showDLblsOverMax val="0"/>
  </c:chart>
  <c:txPr>
    <a:bodyPr/>
    <a:lstStyle/>
    <a:p>
      <a:pPr>
        <a:defRPr lang="zh-CN" sz="1800"/>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spPr>
            <a:ln w="28575" cap="rnd" cmpd="sng" algn="ctr">
              <a:solidFill>
                <a:schemeClr val="accent1"/>
              </a:solidFill>
              <a:prstDash val="solid"/>
              <a:round/>
            </a:ln>
          </c:spPr>
          <c:marker>
            <c:symbol val="circle"/>
            <c:size val="5"/>
            <c:spPr>
              <a:solidFill>
                <a:schemeClr val="bg1"/>
              </a:solidFill>
              <a:ln w="9525" cap="flat" cmpd="sng" algn="ctr">
                <a:solidFill>
                  <a:schemeClr val="accent1"/>
                </a:solidFill>
                <a:prstDash val="solid"/>
                <a:round/>
              </a:ln>
            </c:spPr>
          </c:marker>
          <c:cat>
            <c:numRef>
              <c:f>Sheet1!$A$2:$A$7</c:f>
              <c:numCache>
                <c:formatCode>General</c:formatCode>
                <c:ptCount val="6"/>
                <c:pt idx="0">
                  <c:v>1</c:v>
                </c:pt>
                <c:pt idx="1">
                  <c:v>2</c:v>
                </c:pt>
                <c:pt idx="2">
                  <c:v>3</c:v>
                </c:pt>
                <c:pt idx="3">
                  <c:v>4</c:v>
                </c:pt>
                <c:pt idx="4">
                  <c:v>5</c:v>
                </c:pt>
                <c:pt idx="5">
                  <c:v>6</c:v>
                </c:pt>
              </c:numCache>
            </c:numRef>
          </c:cat>
          <c:val>
            <c:numRef>
              <c:f>Sheet1!$B$2:$B$7</c:f>
              <c:numCache>
                <c:formatCode>General</c:formatCode>
                <c:ptCount val="6"/>
                <c:pt idx="0">
                  <c:v>1895</c:v>
                </c:pt>
                <c:pt idx="1">
                  <c:v>926</c:v>
                </c:pt>
                <c:pt idx="2">
                  <c:v>2805</c:v>
                </c:pt>
                <c:pt idx="3">
                  <c:v>1290</c:v>
                </c:pt>
                <c:pt idx="4">
                  <c:v>1690</c:v>
                </c:pt>
                <c:pt idx="5">
                  <c:v>3590</c:v>
                </c:pt>
              </c:numCache>
            </c:numRef>
          </c:val>
          <c:smooth val="1"/>
          <c:extLst>
            <c:ext xmlns:c16="http://schemas.microsoft.com/office/drawing/2014/chart" uri="{C3380CC4-5D6E-409C-BE32-E72D297353CC}">
              <c16:uniqueId val="{00000000-BD5C-4FA6-8F30-DF5389107D2F}"/>
            </c:ext>
          </c:extLst>
        </c:ser>
        <c:dLbls>
          <c:showLegendKey val="0"/>
          <c:showVal val="0"/>
          <c:showCatName val="0"/>
          <c:showSerName val="0"/>
          <c:showPercent val="0"/>
          <c:showBubbleSize val="0"/>
        </c:dLbls>
        <c:marker val="1"/>
        <c:smooth val="0"/>
        <c:axId val="277047168"/>
        <c:axId val="277417984"/>
      </c:lineChart>
      <c:catAx>
        <c:axId val="277047168"/>
        <c:scaling>
          <c:orientation val="minMax"/>
        </c:scaling>
        <c:delete val="0"/>
        <c:axPos val="b"/>
        <c:majorGridlines>
          <c:spPr>
            <a:ln w="9525" cap="flat" cmpd="sng" algn="ctr">
              <a:solidFill>
                <a:srgbClr val="D9D9D9"/>
              </a:solidFill>
              <a:prstDash val="solid"/>
              <a:round/>
            </a:ln>
          </c:spPr>
        </c:majorGridlines>
        <c:numFmt formatCode="General" sourceLinked="1"/>
        <c:majorTickMark val="out"/>
        <c:minorTickMark val="none"/>
        <c:tickLblPos val="nextTo"/>
        <c:spPr>
          <a:ln w="9525" cap="flat" cmpd="sng" algn="ctr">
            <a:solidFill>
              <a:srgbClr val="D9D9D9"/>
            </a:solidFill>
            <a:prstDash val="solid"/>
            <a:round/>
          </a:ln>
        </c:spPr>
        <c:txPr>
          <a:bodyPr rot="-60000000" spcFirstLastPara="0" vertOverflow="ellipsis" vert="horz" wrap="square" anchor="ctr" anchorCtr="1"/>
          <a:lstStyle/>
          <a:p>
            <a:pPr>
              <a:defRPr lang="zh-CN" sz="800" b="0" i="0" u="none" strike="noStrike" kern="1200" baseline="0">
                <a:solidFill>
                  <a:schemeClr val="tx1">
                    <a:lumMod val="75000"/>
                    <a:lumOff val="25000"/>
                  </a:schemeClr>
                </a:solidFill>
                <a:latin typeface="微软雅黑" panose="020B0503020204020204" charset="-122"/>
                <a:ea typeface="微软雅黑" panose="020B0503020204020204" charset="-122"/>
                <a:cs typeface="+mn-cs"/>
              </a:defRPr>
            </a:pPr>
            <a:endParaRPr lang="zh-CN"/>
          </a:p>
        </c:txPr>
        <c:crossAx val="277417984"/>
        <c:crosses val="autoZero"/>
        <c:auto val="1"/>
        <c:lblAlgn val="ctr"/>
        <c:lblOffset val="100"/>
        <c:noMultiLvlLbl val="0"/>
      </c:catAx>
      <c:valAx>
        <c:axId val="277417984"/>
        <c:scaling>
          <c:orientation val="minMax"/>
        </c:scaling>
        <c:delete val="0"/>
        <c:axPos val="l"/>
        <c:majorGridlines>
          <c:spPr>
            <a:ln w="9525" cap="flat" cmpd="sng" algn="ctr">
              <a:solidFill>
                <a:srgbClr val="D9D9D9"/>
              </a:solidFill>
              <a:prstDash val="solid"/>
              <a:round/>
            </a:ln>
          </c:spPr>
        </c:majorGridlines>
        <c:numFmt formatCode="General" sourceLinked="1"/>
        <c:majorTickMark val="out"/>
        <c:minorTickMark val="none"/>
        <c:tickLblPos val="nextTo"/>
        <c:spPr>
          <a:ln w="9525" cap="flat" cmpd="sng" algn="ctr">
            <a:solidFill>
              <a:srgbClr val="D9D9D9"/>
            </a:solidFill>
            <a:prstDash val="solid"/>
            <a:round/>
          </a:ln>
        </c:spPr>
        <c:txPr>
          <a:bodyPr rot="-60000000" spcFirstLastPara="0" vertOverflow="ellipsis" vert="horz" wrap="square" anchor="ctr" anchorCtr="1"/>
          <a:lstStyle/>
          <a:p>
            <a:pPr>
              <a:defRPr lang="zh-CN" sz="800" b="0" i="0" u="none" strike="noStrike" kern="1200" baseline="0">
                <a:solidFill>
                  <a:schemeClr val="tx1">
                    <a:lumMod val="75000"/>
                    <a:lumOff val="25000"/>
                  </a:schemeClr>
                </a:solidFill>
                <a:latin typeface="微软雅黑" panose="020B0503020204020204" charset="-122"/>
                <a:ea typeface="微软雅黑" panose="020B0503020204020204" charset="-122"/>
                <a:cs typeface="+mn-cs"/>
              </a:defRPr>
            </a:pPr>
            <a:endParaRPr lang="zh-CN"/>
          </a:p>
        </c:txPr>
        <c:crossAx val="277047168"/>
        <c:crosses val="autoZero"/>
        <c:crossBetween val="between"/>
      </c:valAx>
      <c:spPr>
        <a:ln>
          <a:solidFill>
            <a:srgbClr val="D9D9D9"/>
          </a:solidFill>
        </a:ln>
      </c:spPr>
    </c:plotArea>
    <c:plotVisOnly val="1"/>
    <c:dispBlanksAs val="gap"/>
    <c:showDLblsOverMax val="0"/>
  </c:chart>
  <c:txPr>
    <a:bodyPr/>
    <a:lstStyle/>
    <a:p>
      <a:pPr>
        <a:defRPr lang="zh-CN" sz="1800"/>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1743F9-9B08-422F-9ECE-BE7148BC7DDC}" type="datetimeFigureOut">
              <a:rPr lang="zh-CN" altLang="en-US" smtClean="0"/>
              <a:t>2023-01-11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4C0232-94FA-4EBE-BB9B-79FBE486032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首尾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过度页1">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内页">
    <p:spTree>
      <p:nvGrpSpPr>
        <p:cNvPr id="1" name=""/>
        <p:cNvGrpSpPr/>
        <p:nvPr/>
      </p:nvGrpSpPr>
      <p:grpSpPr>
        <a:xfrm>
          <a:off x="0" y="0"/>
          <a:ext cx="0" cy="0"/>
          <a:chOff x="0" y="0"/>
          <a:chExt cx="0" cy="0"/>
        </a:xfrm>
      </p:grpSpPr>
      <p:cxnSp>
        <p:nvCxnSpPr>
          <p:cNvPr id="2" name="直接连接符 1"/>
          <p:cNvCxnSpPr/>
          <p:nvPr userDrawn="1"/>
        </p:nvCxnSpPr>
        <p:spPr>
          <a:xfrm>
            <a:off x="5804708" y="320040"/>
            <a:ext cx="582585"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Title 15"/>
          <p:cNvSpPr txBox="1"/>
          <p:nvPr userDrawn="1"/>
        </p:nvSpPr>
        <p:spPr>
          <a:xfrm>
            <a:off x="3746638" y="458073"/>
            <a:ext cx="4698723" cy="535531"/>
          </a:xfrm>
          <a:prstGeom prst="rect">
            <a:avLst/>
          </a:prstGeom>
        </p:spPr>
        <p:txBody>
          <a:bodyPr wrap="none">
            <a:spAutoFit/>
          </a:bodyPr>
          <a:lstStyle>
            <a:lvl1pPr algn="ctr"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defRPr/>
            </a:pPr>
            <a:r>
              <a:rPr kumimoji="0" lang="zh-CN" altLang="en-US" sz="3200" b="0" i="0" u="none" strike="noStrike" kern="1200" cap="none" spc="0" normalizeH="0" baseline="0" noProof="0" dirty="0">
                <a:ln>
                  <a:noFill/>
                </a:ln>
                <a:solidFill>
                  <a:srgbClr val="44546A"/>
                </a:solidFill>
                <a:effectLst/>
                <a:uLnTx/>
                <a:uFillTx/>
                <a:latin typeface="Calibri" panose="020F0502020204030204"/>
                <a:ea typeface="微软雅黑" panose="020B0503020204020204" charset="-122"/>
                <a:cs typeface="+mn-ea"/>
                <a:sym typeface="+mn-lt"/>
              </a:rPr>
              <a:t>上半年安全生产工作情况</a:t>
            </a:r>
          </a:p>
        </p:txBody>
      </p:sp>
      <p:sp>
        <p:nvSpPr>
          <p:cNvPr id="4" name="矩形 3"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userDrawn="1"/>
        </p:nvSpPr>
        <p:spPr>
          <a:xfrm>
            <a:off x="4131626" y="1015399"/>
            <a:ext cx="3928745" cy="276999"/>
          </a:xfrm>
          <a:prstGeom prst="rect">
            <a:avLst/>
          </a:prstGeom>
        </p:spPr>
        <p:txBody>
          <a:bodyPr wrap="square">
            <a:spAutoFit/>
          </a:bodyPr>
          <a:lstStyle/>
          <a:p>
            <a:pPr algn="r"/>
            <a:r>
              <a:rPr lang="zh-CN" altLang="en-US" sz="1200" dirty="0"/>
              <a:t>点击输入文本内容点击输入文本内容点击输入文本内容</a:t>
            </a:r>
            <a:endParaRPr lang="zh-CN" altLang="en-US" sz="1200" dirty="0">
              <a:solidFill>
                <a:schemeClr val="tx2"/>
              </a:solidFill>
              <a:cs typeface="+mn-ea"/>
              <a:sym typeface="+mn-lt"/>
            </a:endParaRPr>
          </a:p>
        </p:txBody>
      </p:sp>
      <p:pic>
        <p:nvPicPr>
          <p:cNvPr id="5" name="PA_库_图片 4" descr="图片包含 室内&#10;&#10;已生成高可信度的说明"/>
          <p:cNvPicPr>
            <a:picLocks noChangeAspect="1"/>
          </p:cNvPicPr>
          <p:nvPr userDrawn="1">
            <p:custDataLst>
              <p:tags r:id="rId1"/>
            </p:custDataLst>
          </p:nvPr>
        </p:nvPicPr>
        <p:blipFill>
          <a:blip r:embed="rId3" cstate="email">
            <a:duotone>
              <a:schemeClr val="bg2">
                <a:shade val="45000"/>
                <a:satMod val="135000"/>
              </a:schemeClr>
              <a:prstClr val="white"/>
            </a:duotone>
          </a:blip>
          <a:stretch>
            <a:fillRect/>
          </a:stretch>
        </p:blipFill>
        <p:spPr>
          <a:xfrm>
            <a:off x="0" y="4927600"/>
            <a:ext cx="12192000" cy="1930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内页">
    <p:spTree>
      <p:nvGrpSpPr>
        <p:cNvPr id="1" name=""/>
        <p:cNvGrpSpPr/>
        <p:nvPr/>
      </p:nvGrpSpPr>
      <p:grpSpPr>
        <a:xfrm>
          <a:off x="0" y="0"/>
          <a:ext cx="0" cy="0"/>
          <a:chOff x="0" y="0"/>
          <a:chExt cx="0" cy="0"/>
        </a:xfrm>
      </p:grpSpPr>
      <p:cxnSp>
        <p:nvCxnSpPr>
          <p:cNvPr id="2" name="直接连接符 1"/>
          <p:cNvCxnSpPr/>
          <p:nvPr userDrawn="1"/>
        </p:nvCxnSpPr>
        <p:spPr>
          <a:xfrm>
            <a:off x="5804708" y="320040"/>
            <a:ext cx="582585"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Title 15"/>
          <p:cNvSpPr txBox="1"/>
          <p:nvPr userDrawn="1"/>
        </p:nvSpPr>
        <p:spPr>
          <a:xfrm>
            <a:off x="3951823" y="458073"/>
            <a:ext cx="4288354" cy="535531"/>
          </a:xfrm>
          <a:prstGeom prst="rect">
            <a:avLst/>
          </a:prstGeom>
        </p:spPr>
        <p:txBody>
          <a:bodyPr wrap="none">
            <a:spAutoFit/>
          </a:bodyPr>
          <a:lstStyle>
            <a:lvl1pPr algn="ctr"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defRPr/>
            </a:pPr>
            <a:r>
              <a:rPr kumimoji="0" lang="zh-CN" altLang="en-US" sz="3200" b="0" i="0" u="none" strike="noStrike" kern="1200" cap="none" spc="0" normalizeH="0" baseline="0" noProof="0" dirty="0">
                <a:ln>
                  <a:noFill/>
                </a:ln>
                <a:solidFill>
                  <a:srgbClr val="44546A"/>
                </a:solidFill>
                <a:effectLst/>
                <a:uLnTx/>
                <a:uFillTx/>
                <a:latin typeface="Calibri" panose="020F0502020204030204"/>
                <a:ea typeface="微软雅黑" panose="020B0503020204020204" charset="-122"/>
                <a:cs typeface="+mn-ea"/>
                <a:sym typeface="+mn-lt"/>
              </a:rPr>
              <a:t>“三大行动”开展情况</a:t>
            </a:r>
          </a:p>
        </p:txBody>
      </p:sp>
      <p:sp>
        <p:nvSpPr>
          <p:cNvPr id="4" name="矩形 3"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userDrawn="1"/>
        </p:nvSpPr>
        <p:spPr>
          <a:xfrm>
            <a:off x="4131626" y="1015399"/>
            <a:ext cx="3928745" cy="276999"/>
          </a:xfrm>
          <a:prstGeom prst="rect">
            <a:avLst/>
          </a:prstGeom>
        </p:spPr>
        <p:txBody>
          <a:bodyPr wrap="square">
            <a:spAutoFit/>
          </a:bodyPr>
          <a:lstStyle/>
          <a:p>
            <a:pPr algn="r"/>
            <a:r>
              <a:rPr lang="zh-CN" altLang="en-US" sz="1200" dirty="0"/>
              <a:t>点击输入文本内容点击输入文本内容点击输入文本内容</a:t>
            </a:r>
            <a:endParaRPr lang="zh-CN" altLang="en-US" sz="1200" dirty="0">
              <a:solidFill>
                <a:schemeClr val="tx2"/>
              </a:solidFill>
              <a:cs typeface="+mn-ea"/>
              <a:sym typeface="+mn-lt"/>
            </a:endParaRPr>
          </a:p>
        </p:txBody>
      </p:sp>
      <p:pic>
        <p:nvPicPr>
          <p:cNvPr id="5" name="PA_库_图片 4" descr="图片包含 室内&#10;&#10;已生成高可信度的说明"/>
          <p:cNvPicPr>
            <a:picLocks noChangeAspect="1"/>
          </p:cNvPicPr>
          <p:nvPr userDrawn="1">
            <p:custDataLst>
              <p:tags r:id="rId1"/>
            </p:custDataLst>
          </p:nvPr>
        </p:nvPicPr>
        <p:blipFill>
          <a:blip r:embed="rId3" cstate="email">
            <a:duotone>
              <a:schemeClr val="bg2">
                <a:shade val="45000"/>
                <a:satMod val="135000"/>
              </a:schemeClr>
              <a:prstClr val="white"/>
            </a:duotone>
          </a:blip>
          <a:stretch>
            <a:fillRect/>
          </a:stretch>
        </p:blipFill>
        <p:spPr>
          <a:xfrm>
            <a:off x="0" y="4927600"/>
            <a:ext cx="12192000" cy="1930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内页">
    <p:spTree>
      <p:nvGrpSpPr>
        <p:cNvPr id="1" name=""/>
        <p:cNvGrpSpPr/>
        <p:nvPr/>
      </p:nvGrpSpPr>
      <p:grpSpPr>
        <a:xfrm>
          <a:off x="0" y="0"/>
          <a:ext cx="0" cy="0"/>
          <a:chOff x="0" y="0"/>
          <a:chExt cx="0" cy="0"/>
        </a:xfrm>
      </p:grpSpPr>
      <p:cxnSp>
        <p:nvCxnSpPr>
          <p:cNvPr id="2" name="直接连接符 1"/>
          <p:cNvCxnSpPr/>
          <p:nvPr userDrawn="1"/>
        </p:nvCxnSpPr>
        <p:spPr>
          <a:xfrm>
            <a:off x="5804708" y="320040"/>
            <a:ext cx="582585"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Title 15"/>
          <p:cNvSpPr txBox="1"/>
          <p:nvPr userDrawn="1"/>
        </p:nvSpPr>
        <p:spPr>
          <a:xfrm>
            <a:off x="3951823" y="458073"/>
            <a:ext cx="4288354" cy="535531"/>
          </a:xfrm>
          <a:prstGeom prst="rect">
            <a:avLst/>
          </a:prstGeom>
        </p:spPr>
        <p:txBody>
          <a:bodyPr wrap="none">
            <a:spAutoFit/>
          </a:bodyPr>
          <a:lstStyle>
            <a:lvl1pPr algn="ctr"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defRPr/>
            </a:pPr>
            <a:r>
              <a:rPr kumimoji="0" lang="zh-CN" altLang="en-US" sz="3200" b="0" i="0" u="none" strike="noStrike" kern="1200" cap="none" spc="0" normalizeH="0" baseline="0" noProof="0" dirty="0">
                <a:ln>
                  <a:noFill/>
                </a:ln>
                <a:solidFill>
                  <a:srgbClr val="44546A"/>
                </a:solidFill>
                <a:effectLst/>
                <a:uLnTx/>
                <a:uFillTx/>
                <a:latin typeface="Calibri" panose="020F0502020204030204"/>
                <a:ea typeface="微软雅黑" panose="020B0503020204020204" charset="-122"/>
                <a:cs typeface="+mn-ea"/>
                <a:sym typeface="+mn-lt"/>
              </a:rPr>
              <a:t>做好当前安全生产工作</a:t>
            </a:r>
          </a:p>
        </p:txBody>
      </p:sp>
      <p:sp>
        <p:nvSpPr>
          <p:cNvPr id="4" name="矩形 3"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userDrawn="1"/>
        </p:nvSpPr>
        <p:spPr>
          <a:xfrm>
            <a:off x="4131626" y="1015399"/>
            <a:ext cx="3928745" cy="276999"/>
          </a:xfrm>
          <a:prstGeom prst="rect">
            <a:avLst/>
          </a:prstGeom>
        </p:spPr>
        <p:txBody>
          <a:bodyPr wrap="square">
            <a:spAutoFit/>
          </a:bodyPr>
          <a:lstStyle/>
          <a:p>
            <a:pPr algn="r"/>
            <a:r>
              <a:rPr lang="zh-CN" altLang="en-US" sz="1200" dirty="0"/>
              <a:t>点击输入文本内容点击输入文本内容点击输入文本内容</a:t>
            </a:r>
            <a:endParaRPr lang="zh-CN" altLang="en-US" sz="1200" dirty="0">
              <a:solidFill>
                <a:schemeClr val="tx2"/>
              </a:solidFill>
              <a:cs typeface="+mn-ea"/>
              <a:sym typeface="+mn-lt"/>
            </a:endParaRPr>
          </a:p>
        </p:txBody>
      </p:sp>
      <p:pic>
        <p:nvPicPr>
          <p:cNvPr id="5" name="PA_库_图片 4" descr="图片包含 室内&#10;&#10;已生成高可信度的说明"/>
          <p:cNvPicPr>
            <a:picLocks noChangeAspect="1"/>
          </p:cNvPicPr>
          <p:nvPr userDrawn="1">
            <p:custDataLst>
              <p:tags r:id="rId1"/>
            </p:custDataLst>
          </p:nvPr>
        </p:nvPicPr>
        <p:blipFill>
          <a:blip r:embed="rId3" cstate="email">
            <a:duotone>
              <a:schemeClr val="bg2">
                <a:shade val="45000"/>
                <a:satMod val="135000"/>
              </a:schemeClr>
              <a:prstClr val="white"/>
            </a:duotone>
          </a:blip>
          <a:stretch>
            <a:fillRect/>
          </a:stretch>
        </p:blipFill>
        <p:spPr>
          <a:xfrm>
            <a:off x="0" y="4927600"/>
            <a:ext cx="12192000" cy="1930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Lst>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image" Target="../media/image2.png"/><Relationship Id="rId18" Type="http://schemas.openxmlformats.org/officeDocument/2006/relationships/image" Target="../media/image6.png"/><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notesSlide" Target="../notesSlides/notesSlide1.xml"/><Relationship Id="rId17" Type="http://schemas.openxmlformats.org/officeDocument/2006/relationships/image" Target="../media/image5.png"/><Relationship Id="rId2" Type="http://schemas.openxmlformats.org/officeDocument/2006/relationships/tags" Target="../tags/tag5.xml"/><Relationship Id="rId16" Type="http://schemas.openxmlformats.org/officeDocument/2006/relationships/image" Target="../media/image4.png"/><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slideLayout" Target="../slideLayouts/slideLayout1.xml"/><Relationship Id="rId5" Type="http://schemas.openxmlformats.org/officeDocument/2006/relationships/tags" Target="../tags/tag8.xml"/><Relationship Id="rId15" Type="http://schemas.openxmlformats.org/officeDocument/2006/relationships/image" Target="../media/image3.png"/><Relationship Id="rId10" Type="http://schemas.openxmlformats.org/officeDocument/2006/relationships/tags" Target="../tags/tag13.xml"/><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12.xml"/><Relationship Id="rId3" Type="http://schemas.openxmlformats.org/officeDocument/2006/relationships/tags" Target="../tags/tag38.xml"/><Relationship Id="rId7" Type="http://schemas.openxmlformats.org/officeDocument/2006/relationships/slideLayout" Target="../slideLayouts/slideLayout4.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tags" Target="../tags/tag41.xml"/><Relationship Id="rId5" Type="http://schemas.openxmlformats.org/officeDocument/2006/relationships/tags" Target="../tags/tag40.xml"/><Relationship Id="rId10" Type="http://schemas.openxmlformats.org/officeDocument/2006/relationships/image" Target="../media/image1.png"/><Relationship Id="rId4" Type="http://schemas.openxmlformats.org/officeDocument/2006/relationships/tags" Target="../tags/tag39.xml"/><Relationship Id="rId9"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5.xml"/></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19.xml"/><Relationship Id="rId3" Type="http://schemas.openxmlformats.org/officeDocument/2006/relationships/tags" Target="../tags/tag44.xml"/><Relationship Id="rId7" Type="http://schemas.openxmlformats.org/officeDocument/2006/relationships/slideLayout" Target="../slideLayouts/slideLayout3.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tags" Target="../tags/tag47.xml"/><Relationship Id="rId5" Type="http://schemas.openxmlformats.org/officeDocument/2006/relationships/tags" Target="../tags/tag46.xml"/><Relationship Id="rId10" Type="http://schemas.openxmlformats.org/officeDocument/2006/relationships/image" Target="../media/image1.png"/><Relationship Id="rId4" Type="http://schemas.openxmlformats.org/officeDocument/2006/relationships/tags" Target="../tags/tag45.xml"/><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tags" Target="../tags/tag26.xml"/><Relationship Id="rId18" Type="http://schemas.openxmlformats.org/officeDocument/2006/relationships/notesSlide" Target="../notesSlides/notesSlide2.xml"/><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tags" Target="../tags/tag25.xml"/><Relationship Id="rId17" Type="http://schemas.openxmlformats.org/officeDocument/2006/relationships/slideLayout" Target="../slideLayouts/slideLayout2.xml"/><Relationship Id="rId2" Type="http://schemas.openxmlformats.org/officeDocument/2006/relationships/tags" Target="../tags/tag15.xml"/><Relationship Id="rId16" Type="http://schemas.openxmlformats.org/officeDocument/2006/relationships/tags" Target="../tags/tag29.xml"/><Relationship Id="rId20" Type="http://schemas.openxmlformats.org/officeDocument/2006/relationships/image" Target="../media/image1.png"/><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tags" Target="../tags/tag24.xml"/><Relationship Id="rId5" Type="http://schemas.openxmlformats.org/officeDocument/2006/relationships/tags" Target="../tags/tag18.xml"/><Relationship Id="rId15" Type="http://schemas.openxmlformats.org/officeDocument/2006/relationships/tags" Target="../tags/tag28.xml"/><Relationship Id="rId10" Type="http://schemas.openxmlformats.org/officeDocument/2006/relationships/tags" Target="../tags/tag23.xml"/><Relationship Id="rId19" Type="http://schemas.openxmlformats.org/officeDocument/2006/relationships/image" Target="../media/image7.png"/><Relationship Id="rId4" Type="http://schemas.openxmlformats.org/officeDocument/2006/relationships/tags" Target="../tags/tag17.xml"/><Relationship Id="rId9" Type="http://schemas.openxmlformats.org/officeDocument/2006/relationships/tags" Target="../tags/tag22.xml"/><Relationship Id="rId14" Type="http://schemas.openxmlformats.org/officeDocument/2006/relationships/tags" Target="../tags/tag27.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8" Type="http://schemas.openxmlformats.org/officeDocument/2006/relationships/tags" Target="../tags/tag55.xml"/><Relationship Id="rId13" Type="http://schemas.openxmlformats.org/officeDocument/2006/relationships/image" Target="../media/image1.png"/><Relationship Id="rId3" Type="http://schemas.openxmlformats.org/officeDocument/2006/relationships/tags" Target="../tags/tag50.xml"/><Relationship Id="rId7" Type="http://schemas.openxmlformats.org/officeDocument/2006/relationships/tags" Target="../tags/tag54.xml"/><Relationship Id="rId12" Type="http://schemas.openxmlformats.org/officeDocument/2006/relationships/image" Target="../media/image2.png"/><Relationship Id="rId17" Type="http://schemas.openxmlformats.org/officeDocument/2006/relationships/image" Target="../media/image6.png"/><Relationship Id="rId2" Type="http://schemas.openxmlformats.org/officeDocument/2006/relationships/tags" Target="../tags/tag49.xml"/><Relationship Id="rId16" Type="http://schemas.openxmlformats.org/officeDocument/2006/relationships/image" Target="../media/image5.png"/><Relationship Id="rId1" Type="http://schemas.openxmlformats.org/officeDocument/2006/relationships/tags" Target="../tags/tag48.xml"/><Relationship Id="rId6" Type="http://schemas.openxmlformats.org/officeDocument/2006/relationships/tags" Target="../tags/tag53.xml"/><Relationship Id="rId11" Type="http://schemas.openxmlformats.org/officeDocument/2006/relationships/notesSlide" Target="../notesSlides/notesSlide24.xml"/><Relationship Id="rId5" Type="http://schemas.openxmlformats.org/officeDocument/2006/relationships/tags" Target="../tags/tag52.xml"/><Relationship Id="rId15" Type="http://schemas.openxmlformats.org/officeDocument/2006/relationships/image" Target="../media/image4.png"/><Relationship Id="rId10" Type="http://schemas.openxmlformats.org/officeDocument/2006/relationships/slideLayout" Target="../slideLayouts/slideLayout7.xml"/><Relationship Id="rId4" Type="http://schemas.openxmlformats.org/officeDocument/2006/relationships/tags" Target="../tags/tag51.xml"/><Relationship Id="rId9" Type="http://schemas.openxmlformats.org/officeDocument/2006/relationships/tags" Target="../tags/tag56.xml"/><Relationship Id="rId1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3" Type="http://schemas.openxmlformats.org/officeDocument/2006/relationships/tags" Target="../tags/tag32.xml"/><Relationship Id="rId7" Type="http://schemas.openxmlformats.org/officeDocument/2006/relationships/slideLayout" Target="../slideLayouts/slideLayout3.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5" Type="http://schemas.openxmlformats.org/officeDocument/2006/relationships/tags" Target="../tags/tag34.xml"/><Relationship Id="rId10" Type="http://schemas.openxmlformats.org/officeDocument/2006/relationships/image" Target="../media/image1.png"/><Relationship Id="rId4" Type="http://schemas.openxmlformats.org/officeDocument/2006/relationships/tags" Target="../tags/tag33.xml"/><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建筑物&#10;&#10;已生成高可信度的说明"/>
          <p:cNvPicPr>
            <a:picLocks noChangeAspect="1"/>
          </p:cNvPicPr>
          <p:nvPr/>
        </p:nvPicPr>
        <p:blipFill rotWithShape="1">
          <a:blip r:embed="rId13" cstate="email"/>
          <a:srcRect/>
          <a:stretch>
            <a:fillRect/>
          </a:stretch>
        </p:blipFill>
        <p:spPr>
          <a:xfrm>
            <a:off x="0" y="-1"/>
            <a:ext cx="12192000" cy="6858000"/>
          </a:xfrm>
          <a:prstGeom prst="rect">
            <a:avLst/>
          </a:prstGeom>
        </p:spPr>
      </p:pic>
      <p:pic>
        <p:nvPicPr>
          <p:cNvPr id="5" name="PA_库_图片 4" descr="图片包含 室内&#10;&#10;已生成高可信度的说明"/>
          <p:cNvPicPr>
            <a:picLocks noChangeAspect="1"/>
          </p:cNvPicPr>
          <p:nvPr>
            <p:custDataLst>
              <p:tags r:id="rId1"/>
            </p:custDataLst>
          </p:nvPr>
        </p:nvPicPr>
        <p:blipFill>
          <a:blip r:embed="rId14" cstate="email"/>
          <a:stretch>
            <a:fillRect/>
          </a:stretch>
        </p:blipFill>
        <p:spPr>
          <a:xfrm>
            <a:off x="0" y="4927599"/>
            <a:ext cx="12192000" cy="1930400"/>
          </a:xfrm>
          <a:prstGeom prst="rect">
            <a:avLst/>
          </a:prstGeom>
        </p:spPr>
      </p:pic>
      <p:pic>
        <p:nvPicPr>
          <p:cNvPr id="7" name="PA_库_图片 6" descr="图片包含 饰头巾, 头盔, 服装, 红色&#10;&#10;已生成极高可信度的说明"/>
          <p:cNvPicPr>
            <a:picLocks noChangeAspect="1"/>
          </p:cNvPicPr>
          <p:nvPr>
            <p:custDataLst>
              <p:tags r:id="rId2"/>
            </p:custDataLst>
          </p:nvPr>
        </p:nvPicPr>
        <p:blipFill>
          <a:blip r:embed="rId15" cstate="email"/>
          <a:stretch>
            <a:fillRect/>
          </a:stretch>
        </p:blipFill>
        <p:spPr>
          <a:xfrm>
            <a:off x="365125" y="1549772"/>
            <a:ext cx="4595258" cy="3758453"/>
          </a:xfrm>
          <a:prstGeom prst="rect">
            <a:avLst/>
          </a:prstGeom>
          <a:effectLst>
            <a:outerShdw blurRad="50800" dist="38100" dir="2700000" algn="tl" rotWithShape="0">
              <a:prstClr val="black">
                <a:alpha val="40000"/>
              </a:prstClr>
            </a:outerShdw>
          </a:effectLst>
        </p:spPr>
      </p:pic>
      <p:pic>
        <p:nvPicPr>
          <p:cNvPr id="9" name="PA_库_图片 8"/>
          <p:cNvPicPr>
            <a:picLocks noChangeAspect="1"/>
          </p:cNvPicPr>
          <p:nvPr>
            <p:custDataLst>
              <p:tags r:id="rId3"/>
            </p:custDataLst>
          </p:nvPr>
        </p:nvPicPr>
        <p:blipFill>
          <a:blip r:embed="rId16" cstate="email"/>
          <a:stretch>
            <a:fillRect/>
          </a:stretch>
        </p:blipFill>
        <p:spPr>
          <a:xfrm>
            <a:off x="1587500" y="884236"/>
            <a:ext cx="954148" cy="1293761"/>
          </a:xfrm>
          <a:prstGeom prst="rect">
            <a:avLst/>
          </a:prstGeom>
        </p:spPr>
      </p:pic>
      <p:pic>
        <p:nvPicPr>
          <p:cNvPr id="13" name="PA_库_图片 12"/>
          <p:cNvPicPr>
            <a:picLocks noChangeAspect="1"/>
          </p:cNvPicPr>
          <p:nvPr>
            <p:custDataLst>
              <p:tags r:id="rId4"/>
            </p:custDataLst>
          </p:nvPr>
        </p:nvPicPr>
        <p:blipFill>
          <a:blip r:embed="rId17" cstate="email"/>
          <a:stretch>
            <a:fillRect/>
          </a:stretch>
        </p:blipFill>
        <p:spPr>
          <a:xfrm>
            <a:off x="3585608" y="4597486"/>
            <a:ext cx="1176892" cy="1647649"/>
          </a:xfrm>
          <a:prstGeom prst="rect">
            <a:avLst/>
          </a:prstGeom>
        </p:spPr>
      </p:pic>
      <p:pic>
        <p:nvPicPr>
          <p:cNvPr id="17" name="PA_库_图片 16"/>
          <p:cNvPicPr>
            <a:picLocks noChangeAspect="1"/>
          </p:cNvPicPr>
          <p:nvPr>
            <p:custDataLst>
              <p:tags r:id="rId5"/>
            </p:custDataLst>
          </p:nvPr>
        </p:nvPicPr>
        <p:blipFill>
          <a:blip r:embed="rId18"/>
          <a:stretch>
            <a:fillRect/>
          </a:stretch>
        </p:blipFill>
        <p:spPr>
          <a:xfrm>
            <a:off x="-61912" y="4057650"/>
            <a:ext cx="1181100" cy="2114550"/>
          </a:xfrm>
          <a:prstGeom prst="rect">
            <a:avLst/>
          </a:prstGeom>
        </p:spPr>
      </p:pic>
      <p:sp>
        <p:nvSpPr>
          <p:cNvPr id="20" name="PA_库_文本框 19"/>
          <p:cNvSpPr txBox="1"/>
          <p:nvPr>
            <p:custDataLst>
              <p:tags r:id="rId6"/>
            </p:custDataLst>
          </p:nvPr>
        </p:nvSpPr>
        <p:spPr>
          <a:xfrm>
            <a:off x="5373081" y="1427493"/>
            <a:ext cx="1860550" cy="922020"/>
          </a:xfrm>
          <a:prstGeom prst="rect">
            <a:avLst/>
          </a:prstGeom>
          <a:noFill/>
        </p:spPr>
        <p:txBody>
          <a:bodyPr wrap="none" rtlCol="0">
            <a:spAutoFit/>
          </a:bodyPr>
          <a:lstStyle/>
          <a:p>
            <a:pPr>
              <a:defRPr/>
            </a:pPr>
            <a:r>
              <a:rPr lang="en-US" altLang="zh-CN" sz="5400" b="1" dirty="0">
                <a:solidFill>
                  <a:schemeClr val="accent2"/>
                </a:solidFill>
                <a:cs typeface="+mn-ea"/>
                <a:sym typeface="+mn-lt"/>
              </a:rPr>
              <a:t>20XX</a:t>
            </a:r>
            <a:endParaRPr lang="zh-CN" altLang="en-US" sz="5400" b="1" dirty="0">
              <a:solidFill>
                <a:schemeClr val="accent2"/>
              </a:solidFill>
              <a:cs typeface="+mn-ea"/>
              <a:sym typeface="+mn-lt"/>
            </a:endParaRPr>
          </a:p>
        </p:txBody>
      </p:sp>
      <p:sp>
        <p:nvSpPr>
          <p:cNvPr id="21" name="PA_库_文本框 20"/>
          <p:cNvSpPr txBox="1"/>
          <p:nvPr>
            <p:custDataLst>
              <p:tags r:id="rId7"/>
            </p:custDataLst>
          </p:nvPr>
        </p:nvSpPr>
        <p:spPr>
          <a:xfrm>
            <a:off x="5373082" y="2340141"/>
            <a:ext cx="5314275" cy="707886"/>
          </a:xfrm>
          <a:prstGeom prst="rect">
            <a:avLst/>
          </a:prstGeom>
          <a:noFill/>
        </p:spPr>
        <p:txBody>
          <a:bodyPr wrap="none" rtlCol="0">
            <a:spAutoFit/>
          </a:bodyPr>
          <a:lstStyle/>
          <a:p>
            <a:pPr>
              <a:defRPr/>
            </a:pPr>
            <a:r>
              <a:rPr lang="zh-CN" altLang="en-US" sz="4000" dirty="0">
                <a:solidFill>
                  <a:schemeClr val="tx2"/>
                </a:solidFill>
                <a:cs typeface="+mn-ea"/>
                <a:sym typeface="+mn-lt"/>
              </a:rPr>
              <a:t>简约清新通用商务模板</a:t>
            </a:r>
          </a:p>
        </p:txBody>
      </p:sp>
      <p:cxnSp>
        <p:nvCxnSpPr>
          <p:cNvPr id="22" name="PA_库_直接连接符 21"/>
          <p:cNvCxnSpPr/>
          <p:nvPr>
            <p:custDataLst>
              <p:tags r:id="rId8"/>
            </p:custDataLst>
          </p:nvPr>
        </p:nvCxnSpPr>
        <p:spPr>
          <a:xfrm>
            <a:off x="5506433" y="3201899"/>
            <a:ext cx="520825"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PA_库_矩形 22"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custDataLst>
              <p:tags r:id="rId9"/>
            </p:custDataLst>
          </p:nvPr>
        </p:nvSpPr>
        <p:spPr>
          <a:xfrm>
            <a:off x="5141822" y="3534365"/>
            <a:ext cx="6465787" cy="276999"/>
          </a:xfrm>
          <a:prstGeom prst="rect">
            <a:avLst/>
          </a:prstGeom>
        </p:spPr>
        <p:txBody>
          <a:bodyPr wrap="square">
            <a:spAutoFit/>
          </a:bodyPr>
          <a:lstStyle/>
          <a:p>
            <a:pPr algn="r"/>
            <a:r>
              <a:rPr lang="zh-CN" altLang="en-US" sz="1200" dirty="0"/>
              <a:t>点击输入文本内容点击输入文本内容点击输入文本内容点击输入文本内容点击输入文本内容</a:t>
            </a:r>
            <a:endParaRPr lang="zh-CN" altLang="en-US" sz="1200" dirty="0">
              <a:solidFill>
                <a:schemeClr val="tx2"/>
              </a:solidFill>
              <a:cs typeface="+mn-ea"/>
              <a:sym typeface="+mn-lt"/>
            </a:endParaRPr>
          </a:p>
        </p:txBody>
      </p:sp>
      <p:sp>
        <p:nvSpPr>
          <p:cNvPr id="24" name="PA_库_文本框 23"/>
          <p:cNvSpPr txBox="1"/>
          <p:nvPr>
            <p:custDataLst>
              <p:tags r:id="rId10"/>
            </p:custDataLst>
          </p:nvPr>
        </p:nvSpPr>
        <p:spPr>
          <a:xfrm>
            <a:off x="5373081" y="4385442"/>
            <a:ext cx="5771633" cy="368300"/>
          </a:xfrm>
          <a:prstGeom prst="rect">
            <a:avLst/>
          </a:prstGeom>
          <a:noFill/>
        </p:spPr>
        <p:txBody>
          <a:bodyPr wrap="square" rtlCol="0">
            <a:spAutoFit/>
          </a:bodyPr>
          <a:lstStyle/>
          <a:p>
            <a:r>
              <a:rPr lang="zh-CN" altLang="en-US" smtClean="0"/>
              <a:t>汇报人：</a:t>
            </a:r>
            <a:r>
              <a:rPr lang="en-US" altLang="zh-CN" smtClean="0"/>
              <a:t>PPT818       </a:t>
            </a:r>
            <a:r>
              <a:rPr lang="zh-CN" altLang="en-US" smtClean="0"/>
              <a:t>汇报时间：</a:t>
            </a:r>
            <a:r>
              <a:rPr lang="en-US" altLang="zh-CN" smtClean="0"/>
              <a:t>xx</a:t>
            </a:r>
            <a:r>
              <a:rPr lang="zh-CN" altLang="en-US" smtClean="0"/>
              <a:t>年</a:t>
            </a:r>
            <a:r>
              <a:rPr lang="en-US" altLang="zh-CN" smtClean="0"/>
              <a:t>xx</a:t>
            </a:r>
            <a:r>
              <a:rPr lang="zh-CN" altLang="en-US" smtClean="0"/>
              <a:t>月</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4/3*#ppt_w"/>
                                          </p:val>
                                        </p:tav>
                                        <p:tav tm="100000">
                                          <p:val>
                                            <p:strVal val="#ppt_w"/>
                                          </p:val>
                                        </p:tav>
                                      </p:tavLst>
                                    </p:anim>
                                    <p:anim calcmode="lin" valueType="num">
                                      <p:cBhvr>
                                        <p:cTn id="8" dur="500" fill="hold"/>
                                        <p:tgtEl>
                                          <p:spTgt spid="3"/>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 presetClass="entr" presetSubtype="12"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0-#ppt_w/2"/>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12"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 presetClass="entr" presetSubtype="12"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0-#ppt_w/2"/>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2"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0-#ppt_w/2"/>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6" presetClass="entr" presetSubtype="0" fill="hold" grpId="0" nodeType="afterEffect">
                                  <p:stCondLst>
                                    <p:cond delay="0"/>
                                  </p:stCondLst>
                                  <p:iterate type="lt">
                                    <p:tmPct val="10000"/>
                                  </p:iterate>
                                  <p:childTnLst>
                                    <p:set>
                                      <p:cBhvr>
                                        <p:cTn id="37" dur="1" fill="hold">
                                          <p:stCondLst>
                                            <p:cond delay="0"/>
                                          </p:stCondLst>
                                        </p:cTn>
                                        <p:tgtEl>
                                          <p:spTgt spid="20"/>
                                        </p:tgtEl>
                                        <p:attrNameLst>
                                          <p:attrName>style.visibility</p:attrName>
                                        </p:attrNameLst>
                                      </p:cBhvr>
                                      <p:to>
                                        <p:strVal val="visible"/>
                                      </p:to>
                                    </p:set>
                                    <p:anim by="(-#ppt_w*2)" calcmode="lin" valueType="num">
                                      <p:cBhvr rctx="PPT">
                                        <p:cTn id="38" dur="500" autoRev="1" fill="hold">
                                          <p:stCondLst>
                                            <p:cond delay="0"/>
                                          </p:stCondLst>
                                        </p:cTn>
                                        <p:tgtEl>
                                          <p:spTgt spid="20"/>
                                        </p:tgtEl>
                                        <p:attrNameLst>
                                          <p:attrName>ppt_w</p:attrName>
                                        </p:attrNameLst>
                                      </p:cBhvr>
                                    </p:anim>
                                    <p:anim by="(#ppt_w*0.50)" calcmode="lin" valueType="num">
                                      <p:cBhvr>
                                        <p:cTn id="39" dur="500" decel="50000" autoRev="1" fill="hold">
                                          <p:stCondLst>
                                            <p:cond delay="0"/>
                                          </p:stCondLst>
                                        </p:cTn>
                                        <p:tgtEl>
                                          <p:spTgt spid="20"/>
                                        </p:tgtEl>
                                        <p:attrNameLst>
                                          <p:attrName>ppt_x</p:attrName>
                                        </p:attrNameLst>
                                      </p:cBhvr>
                                    </p:anim>
                                    <p:anim from="(-#ppt_h/2)" to="(#ppt_y)" calcmode="lin" valueType="num">
                                      <p:cBhvr>
                                        <p:cTn id="40" dur="1000" fill="hold">
                                          <p:stCondLst>
                                            <p:cond delay="0"/>
                                          </p:stCondLst>
                                        </p:cTn>
                                        <p:tgtEl>
                                          <p:spTgt spid="20"/>
                                        </p:tgtEl>
                                        <p:attrNameLst>
                                          <p:attrName>ppt_y</p:attrName>
                                        </p:attrNameLst>
                                      </p:cBhvr>
                                    </p:anim>
                                    <p:animRot by="21600000">
                                      <p:cBhvr>
                                        <p:cTn id="41" dur="1000" fill="hold">
                                          <p:stCondLst>
                                            <p:cond delay="0"/>
                                          </p:stCondLst>
                                        </p:cTn>
                                        <p:tgtEl>
                                          <p:spTgt spid="20"/>
                                        </p:tgtEl>
                                        <p:attrNameLst>
                                          <p:attrName>r</p:attrName>
                                        </p:attrNameLst>
                                      </p:cBhvr>
                                    </p:animRot>
                                  </p:childTnLst>
                                </p:cTn>
                              </p:par>
                            </p:childTnLst>
                          </p:cTn>
                        </p:par>
                        <p:par>
                          <p:cTn id="42" fill="hold">
                            <p:stCondLst>
                              <p:cond delay="4800"/>
                            </p:stCondLst>
                            <p:childTnLst>
                              <p:par>
                                <p:cTn id="43" presetID="56" presetClass="entr" presetSubtype="0" fill="hold" grpId="0" nodeType="afterEffect">
                                  <p:stCondLst>
                                    <p:cond delay="0"/>
                                  </p:stCondLst>
                                  <p:iterate type="lt">
                                    <p:tmPct val="10000"/>
                                  </p:iterate>
                                  <p:childTnLst>
                                    <p:set>
                                      <p:cBhvr>
                                        <p:cTn id="44" dur="1" fill="hold">
                                          <p:stCondLst>
                                            <p:cond delay="0"/>
                                          </p:stCondLst>
                                        </p:cTn>
                                        <p:tgtEl>
                                          <p:spTgt spid="21"/>
                                        </p:tgtEl>
                                        <p:attrNameLst>
                                          <p:attrName>style.visibility</p:attrName>
                                        </p:attrNameLst>
                                      </p:cBhvr>
                                      <p:to>
                                        <p:strVal val="visible"/>
                                      </p:to>
                                    </p:set>
                                    <p:anim by="(-#ppt_w*2)" calcmode="lin" valueType="num">
                                      <p:cBhvr rctx="PPT">
                                        <p:cTn id="45" dur="500" autoRev="1" fill="hold">
                                          <p:stCondLst>
                                            <p:cond delay="0"/>
                                          </p:stCondLst>
                                        </p:cTn>
                                        <p:tgtEl>
                                          <p:spTgt spid="21"/>
                                        </p:tgtEl>
                                        <p:attrNameLst>
                                          <p:attrName>ppt_w</p:attrName>
                                        </p:attrNameLst>
                                      </p:cBhvr>
                                    </p:anim>
                                    <p:anim by="(#ppt_w*0.50)" calcmode="lin" valueType="num">
                                      <p:cBhvr>
                                        <p:cTn id="46" dur="500" decel="50000" autoRev="1" fill="hold">
                                          <p:stCondLst>
                                            <p:cond delay="0"/>
                                          </p:stCondLst>
                                        </p:cTn>
                                        <p:tgtEl>
                                          <p:spTgt spid="21"/>
                                        </p:tgtEl>
                                        <p:attrNameLst>
                                          <p:attrName>ppt_x</p:attrName>
                                        </p:attrNameLst>
                                      </p:cBhvr>
                                    </p:anim>
                                    <p:anim from="(-#ppt_h/2)" to="(#ppt_y)" calcmode="lin" valueType="num">
                                      <p:cBhvr>
                                        <p:cTn id="47" dur="1000" fill="hold">
                                          <p:stCondLst>
                                            <p:cond delay="0"/>
                                          </p:stCondLst>
                                        </p:cTn>
                                        <p:tgtEl>
                                          <p:spTgt spid="21"/>
                                        </p:tgtEl>
                                        <p:attrNameLst>
                                          <p:attrName>ppt_y</p:attrName>
                                        </p:attrNameLst>
                                      </p:cBhvr>
                                    </p:anim>
                                    <p:animRot by="21600000">
                                      <p:cBhvr>
                                        <p:cTn id="48" dur="1000" fill="hold">
                                          <p:stCondLst>
                                            <p:cond delay="0"/>
                                          </p:stCondLst>
                                        </p:cTn>
                                        <p:tgtEl>
                                          <p:spTgt spid="21"/>
                                        </p:tgtEl>
                                        <p:attrNameLst>
                                          <p:attrName>r</p:attrName>
                                        </p:attrNameLst>
                                      </p:cBhvr>
                                    </p:animRot>
                                  </p:childTnLst>
                                </p:cTn>
                              </p:par>
                            </p:childTnLst>
                          </p:cTn>
                        </p:par>
                        <p:par>
                          <p:cTn id="49" fill="hold">
                            <p:stCondLst>
                              <p:cond delay="6699"/>
                            </p:stCondLst>
                            <p:childTnLst>
                              <p:par>
                                <p:cTn id="50" presetID="22" presetClass="entr" presetSubtype="8"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left)">
                                      <p:cBhvr>
                                        <p:cTn id="52" dur="500"/>
                                        <p:tgtEl>
                                          <p:spTgt spid="22"/>
                                        </p:tgtEl>
                                      </p:cBhvr>
                                    </p:animEffect>
                                  </p:childTnLst>
                                </p:cTn>
                              </p:par>
                            </p:childTnLst>
                          </p:cTn>
                        </p:par>
                        <p:par>
                          <p:cTn id="53" fill="hold">
                            <p:stCondLst>
                              <p:cond delay="7199"/>
                            </p:stCondLst>
                            <p:childTnLst>
                              <p:par>
                                <p:cTn id="54" presetID="55"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strVal val="#ppt_w*0.70"/>
                                          </p:val>
                                        </p:tav>
                                        <p:tav tm="100000">
                                          <p:val>
                                            <p:strVal val="#ppt_w"/>
                                          </p:val>
                                        </p:tav>
                                      </p:tavLst>
                                    </p:anim>
                                    <p:anim calcmode="lin" valueType="num">
                                      <p:cBhvr>
                                        <p:cTn id="57" dur="1000" fill="hold"/>
                                        <p:tgtEl>
                                          <p:spTgt spid="23"/>
                                        </p:tgtEl>
                                        <p:attrNameLst>
                                          <p:attrName>ppt_h</p:attrName>
                                        </p:attrNameLst>
                                      </p:cBhvr>
                                      <p:tavLst>
                                        <p:tav tm="0">
                                          <p:val>
                                            <p:strVal val="#ppt_h"/>
                                          </p:val>
                                        </p:tav>
                                        <p:tav tm="100000">
                                          <p:val>
                                            <p:strVal val="#ppt_h"/>
                                          </p:val>
                                        </p:tav>
                                      </p:tavLst>
                                    </p:anim>
                                    <p:animEffect transition="in" filter="fade">
                                      <p:cBhvr>
                                        <p:cTn id="58" dur="1000"/>
                                        <p:tgtEl>
                                          <p:spTgt spid="23"/>
                                        </p:tgtEl>
                                      </p:cBhvr>
                                    </p:animEffect>
                                  </p:childTnLst>
                                </p:cTn>
                              </p:par>
                            </p:childTnLst>
                          </p:cTn>
                        </p:par>
                        <p:par>
                          <p:cTn id="59" fill="hold">
                            <p:stCondLst>
                              <p:cond delay="8199"/>
                            </p:stCondLst>
                            <p:childTnLst>
                              <p:par>
                                <p:cTn id="60" presetID="49" presetClass="entr" presetSubtype="0" decel="100000"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 calcmode="lin" valueType="num">
                                      <p:cBhvr>
                                        <p:cTn id="64" dur="500" fill="hold"/>
                                        <p:tgtEl>
                                          <p:spTgt spid="24"/>
                                        </p:tgtEl>
                                        <p:attrNameLst>
                                          <p:attrName>style.rotation</p:attrName>
                                        </p:attrNameLst>
                                      </p:cBhvr>
                                      <p:tavLst>
                                        <p:tav tm="0">
                                          <p:val>
                                            <p:fltVal val="360"/>
                                          </p:val>
                                        </p:tav>
                                        <p:tav tm="100000">
                                          <p:val>
                                            <p:fltVal val="0"/>
                                          </p:val>
                                        </p:tav>
                                      </p:tavLst>
                                    </p:anim>
                                    <p:animEffect transition="in" filter="fade">
                                      <p:cBhvr>
                                        <p:cTn id="6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3" grpId="0"/>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787"/>
          <p:cNvSpPr/>
          <p:nvPr/>
        </p:nvSpPr>
        <p:spPr>
          <a:xfrm>
            <a:off x="6128329" y="2247559"/>
            <a:ext cx="1" cy="1363547"/>
          </a:xfrm>
          <a:prstGeom prst="line">
            <a:avLst/>
          </a:prstGeom>
          <a:ln w="12700">
            <a:solidFill>
              <a:srgbClr val="A6AAA9"/>
            </a:solidFill>
            <a:miter lim="400000"/>
          </a:ln>
        </p:spPr>
        <p:txBody>
          <a:bodyPr lIns="0" tIns="0" rIns="0" bIns="0"/>
          <a:lstStyle/>
          <a:p>
            <a:pPr defTabSz="228600">
              <a:defRPr sz="1200">
                <a:solidFill>
                  <a:srgbClr val="000000"/>
                </a:solidFill>
                <a:latin typeface="Helvetica"/>
                <a:ea typeface="Helvetica"/>
                <a:cs typeface="Helvetica"/>
                <a:sym typeface="Helvetica"/>
              </a:defRPr>
            </a:pPr>
            <a:endParaRPr sz="665"/>
          </a:p>
        </p:txBody>
      </p:sp>
      <p:sp>
        <p:nvSpPr>
          <p:cNvPr id="3" name="Shape 1785"/>
          <p:cNvSpPr/>
          <p:nvPr/>
        </p:nvSpPr>
        <p:spPr>
          <a:xfrm>
            <a:off x="6128329" y="2247561"/>
            <a:ext cx="4138417" cy="1356185"/>
          </a:xfrm>
          <a:prstGeom prst="line">
            <a:avLst/>
          </a:prstGeom>
          <a:ln w="12700">
            <a:solidFill>
              <a:srgbClr val="A6AAA9"/>
            </a:solidFill>
            <a:miter lim="400000"/>
          </a:ln>
        </p:spPr>
        <p:txBody>
          <a:bodyPr lIns="0" tIns="0" rIns="0" bIns="0"/>
          <a:lstStyle/>
          <a:p>
            <a:pPr defTabSz="228600">
              <a:defRPr sz="1200">
                <a:solidFill>
                  <a:srgbClr val="000000"/>
                </a:solidFill>
                <a:latin typeface="Helvetica"/>
                <a:ea typeface="Helvetica"/>
                <a:cs typeface="Helvetica"/>
                <a:sym typeface="Helvetica"/>
              </a:defRPr>
            </a:pPr>
            <a:endParaRPr sz="665"/>
          </a:p>
        </p:txBody>
      </p:sp>
      <p:sp>
        <p:nvSpPr>
          <p:cNvPr id="4" name="Shape 1786"/>
          <p:cNvSpPr/>
          <p:nvPr/>
        </p:nvSpPr>
        <p:spPr>
          <a:xfrm>
            <a:off x="6134264" y="2247559"/>
            <a:ext cx="2081673" cy="1356187"/>
          </a:xfrm>
          <a:prstGeom prst="line">
            <a:avLst/>
          </a:prstGeom>
          <a:ln w="12700">
            <a:solidFill>
              <a:srgbClr val="A6AAA9"/>
            </a:solidFill>
            <a:miter lim="400000"/>
          </a:ln>
        </p:spPr>
        <p:txBody>
          <a:bodyPr lIns="0" tIns="0" rIns="0" bIns="0"/>
          <a:lstStyle/>
          <a:p>
            <a:pPr defTabSz="228600">
              <a:defRPr sz="1200">
                <a:solidFill>
                  <a:srgbClr val="000000"/>
                </a:solidFill>
                <a:latin typeface="Helvetica"/>
                <a:ea typeface="Helvetica"/>
                <a:cs typeface="Helvetica"/>
                <a:sym typeface="Helvetica"/>
              </a:defRPr>
            </a:pPr>
            <a:endParaRPr sz="665"/>
          </a:p>
        </p:txBody>
      </p:sp>
      <p:sp>
        <p:nvSpPr>
          <p:cNvPr id="5" name="Shape 1788"/>
          <p:cNvSpPr/>
          <p:nvPr/>
        </p:nvSpPr>
        <p:spPr>
          <a:xfrm flipH="1">
            <a:off x="4055439" y="2247559"/>
            <a:ext cx="2073651" cy="1348827"/>
          </a:xfrm>
          <a:prstGeom prst="line">
            <a:avLst/>
          </a:prstGeom>
          <a:ln w="12700">
            <a:solidFill>
              <a:srgbClr val="A6AAA9"/>
            </a:solidFill>
            <a:miter lim="400000"/>
          </a:ln>
        </p:spPr>
        <p:txBody>
          <a:bodyPr lIns="0" tIns="0" rIns="0" bIns="0"/>
          <a:lstStyle/>
          <a:p>
            <a:pPr defTabSz="228600">
              <a:defRPr sz="1200">
                <a:solidFill>
                  <a:srgbClr val="000000"/>
                </a:solidFill>
                <a:latin typeface="Helvetica"/>
                <a:ea typeface="Helvetica"/>
                <a:cs typeface="Helvetica"/>
                <a:sym typeface="Helvetica"/>
              </a:defRPr>
            </a:pPr>
            <a:endParaRPr sz="665"/>
          </a:p>
        </p:txBody>
      </p:sp>
      <p:sp>
        <p:nvSpPr>
          <p:cNvPr id="6" name="Shape 1789"/>
          <p:cNvSpPr/>
          <p:nvPr/>
        </p:nvSpPr>
        <p:spPr>
          <a:xfrm flipH="1">
            <a:off x="1982553" y="2247559"/>
            <a:ext cx="4145777" cy="1363547"/>
          </a:xfrm>
          <a:prstGeom prst="line">
            <a:avLst/>
          </a:prstGeom>
          <a:ln w="12700">
            <a:solidFill>
              <a:srgbClr val="A6AAA9"/>
            </a:solidFill>
            <a:miter lim="400000"/>
          </a:ln>
        </p:spPr>
        <p:txBody>
          <a:bodyPr lIns="0" tIns="0" rIns="0" bIns="0"/>
          <a:lstStyle/>
          <a:p>
            <a:pPr defTabSz="228600">
              <a:defRPr sz="1200">
                <a:solidFill>
                  <a:srgbClr val="000000"/>
                </a:solidFill>
                <a:latin typeface="Helvetica"/>
                <a:ea typeface="Helvetica"/>
                <a:cs typeface="Helvetica"/>
                <a:sym typeface="Helvetica"/>
              </a:defRPr>
            </a:pPr>
            <a:endParaRPr sz="665"/>
          </a:p>
        </p:txBody>
      </p:sp>
      <p:sp>
        <p:nvSpPr>
          <p:cNvPr id="7" name="Shape 1794"/>
          <p:cNvSpPr/>
          <p:nvPr/>
        </p:nvSpPr>
        <p:spPr>
          <a:xfrm>
            <a:off x="1048582" y="3355353"/>
            <a:ext cx="1892135" cy="589003"/>
          </a:xfrm>
          <a:prstGeom prst="roundRect">
            <a:avLst>
              <a:gd name="adj" fmla="val 50000"/>
            </a:avLst>
          </a:prstGeom>
          <a:solidFill>
            <a:schemeClr val="accent1"/>
          </a:solidFill>
          <a:ln w="12700">
            <a:miter lim="400000"/>
          </a:ln>
        </p:spPr>
        <p:txBody>
          <a:bodyPr lIns="19051" tIns="19051" rIns="19051" bIns="19051" anchor="ctr"/>
          <a:lstStyle/>
          <a:p>
            <a:pPr lvl="0"/>
            <a:endParaRPr sz="1735"/>
          </a:p>
        </p:txBody>
      </p:sp>
      <p:sp>
        <p:nvSpPr>
          <p:cNvPr id="8" name="Shape 1796"/>
          <p:cNvSpPr/>
          <p:nvPr/>
        </p:nvSpPr>
        <p:spPr>
          <a:xfrm>
            <a:off x="3111097" y="3355353"/>
            <a:ext cx="1892135" cy="589003"/>
          </a:xfrm>
          <a:prstGeom prst="roundRect">
            <a:avLst>
              <a:gd name="adj" fmla="val 50000"/>
            </a:avLst>
          </a:prstGeom>
          <a:solidFill>
            <a:schemeClr val="accent1"/>
          </a:solidFill>
          <a:ln w="12700">
            <a:miter lim="400000"/>
          </a:ln>
        </p:spPr>
        <p:txBody>
          <a:bodyPr lIns="19051" tIns="19051" rIns="19051" bIns="19051" anchor="ctr"/>
          <a:lstStyle/>
          <a:p>
            <a:pPr lvl="0"/>
            <a:endParaRPr sz="1735"/>
          </a:p>
        </p:txBody>
      </p:sp>
      <p:sp>
        <p:nvSpPr>
          <p:cNvPr id="9" name="Shape 1798"/>
          <p:cNvSpPr/>
          <p:nvPr/>
        </p:nvSpPr>
        <p:spPr>
          <a:xfrm>
            <a:off x="5159110" y="3355353"/>
            <a:ext cx="1892135" cy="589003"/>
          </a:xfrm>
          <a:prstGeom prst="roundRect">
            <a:avLst>
              <a:gd name="adj" fmla="val 50000"/>
            </a:avLst>
          </a:prstGeom>
          <a:solidFill>
            <a:schemeClr val="accent1"/>
          </a:solidFill>
          <a:ln w="12700">
            <a:miter lim="400000"/>
          </a:ln>
        </p:spPr>
        <p:txBody>
          <a:bodyPr lIns="19051" tIns="19051" rIns="19051" bIns="19051" anchor="ctr"/>
          <a:lstStyle/>
          <a:p>
            <a:pPr lvl="0"/>
            <a:endParaRPr sz="1735"/>
          </a:p>
        </p:txBody>
      </p:sp>
      <p:sp>
        <p:nvSpPr>
          <p:cNvPr id="10" name="Shape 1800"/>
          <p:cNvSpPr/>
          <p:nvPr/>
        </p:nvSpPr>
        <p:spPr>
          <a:xfrm>
            <a:off x="7181162" y="3355353"/>
            <a:ext cx="1892135" cy="589003"/>
          </a:xfrm>
          <a:prstGeom prst="roundRect">
            <a:avLst>
              <a:gd name="adj" fmla="val 50000"/>
            </a:avLst>
          </a:prstGeom>
          <a:solidFill>
            <a:schemeClr val="accent1"/>
          </a:solidFill>
          <a:ln w="12700">
            <a:miter lim="400000"/>
          </a:ln>
        </p:spPr>
        <p:txBody>
          <a:bodyPr lIns="19051" tIns="19051" rIns="19051" bIns="19051" anchor="ctr"/>
          <a:lstStyle/>
          <a:p>
            <a:pPr lvl="0"/>
            <a:endParaRPr sz="1735"/>
          </a:p>
        </p:txBody>
      </p:sp>
      <p:sp>
        <p:nvSpPr>
          <p:cNvPr id="11" name="Shape 1802"/>
          <p:cNvSpPr/>
          <p:nvPr/>
        </p:nvSpPr>
        <p:spPr>
          <a:xfrm>
            <a:off x="9227611" y="3355353"/>
            <a:ext cx="1892135" cy="589003"/>
          </a:xfrm>
          <a:prstGeom prst="roundRect">
            <a:avLst>
              <a:gd name="adj" fmla="val 50000"/>
            </a:avLst>
          </a:prstGeom>
          <a:solidFill>
            <a:schemeClr val="accent1"/>
          </a:solidFill>
          <a:ln w="12700">
            <a:miter lim="400000"/>
          </a:ln>
        </p:spPr>
        <p:txBody>
          <a:bodyPr lIns="19051" tIns="19051" rIns="19051" bIns="19051" anchor="ctr"/>
          <a:lstStyle/>
          <a:p>
            <a:pPr lvl="0"/>
            <a:endParaRPr sz="1735"/>
          </a:p>
        </p:txBody>
      </p:sp>
      <p:sp>
        <p:nvSpPr>
          <p:cNvPr id="12" name="Shape 1805"/>
          <p:cNvSpPr/>
          <p:nvPr/>
        </p:nvSpPr>
        <p:spPr>
          <a:xfrm>
            <a:off x="2251291" y="4363226"/>
            <a:ext cx="7741376" cy="1350847"/>
          </a:xfrm>
          <a:prstGeom prst="roundRect">
            <a:avLst>
              <a:gd name="adj" fmla="val 50000"/>
            </a:avLst>
          </a:prstGeom>
          <a:solidFill>
            <a:schemeClr val="accent2"/>
          </a:solidFill>
          <a:ln w="12700">
            <a:solidFill>
              <a:srgbClr val="A6AAA9"/>
            </a:solidFill>
            <a:miter lim="400000"/>
          </a:ln>
        </p:spPr>
        <p:txBody>
          <a:bodyPr lIns="19051" tIns="19051" rIns="19051" bIns="19051" anchor="ctr"/>
          <a:lstStyle/>
          <a:p>
            <a:pPr lvl="0"/>
            <a:endParaRPr sz="1735"/>
          </a:p>
        </p:txBody>
      </p:sp>
      <p:grpSp>
        <p:nvGrpSpPr>
          <p:cNvPr id="13" name="Group 33"/>
          <p:cNvGrpSpPr/>
          <p:nvPr/>
        </p:nvGrpSpPr>
        <p:grpSpPr>
          <a:xfrm>
            <a:off x="5526408" y="1696816"/>
            <a:ext cx="1191141" cy="1191141"/>
            <a:chOff x="5526407" y="1696816"/>
            <a:chExt cx="1191141" cy="1191141"/>
          </a:xfrm>
        </p:grpSpPr>
        <p:sp>
          <p:nvSpPr>
            <p:cNvPr id="14" name="Shape 1790"/>
            <p:cNvSpPr/>
            <p:nvPr/>
          </p:nvSpPr>
          <p:spPr>
            <a:xfrm>
              <a:off x="5526407" y="1696816"/>
              <a:ext cx="1191141" cy="119114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miter lim="400000"/>
            </a:ln>
          </p:spPr>
          <p:txBody>
            <a:bodyPr lIns="25400" tIns="25400" rIns="25400" bIns="25400" anchor="ctr"/>
            <a:lstStyle/>
            <a:p>
              <a:pPr lvl="0"/>
              <a:endParaRPr sz="1735"/>
            </a:p>
          </p:txBody>
        </p:sp>
        <p:sp>
          <p:nvSpPr>
            <p:cNvPr id="15" name="Shape 1804"/>
            <p:cNvSpPr/>
            <p:nvPr/>
          </p:nvSpPr>
          <p:spPr>
            <a:xfrm>
              <a:off x="5902228" y="2068264"/>
              <a:ext cx="448246" cy="448246"/>
            </a:xfrm>
            <a:custGeom>
              <a:avLst/>
              <a:gdLst/>
              <a:ahLst/>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solidFill>
              <a:srgbClr val="FFFFFF"/>
            </a:solidFill>
            <a:ln w="12700">
              <a:miter lim="400000"/>
            </a:ln>
          </p:spPr>
          <p:txBody>
            <a:bodyPr lIns="0" tIns="0" rIns="0" bIns="0" anchor="ctr"/>
            <a:lstStyle/>
            <a:p>
              <a:pPr lvl="0"/>
              <a:endParaRPr sz="1735"/>
            </a:p>
          </p:txBody>
        </p:sp>
      </p:grpSp>
      <p:sp>
        <p:nvSpPr>
          <p:cNvPr id="16" name="Text Placeholder 3"/>
          <p:cNvSpPr txBox="1"/>
          <p:nvPr/>
        </p:nvSpPr>
        <p:spPr>
          <a:xfrm>
            <a:off x="2888635" y="4660240"/>
            <a:ext cx="6395973" cy="756821"/>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sz="1465" dirty="0">
                <a:solidFill>
                  <a:schemeClr val="tx1">
                    <a:lumMod val="75000"/>
                    <a:lumOff val="25000"/>
                  </a:schemeClr>
                </a:solidFill>
                <a:latin typeface="微软雅黑" panose="020B0503020204020204" charset="-122"/>
                <a:ea typeface="微软雅黑" panose="020B0503020204020204" charset="-122"/>
              </a:rPr>
              <a:t>详写内容</a:t>
            </a:r>
            <a:r>
              <a:rPr lang="en-US" altLang="zh-CN" sz="1465" dirty="0">
                <a:solidFill>
                  <a:schemeClr val="tx1">
                    <a:lumMod val="75000"/>
                    <a:lumOff val="25000"/>
                  </a:schemeClr>
                </a:solidFill>
                <a:latin typeface="微软雅黑" panose="020B0503020204020204" charset="-122"/>
                <a:ea typeface="微软雅黑" panose="020B0503020204020204" charset="-122"/>
              </a:rPr>
              <a:t>……</a:t>
            </a:r>
            <a:r>
              <a:rPr lang="zh-CN" altLang="en-US" sz="1465" dirty="0">
                <a:solidFill>
                  <a:schemeClr val="tx1">
                    <a:lumMod val="75000"/>
                    <a:lumOff val="25000"/>
                  </a:schemeClr>
                </a:solidFill>
                <a:latin typeface="微软雅黑" panose="020B0503020204020204" charset="-122"/>
                <a:ea typeface="微软雅黑" panose="020B0503020204020204" charset="-122"/>
              </a:rPr>
              <a:t>点击输入本栏的具体文字，简明扼要的说明分项内容，此为概念图解，请根据您的具体内容酌情修改。详写内容</a:t>
            </a:r>
            <a:r>
              <a:rPr lang="en-US" altLang="zh-CN" sz="1465" dirty="0">
                <a:solidFill>
                  <a:schemeClr val="tx1">
                    <a:lumMod val="75000"/>
                    <a:lumOff val="25000"/>
                  </a:schemeClr>
                </a:solidFill>
                <a:latin typeface="微软雅黑" panose="020B0503020204020204" charset="-122"/>
                <a:ea typeface="微软雅黑" panose="020B0503020204020204" charset="-122"/>
              </a:rPr>
              <a:t>……</a:t>
            </a:r>
            <a:r>
              <a:rPr lang="zh-CN" altLang="en-US" sz="1465" dirty="0">
                <a:solidFill>
                  <a:schemeClr val="tx1">
                    <a:lumMod val="75000"/>
                    <a:lumOff val="25000"/>
                  </a:schemeClr>
                </a:solidFill>
                <a:latin typeface="微软雅黑" panose="020B0503020204020204" charset="-122"/>
                <a:ea typeface="微软雅黑" panose="020B0503020204020204" charset="-122"/>
              </a:rPr>
              <a:t>点击输入本栏的具体文字，简明扼要的说明分项内容，此为概念图解，请根据您的具体内容酌情修改。</a:t>
            </a:r>
            <a:endParaRPr lang="en-US" altLang="zh-CN" sz="1465" dirty="0">
              <a:solidFill>
                <a:schemeClr val="tx1">
                  <a:lumMod val="75000"/>
                  <a:lumOff val="25000"/>
                </a:schemeClr>
              </a:solidFill>
              <a:latin typeface="微软雅黑" panose="020B0503020204020204" charset="-122"/>
              <a:ea typeface="微软雅黑" panose="020B0503020204020204" charset="-122"/>
            </a:endParaRPr>
          </a:p>
        </p:txBody>
      </p:sp>
      <p:sp>
        <p:nvSpPr>
          <p:cNvPr id="17" name="Text Placeholder 3"/>
          <p:cNvSpPr txBox="1"/>
          <p:nvPr/>
        </p:nvSpPr>
        <p:spPr>
          <a:xfrm>
            <a:off x="3118849" y="3445484"/>
            <a:ext cx="1876627" cy="408745"/>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600" b="1" dirty="0">
                <a:solidFill>
                  <a:schemeClr val="bg1"/>
                </a:solidFill>
                <a:latin typeface="微软雅黑" panose="020B0503020204020204" charset="-122"/>
                <a:ea typeface="微软雅黑" panose="020B0503020204020204" charset="-122"/>
              </a:rPr>
              <a:t>点击输入内容</a:t>
            </a:r>
            <a:endParaRPr lang="en-GB" altLang="zh-CN" sz="1600" b="1" dirty="0">
              <a:solidFill>
                <a:schemeClr val="bg1"/>
              </a:solidFill>
              <a:latin typeface="微软雅黑" panose="020B0503020204020204" charset="-122"/>
              <a:ea typeface="微软雅黑" panose="020B0503020204020204" charset="-122"/>
            </a:endParaRPr>
          </a:p>
        </p:txBody>
      </p:sp>
      <p:sp>
        <p:nvSpPr>
          <p:cNvPr id="18" name="Text Placeholder 3"/>
          <p:cNvSpPr txBox="1"/>
          <p:nvPr/>
        </p:nvSpPr>
        <p:spPr>
          <a:xfrm>
            <a:off x="5166861" y="3445484"/>
            <a:ext cx="1876627" cy="408745"/>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600" b="1" dirty="0">
                <a:solidFill>
                  <a:schemeClr val="bg1"/>
                </a:solidFill>
                <a:latin typeface="微软雅黑" panose="020B0503020204020204" charset="-122"/>
                <a:ea typeface="微软雅黑" panose="020B0503020204020204" charset="-122"/>
              </a:rPr>
              <a:t>点击输入内容</a:t>
            </a:r>
            <a:endParaRPr lang="en-GB" altLang="zh-CN" sz="1600" b="1" dirty="0">
              <a:solidFill>
                <a:schemeClr val="bg1"/>
              </a:solidFill>
              <a:latin typeface="微软雅黑" panose="020B0503020204020204" charset="-122"/>
              <a:ea typeface="微软雅黑" panose="020B0503020204020204" charset="-122"/>
            </a:endParaRPr>
          </a:p>
        </p:txBody>
      </p:sp>
      <p:sp>
        <p:nvSpPr>
          <p:cNvPr id="19" name="Text Placeholder 3"/>
          <p:cNvSpPr txBox="1"/>
          <p:nvPr/>
        </p:nvSpPr>
        <p:spPr>
          <a:xfrm>
            <a:off x="7188915" y="3445484"/>
            <a:ext cx="1876627" cy="408745"/>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600" b="1" dirty="0">
                <a:solidFill>
                  <a:schemeClr val="bg1"/>
                </a:solidFill>
                <a:latin typeface="微软雅黑" panose="020B0503020204020204" charset="-122"/>
                <a:ea typeface="微软雅黑" panose="020B0503020204020204" charset="-122"/>
              </a:rPr>
              <a:t>点击输入内容</a:t>
            </a:r>
            <a:endParaRPr lang="en-GB" altLang="zh-CN" sz="1600" b="1" dirty="0">
              <a:solidFill>
                <a:schemeClr val="bg1"/>
              </a:solidFill>
              <a:latin typeface="微软雅黑" panose="020B0503020204020204" charset="-122"/>
              <a:ea typeface="微软雅黑" panose="020B0503020204020204" charset="-122"/>
            </a:endParaRPr>
          </a:p>
        </p:txBody>
      </p:sp>
      <p:sp>
        <p:nvSpPr>
          <p:cNvPr id="20" name="Text Placeholder 3"/>
          <p:cNvSpPr txBox="1"/>
          <p:nvPr/>
        </p:nvSpPr>
        <p:spPr>
          <a:xfrm>
            <a:off x="1072037" y="3445484"/>
            <a:ext cx="1876627" cy="408745"/>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600" b="1" dirty="0">
                <a:solidFill>
                  <a:schemeClr val="bg1"/>
                </a:solidFill>
                <a:latin typeface="微软雅黑" panose="020B0503020204020204" charset="-122"/>
                <a:ea typeface="微软雅黑" panose="020B0503020204020204" charset="-122"/>
              </a:rPr>
              <a:t>点击输入内容</a:t>
            </a:r>
            <a:endParaRPr lang="en-GB" altLang="zh-CN" sz="1600" b="1" dirty="0">
              <a:solidFill>
                <a:schemeClr val="bg1"/>
              </a:solidFill>
              <a:latin typeface="微软雅黑" panose="020B0503020204020204" charset="-122"/>
              <a:ea typeface="微软雅黑" panose="020B0503020204020204" charset="-122"/>
            </a:endParaRPr>
          </a:p>
        </p:txBody>
      </p:sp>
      <p:sp>
        <p:nvSpPr>
          <p:cNvPr id="21" name="Text Placeholder 3"/>
          <p:cNvSpPr txBox="1"/>
          <p:nvPr/>
        </p:nvSpPr>
        <p:spPr>
          <a:xfrm>
            <a:off x="9241713" y="3444524"/>
            <a:ext cx="1876627" cy="408745"/>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600" b="1" dirty="0">
                <a:solidFill>
                  <a:schemeClr val="bg1"/>
                </a:solidFill>
                <a:latin typeface="微软雅黑" panose="020B0503020204020204" charset="-122"/>
                <a:ea typeface="微软雅黑" panose="020B0503020204020204" charset="-122"/>
              </a:rPr>
              <a:t>点击输入内容</a:t>
            </a:r>
            <a:endParaRPr lang="en-GB" altLang="zh-CN" sz="1600" b="1" dirty="0">
              <a:solidFill>
                <a:schemeClr val="bg1"/>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3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up)">
                                      <p:cBhvr>
                                        <p:cTn id="24" dur="300"/>
                                        <p:tgtEl>
                                          <p:spTgt spid="5"/>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
                                            <p:txEl>
                                              <p:pRg st="0" end="0"/>
                                            </p:txEl>
                                          </p:spTgt>
                                        </p:tgtEl>
                                        <p:attrNameLst>
                                          <p:attrName>style.visibility</p:attrName>
                                        </p:attrNameLst>
                                      </p:cBhvr>
                                      <p:to>
                                        <p:strVal val="visible"/>
                                      </p:to>
                                    </p:set>
                                    <p:animEffect transition="in" filter="fade">
                                      <p:cBhvr>
                                        <p:cTn id="31" dur="500"/>
                                        <p:tgtEl>
                                          <p:spTgt spid="17">
                                            <p:txEl>
                                              <p:pRg st="0" end="0"/>
                                            </p:txEl>
                                          </p:spTgt>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up)">
                                      <p:cBhvr>
                                        <p:cTn id="35" dur="300"/>
                                        <p:tgtEl>
                                          <p:spTgt spid="2"/>
                                        </p:tgtEl>
                                      </p:cBhvr>
                                    </p:animEffect>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wipe(up)">
                                      <p:cBhvr>
                                        <p:cTn id="46" dur="300"/>
                                        <p:tgtEl>
                                          <p:spTgt spid="4"/>
                                        </p:tgtEl>
                                      </p:cBhvr>
                                    </p:animEffect>
                                  </p:childTnLst>
                                </p:cTn>
                              </p:par>
                            </p:childTnLst>
                          </p:cTn>
                        </p:par>
                        <p:par>
                          <p:cTn id="47" fill="hold">
                            <p:stCondLst>
                              <p:cond delay="4000"/>
                            </p:stCondLst>
                            <p:childTnLst>
                              <p:par>
                                <p:cTn id="48" presetID="10" presetClass="entr" presetSubtype="0"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up)">
                                      <p:cBhvr>
                                        <p:cTn id="57" dur="300"/>
                                        <p:tgtEl>
                                          <p:spTgt spid="3"/>
                                        </p:tgtEl>
                                      </p:cBhvr>
                                    </p:animEffect>
                                  </p:childTnLst>
                                </p:cTn>
                              </p:par>
                            </p:childTnLst>
                          </p:cTn>
                        </p:par>
                        <p:par>
                          <p:cTn id="58" fill="hold">
                            <p:stCondLst>
                              <p:cond delay="5000"/>
                            </p:stCondLst>
                            <p:childTnLst>
                              <p:par>
                                <p:cTn id="59" presetID="10"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500"/>
                                        <p:tgtEl>
                                          <p:spTgt spid="1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500"/>
                                        <p:tgtEl>
                                          <p:spTgt spid="21"/>
                                        </p:tgtEl>
                                      </p:cBhvr>
                                    </p:animEffect>
                                  </p:childTnLst>
                                </p:cTn>
                              </p:par>
                            </p:childTnLst>
                          </p:cTn>
                        </p:par>
                        <p:par>
                          <p:cTn id="65" fill="hold">
                            <p:stCondLst>
                              <p:cond delay="5500"/>
                            </p:stCondLst>
                            <p:childTnLst>
                              <p:par>
                                <p:cTn id="66" presetID="53" presetClass="entr" presetSubtype="528" fill="hold" grpId="0" nodeType="afterEffect">
                                  <p:stCondLst>
                                    <p:cond delay="0"/>
                                  </p:stCondLst>
                                  <p:childTnLst>
                                    <p:set>
                                      <p:cBhvr>
                                        <p:cTn id="67" dur="1" fill="hold">
                                          <p:stCondLst>
                                            <p:cond delay="0"/>
                                          </p:stCondLst>
                                        </p:cTn>
                                        <p:tgtEl>
                                          <p:spTgt spid="12"/>
                                        </p:tgtEl>
                                        <p:attrNameLst>
                                          <p:attrName>style.visibility</p:attrName>
                                        </p:attrNameLst>
                                      </p:cBhvr>
                                      <p:to>
                                        <p:strVal val="visible"/>
                                      </p:to>
                                    </p:set>
                                    <p:anim calcmode="lin" valueType="num">
                                      <p:cBhvr>
                                        <p:cTn id="68" dur="500" fill="hold"/>
                                        <p:tgtEl>
                                          <p:spTgt spid="12"/>
                                        </p:tgtEl>
                                        <p:attrNameLst>
                                          <p:attrName>ppt_w</p:attrName>
                                        </p:attrNameLst>
                                      </p:cBhvr>
                                      <p:tavLst>
                                        <p:tav tm="0">
                                          <p:val>
                                            <p:fltVal val="0"/>
                                          </p:val>
                                        </p:tav>
                                        <p:tav tm="100000">
                                          <p:val>
                                            <p:strVal val="#ppt_w"/>
                                          </p:val>
                                        </p:tav>
                                      </p:tavLst>
                                    </p:anim>
                                    <p:anim calcmode="lin" valueType="num">
                                      <p:cBhvr>
                                        <p:cTn id="69" dur="500" fill="hold"/>
                                        <p:tgtEl>
                                          <p:spTgt spid="12"/>
                                        </p:tgtEl>
                                        <p:attrNameLst>
                                          <p:attrName>ppt_h</p:attrName>
                                        </p:attrNameLst>
                                      </p:cBhvr>
                                      <p:tavLst>
                                        <p:tav tm="0">
                                          <p:val>
                                            <p:fltVal val="0"/>
                                          </p:val>
                                        </p:tav>
                                        <p:tav tm="100000">
                                          <p:val>
                                            <p:strVal val="#ppt_h"/>
                                          </p:val>
                                        </p:tav>
                                      </p:tavLst>
                                    </p:anim>
                                    <p:animEffect transition="in" filter="fade">
                                      <p:cBhvr>
                                        <p:cTn id="70" dur="500"/>
                                        <p:tgtEl>
                                          <p:spTgt spid="12"/>
                                        </p:tgtEl>
                                      </p:cBhvr>
                                    </p:animEffect>
                                    <p:anim calcmode="lin" valueType="num">
                                      <p:cBhvr>
                                        <p:cTn id="71" dur="500" fill="hold"/>
                                        <p:tgtEl>
                                          <p:spTgt spid="12"/>
                                        </p:tgtEl>
                                        <p:attrNameLst>
                                          <p:attrName>ppt_x</p:attrName>
                                        </p:attrNameLst>
                                      </p:cBhvr>
                                      <p:tavLst>
                                        <p:tav tm="0">
                                          <p:val>
                                            <p:fltVal val="0.5"/>
                                          </p:val>
                                        </p:tav>
                                        <p:tav tm="100000">
                                          <p:val>
                                            <p:strVal val="#ppt_x"/>
                                          </p:val>
                                        </p:tav>
                                      </p:tavLst>
                                    </p:anim>
                                    <p:anim calcmode="lin" valueType="num">
                                      <p:cBhvr>
                                        <p:cTn id="72" dur="500" fill="hold"/>
                                        <p:tgtEl>
                                          <p:spTgt spid="12"/>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fltVal val="0"/>
                                          </p:val>
                                        </p:tav>
                                        <p:tav tm="100000">
                                          <p:val>
                                            <p:strVal val="#ppt_w"/>
                                          </p:val>
                                        </p:tav>
                                      </p:tavLst>
                                    </p:anim>
                                    <p:anim calcmode="lin" valueType="num">
                                      <p:cBhvr>
                                        <p:cTn id="76" dur="500" fill="hold"/>
                                        <p:tgtEl>
                                          <p:spTgt spid="16"/>
                                        </p:tgtEl>
                                        <p:attrNameLst>
                                          <p:attrName>ppt_h</p:attrName>
                                        </p:attrNameLst>
                                      </p:cBhvr>
                                      <p:tavLst>
                                        <p:tav tm="0">
                                          <p:val>
                                            <p:fltVal val="0"/>
                                          </p:val>
                                        </p:tav>
                                        <p:tav tm="100000">
                                          <p:val>
                                            <p:strVal val="#ppt_h"/>
                                          </p:val>
                                        </p:tav>
                                      </p:tavLst>
                                    </p:anim>
                                    <p:animEffect transition="in" filter="fade">
                                      <p:cBhvr>
                                        <p:cTn id="77" dur="500"/>
                                        <p:tgtEl>
                                          <p:spTgt spid="16"/>
                                        </p:tgtEl>
                                      </p:cBhvr>
                                    </p:animEffect>
                                    <p:anim calcmode="lin" valueType="num">
                                      <p:cBhvr>
                                        <p:cTn id="78" dur="500" fill="hold"/>
                                        <p:tgtEl>
                                          <p:spTgt spid="16"/>
                                        </p:tgtEl>
                                        <p:attrNameLst>
                                          <p:attrName>ppt_x</p:attrName>
                                        </p:attrNameLst>
                                      </p:cBhvr>
                                      <p:tavLst>
                                        <p:tav tm="0">
                                          <p:val>
                                            <p:fltVal val="0.5"/>
                                          </p:val>
                                        </p:tav>
                                        <p:tav tm="100000">
                                          <p:val>
                                            <p:strVal val="#ppt_x"/>
                                          </p:val>
                                        </p:tav>
                                      </p:tavLst>
                                    </p:anim>
                                    <p:anim calcmode="lin" valueType="num">
                                      <p:cBhvr>
                                        <p:cTn id="79" dur="500" fill="hold"/>
                                        <p:tgtEl>
                                          <p:spTgt spid="1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6" grpId="0"/>
      <p:bldP spid="17" grpId="0" build="p"/>
      <p:bldP spid="18" grpId="0"/>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0"/>
          <p:cNvSpPr txBox="1"/>
          <p:nvPr/>
        </p:nvSpPr>
        <p:spPr>
          <a:xfrm>
            <a:off x="1367943" y="4682663"/>
            <a:ext cx="1123220" cy="625636"/>
          </a:xfrm>
          <a:prstGeom prst="rect">
            <a:avLst/>
          </a:prstGeom>
          <a:noFill/>
        </p:spPr>
        <p:txBody>
          <a:bodyPr wrap="square" lIns="91391" tIns="45696" rIns="91391" bIns="45696" rtlCol="0" anchor="ctr">
            <a:spAutoFit/>
          </a:bodyPr>
          <a:lstStyle>
            <a:defPPr>
              <a:defRPr lang="zh-CN"/>
            </a:defPPr>
            <a:lvl1pPr algn="ct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charset="-122"/>
                <a:ea typeface="微软雅黑" panose="020B0503020204020204" charset="-122"/>
              </a:defRPr>
            </a:lvl1pPr>
          </a:lstStyle>
          <a:p>
            <a:r>
              <a:rPr lang="zh-CN" altLang="en-US" sz="1735" dirty="0">
                <a:solidFill>
                  <a:schemeClr val="tx1">
                    <a:lumMod val="85000"/>
                    <a:lumOff val="15000"/>
                  </a:schemeClr>
                </a:solidFill>
              </a:rPr>
              <a:t>点击添加</a:t>
            </a:r>
            <a:endParaRPr lang="en-US" altLang="zh-CN" sz="1735" dirty="0">
              <a:solidFill>
                <a:schemeClr val="tx1">
                  <a:lumMod val="85000"/>
                  <a:lumOff val="15000"/>
                </a:schemeClr>
              </a:solidFill>
            </a:endParaRPr>
          </a:p>
          <a:p>
            <a:r>
              <a:rPr lang="zh-CN" altLang="en-US" sz="1735" dirty="0">
                <a:solidFill>
                  <a:schemeClr val="tx1">
                    <a:lumMod val="85000"/>
                    <a:lumOff val="15000"/>
                  </a:schemeClr>
                </a:solidFill>
              </a:rPr>
              <a:t>文字</a:t>
            </a:r>
          </a:p>
        </p:txBody>
      </p:sp>
      <p:sp>
        <p:nvSpPr>
          <p:cNvPr id="3" name="TextBox 31"/>
          <p:cNvSpPr txBox="1"/>
          <p:nvPr/>
        </p:nvSpPr>
        <p:spPr>
          <a:xfrm>
            <a:off x="2831665" y="3200521"/>
            <a:ext cx="1591227" cy="892312"/>
          </a:xfrm>
          <a:prstGeom prst="rect">
            <a:avLst/>
          </a:prstGeom>
          <a:noFill/>
        </p:spPr>
        <p:txBody>
          <a:bodyPr wrap="square" lIns="91391" tIns="45696" rIns="91391" bIns="45696" rtlCol="0" anchor="ctr">
            <a:spAutoFit/>
          </a:bodyPr>
          <a:lstStyle/>
          <a:p>
            <a:pPr algn="ctr"/>
            <a:r>
              <a:rPr lang="zh-CN" altLang="en-US" sz="1735" dirty="0">
                <a:solidFill>
                  <a:schemeClr val="tx1">
                    <a:lumMod val="85000"/>
                    <a:lumOff val="15000"/>
                  </a:schemeClr>
                </a:solidFill>
                <a:latin typeface="微软雅黑" panose="020B0503020204020204" charset="-122"/>
                <a:ea typeface="微软雅黑" panose="020B0503020204020204" charset="-122"/>
              </a:rPr>
              <a:t>点击添加</a:t>
            </a:r>
            <a:endParaRPr lang="en-US" altLang="zh-CN" sz="1735" dirty="0">
              <a:solidFill>
                <a:schemeClr val="tx1">
                  <a:lumMod val="85000"/>
                  <a:lumOff val="15000"/>
                </a:schemeClr>
              </a:solidFill>
              <a:latin typeface="微软雅黑" panose="020B0503020204020204" charset="-122"/>
              <a:ea typeface="微软雅黑" panose="020B0503020204020204" charset="-122"/>
            </a:endParaRPr>
          </a:p>
          <a:p>
            <a:pPr algn="ctr"/>
            <a:r>
              <a:rPr lang="zh-CN" altLang="en-US" sz="1735" dirty="0">
                <a:solidFill>
                  <a:schemeClr val="tx1">
                    <a:lumMod val="85000"/>
                    <a:lumOff val="15000"/>
                  </a:schemeClr>
                </a:solidFill>
                <a:latin typeface="微软雅黑" panose="020B0503020204020204" charset="-122"/>
                <a:ea typeface="微软雅黑" panose="020B0503020204020204" charset="-122"/>
              </a:rPr>
              <a:t>文字点击添加</a:t>
            </a:r>
            <a:endParaRPr lang="en-US" altLang="zh-CN" sz="1735" dirty="0">
              <a:solidFill>
                <a:schemeClr val="tx1">
                  <a:lumMod val="85000"/>
                  <a:lumOff val="15000"/>
                </a:schemeClr>
              </a:solidFill>
              <a:latin typeface="微软雅黑" panose="020B0503020204020204" charset="-122"/>
              <a:ea typeface="微软雅黑" panose="020B0503020204020204" charset="-122"/>
            </a:endParaRPr>
          </a:p>
          <a:p>
            <a:pPr algn="ctr"/>
            <a:r>
              <a:rPr lang="zh-CN" altLang="en-US" sz="1735" dirty="0">
                <a:solidFill>
                  <a:schemeClr val="tx1">
                    <a:lumMod val="85000"/>
                    <a:lumOff val="15000"/>
                  </a:schemeClr>
                </a:solidFill>
                <a:latin typeface="微软雅黑" panose="020B0503020204020204" charset="-122"/>
                <a:ea typeface="微软雅黑" panose="020B0503020204020204" charset="-122"/>
              </a:rPr>
              <a:t>文字</a:t>
            </a:r>
          </a:p>
        </p:txBody>
      </p:sp>
      <p:sp>
        <p:nvSpPr>
          <p:cNvPr id="4" name="TextBox 33"/>
          <p:cNvSpPr txBox="1"/>
          <p:nvPr/>
        </p:nvSpPr>
        <p:spPr>
          <a:xfrm>
            <a:off x="4810551" y="4448830"/>
            <a:ext cx="1123220" cy="625636"/>
          </a:xfrm>
          <a:prstGeom prst="rect">
            <a:avLst/>
          </a:prstGeom>
          <a:noFill/>
        </p:spPr>
        <p:txBody>
          <a:bodyPr wrap="square" lIns="91391" tIns="45696" rIns="91391" bIns="45696" rtlCol="0" anchor="ctr">
            <a:spAutoFit/>
          </a:bodyPr>
          <a:lstStyle>
            <a:defPPr>
              <a:defRPr lang="zh-CN"/>
            </a:defPPr>
            <a:lvl1pPr algn="ctr">
              <a:defRPr sz="16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charset="-122"/>
                <a:ea typeface="微软雅黑" panose="020B0503020204020204" charset="-122"/>
              </a:defRPr>
            </a:lvl1pPr>
          </a:lstStyle>
          <a:p>
            <a:r>
              <a:rPr lang="zh-CN" altLang="en-US" sz="1735" dirty="0">
                <a:solidFill>
                  <a:schemeClr val="tx1">
                    <a:lumMod val="85000"/>
                    <a:lumOff val="15000"/>
                  </a:schemeClr>
                </a:solidFill>
              </a:rPr>
              <a:t>点击添加</a:t>
            </a:r>
            <a:endParaRPr lang="en-US" altLang="zh-CN" sz="1735" dirty="0">
              <a:solidFill>
                <a:schemeClr val="tx1">
                  <a:lumMod val="85000"/>
                  <a:lumOff val="15000"/>
                </a:schemeClr>
              </a:solidFill>
            </a:endParaRPr>
          </a:p>
          <a:p>
            <a:r>
              <a:rPr lang="zh-CN" altLang="en-US" sz="1735" dirty="0">
                <a:solidFill>
                  <a:schemeClr val="tx1">
                    <a:lumMod val="85000"/>
                    <a:lumOff val="15000"/>
                  </a:schemeClr>
                </a:solidFill>
              </a:rPr>
              <a:t>文字</a:t>
            </a:r>
          </a:p>
        </p:txBody>
      </p:sp>
      <p:sp>
        <p:nvSpPr>
          <p:cNvPr id="5" name="TextBox 34"/>
          <p:cNvSpPr txBox="1"/>
          <p:nvPr/>
        </p:nvSpPr>
        <p:spPr>
          <a:xfrm>
            <a:off x="6252572" y="3367593"/>
            <a:ext cx="1591227" cy="625636"/>
          </a:xfrm>
          <a:prstGeom prst="rect">
            <a:avLst/>
          </a:prstGeom>
          <a:noFill/>
        </p:spPr>
        <p:txBody>
          <a:bodyPr wrap="square" lIns="91391" tIns="45696" rIns="91391" bIns="45696" rtlCol="0" anchor="ctr">
            <a:spAutoFit/>
          </a:bodyPr>
          <a:lstStyle/>
          <a:p>
            <a:pPr algn="ctr"/>
            <a:r>
              <a:rPr lang="zh-CN" altLang="en-US" sz="1735" dirty="0">
                <a:solidFill>
                  <a:schemeClr val="tx1">
                    <a:lumMod val="85000"/>
                    <a:lumOff val="15000"/>
                  </a:schemeClr>
                </a:solidFill>
                <a:latin typeface="微软雅黑" panose="020B0503020204020204" charset="-122"/>
                <a:ea typeface="微软雅黑" panose="020B0503020204020204" charset="-122"/>
              </a:rPr>
              <a:t>点击添加</a:t>
            </a:r>
            <a:endParaRPr lang="en-US" altLang="zh-CN" sz="1735" dirty="0">
              <a:solidFill>
                <a:schemeClr val="tx1">
                  <a:lumMod val="85000"/>
                  <a:lumOff val="15000"/>
                </a:schemeClr>
              </a:solidFill>
              <a:latin typeface="微软雅黑" panose="020B0503020204020204" charset="-122"/>
              <a:ea typeface="微软雅黑" panose="020B0503020204020204" charset="-122"/>
            </a:endParaRPr>
          </a:p>
          <a:p>
            <a:pPr algn="ctr"/>
            <a:r>
              <a:rPr lang="zh-CN" altLang="en-US" sz="1735" dirty="0">
                <a:solidFill>
                  <a:schemeClr val="tx1">
                    <a:lumMod val="85000"/>
                    <a:lumOff val="15000"/>
                  </a:schemeClr>
                </a:solidFill>
                <a:latin typeface="微软雅黑" panose="020B0503020204020204" charset="-122"/>
                <a:ea typeface="微软雅黑" panose="020B0503020204020204" charset="-122"/>
              </a:rPr>
              <a:t>文字点击</a:t>
            </a:r>
          </a:p>
        </p:txBody>
      </p:sp>
      <p:sp>
        <p:nvSpPr>
          <p:cNvPr id="6" name="矩形 5"/>
          <p:cNvSpPr/>
          <p:nvPr/>
        </p:nvSpPr>
        <p:spPr>
          <a:xfrm>
            <a:off x="8605637" y="2444675"/>
            <a:ext cx="2590939" cy="3508604"/>
          </a:xfrm>
          <a:prstGeom prst="rect">
            <a:avLst/>
          </a:prstGeom>
        </p:spPr>
        <p:txBody>
          <a:bodyPr wrap="square" lIns="91391" tIns="45696" rIns="91391" bIns="45696">
            <a:spAutoFit/>
          </a:bodyPr>
          <a:lstStyle/>
          <a:p>
            <a:pPr>
              <a:lnSpc>
                <a:spcPct val="150000"/>
              </a:lnSpc>
            </a:pPr>
            <a:r>
              <a:rPr lang="zh-CN" altLang="en-US" sz="2000" b="1" dirty="0">
                <a:solidFill>
                  <a:schemeClr val="tx1">
                    <a:lumMod val="75000"/>
                    <a:lumOff val="25000"/>
                  </a:schemeClr>
                </a:solidFill>
                <a:latin typeface="微软雅黑" panose="020B0503020204020204" charset="-122"/>
                <a:ea typeface="微软雅黑" panose="020B0503020204020204" charset="-122"/>
              </a:rPr>
              <a:t>点击添加小标题</a:t>
            </a:r>
            <a:endParaRPr lang="en-US" altLang="zh-CN" sz="2000" b="1" dirty="0">
              <a:solidFill>
                <a:schemeClr val="tx1">
                  <a:lumMod val="75000"/>
                  <a:lumOff val="25000"/>
                </a:schemeClr>
              </a:solidFill>
              <a:latin typeface="微软雅黑" panose="020B0503020204020204" charset="-122"/>
              <a:ea typeface="微软雅黑" panose="020B0503020204020204" charset="-122"/>
            </a:endParaRPr>
          </a:p>
          <a:p>
            <a:pPr>
              <a:lnSpc>
                <a:spcPct val="150000"/>
              </a:lnSpc>
            </a:pPr>
            <a:r>
              <a:rPr lang="zh-CN" altLang="en-US" sz="1600"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您的内容打在这里，或者通过复制您的文本后，在此框中选择粘贴，并选择只保留文字。</a:t>
            </a:r>
            <a:endParaRPr lang="en-US" altLang="zh-CN" sz="1600" dirty="0">
              <a:solidFill>
                <a:schemeClr val="tx1">
                  <a:lumMod val="75000"/>
                  <a:lumOff val="25000"/>
                </a:schemeClr>
              </a:solidFill>
              <a:latin typeface="微软雅黑" panose="020B0503020204020204" charset="-122"/>
              <a:ea typeface="微软雅黑" panose="020B0503020204020204" charset="-122"/>
            </a:endParaRPr>
          </a:p>
          <a:p>
            <a:pPr>
              <a:lnSpc>
                <a:spcPct val="150000"/>
              </a:lnSpc>
            </a:pPr>
            <a:r>
              <a:rPr lang="zh-CN" altLang="en-US" sz="1600"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您的内容打在这里，或者通过复制您的文本后，在此框中选择粘贴，并选择只保留文字。</a:t>
            </a:r>
            <a:endParaRPr lang="en-US" altLang="zh-CN" sz="1600" dirty="0">
              <a:solidFill>
                <a:schemeClr val="tx1">
                  <a:lumMod val="75000"/>
                  <a:lumOff val="25000"/>
                </a:schemeClr>
              </a:solidFill>
              <a:latin typeface="微软雅黑" panose="020B0503020204020204" charset="-122"/>
              <a:ea typeface="微软雅黑" panose="020B0503020204020204" charset="-122"/>
              <a:cs typeface="华文黑体" pitchFamily="2" charset="-122"/>
            </a:endParaRPr>
          </a:p>
        </p:txBody>
      </p:sp>
      <p:sp>
        <p:nvSpPr>
          <p:cNvPr id="7" name="Freeform 4"/>
          <p:cNvSpPr/>
          <p:nvPr/>
        </p:nvSpPr>
        <p:spPr bwMode="auto">
          <a:xfrm>
            <a:off x="2451461" y="2493049"/>
            <a:ext cx="2329073" cy="2329832"/>
          </a:xfrm>
          <a:custGeom>
            <a:avLst/>
            <a:gdLst/>
            <a:ahLst/>
            <a:cxnLst/>
            <a:rect l="l" t="t" r="r" b="b"/>
            <a:pathLst>
              <a:path w="2628619" h="2628031">
                <a:moveTo>
                  <a:pt x="1316980" y="400615"/>
                </a:moveTo>
                <a:cubicBezTo>
                  <a:pt x="813885" y="400615"/>
                  <a:pt x="406046" y="809559"/>
                  <a:pt x="406046" y="1314016"/>
                </a:cubicBezTo>
                <a:cubicBezTo>
                  <a:pt x="406046" y="1818473"/>
                  <a:pt x="813885" y="2227417"/>
                  <a:pt x="1316980" y="2227417"/>
                </a:cubicBezTo>
                <a:cubicBezTo>
                  <a:pt x="1820075" y="2227417"/>
                  <a:pt x="2227914" y="1818473"/>
                  <a:pt x="2227914" y="1314016"/>
                </a:cubicBezTo>
                <a:cubicBezTo>
                  <a:pt x="2227914" y="809559"/>
                  <a:pt x="1820075" y="400615"/>
                  <a:pt x="1316980" y="400615"/>
                </a:cubicBezTo>
                <a:close/>
                <a:moveTo>
                  <a:pt x="1151586" y="0"/>
                </a:moveTo>
                <a:lnTo>
                  <a:pt x="1254227" y="145306"/>
                </a:lnTo>
                <a:lnTo>
                  <a:pt x="1316813" y="142801"/>
                </a:lnTo>
                <a:lnTo>
                  <a:pt x="1379399" y="145306"/>
                </a:lnTo>
                <a:lnTo>
                  <a:pt x="1482041" y="0"/>
                </a:lnTo>
                <a:lnTo>
                  <a:pt x="1522096" y="5011"/>
                </a:lnTo>
                <a:lnTo>
                  <a:pt x="1564654" y="12526"/>
                </a:lnTo>
                <a:lnTo>
                  <a:pt x="1617227" y="182885"/>
                </a:lnTo>
                <a:lnTo>
                  <a:pt x="1679813" y="200422"/>
                </a:lnTo>
                <a:lnTo>
                  <a:pt x="1707351" y="210443"/>
                </a:lnTo>
                <a:lnTo>
                  <a:pt x="1737392" y="220464"/>
                </a:lnTo>
                <a:lnTo>
                  <a:pt x="1880089" y="115243"/>
                </a:lnTo>
                <a:lnTo>
                  <a:pt x="1917640" y="132780"/>
                </a:lnTo>
                <a:lnTo>
                  <a:pt x="1955192" y="152822"/>
                </a:lnTo>
                <a:lnTo>
                  <a:pt x="1952689" y="333201"/>
                </a:lnTo>
                <a:lnTo>
                  <a:pt x="2002758" y="368275"/>
                </a:lnTo>
                <a:lnTo>
                  <a:pt x="2027792" y="388317"/>
                </a:lnTo>
                <a:lnTo>
                  <a:pt x="2052827" y="405854"/>
                </a:lnTo>
                <a:lnTo>
                  <a:pt x="2223061" y="348233"/>
                </a:lnTo>
                <a:lnTo>
                  <a:pt x="2253102" y="378296"/>
                </a:lnTo>
                <a:lnTo>
                  <a:pt x="2283144" y="408360"/>
                </a:lnTo>
                <a:lnTo>
                  <a:pt x="2225564" y="578718"/>
                </a:lnTo>
                <a:lnTo>
                  <a:pt x="2263116" y="626318"/>
                </a:lnTo>
                <a:lnTo>
                  <a:pt x="2298164" y="678929"/>
                </a:lnTo>
                <a:lnTo>
                  <a:pt x="2475909" y="676424"/>
                </a:lnTo>
                <a:lnTo>
                  <a:pt x="2495937" y="711498"/>
                </a:lnTo>
                <a:lnTo>
                  <a:pt x="2515964" y="749077"/>
                </a:lnTo>
                <a:lnTo>
                  <a:pt x="2408316" y="891877"/>
                </a:lnTo>
                <a:lnTo>
                  <a:pt x="2428343" y="952004"/>
                </a:lnTo>
                <a:lnTo>
                  <a:pt x="2438357" y="984572"/>
                </a:lnTo>
                <a:lnTo>
                  <a:pt x="2445868" y="1014636"/>
                </a:lnTo>
                <a:lnTo>
                  <a:pt x="2616102" y="1067246"/>
                </a:lnTo>
                <a:lnTo>
                  <a:pt x="2628619" y="1149920"/>
                </a:lnTo>
                <a:lnTo>
                  <a:pt x="2483419" y="1252637"/>
                </a:lnTo>
                <a:lnTo>
                  <a:pt x="2485923" y="1312763"/>
                </a:lnTo>
                <a:lnTo>
                  <a:pt x="2483419" y="1375395"/>
                </a:lnTo>
                <a:lnTo>
                  <a:pt x="2628619" y="1478111"/>
                </a:lnTo>
                <a:lnTo>
                  <a:pt x="2623612" y="1520701"/>
                </a:lnTo>
                <a:lnTo>
                  <a:pt x="2616102" y="1560785"/>
                </a:lnTo>
                <a:lnTo>
                  <a:pt x="2445868" y="1615901"/>
                </a:lnTo>
                <a:lnTo>
                  <a:pt x="2428343" y="1676028"/>
                </a:lnTo>
                <a:lnTo>
                  <a:pt x="2418330" y="1706091"/>
                </a:lnTo>
                <a:lnTo>
                  <a:pt x="2408316" y="1736154"/>
                </a:lnTo>
                <a:lnTo>
                  <a:pt x="2515964" y="1878955"/>
                </a:lnTo>
                <a:lnTo>
                  <a:pt x="2495937" y="1916534"/>
                </a:lnTo>
                <a:lnTo>
                  <a:pt x="2475909" y="1951608"/>
                </a:lnTo>
                <a:lnTo>
                  <a:pt x="2298164" y="1949102"/>
                </a:lnTo>
                <a:lnTo>
                  <a:pt x="2263116" y="2001713"/>
                </a:lnTo>
                <a:lnTo>
                  <a:pt x="2245592" y="2026766"/>
                </a:lnTo>
                <a:lnTo>
                  <a:pt x="2225564" y="2049313"/>
                </a:lnTo>
                <a:lnTo>
                  <a:pt x="2283144" y="2219672"/>
                </a:lnTo>
                <a:lnTo>
                  <a:pt x="2253102" y="2252240"/>
                </a:lnTo>
                <a:lnTo>
                  <a:pt x="2223061" y="2282304"/>
                </a:lnTo>
                <a:lnTo>
                  <a:pt x="2052827" y="2224682"/>
                </a:lnTo>
                <a:lnTo>
                  <a:pt x="2002758" y="2262261"/>
                </a:lnTo>
                <a:lnTo>
                  <a:pt x="1952689" y="2297335"/>
                </a:lnTo>
                <a:lnTo>
                  <a:pt x="1955192" y="2475210"/>
                </a:lnTo>
                <a:lnTo>
                  <a:pt x="1917640" y="2495252"/>
                </a:lnTo>
                <a:lnTo>
                  <a:pt x="1880089" y="2512789"/>
                </a:lnTo>
                <a:lnTo>
                  <a:pt x="1737392" y="2407567"/>
                </a:lnTo>
                <a:lnTo>
                  <a:pt x="1679813" y="2427609"/>
                </a:lnTo>
                <a:lnTo>
                  <a:pt x="1647268" y="2435125"/>
                </a:lnTo>
                <a:lnTo>
                  <a:pt x="1617227" y="2445146"/>
                </a:lnTo>
                <a:lnTo>
                  <a:pt x="1564654" y="2615505"/>
                </a:lnTo>
                <a:lnTo>
                  <a:pt x="1482041" y="2628031"/>
                </a:lnTo>
                <a:lnTo>
                  <a:pt x="1379399" y="2482725"/>
                </a:lnTo>
                <a:lnTo>
                  <a:pt x="1316813" y="2482725"/>
                </a:lnTo>
                <a:lnTo>
                  <a:pt x="1254227" y="2482725"/>
                </a:lnTo>
                <a:lnTo>
                  <a:pt x="1151586" y="2628031"/>
                </a:lnTo>
                <a:lnTo>
                  <a:pt x="1109027" y="2623021"/>
                </a:lnTo>
                <a:lnTo>
                  <a:pt x="1066469" y="2615505"/>
                </a:lnTo>
                <a:lnTo>
                  <a:pt x="1013896" y="2445146"/>
                </a:lnTo>
                <a:lnTo>
                  <a:pt x="953813" y="2427609"/>
                </a:lnTo>
                <a:lnTo>
                  <a:pt x="923772" y="2417588"/>
                </a:lnTo>
                <a:lnTo>
                  <a:pt x="896234" y="2407567"/>
                </a:lnTo>
                <a:lnTo>
                  <a:pt x="753538" y="2512789"/>
                </a:lnTo>
                <a:lnTo>
                  <a:pt x="715986" y="2495252"/>
                </a:lnTo>
                <a:lnTo>
                  <a:pt x="678434" y="2475210"/>
                </a:lnTo>
                <a:lnTo>
                  <a:pt x="680938" y="2297335"/>
                </a:lnTo>
                <a:lnTo>
                  <a:pt x="630869" y="2262261"/>
                </a:lnTo>
                <a:lnTo>
                  <a:pt x="605834" y="2242219"/>
                </a:lnTo>
                <a:lnTo>
                  <a:pt x="580800" y="2224682"/>
                </a:lnTo>
                <a:lnTo>
                  <a:pt x="410566" y="2282304"/>
                </a:lnTo>
                <a:lnTo>
                  <a:pt x="380524" y="2252240"/>
                </a:lnTo>
                <a:lnTo>
                  <a:pt x="350483" y="2219672"/>
                </a:lnTo>
                <a:lnTo>
                  <a:pt x="408062" y="2049313"/>
                </a:lnTo>
                <a:lnTo>
                  <a:pt x="370510" y="2001713"/>
                </a:lnTo>
                <a:lnTo>
                  <a:pt x="335462" y="1949102"/>
                </a:lnTo>
                <a:lnTo>
                  <a:pt x="157717" y="1951608"/>
                </a:lnTo>
                <a:lnTo>
                  <a:pt x="137690" y="1916534"/>
                </a:lnTo>
                <a:lnTo>
                  <a:pt x="117662" y="1878955"/>
                </a:lnTo>
                <a:lnTo>
                  <a:pt x="225310" y="1736154"/>
                </a:lnTo>
                <a:lnTo>
                  <a:pt x="205283" y="1676028"/>
                </a:lnTo>
                <a:lnTo>
                  <a:pt x="195269" y="1645964"/>
                </a:lnTo>
                <a:lnTo>
                  <a:pt x="187759" y="1615901"/>
                </a:lnTo>
                <a:lnTo>
                  <a:pt x="15021" y="1560785"/>
                </a:lnTo>
                <a:lnTo>
                  <a:pt x="0" y="1478111"/>
                </a:lnTo>
                <a:lnTo>
                  <a:pt x="150207" y="1375395"/>
                </a:lnTo>
                <a:lnTo>
                  <a:pt x="147703" y="1312763"/>
                </a:lnTo>
                <a:lnTo>
                  <a:pt x="150207" y="1252637"/>
                </a:lnTo>
                <a:lnTo>
                  <a:pt x="0" y="1149920"/>
                </a:lnTo>
                <a:lnTo>
                  <a:pt x="7510" y="1107331"/>
                </a:lnTo>
                <a:lnTo>
                  <a:pt x="15021" y="1067246"/>
                </a:lnTo>
                <a:lnTo>
                  <a:pt x="187759" y="1014636"/>
                </a:lnTo>
                <a:lnTo>
                  <a:pt x="205283" y="952004"/>
                </a:lnTo>
                <a:lnTo>
                  <a:pt x="215297" y="921941"/>
                </a:lnTo>
                <a:lnTo>
                  <a:pt x="225310" y="891877"/>
                </a:lnTo>
                <a:lnTo>
                  <a:pt x="117662" y="749077"/>
                </a:lnTo>
                <a:lnTo>
                  <a:pt x="137690" y="711498"/>
                </a:lnTo>
                <a:lnTo>
                  <a:pt x="157717" y="676424"/>
                </a:lnTo>
                <a:lnTo>
                  <a:pt x="335462" y="678929"/>
                </a:lnTo>
                <a:lnTo>
                  <a:pt x="370510" y="626318"/>
                </a:lnTo>
                <a:lnTo>
                  <a:pt x="388034" y="601266"/>
                </a:lnTo>
                <a:lnTo>
                  <a:pt x="408062" y="578718"/>
                </a:lnTo>
                <a:lnTo>
                  <a:pt x="350483" y="408360"/>
                </a:lnTo>
                <a:lnTo>
                  <a:pt x="380524" y="378296"/>
                </a:lnTo>
                <a:lnTo>
                  <a:pt x="410566" y="348233"/>
                </a:lnTo>
                <a:lnTo>
                  <a:pt x="580800" y="405854"/>
                </a:lnTo>
                <a:lnTo>
                  <a:pt x="630869" y="368275"/>
                </a:lnTo>
                <a:lnTo>
                  <a:pt x="680938" y="333201"/>
                </a:lnTo>
                <a:lnTo>
                  <a:pt x="678434" y="152822"/>
                </a:lnTo>
                <a:lnTo>
                  <a:pt x="715986" y="132780"/>
                </a:lnTo>
                <a:lnTo>
                  <a:pt x="753538" y="115243"/>
                </a:lnTo>
                <a:lnTo>
                  <a:pt x="896234" y="220464"/>
                </a:lnTo>
                <a:lnTo>
                  <a:pt x="953813" y="200422"/>
                </a:lnTo>
                <a:lnTo>
                  <a:pt x="983855" y="190401"/>
                </a:lnTo>
                <a:lnTo>
                  <a:pt x="1013896" y="182885"/>
                </a:lnTo>
                <a:lnTo>
                  <a:pt x="1066469" y="12526"/>
                </a:lnTo>
                <a:close/>
              </a:path>
            </a:pathLst>
          </a:custGeom>
          <a:solidFill>
            <a:schemeClr val="accent1"/>
          </a:solidFill>
          <a:ln w="3175" cap="flat" cmpd="sng" algn="ctr">
            <a:noFill/>
            <a:prstDash val="solid"/>
          </a:ln>
          <a:effectLst/>
        </p:spPr>
        <p:txBody>
          <a:bodyPr lIns="0" tIns="45696" rIns="0" bIns="45696" anchor="ctr"/>
          <a:lstStyle/>
          <a:p>
            <a:pPr algn="ctr" defTabSz="913765" fontAlgn="base">
              <a:lnSpc>
                <a:spcPct val="120000"/>
              </a:lnSpc>
              <a:spcBef>
                <a:spcPts val="600"/>
              </a:spcBef>
              <a:spcAft>
                <a:spcPts val="600"/>
              </a:spcAft>
              <a:defRPr/>
            </a:pPr>
            <a:endParaRPr lang="en-US" sz="2800" kern="0" dirty="0">
              <a:solidFill>
                <a:sysClr val="window" lastClr="FFFFFF"/>
              </a:solidFill>
              <a:latin typeface="微软雅黑" panose="020B0503020204020204" charset="-122"/>
              <a:ea typeface="微软雅黑" panose="020B0503020204020204" charset="-122"/>
            </a:endParaRPr>
          </a:p>
        </p:txBody>
      </p:sp>
      <p:sp>
        <p:nvSpPr>
          <p:cNvPr id="8" name="Freeform 6"/>
          <p:cNvSpPr/>
          <p:nvPr/>
        </p:nvSpPr>
        <p:spPr bwMode="auto">
          <a:xfrm>
            <a:off x="4440408" y="3762904"/>
            <a:ext cx="1840939" cy="1841541"/>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chemeClr val="accent2"/>
          </a:solidFill>
          <a:ln w="3175" cap="flat" cmpd="sng" algn="ctr">
            <a:noFill/>
            <a:prstDash val="solid"/>
          </a:ln>
          <a:effectLst/>
        </p:spPr>
        <p:txBody>
          <a:bodyPr lIns="0" tIns="45696" rIns="0" bIns="45696" anchor="ctr"/>
          <a:lstStyle/>
          <a:p>
            <a:pPr algn="ctr" defTabSz="913765" fontAlgn="base">
              <a:lnSpc>
                <a:spcPct val="120000"/>
              </a:lnSpc>
              <a:spcBef>
                <a:spcPts val="600"/>
              </a:spcBef>
              <a:spcAft>
                <a:spcPts val="600"/>
              </a:spcAft>
              <a:defRPr/>
            </a:pPr>
            <a:endParaRPr lang="en-US" sz="2800" kern="0" dirty="0">
              <a:solidFill>
                <a:srgbClr val="414455"/>
              </a:solidFill>
              <a:latin typeface="微软雅黑" panose="020B0503020204020204" charset="-122"/>
              <a:ea typeface="微软雅黑" panose="020B0503020204020204" charset="-122"/>
            </a:endParaRPr>
          </a:p>
        </p:txBody>
      </p:sp>
      <p:sp>
        <p:nvSpPr>
          <p:cNvPr id="9" name="Freeform 8"/>
          <p:cNvSpPr/>
          <p:nvPr/>
        </p:nvSpPr>
        <p:spPr bwMode="auto">
          <a:xfrm>
            <a:off x="914123" y="3940916"/>
            <a:ext cx="2031876" cy="2031333"/>
          </a:xfrm>
          <a:custGeom>
            <a:avLst/>
            <a:gdLst/>
            <a:ahLst/>
            <a:cxnLst/>
            <a:rect l="l" t="t" r="r" b="b"/>
            <a:pathLst>
              <a:path w="2075647" h="2080525">
                <a:moveTo>
                  <a:pt x="1036488" y="349870"/>
                </a:moveTo>
                <a:cubicBezTo>
                  <a:pt x="655847" y="349870"/>
                  <a:pt x="347277" y="658371"/>
                  <a:pt x="347277" y="1038927"/>
                </a:cubicBezTo>
                <a:cubicBezTo>
                  <a:pt x="347277" y="1419483"/>
                  <a:pt x="655847" y="1727984"/>
                  <a:pt x="1036488" y="1727984"/>
                </a:cubicBezTo>
                <a:cubicBezTo>
                  <a:pt x="1417129" y="1727984"/>
                  <a:pt x="1725699" y="1419483"/>
                  <a:pt x="1725699" y="1038927"/>
                </a:cubicBezTo>
                <a:cubicBezTo>
                  <a:pt x="1725699" y="658371"/>
                  <a:pt x="1417129" y="349870"/>
                  <a:pt x="1036488" y="349870"/>
                </a:cubicBezTo>
                <a:close/>
                <a:moveTo>
                  <a:pt x="1096908" y="0"/>
                </a:moveTo>
                <a:lnTo>
                  <a:pt x="1138010" y="2569"/>
                </a:lnTo>
                <a:lnTo>
                  <a:pt x="1179112" y="7706"/>
                </a:lnTo>
                <a:lnTo>
                  <a:pt x="1230489" y="174661"/>
                </a:lnTo>
                <a:lnTo>
                  <a:pt x="1261315" y="182367"/>
                </a:lnTo>
                <a:lnTo>
                  <a:pt x="1292142" y="192641"/>
                </a:lnTo>
                <a:lnTo>
                  <a:pt x="1322968" y="200347"/>
                </a:lnTo>
                <a:lnTo>
                  <a:pt x="1353795" y="213190"/>
                </a:lnTo>
                <a:lnTo>
                  <a:pt x="1487376" y="100173"/>
                </a:lnTo>
                <a:lnTo>
                  <a:pt x="1523340" y="118153"/>
                </a:lnTo>
                <a:lnTo>
                  <a:pt x="1559304" y="138702"/>
                </a:lnTo>
                <a:lnTo>
                  <a:pt x="1538753" y="313363"/>
                </a:lnTo>
                <a:lnTo>
                  <a:pt x="1569580" y="333912"/>
                </a:lnTo>
                <a:lnTo>
                  <a:pt x="1595269" y="354460"/>
                </a:lnTo>
                <a:lnTo>
                  <a:pt x="1618388" y="375008"/>
                </a:lnTo>
                <a:lnTo>
                  <a:pt x="1644077" y="398125"/>
                </a:lnTo>
                <a:lnTo>
                  <a:pt x="1811054" y="344186"/>
                </a:lnTo>
                <a:lnTo>
                  <a:pt x="1836742" y="375008"/>
                </a:lnTo>
                <a:lnTo>
                  <a:pt x="1862431" y="405831"/>
                </a:lnTo>
                <a:lnTo>
                  <a:pt x="1777658" y="562512"/>
                </a:lnTo>
                <a:lnTo>
                  <a:pt x="1811054" y="619021"/>
                </a:lnTo>
                <a:lnTo>
                  <a:pt x="1823898" y="647275"/>
                </a:lnTo>
                <a:lnTo>
                  <a:pt x="1839311" y="678097"/>
                </a:lnTo>
                <a:lnTo>
                  <a:pt x="2019132" y="693508"/>
                </a:lnTo>
                <a:lnTo>
                  <a:pt x="2031976" y="732037"/>
                </a:lnTo>
                <a:lnTo>
                  <a:pt x="2042252" y="770565"/>
                </a:lnTo>
                <a:lnTo>
                  <a:pt x="1900964" y="881013"/>
                </a:lnTo>
                <a:lnTo>
                  <a:pt x="1906102" y="914404"/>
                </a:lnTo>
                <a:lnTo>
                  <a:pt x="1911240" y="945226"/>
                </a:lnTo>
                <a:lnTo>
                  <a:pt x="1913808" y="981186"/>
                </a:lnTo>
                <a:lnTo>
                  <a:pt x="1913808" y="1014577"/>
                </a:lnTo>
                <a:lnTo>
                  <a:pt x="2075647" y="1096771"/>
                </a:lnTo>
                <a:lnTo>
                  <a:pt x="2073078" y="1135299"/>
                </a:lnTo>
                <a:lnTo>
                  <a:pt x="2067941" y="1173827"/>
                </a:lnTo>
                <a:lnTo>
                  <a:pt x="1893257" y="1225198"/>
                </a:lnTo>
                <a:lnTo>
                  <a:pt x="1885551" y="1258589"/>
                </a:lnTo>
                <a:lnTo>
                  <a:pt x="1875275" y="1289412"/>
                </a:lnTo>
                <a:lnTo>
                  <a:pt x="1865000" y="1320235"/>
                </a:lnTo>
                <a:lnTo>
                  <a:pt x="1854724" y="1351057"/>
                </a:lnTo>
                <a:lnTo>
                  <a:pt x="1975461" y="1494896"/>
                </a:lnTo>
                <a:lnTo>
                  <a:pt x="1957479" y="1528287"/>
                </a:lnTo>
                <a:lnTo>
                  <a:pt x="1942066" y="1559110"/>
                </a:lnTo>
                <a:lnTo>
                  <a:pt x="1754538" y="1538561"/>
                </a:lnTo>
                <a:lnTo>
                  <a:pt x="1736556" y="1564247"/>
                </a:lnTo>
                <a:lnTo>
                  <a:pt x="1716005" y="1592501"/>
                </a:lnTo>
                <a:lnTo>
                  <a:pt x="1692886" y="1615618"/>
                </a:lnTo>
                <a:lnTo>
                  <a:pt x="1672335" y="1641303"/>
                </a:lnTo>
                <a:lnTo>
                  <a:pt x="1728850" y="1821102"/>
                </a:lnTo>
                <a:lnTo>
                  <a:pt x="1700592" y="1844219"/>
                </a:lnTo>
                <a:lnTo>
                  <a:pt x="1672335" y="1864767"/>
                </a:lnTo>
                <a:lnTo>
                  <a:pt x="1507927" y="1774868"/>
                </a:lnTo>
                <a:lnTo>
                  <a:pt x="1451412" y="1808259"/>
                </a:lnTo>
                <a:lnTo>
                  <a:pt x="1420585" y="1823670"/>
                </a:lnTo>
                <a:lnTo>
                  <a:pt x="1392328" y="1839081"/>
                </a:lnTo>
                <a:lnTo>
                  <a:pt x="1374346" y="2026586"/>
                </a:lnTo>
                <a:lnTo>
                  <a:pt x="1340950" y="2039428"/>
                </a:lnTo>
                <a:lnTo>
                  <a:pt x="1307555" y="2047134"/>
                </a:lnTo>
                <a:lnTo>
                  <a:pt x="1186818" y="1898158"/>
                </a:lnTo>
                <a:lnTo>
                  <a:pt x="1155992" y="1903295"/>
                </a:lnTo>
                <a:lnTo>
                  <a:pt x="1122596" y="1908432"/>
                </a:lnTo>
                <a:lnTo>
                  <a:pt x="1091770" y="1911001"/>
                </a:lnTo>
                <a:lnTo>
                  <a:pt x="1058375" y="1911001"/>
                </a:lnTo>
                <a:lnTo>
                  <a:pt x="971033" y="2080525"/>
                </a:lnTo>
                <a:lnTo>
                  <a:pt x="935069" y="2077957"/>
                </a:lnTo>
                <a:lnTo>
                  <a:pt x="901674" y="2072819"/>
                </a:lnTo>
                <a:lnTo>
                  <a:pt x="845158" y="1890452"/>
                </a:lnTo>
                <a:lnTo>
                  <a:pt x="814332" y="1882747"/>
                </a:lnTo>
                <a:lnTo>
                  <a:pt x="780937" y="1875041"/>
                </a:lnTo>
                <a:lnTo>
                  <a:pt x="750110" y="1864767"/>
                </a:lnTo>
                <a:lnTo>
                  <a:pt x="719284" y="1851924"/>
                </a:lnTo>
                <a:lnTo>
                  <a:pt x="577996" y="1975215"/>
                </a:lnTo>
                <a:lnTo>
                  <a:pt x="544601" y="1959803"/>
                </a:lnTo>
                <a:lnTo>
                  <a:pt x="511205" y="1939255"/>
                </a:lnTo>
                <a:lnTo>
                  <a:pt x="531756" y="1754319"/>
                </a:lnTo>
                <a:lnTo>
                  <a:pt x="506068" y="1733771"/>
                </a:lnTo>
                <a:lnTo>
                  <a:pt x="480379" y="1713223"/>
                </a:lnTo>
                <a:lnTo>
                  <a:pt x="454690" y="1690106"/>
                </a:lnTo>
                <a:lnTo>
                  <a:pt x="431570" y="1669557"/>
                </a:lnTo>
                <a:lnTo>
                  <a:pt x="254318" y="1726065"/>
                </a:lnTo>
                <a:lnTo>
                  <a:pt x="231198" y="1697811"/>
                </a:lnTo>
                <a:lnTo>
                  <a:pt x="208079" y="1666989"/>
                </a:lnTo>
                <a:lnTo>
                  <a:pt x="297989" y="1505170"/>
                </a:lnTo>
                <a:lnTo>
                  <a:pt x="264594" y="1446093"/>
                </a:lnTo>
                <a:lnTo>
                  <a:pt x="249181" y="1417839"/>
                </a:lnTo>
                <a:lnTo>
                  <a:pt x="236336" y="1387017"/>
                </a:lnTo>
                <a:lnTo>
                  <a:pt x="51378" y="1371606"/>
                </a:lnTo>
                <a:lnTo>
                  <a:pt x="41102" y="1338214"/>
                </a:lnTo>
                <a:lnTo>
                  <a:pt x="30827" y="1302255"/>
                </a:lnTo>
                <a:lnTo>
                  <a:pt x="172114" y="1184101"/>
                </a:lnTo>
                <a:lnTo>
                  <a:pt x="166977" y="1153279"/>
                </a:lnTo>
                <a:lnTo>
                  <a:pt x="164408" y="1119888"/>
                </a:lnTo>
                <a:lnTo>
                  <a:pt x="161839" y="1086497"/>
                </a:lnTo>
                <a:lnTo>
                  <a:pt x="159270" y="1053105"/>
                </a:lnTo>
                <a:lnTo>
                  <a:pt x="0" y="970912"/>
                </a:lnTo>
                <a:lnTo>
                  <a:pt x="2569" y="929815"/>
                </a:lnTo>
                <a:lnTo>
                  <a:pt x="7707" y="893855"/>
                </a:lnTo>
                <a:lnTo>
                  <a:pt x="179821" y="842484"/>
                </a:lnTo>
                <a:lnTo>
                  <a:pt x="187528" y="811662"/>
                </a:lnTo>
                <a:lnTo>
                  <a:pt x="200372" y="778271"/>
                </a:lnTo>
                <a:lnTo>
                  <a:pt x="210647" y="747448"/>
                </a:lnTo>
                <a:lnTo>
                  <a:pt x="220923" y="714057"/>
                </a:lnTo>
                <a:lnTo>
                  <a:pt x="105324" y="577924"/>
                </a:lnTo>
                <a:lnTo>
                  <a:pt x="123306" y="544533"/>
                </a:lnTo>
                <a:lnTo>
                  <a:pt x="141288" y="511141"/>
                </a:lnTo>
                <a:lnTo>
                  <a:pt x="321109" y="529121"/>
                </a:lnTo>
                <a:lnTo>
                  <a:pt x="339091" y="503436"/>
                </a:lnTo>
                <a:lnTo>
                  <a:pt x="359642" y="477750"/>
                </a:lnTo>
                <a:lnTo>
                  <a:pt x="380193" y="449496"/>
                </a:lnTo>
                <a:lnTo>
                  <a:pt x="403313" y="426379"/>
                </a:lnTo>
                <a:lnTo>
                  <a:pt x="349366" y="259424"/>
                </a:lnTo>
                <a:lnTo>
                  <a:pt x="380193" y="233738"/>
                </a:lnTo>
                <a:lnTo>
                  <a:pt x="411019" y="205484"/>
                </a:lnTo>
                <a:lnTo>
                  <a:pt x="567720" y="292815"/>
                </a:lnTo>
                <a:lnTo>
                  <a:pt x="624236" y="259424"/>
                </a:lnTo>
                <a:lnTo>
                  <a:pt x="655062" y="244012"/>
                </a:lnTo>
                <a:lnTo>
                  <a:pt x="683320" y="231170"/>
                </a:lnTo>
                <a:lnTo>
                  <a:pt x="698733" y="53940"/>
                </a:lnTo>
                <a:lnTo>
                  <a:pt x="737266" y="41097"/>
                </a:lnTo>
                <a:lnTo>
                  <a:pt x="775799" y="30823"/>
                </a:lnTo>
                <a:lnTo>
                  <a:pt x="886260" y="166956"/>
                </a:lnTo>
                <a:lnTo>
                  <a:pt x="919656" y="161819"/>
                </a:lnTo>
                <a:lnTo>
                  <a:pt x="953051" y="159250"/>
                </a:lnTo>
                <a:lnTo>
                  <a:pt x="983877" y="156682"/>
                </a:lnTo>
                <a:lnTo>
                  <a:pt x="1017273" y="154113"/>
                </a:lnTo>
                <a:close/>
              </a:path>
            </a:pathLst>
          </a:custGeom>
          <a:solidFill>
            <a:schemeClr val="accent2"/>
          </a:solidFill>
          <a:ln w="3175" cap="flat" cmpd="sng" algn="ctr">
            <a:noFill/>
            <a:prstDash val="solid"/>
          </a:ln>
          <a:effectLst/>
        </p:spPr>
        <p:txBody>
          <a:bodyPr lIns="0" tIns="45696" rIns="0" bIns="45696" anchor="ctr"/>
          <a:lstStyle/>
          <a:p>
            <a:pPr algn="ctr" defTabSz="913765" fontAlgn="base">
              <a:lnSpc>
                <a:spcPct val="120000"/>
              </a:lnSpc>
              <a:spcBef>
                <a:spcPts val="600"/>
              </a:spcBef>
              <a:spcAft>
                <a:spcPts val="600"/>
              </a:spcAft>
              <a:defRPr/>
            </a:pPr>
            <a:endParaRPr lang="en-US" sz="2800" kern="0" dirty="0">
              <a:solidFill>
                <a:sysClr val="window" lastClr="FFFFFF"/>
              </a:solidFill>
              <a:latin typeface="微软雅黑" panose="020B0503020204020204" charset="-122"/>
              <a:ea typeface="微软雅黑" panose="020B0503020204020204" charset="-122"/>
            </a:endParaRPr>
          </a:p>
        </p:txBody>
      </p:sp>
      <p:sp>
        <p:nvSpPr>
          <p:cNvPr id="10" name="Freeform 6"/>
          <p:cNvSpPr/>
          <p:nvPr/>
        </p:nvSpPr>
        <p:spPr bwMode="auto">
          <a:xfrm>
            <a:off x="5925025" y="2566421"/>
            <a:ext cx="2223752" cy="2224481"/>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chemeClr val="accent1"/>
          </a:solidFill>
          <a:ln w="3175" cap="flat" cmpd="sng" algn="ctr">
            <a:noFill/>
            <a:prstDash val="solid"/>
          </a:ln>
          <a:effectLst/>
        </p:spPr>
        <p:txBody>
          <a:bodyPr lIns="0" tIns="45696" rIns="0" bIns="45696" anchor="ctr"/>
          <a:lstStyle/>
          <a:p>
            <a:pPr algn="ctr" defTabSz="913765" fontAlgn="base">
              <a:lnSpc>
                <a:spcPct val="120000"/>
              </a:lnSpc>
              <a:spcBef>
                <a:spcPts val="600"/>
              </a:spcBef>
              <a:spcAft>
                <a:spcPts val="600"/>
              </a:spcAft>
            </a:pPr>
            <a:endParaRPr lang="en-US" sz="2800" kern="0" dirty="0">
              <a:solidFill>
                <a:sysClr val="window" lastClr="FFFFFF"/>
              </a:solidFill>
              <a:latin typeface="微软雅黑" panose="020B0503020204020204" charset="-122"/>
              <a:ea typeface="微软雅黑" panose="020B0503020204020204" charset="-122"/>
            </a:endParaRPr>
          </a:p>
        </p:txBody>
      </p:sp>
      <p:sp>
        <p:nvSpPr>
          <p:cNvPr id="11" name="矩形 10"/>
          <p:cNvSpPr/>
          <p:nvPr/>
        </p:nvSpPr>
        <p:spPr>
          <a:xfrm>
            <a:off x="4152797" y="1508787"/>
            <a:ext cx="3840401" cy="4635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pPr algn="ctr"/>
            <a:r>
              <a:rPr lang="zh-CN" altLang="en-US" sz="3200" dirty="0">
                <a:latin typeface="微软雅黑" panose="020B0503020204020204" charset="-122"/>
                <a:ea typeface="微软雅黑" panose="020B0503020204020204" charset="-122"/>
              </a:rPr>
              <a:t>点击添加小标题</a:t>
            </a:r>
          </a:p>
        </p:txBody>
      </p:sp>
    </p:spTree>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8" presetClass="emph" presetSubtype="0" repeatCount="indefinite" fill="hold" grpId="1" nodeType="withEffect">
                                  <p:stCondLst>
                                    <p:cond delay="0"/>
                                  </p:stCondLst>
                                  <p:childTnLst>
                                    <p:animRot by="-86400000">
                                      <p:cBhvr>
                                        <p:cTn id="13" dur="8000" fill="hold"/>
                                        <p:tgtEl>
                                          <p:spTgt spid="9"/>
                                        </p:tgtEl>
                                        <p:attrNameLst>
                                          <p:attrName>r</p:attrName>
                                        </p:attrNameLst>
                                      </p:cBhvr>
                                    </p:animRot>
                                  </p:childTnLst>
                                </p:cTn>
                              </p:par>
                              <p:par>
                                <p:cTn id="14" presetID="53" presetClass="entr" presetSubtype="16" fill="hold" grpId="0" nodeType="withEffect">
                                  <p:stCondLst>
                                    <p:cond delay="50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par>
                                <p:cTn id="19" presetID="10" presetClass="entr" presetSubtype="0" fill="hold" grpId="0" nodeType="withEffect">
                                  <p:stCondLst>
                                    <p:cond delay="150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8" presetClass="emph" presetSubtype="0" repeatCount="indefinite" fill="hold" grpId="1" nodeType="withEffect">
                                  <p:stCondLst>
                                    <p:cond delay="1500"/>
                                  </p:stCondLst>
                                  <p:childTnLst>
                                    <p:animRot by="64800000">
                                      <p:cBhvr>
                                        <p:cTn id="23" dur="7500" fill="hold"/>
                                        <p:tgtEl>
                                          <p:spTgt spid="7"/>
                                        </p:tgtEl>
                                        <p:attrNameLst>
                                          <p:attrName>r</p:attrName>
                                        </p:attrNameLst>
                                      </p:cBhvr>
                                    </p:animRot>
                                  </p:childTnLst>
                                </p:cTn>
                              </p:par>
                              <p:par>
                                <p:cTn id="24" presetID="53" presetClass="entr" presetSubtype="16" fill="hold" grpId="0" nodeType="withEffect">
                                  <p:stCondLst>
                                    <p:cond delay="2000"/>
                                  </p:stCondLst>
                                  <p:childTnLst>
                                    <p:set>
                                      <p:cBhvr>
                                        <p:cTn id="25" dur="1" fill="hold">
                                          <p:stCondLst>
                                            <p:cond delay="0"/>
                                          </p:stCondLst>
                                        </p:cTn>
                                        <p:tgtEl>
                                          <p:spTgt spid="3"/>
                                        </p:tgtEl>
                                        <p:attrNameLst>
                                          <p:attrName>style.visibility</p:attrName>
                                        </p:attrNameLst>
                                      </p:cBhvr>
                                      <p:to>
                                        <p:strVal val="visible"/>
                                      </p:to>
                                    </p:set>
                                    <p:anim calcmode="lin" valueType="num">
                                      <p:cBhvr>
                                        <p:cTn id="26" dur="500" fill="hold"/>
                                        <p:tgtEl>
                                          <p:spTgt spid="3"/>
                                        </p:tgtEl>
                                        <p:attrNameLst>
                                          <p:attrName>ppt_w</p:attrName>
                                        </p:attrNameLst>
                                      </p:cBhvr>
                                      <p:tavLst>
                                        <p:tav tm="0">
                                          <p:val>
                                            <p:fltVal val="0"/>
                                          </p:val>
                                        </p:tav>
                                        <p:tav tm="100000">
                                          <p:val>
                                            <p:strVal val="#ppt_w"/>
                                          </p:val>
                                        </p:tav>
                                      </p:tavLst>
                                    </p:anim>
                                    <p:anim calcmode="lin" valueType="num">
                                      <p:cBhvr>
                                        <p:cTn id="27" dur="500" fill="hold"/>
                                        <p:tgtEl>
                                          <p:spTgt spid="3"/>
                                        </p:tgtEl>
                                        <p:attrNameLst>
                                          <p:attrName>ppt_h</p:attrName>
                                        </p:attrNameLst>
                                      </p:cBhvr>
                                      <p:tavLst>
                                        <p:tav tm="0">
                                          <p:val>
                                            <p:fltVal val="0"/>
                                          </p:val>
                                        </p:tav>
                                        <p:tav tm="100000">
                                          <p:val>
                                            <p:strVal val="#ppt_h"/>
                                          </p:val>
                                        </p:tav>
                                      </p:tavLst>
                                    </p:anim>
                                    <p:animEffect transition="in" filter="fade">
                                      <p:cBhvr>
                                        <p:cTn id="28" dur="500"/>
                                        <p:tgtEl>
                                          <p:spTgt spid="3"/>
                                        </p:tgtEl>
                                      </p:cBhvr>
                                    </p:animEffect>
                                  </p:childTnLst>
                                </p:cTn>
                              </p:par>
                              <p:par>
                                <p:cTn id="29" presetID="10" presetClass="entr" presetSubtype="0" fill="hold" grpId="0" nodeType="withEffect">
                                  <p:stCondLst>
                                    <p:cond delay="300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8" presetClass="emph" presetSubtype="0" repeatCount="indefinite" fill="hold" grpId="1" nodeType="withEffect">
                                  <p:stCondLst>
                                    <p:cond delay="3000"/>
                                  </p:stCondLst>
                                  <p:childTnLst>
                                    <p:animRot by="-108000000">
                                      <p:cBhvr>
                                        <p:cTn id="33" dur="7500" fill="hold"/>
                                        <p:tgtEl>
                                          <p:spTgt spid="8"/>
                                        </p:tgtEl>
                                        <p:attrNameLst>
                                          <p:attrName>r</p:attrName>
                                        </p:attrNameLst>
                                      </p:cBhvr>
                                    </p:animRot>
                                  </p:childTnLst>
                                </p:cTn>
                              </p:par>
                              <p:par>
                                <p:cTn id="34" presetID="53" presetClass="entr" presetSubtype="16" fill="hold" grpId="0" nodeType="withEffect">
                                  <p:stCondLst>
                                    <p:cond delay="400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10" presetClass="entr" presetSubtype="0" fill="hold" grpId="0" nodeType="withEffect">
                                  <p:stCondLst>
                                    <p:cond delay="450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par>
                                <p:cTn id="42" presetID="8" presetClass="emph" presetSubtype="0" repeatCount="indefinite" fill="hold" grpId="1" nodeType="withEffect">
                                  <p:stCondLst>
                                    <p:cond delay="4500"/>
                                  </p:stCondLst>
                                  <p:childTnLst>
                                    <p:animRot by="86400000">
                                      <p:cBhvr>
                                        <p:cTn id="43" dur="7000" fill="hold"/>
                                        <p:tgtEl>
                                          <p:spTgt spid="10"/>
                                        </p:tgtEl>
                                        <p:attrNameLst>
                                          <p:attrName>r</p:attrName>
                                        </p:attrNameLst>
                                      </p:cBhvr>
                                    </p:animRot>
                                  </p:childTnLst>
                                </p:cTn>
                              </p:par>
                              <p:par>
                                <p:cTn id="44" presetID="53" presetClass="entr" presetSubtype="16" fill="hold" grpId="0" nodeType="withEffect">
                                  <p:stCondLst>
                                    <p:cond delay="5000"/>
                                  </p:stCondLst>
                                  <p:childTnLst>
                                    <p:set>
                                      <p:cBhvr>
                                        <p:cTn id="45" dur="1" fill="hold">
                                          <p:stCondLst>
                                            <p:cond delay="0"/>
                                          </p:stCondLst>
                                        </p:cTn>
                                        <p:tgtEl>
                                          <p:spTgt spid="5"/>
                                        </p:tgtEl>
                                        <p:attrNameLst>
                                          <p:attrName>style.visibility</p:attrName>
                                        </p:attrNameLst>
                                      </p:cBhvr>
                                      <p:to>
                                        <p:strVal val="visible"/>
                                      </p:to>
                                    </p:set>
                                    <p:anim calcmode="lin" valueType="num">
                                      <p:cBhvr>
                                        <p:cTn id="46" dur="500" fill="hold"/>
                                        <p:tgtEl>
                                          <p:spTgt spid="5"/>
                                        </p:tgtEl>
                                        <p:attrNameLst>
                                          <p:attrName>ppt_w</p:attrName>
                                        </p:attrNameLst>
                                      </p:cBhvr>
                                      <p:tavLst>
                                        <p:tav tm="0">
                                          <p:val>
                                            <p:fltVal val="0"/>
                                          </p:val>
                                        </p:tav>
                                        <p:tav tm="100000">
                                          <p:val>
                                            <p:strVal val="#ppt_w"/>
                                          </p:val>
                                        </p:tav>
                                      </p:tavLst>
                                    </p:anim>
                                    <p:anim calcmode="lin" valueType="num">
                                      <p:cBhvr>
                                        <p:cTn id="47" dur="500" fill="hold"/>
                                        <p:tgtEl>
                                          <p:spTgt spid="5"/>
                                        </p:tgtEl>
                                        <p:attrNameLst>
                                          <p:attrName>ppt_h</p:attrName>
                                        </p:attrNameLst>
                                      </p:cBhvr>
                                      <p:tavLst>
                                        <p:tav tm="0">
                                          <p:val>
                                            <p:fltVal val="0"/>
                                          </p:val>
                                        </p:tav>
                                        <p:tav tm="100000">
                                          <p:val>
                                            <p:strVal val="#ppt_h"/>
                                          </p:val>
                                        </p:tav>
                                      </p:tavLst>
                                    </p:anim>
                                    <p:animEffect transition="in" filter="fade">
                                      <p:cBhvr>
                                        <p:cTn id="48" dur="500"/>
                                        <p:tgtEl>
                                          <p:spTgt spid="5"/>
                                        </p:tgtEl>
                                      </p:cBhvr>
                                    </p:animEffect>
                                  </p:childTnLst>
                                </p:cTn>
                              </p:par>
                              <p:par>
                                <p:cTn id="49" presetID="22" presetClass="entr" presetSubtype="8" fill="hold" grpId="0" nodeType="withEffect">
                                  <p:stCondLst>
                                    <p:cond delay="6500"/>
                                  </p:stCondLst>
                                  <p:childTnLst>
                                    <p:set>
                                      <p:cBhvr>
                                        <p:cTn id="50" dur="1" fill="hold">
                                          <p:stCondLst>
                                            <p:cond delay="0"/>
                                          </p:stCondLst>
                                        </p:cTn>
                                        <p:tgtEl>
                                          <p:spTgt spid="6"/>
                                        </p:tgtEl>
                                        <p:attrNameLst>
                                          <p:attrName>style.visibility</p:attrName>
                                        </p:attrNameLst>
                                      </p:cBhvr>
                                      <p:to>
                                        <p:strVal val="visible"/>
                                      </p:to>
                                    </p:set>
                                    <p:animEffect transition="in" filter="wipe(left)">
                                      <p:cBhvr>
                                        <p:cTn id="5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animBg="1"/>
      <p:bldP spid="7" grpId="1" animBg="1"/>
      <p:bldP spid="8" grpId="0" animBg="1"/>
      <p:bldP spid="8" grpId="1" animBg="1"/>
      <p:bldP spid="9" grpId="0" animBg="1"/>
      <p:bldP spid="9" grpId="1" animBg="1"/>
      <p:bldP spid="10" grpId="0" animBg="1"/>
      <p:bldP spid="10" grpId="1"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A_库_图片 10"/>
          <p:cNvPicPr>
            <a:picLocks noChangeAspect="1"/>
          </p:cNvPicPr>
          <p:nvPr>
            <p:custDataLst>
              <p:tags r:id="rId1"/>
            </p:custDataLst>
          </p:nvPr>
        </p:nvPicPr>
        <p:blipFill>
          <a:blip r:embed="rId9" cstate="email"/>
          <a:stretch>
            <a:fillRect/>
          </a:stretch>
        </p:blipFill>
        <p:spPr>
          <a:xfrm>
            <a:off x="0" y="2916002"/>
            <a:ext cx="4555367" cy="3637197"/>
          </a:xfrm>
          <a:prstGeom prst="rect">
            <a:avLst/>
          </a:prstGeom>
        </p:spPr>
      </p:pic>
      <p:pic>
        <p:nvPicPr>
          <p:cNvPr id="5" name="PA_库_图片 4" descr="图片包含 室内&#10;&#10;已生成高可信度的说明"/>
          <p:cNvPicPr>
            <a:picLocks noChangeAspect="1"/>
          </p:cNvPicPr>
          <p:nvPr>
            <p:custDataLst>
              <p:tags r:id="rId2"/>
            </p:custDataLst>
          </p:nvPr>
        </p:nvPicPr>
        <p:blipFill>
          <a:blip r:embed="rId10" cstate="email"/>
          <a:stretch>
            <a:fillRect/>
          </a:stretch>
        </p:blipFill>
        <p:spPr>
          <a:xfrm>
            <a:off x="0" y="4927600"/>
            <a:ext cx="12192000" cy="1930400"/>
          </a:xfrm>
          <a:prstGeom prst="rect">
            <a:avLst/>
          </a:prstGeom>
        </p:spPr>
      </p:pic>
      <p:sp>
        <p:nvSpPr>
          <p:cNvPr id="6" name="PA_文本框 5"/>
          <p:cNvSpPr txBox="1"/>
          <p:nvPr>
            <p:custDataLst>
              <p:tags r:id="rId3"/>
            </p:custDataLst>
          </p:nvPr>
        </p:nvSpPr>
        <p:spPr>
          <a:xfrm>
            <a:off x="2921184" y="2000414"/>
            <a:ext cx="8496115" cy="830997"/>
          </a:xfrm>
          <a:prstGeom prst="rect">
            <a:avLst/>
          </a:prstGeom>
          <a:noFill/>
        </p:spPr>
        <p:txBody>
          <a:bodyPr wrap="square" rtlCol="0">
            <a:spAutoFit/>
          </a:bodyPr>
          <a:lstStyle/>
          <a:p>
            <a:r>
              <a:rPr lang="zh-CN" altLang="en-US" sz="4800" dirty="0">
                <a:solidFill>
                  <a:schemeClr val="tx2"/>
                </a:solidFill>
                <a:cs typeface="+mn-ea"/>
                <a:sym typeface="+mn-lt"/>
              </a:rPr>
              <a:t>“三大行动”开展情况</a:t>
            </a:r>
          </a:p>
        </p:txBody>
      </p:sp>
      <p:sp>
        <p:nvSpPr>
          <p:cNvPr id="7" name="PA_矩形 6"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custDataLst>
              <p:tags r:id="rId4"/>
            </p:custDataLst>
          </p:nvPr>
        </p:nvSpPr>
        <p:spPr>
          <a:xfrm>
            <a:off x="2921184" y="3039881"/>
            <a:ext cx="6997516" cy="666336"/>
          </a:xfrm>
          <a:prstGeom prst="rect">
            <a:avLst/>
          </a:prstGeom>
        </p:spPr>
        <p:txBody>
          <a:bodyPr wrap="square">
            <a:spAutoFit/>
          </a:bodyPr>
          <a:lstStyle/>
          <a:p>
            <a:r>
              <a:rPr lang="zh-CN" altLang="en-US" sz="1865" dirty="0">
                <a:solidFill>
                  <a:schemeClr val="accent2"/>
                </a:solidFill>
                <a:cs typeface="+mn-ea"/>
              </a:rPr>
              <a:t>点击输入文本内容点击输入文本内容点击输入文本内容点击输入文本内容点击输入文本内容点击输入文本内容</a:t>
            </a:r>
            <a:endParaRPr lang="zh-CN" altLang="en-US" sz="1865" dirty="0">
              <a:solidFill>
                <a:schemeClr val="accent2"/>
              </a:solidFill>
              <a:cs typeface="+mn-ea"/>
              <a:sym typeface="+mn-lt"/>
            </a:endParaRPr>
          </a:p>
        </p:txBody>
      </p:sp>
      <p:sp>
        <p:nvSpPr>
          <p:cNvPr id="8" name="PA_文本框 7"/>
          <p:cNvSpPr txBox="1"/>
          <p:nvPr>
            <p:custDataLst>
              <p:tags r:id="rId5"/>
            </p:custDataLst>
          </p:nvPr>
        </p:nvSpPr>
        <p:spPr>
          <a:xfrm>
            <a:off x="1091358" y="1754194"/>
            <a:ext cx="1611339" cy="1323439"/>
          </a:xfrm>
          <a:prstGeom prst="rect">
            <a:avLst/>
          </a:prstGeom>
          <a:noFill/>
        </p:spPr>
        <p:txBody>
          <a:bodyPr wrap="none" rtlCol="0">
            <a:spAutoFit/>
          </a:bodyPr>
          <a:lstStyle/>
          <a:p>
            <a:r>
              <a:rPr lang="en-US" altLang="zh-CN" sz="8000" dirty="0">
                <a:solidFill>
                  <a:schemeClr val="accent2"/>
                </a:solidFill>
                <a:cs typeface="+mn-ea"/>
                <a:sym typeface="+mn-lt"/>
              </a:rPr>
              <a:t>02.</a:t>
            </a:r>
            <a:endParaRPr lang="zh-CN" altLang="en-US" sz="8000" dirty="0">
              <a:solidFill>
                <a:schemeClr val="accent2"/>
              </a:solidFill>
              <a:cs typeface="+mn-ea"/>
              <a:sym typeface="+mn-lt"/>
            </a:endParaRPr>
          </a:p>
        </p:txBody>
      </p:sp>
      <p:cxnSp>
        <p:nvCxnSpPr>
          <p:cNvPr id="9" name="PA_直接连接符 8"/>
          <p:cNvCxnSpPr/>
          <p:nvPr>
            <p:custDataLst>
              <p:tags r:id="rId6"/>
            </p:custDataLst>
          </p:nvPr>
        </p:nvCxnSpPr>
        <p:spPr>
          <a:xfrm>
            <a:off x="3027769" y="2939257"/>
            <a:ext cx="45720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8"/>
                                        </p:tgtEl>
                                        <p:attrNameLst>
                                          <p:attrName>style.visibility</p:attrName>
                                        </p:attrNameLst>
                                      </p:cBhvr>
                                      <p:to>
                                        <p:strVal val="visible"/>
                                      </p:to>
                                    </p:set>
                                    <p:anim by="(-#ppt_w*2)" calcmode="lin" valueType="num">
                                      <p:cBhvr rctx="PPT">
                                        <p:cTn id="13" dur="500" autoRev="1" fill="hold">
                                          <p:stCondLst>
                                            <p:cond delay="0"/>
                                          </p:stCondLst>
                                        </p:cTn>
                                        <p:tgtEl>
                                          <p:spTgt spid="8"/>
                                        </p:tgtEl>
                                        <p:attrNameLst>
                                          <p:attrName>ppt_w</p:attrName>
                                        </p:attrNameLst>
                                      </p:cBhvr>
                                    </p:anim>
                                    <p:anim by="(#ppt_w*0.50)" calcmode="lin" valueType="num">
                                      <p:cBhvr>
                                        <p:cTn id="14" dur="500" decel="50000" autoRev="1" fill="hold">
                                          <p:stCondLst>
                                            <p:cond delay="0"/>
                                          </p:stCondLst>
                                        </p:cTn>
                                        <p:tgtEl>
                                          <p:spTgt spid="8"/>
                                        </p:tgtEl>
                                        <p:attrNameLst>
                                          <p:attrName>ppt_x</p:attrName>
                                        </p:attrNameLst>
                                      </p:cBhvr>
                                    </p:anim>
                                    <p:anim from="(-#ppt_h/2)" to="(#ppt_y)" calcmode="lin" valueType="num">
                                      <p:cBhvr>
                                        <p:cTn id="15" dur="1000" fill="hold">
                                          <p:stCondLst>
                                            <p:cond delay="0"/>
                                          </p:stCondLst>
                                        </p:cTn>
                                        <p:tgtEl>
                                          <p:spTgt spid="8"/>
                                        </p:tgtEl>
                                        <p:attrNameLst>
                                          <p:attrName>ppt_y</p:attrName>
                                        </p:attrNameLst>
                                      </p:cBhvr>
                                    </p:anim>
                                    <p:animRot by="21600000">
                                      <p:cBhvr>
                                        <p:cTn id="16" dur="1000" fill="hold">
                                          <p:stCondLst>
                                            <p:cond delay="0"/>
                                          </p:stCondLst>
                                        </p:cTn>
                                        <p:tgtEl>
                                          <p:spTgt spid="8"/>
                                        </p:tgtEl>
                                        <p:attrNameLst>
                                          <p:attrName>r</p:attrName>
                                        </p:attrNameLst>
                                      </p:cBhvr>
                                    </p:animRot>
                                  </p:childTnLst>
                                </p:cTn>
                              </p:par>
                            </p:childTnLst>
                          </p:cTn>
                        </p:par>
                        <p:par>
                          <p:cTn id="17" fill="hold">
                            <p:stCondLst>
                              <p:cond delay="2200"/>
                            </p:stCondLst>
                            <p:childTnLst>
                              <p:par>
                                <p:cTn id="18" presetID="22" presetClass="entr" presetSubtype="1"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up)">
                                      <p:cBhvr>
                                        <p:cTn id="20" dur="500"/>
                                        <p:tgtEl>
                                          <p:spTgt spid="11"/>
                                        </p:tgtEl>
                                      </p:cBhvr>
                                    </p:animEffect>
                                  </p:childTnLst>
                                </p:cTn>
                              </p:par>
                            </p:childTnLst>
                          </p:cTn>
                        </p:par>
                        <p:par>
                          <p:cTn id="21" fill="hold">
                            <p:stCondLst>
                              <p:cond delay="2700"/>
                            </p:stCondLst>
                            <p:childTnLst>
                              <p:par>
                                <p:cTn id="22" presetID="2" presetClass="entr" presetSubtype="2"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1+#ppt_w/2"/>
                                          </p:val>
                                        </p:tav>
                                        <p:tav tm="100000">
                                          <p:val>
                                            <p:strVal val="#ppt_x"/>
                                          </p:val>
                                        </p:tav>
                                      </p:tavLst>
                                    </p:anim>
                                    <p:anim calcmode="lin" valueType="num">
                                      <p:cBhvr additive="base">
                                        <p:cTn id="25" dur="500" fill="hold"/>
                                        <p:tgtEl>
                                          <p:spTgt spid="6"/>
                                        </p:tgtEl>
                                        <p:attrNameLst>
                                          <p:attrName>ppt_y</p:attrName>
                                        </p:attrNameLst>
                                      </p:cBhvr>
                                      <p:tavLst>
                                        <p:tav tm="0">
                                          <p:val>
                                            <p:strVal val="#ppt_y"/>
                                          </p:val>
                                        </p:tav>
                                        <p:tav tm="100000">
                                          <p:val>
                                            <p:strVal val="#ppt_y"/>
                                          </p:val>
                                        </p:tav>
                                      </p:tavLst>
                                    </p:anim>
                                  </p:childTnLst>
                                </p:cTn>
                              </p:par>
                            </p:childTnLst>
                          </p:cTn>
                        </p:par>
                        <p:par>
                          <p:cTn id="26" fill="hold">
                            <p:stCondLst>
                              <p:cond delay="3200"/>
                            </p:stCondLst>
                            <p:childTnLst>
                              <p:par>
                                <p:cTn id="27" presetID="2" presetClass="entr" presetSubtype="2"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1+#ppt_w/2"/>
                                          </p:val>
                                        </p:tav>
                                        <p:tav tm="100000">
                                          <p:val>
                                            <p:strVal val="#ppt_x"/>
                                          </p:val>
                                        </p:tav>
                                      </p:tavLst>
                                    </p:anim>
                                    <p:anim calcmode="lin" valueType="num">
                                      <p:cBhvr additive="base">
                                        <p:cTn id="30" dur="500" fill="hold"/>
                                        <p:tgtEl>
                                          <p:spTgt spid="9"/>
                                        </p:tgtEl>
                                        <p:attrNameLst>
                                          <p:attrName>ppt_y</p:attrName>
                                        </p:attrNameLst>
                                      </p:cBhvr>
                                      <p:tavLst>
                                        <p:tav tm="0">
                                          <p:val>
                                            <p:strVal val="#ppt_y"/>
                                          </p:val>
                                        </p:tav>
                                        <p:tav tm="100000">
                                          <p:val>
                                            <p:strVal val="#ppt_y"/>
                                          </p:val>
                                        </p:tav>
                                      </p:tavLst>
                                    </p:anim>
                                  </p:childTnLst>
                                </p:cTn>
                              </p:par>
                            </p:childTnLst>
                          </p:cTn>
                        </p:par>
                        <p:par>
                          <p:cTn id="31" fill="hold">
                            <p:stCondLst>
                              <p:cond delay="3700"/>
                            </p:stCondLst>
                            <p:childTnLst>
                              <p:par>
                                <p:cTn id="32" presetID="22" presetClass="entr" presetSubtype="1"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up)">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74"/>
          <p:cNvSpPr/>
          <p:nvPr/>
        </p:nvSpPr>
        <p:spPr bwMode="auto">
          <a:xfrm>
            <a:off x="5922202" y="2242494"/>
            <a:ext cx="6293662" cy="719535"/>
          </a:xfrm>
          <a:custGeom>
            <a:avLst/>
            <a:gdLst>
              <a:gd name="T0" fmla="*/ 38 w 1054"/>
              <a:gd name="T1" fmla="*/ 0 h 161"/>
              <a:gd name="T2" fmla="*/ 1054 w 1054"/>
              <a:gd name="T3" fmla="*/ 0 h 161"/>
              <a:gd name="T4" fmla="*/ 1054 w 1054"/>
              <a:gd name="T5" fmla="*/ 161 h 161"/>
              <a:gd name="T6" fmla="*/ 0 w 1054"/>
              <a:gd name="T7" fmla="*/ 161 h 161"/>
              <a:gd name="T8" fmla="*/ 38 w 1054"/>
              <a:gd name="T9" fmla="*/ 0 h 161"/>
            </a:gdLst>
            <a:ahLst/>
            <a:cxnLst>
              <a:cxn ang="0">
                <a:pos x="T0" y="T1"/>
              </a:cxn>
              <a:cxn ang="0">
                <a:pos x="T2" y="T3"/>
              </a:cxn>
              <a:cxn ang="0">
                <a:pos x="T4" y="T5"/>
              </a:cxn>
              <a:cxn ang="0">
                <a:pos x="T6" y="T7"/>
              </a:cxn>
              <a:cxn ang="0">
                <a:pos x="T8" y="T9"/>
              </a:cxn>
            </a:cxnLst>
            <a:rect l="0" t="0" r="r" b="b"/>
            <a:pathLst>
              <a:path w="1054" h="161">
                <a:moveTo>
                  <a:pt x="38" y="0"/>
                </a:moveTo>
                <a:lnTo>
                  <a:pt x="1054" y="0"/>
                </a:lnTo>
                <a:lnTo>
                  <a:pt x="1054" y="161"/>
                </a:lnTo>
                <a:lnTo>
                  <a:pt x="0" y="161"/>
                </a:lnTo>
                <a:lnTo>
                  <a:pt x="38" y="0"/>
                </a:lnTo>
                <a:close/>
              </a:path>
            </a:pathLst>
          </a:custGeom>
          <a:solidFill>
            <a:schemeClr val="accent1"/>
          </a:solidFill>
          <a:ln w="4" cap="flat">
            <a:noFill/>
            <a:prstDash val="solid"/>
            <a:miter lim="800000"/>
          </a:ln>
        </p:spPr>
        <p:txBody>
          <a:bodyPr vert="horz" wrap="square" lIns="91416" tIns="45707" rIns="91416" bIns="45707" numCol="1" anchor="t" anchorCtr="0" compatLnSpc="1"/>
          <a:lstStyle/>
          <a:p>
            <a:endParaRPr lang="zh-CN" altLang="en-US"/>
          </a:p>
        </p:txBody>
      </p:sp>
      <p:sp>
        <p:nvSpPr>
          <p:cNvPr id="3" name="TextBox 119"/>
          <p:cNvSpPr txBox="1"/>
          <p:nvPr/>
        </p:nvSpPr>
        <p:spPr>
          <a:xfrm>
            <a:off x="7058046" y="3127030"/>
            <a:ext cx="3799229" cy="812504"/>
          </a:xfrm>
          <a:prstGeom prst="rect">
            <a:avLst/>
          </a:prstGeom>
          <a:noFill/>
        </p:spPr>
        <p:txBody>
          <a:bodyPr wrap="square" lIns="91416" tIns="45707" rIns="91416" bIns="45707" rtlCol="0">
            <a:spAutoFit/>
          </a:bodyPr>
          <a:lstStyle/>
          <a:p>
            <a:pPr>
              <a:lnSpc>
                <a:spcPct val="130000"/>
              </a:lnSpc>
            </a:pPr>
            <a:r>
              <a:rPr lang="zh-CN" altLang="en-US" sz="1200" dirty="0">
                <a:solidFill>
                  <a:schemeClr val="bg1">
                    <a:lumMod val="65000"/>
                  </a:schemeClr>
                </a:solidFill>
                <a:latin typeface="微软雅黑" panose="020B0503020204020204" charset="-122"/>
                <a:ea typeface="微软雅黑" panose="020B0503020204020204" charset="-122"/>
              </a:rPr>
              <a:t>您的内容打在这里，或者通过复制您的文本后，您的内容打在这里，或者通过复制您的文本后，</a:t>
            </a:r>
          </a:p>
          <a:p>
            <a:pPr algn="ctr">
              <a:lnSpc>
                <a:spcPct val="130000"/>
              </a:lnSpc>
            </a:pPr>
            <a:endParaRPr lang="zh-CN" altLang="en-US" sz="1200" dirty="0">
              <a:solidFill>
                <a:schemeClr val="bg1">
                  <a:lumMod val="50000"/>
                </a:schemeClr>
              </a:solidFill>
              <a:latin typeface="微软雅黑" panose="020B0503020204020204" charset="-122"/>
              <a:ea typeface="微软雅黑" panose="020B0503020204020204" charset="-122"/>
            </a:endParaRPr>
          </a:p>
        </p:txBody>
      </p:sp>
      <p:sp>
        <p:nvSpPr>
          <p:cNvPr id="4" name="TextBox 121"/>
          <p:cNvSpPr txBox="1"/>
          <p:nvPr/>
        </p:nvSpPr>
        <p:spPr>
          <a:xfrm>
            <a:off x="7053190" y="3745560"/>
            <a:ext cx="3732087" cy="812504"/>
          </a:xfrm>
          <a:prstGeom prst="rect">
            <a:avLst/>
          </a:prstGeom>
          <a:noFill/>
        </p:spPr>
        <p:txBody>
          <a:bodyPr wrap="square" lIns="91416" tIns="45707" rIns="91416" bIns="45707" rtlCol="0">
            <a:spAutoFit/>
          </a:bodyPr>
          <a:lstStyle/>
          <a:p>
            <a:pPr>
              <a:lnSpc>
                <a:spcPct val="130000"/>
              </a:lnSpc>
            </a:pPr>
            <a:r>
              <a:rPr lang="zh-CN" altLang="en-US" sz="1200" dirty="0">
                <a:solidFill>
                  <a:schemeClr val="bg1">
                    <a:lumMod val="65000"/>
                  </a:schemeClr>
                </a:solidFill>
                <a:latin typeface="微软雅黑" panose="020B0503020204020204" charset="-122"/>
                <a:ea typeface="微软雅黑" panose="020B0503020204020204" charset="-122"/>
              </a:rPr>
              <a:t>您的内容打在这里，或者通过复制您的文本后，您的内容打在这里，或者通过复制您的文本后，</a:t>
            </a:r>
          </a:p>
          <a:p>
            <a:pPr algn="ctr">
              <a:lnSpc>
                <a:spcPct val="130000"/>
              </a:lnSpc>
            </a:pPr>
            <a:endParaRPr lang="zh-CN" altLang="en-US" sz="1200" dirty="0">
              <a:solidFill>
                <a:schemeClr val="bg1">
                  <a:lumMod val="50000"/>
                </a:schemeClr>
              </a:solidFill>
              <a:latin typeface="微软雅黑" panose="020B0503020204020204" charset="-122"/>
              <a:ea typeface="微软雅黑" panose="020B0503020204020204" charset="-122"/>
            </a:endParaRPr>
          </a:p>
        </p:txBody>
      </p:sp>
      <p:sp>
        <p:nvSpPr>
          <p:cNvPr id="5" name="TextBox 129"/>
          <p:cNvSpPr txBox="1"/>
          <p:nvPr/>
        </p:nvSpPr>
        <p:spPr>
          <a:xfrm>
            <a:off x="7053190" y="4443518"/>
            <a:ext cx="3732087" cy="812504"/>
          </a:xfrm>
          <a:prstGeom prst="rect">
            <a:avLst/>
          </a:prstGeom>
          <a:noFill/>
        </p:spPr>
        <p:txBody>
          <a:bodyPr wrap="square" lIns="91416" tIns="45707" rIns="91416" bIns="45707" rtlCol="0">
            <a:spAutoFit/>
          </a:bodyPr>
          <a:lstStyle/>
          <a:p>
            <a:pPr>
              <a:lnSpc>
                <a:spcPct val="130000"/>
              </a:lnSpc>
            </a:pPr>
            <a:r>
              <a:rPr lang="zh-CN" altLang="en-US" sz="1200" dirty="0">
                <a:solidFill>
                  <a:schemeClr val="bg1">
                    <a:lumMod val="65000"/>
                  </a:schemeClr>
                </a:solidFill>
                <a:latin typeface="微软雅黑" panose="020B0503020204020204" charset="-122"/>
                <a:ea typeface="微软雅黑" panose="020B0503020204020204" charset="-122"/>
              </a:rPr>
              <a:t>您的内容打在这里，或者通过复制您的文本后，您的内容打在这里，或者通过复制您的文本后，</a:t>
            </a:r>
          </a:p>
          <a:p>
            <a:pPr algn="ctr">
              <a:lnSpc>
                <a:spcPct val="130000"/>
              </a:lnSpc>
            </a:pPr>
            <a:endParaRPr lang="zh-CN" altLang="en-US" sz="1200" dirty="0">
              <a:solidFill>
                <a:schemeClr val="bg1">
                  <a:lumMod val="50000"/>
                </a:schemeClr>
              </a:solidFill>
              <a:latin typeface="微软雅黑" panose="020B0503020204020204" charset="-122"/>
              <a:ea typeface="微软雅黑" panose="020B0503020204020204" charset="-122"/>
            </a:endParaRPr>
          </a:p>
        </p:txBody>
      </p:sp>
      <p:sp>
        <p:nvSpPr>
          <p:cNvPr id="6" name="TextBox 130"/>
          <p:cNvSpPr txBox="1"/>
          <p:nvPr/>
        </p:nvSpPr>
        <p:spPr>
          <a:xfrm>
            <a:off x="7053191" y="5178220"/>
            <a:ext cx="4039938" cy="812504"/>
          </a:xfrm>
          <a:prstGeom prst="rect">
            <a:avLst/>
          </a:prstGeom>
          <a:noFill/>
        </p:spPr>
        <p:txBody>
          <a:bodyPr wrap="square" lIns="91416" tIns="45707" rIns="91416" bIns="45707" rtlCol="0">
            <a:spAutoFit/>
          </a:bodyPr>
          <a:lstStyle/>
          <a:p>
            <a:pPr>
              <a:lnSpc>
                <a:spcPct val="130000"/>
              </a:lnSpc>
            </a:pPr>
            <a:r>
              <a:rPr lang="zh-CN" altLang="en-US" sz="1200" dirty="0">
                <a:solidFill>
                  <a:schemeClr val="bg1">
                    <a:lumMod val="65000"/>
                  </a:schemeClr>
                </a:solidFill>
                <a:latin typeface="微软雅黑" panose="020B0503020204020204" charset="-122"/>
                <a:ea typeface="微软雅黑" panose="020B0503020204020204" charset="-122"/>
              </a:rPr>
              <a:t>您的内容打在这里，或者通过复制您的文本后，您的内容打在这里，或者通过复制您的文本后，</a:t>
            </a:r>
          </a:p>
          <a:p>
            <a:pPr algn="ctr">
              <a:lnSpc>
                <a:spcPct val="130000"/>
              </a:lnSpc>
            </a:pPr>
            <a:endParaRPr lang="zh-CN" altLang="en-US" sz="1200" dirty="0">
              <a:solidFill>
                <a:schemeClr val="bg1">
                  <a:lumMod val="50000"/>
                </a:schemeClr>
              </a:solidFill>
              <a:latin typeface="微软雅黑" panose="020B0503020204020204" charset="-122"/>
              <a:ea typeface="微软雅黑" panose="020B0503020204020204" charset="-122"/>
            </a:endParaRPr>
          </a:p>
        </p:txBody>
      </p:sp>
      <p:sp>
        <p:nvSpPr>
          <p:cNvPr id="7" name="TextBox 138"/>
          <p:cNvSpPr txBox="1"/>
          <p:nvPr/>
        </p:nvSpPr>
        <p:spPr>
          <a:xfrm>
            <a:off x="6342872" y="2377342"/>
            <a:ext cx="1843932" cy="379437"/>
          </a:xfrm>
          <a:prstGeom prst="rect">
            <a:avLst/>
          </a:prstGeom>
          <a:noFill/>
          <a:ln>
            <a:noFill/>
          </a:ln>
        </p:spPr>
        <p:txBody>
          <a:bodyPr wrap="square" lIns="91416" tIns="45707" rIns="91416" bIns="45707" rtlCol="0">
            <a:spAutoFit/>
          </a:bodyPr>
          <a:lstStyle/>
          <a:p>
            <a:r>
              <a:rPr lang="zh-CN" altLang="en-US" sz="1865" b="1" dirty="0">
                <a:solidFill>
                  <a:schemeClr val="bg1"/>
                </a:solidFill>
                <a:latin typeface="方正大黑_GBK" pitchFamily="65" charset="-122"/>
                <a:ea typeface="方正大黑_GBK" pitchFamily="65" charset="-122"/>
              </a:rPr>
              <a:t>项目计划</a:t>
            </a:r>
          </a:p>
        </p:txBody>
      </p:sp>
      <p:grpSp>
        <p:nvGrpSpPr>
          <p:cNvPr id="8" name="组合 7"/>
          <p:cNvGrpSpPr/>
          <p:nvPr/>
        </p:nvGrpSpPr>
        <p:grpSpPr>
          <a:xfrm>
            <a:off x="5616280" y="3345500"/>
            <a:ext cx="1211210" cy="2132207"/>
            <a:chOff x="5615422" y="3345495"/>
            <a:chExt cx="1211373" cy="2132206"/>
          </a:xfrm>
        </p:grpSpPr>
        <p:grpSp>
          <p:nvGrpSpPr>
            <p:cNvPr id="9" name="组合 10"/>
            <p:cNvGrpSpPr/>
            <p:nvPr/>
          </p:nvGrpSpPr>
          <p:grpSpPr>
            <a:xfrm>
              <a:off x="5615422" y="3379246"/>
              <a:ext cx="1211373" cy="2060941"/>
              <a:chOff x="5979346" y="3516214"/>
              <a:chExt cx="847449" cy="2060941"/>
            </a:xfrm>
          </p:grpSpPr>
          <p:cxnSp>
            <p:nvCxnSpPr>
              <p:cNvPr id="14" name="直接连接符 13"/>
              <p:cNvCxnSpPr/>
              <p:nvPr/>
            </p:nvCxnSpPr>
            <p:spPr>
              <a:xfrm flipV="1">
                <a:off x="6448732" y="3516214"/>
                <a:ext cx="332576"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6095206" y="4182396"/>
                <a:ext cx="687967" cy="168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5979346" y="5568121"/>
                <a:ext cx="803827" cy="90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V="1">
                <a:off x="6022968" y="4920560"/>
                <a:ext cx="803827" cy="90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椭圆 9"/>
            <p:cNvSpPr/>
            <p:nvPr/>
          </p:nvSpPr>
          <p:spPr>
            <a:xfrm>
              <a:off x="6740975" y="3345495"/>
              <a:ext cx="67501" cy="67501"/>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6726463" y="4024476"/>
              <a:ext cx="67501" cy="67501"/>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6726463" y="4749307"/>
              <a:ext cx="67501" cy="67501"/>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6734077" y="5410200"/>
              <a:ext cx="67501" cy="67501"/>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TextBox 160"/>
          <p:cNvSpPr txBox="1"/>
          <p:nvPr/>
        </p:nvSpPr>
        <p:spPr>
          <a:xfrm>
            <a:off x="7815143" y="2314499"/>
            <a:ext cx="3799229" cy="812504"/>
          </a:xfrm>
          <a:prstGeom prst="rect">
            <a:avLst/>
          </a:prstGeom>
          <a:noFill/>
        </p:spPr>
        <p:txBody>
          <a:bodyPr wrap="square" lIns="91416" tIns="45707" rIns="91416" bIns="45707" rtlCol="0">
            <a:spAutoFit/>
          </a:bodyPr>
          <a:lstStyle/>
          <a:p>
            <a:pPr>
              <a:lnSpc>
                <a:spcPct val="130000"/>
              </a:lnSpc>
            </a:pPr>
            <a:r>
              <a:rPr lang="zh-CN" altLang="en-US" sz="1200" dirty="0">
                <a:solidFill>
                  <a:schemeClr val="bg1"/>
                </a:solidFill>
                <a:latin typeface="微软雅黑" panose="020B0503020204020204" charset="-122"/>
                <a:ea typeface="微软雅黑" panose="020B0503020204020204" charset="-122"/>
              </a:rPr>
              <a:t>您的内容打在这里，或者通过复制您的文本后，您的内容打在这里，或者通过复制您的文本后，</a:t>
            </a:r>
          </a:p>
          <a:p>
            <a:pPr algn="ctr">
              <a:lnSpc>
                <a:spcPct val="130000"/>
              </a:lnSpc>
            </a:pPr>
            <a:endParaRPr lang="zh-CN" altLang="en-US" sz="1200" dirty="0">
              <a:solidFill>
                <a:schemeClr val="bg1"/>
              </a:solidFill>
              <a:latin typeface="微软雅黑" panose="020B0503020204020204" charset="-122"/>
              <a:ea typeface="微软雅黑" panose="020B0503020204020204" charset="-122"/>
            </a:endParaRPr>
          </a:p>
        </p:txBody>
      </p:sp>
      <p:pic>
        <p:nvPicPr>
          <p:cNvPr id="19" name="图片 18"/>
          <p:cNvPicPr>
            <a:picLocks noChangeAspect="1"/>
          </p:cNvPicPr>
          <p:nvPr/>
        </p:nvPicPr>
        <p:blipFill rotWithShape="1">
          <a:blip r:embed="rId3" cstate="email"/>
          <a:srcRect/>
          <a:stretch>
            <a:fillRect/>
          </a:stretch>
        </p:blipFill>
        <p:spPr>
          <a:xfrm>
            <a:off x="797923" y="2242496"/>
            <a:ext cx="5182235" cy="3490399"/>
          </a:xfrm>
          <a:prstGeom prst="rect">
            <a:avLst/>
          </a:prstGeom>
        </p:spPr>
      </p:pic>
      <p:sp>
        <p:nvSpPr>
          <p:cNvPr id="20" name="Freeform 71"/>
          <p:cNvSpPr/>
          <p:nvPr/>
        </p:nvSpPr>
        <p:spPr bwMode="auto">
          <a:xfrm>
            <a:off x="5782623" y="3153490"/>
            <a:ext cx="715010" cy="400710"/>
          </a:xfrm>
          <a:custGeom>
            <a:avLst/>
            <a:gdLst>
              <a:gd name="T0" fmla="*/ 24 w 152"/>
              <a:gd name="T1" fmla="*/ 0 h 110"/>
              <a:gd name="T2" fmla="*/ 152 w 152"/>
              <a:gd name="T3" fmla="*/ 0 h 110"/>
              <a:gd name="T4" fmla="*/ 126 w 152"/>
              <a:gd name="T5" fmla="*/ 110 h 110"/>
              <a:gd name="T6" fmla="*/ 0 w 152"/>
              <a:gd name="T7" fmla="*/ 110 h 110"/>
              <a:gd name="T8" fmla="*/ 24 w 152"/>
              <a:gd name="T9" fmla="*/ 0 h 110"/>
            </a:gdLst>
            <a:ahLst/>
            <a:cxnLst>
              <a:cxn ang="0">
                <a:pos x="T0" y="T1"/>
              </a:cxn>
              <a:cxn ang="0">
                <a:pos x="T2" y="T3"/>
              </a:cxn>
              <a:cxn ang="0">
                <a:pos x="T4" y="T5"/>
              </a:cxn>
              <a:cxn ang="0">
                <a:pos x="T6" y="T7"/>
              </a:cxn>
              <a:cxn ang="0">
                <a:pos x="T8" y="T9"/>
              </a:cxn>
            </a:cxnLst>
            <a:rect l="0" t="0" r="r" b="b"/>
            <a:pathLst>
              <a:path w="152" h="110">
                <a:moveTo>
                  <a:pt x="24" y="0"/>
                </a:moveTo>
                <a:lnTo>
                  <a:pt x="152" y="0"/>
                </a:lnTo>
                <a:lnTo>
                  <a:pt x="126" y="110"/>
                </a:lnTo>
                <a:lnTo>
                  <a:pt x="0" y="110"/>
                </a:lnTo>
                <a:lnTo>
                  <a:pt x="24" y="0"/>
                </a:lnTo>
                <a:close/>
              </a:path>
            </a:pathLst>
          </a:custGeom>
          <a:solidFill>
            <a:schemeClr val="accent2"/>
          </a:solidFill>
          <a:ln w="4" cap="flat">
            <a:noFill/>
            <a:prstDash val="solid"/>
            <a:miter lim="800000"/>
          </a:ln>
        </p:spPr>
        <p:txBody>
          <a:bodyPr vert="horz" wrap="square" lIns="91416" tIns="45707" rIns="91416" bIns="45707" numCol="1" anchor="ctr" anchorCtr="0" compatLnSpc="1">
            <a:normAutofit/>
          </a:bodyPr>
          <a:lstStyle/>
          <a:p>
            <a:pPr algn="ctr"/>
            <a:r>
              <a:rPr lang="en-US" altLang="zh-CN" dirty="0">
                <a:solidFill>
                  <a:schemeClr val="bg1">
                    <a:lumMod val="95000"/>
                  </a:schemeClr>
                </a:solidFill>
                <a:latin typeface="方正大黑_GBK" pitchFamily="65" charset="-122"/>
                <a:ea typeface="方正大黑_GBK" pitchFamily="65" charset="-122"/>
              </a:rPr>
              <a:t>01</a:t>
            </a:r>
            <a:endParaRPr lang="zh-CN" altLang="en-US" dirty="0">
              <a:solidFill>
                <a:schemeClr val="bg1">
                  <a:lumMod val="95000"/>
                </a:schemeClr>
              </a:solidFill>
              <a:latin typeface="方正大黑_GBK" pitchFamily="65" charset="-122"/>
              <a:ea typeface="方正大黑_GBK" pitchFamily="65" charset="-122"/>
            </a:endParaRPr>
          </a:p>
        </p:txBody>
      </p:sp>
      <p:sp>
        <p:nvSpPr>
          <p:cNvPr id="21" name="Freeform 71"/>
          <p:cNvSpPr/>
          <p:nvPr/>
        </p:nvSpPr>
        <p:spPr bwMode="auto">
          <a:xfrm>
            <a:off x="5616285" y="3840636"/>
            <a:ext cx="715010" cy="400710"/>
          </a:xfrm>
          <a:custGeom>
            <a:avLst/>
            <a:gdLst>
              <a:gd name="T0" fmla="*/ 24 w 152"/>
              <a:gd name="T1" fmla="*/ 0 h 110"/>
              <a:gd name="T2" fmla="*/ 152 w 152"/>
              <a:gd name="T3" fmla="*/ 0 h 110"/>
              <a:gd name="T4" fmla="*/ 126 w 152"/>
              <a:gd name="T5" fmla="*/ 110 h 110"/>
              <a:gd name="T6" fmla="*/ 0 w 152"/>
              <a:gd name="T7" fmla="*/ 110 h 110"/>
              <a:gd name="T8" fmla="*/ 24 w 152"/>
              <a:gd name="T9" fmla="*/ 0 h 110"/>
            </a:gdLst>
            <a:ahLst/>
            <a:cxnLst>
              <a:cxn ang="0">
                <a:pos x="T0" y="T1"/>
              </a:cxn>
              <a:cxn ang="0">
                <a:pos x="T2" y="T3"/>
              </a:cxn>
              <a:cxn ang="0">
                <a:pos x="T4" y="T5"/>
              </a:cxn>
              <a:cxn ang="0">
                <a:pos x="T6" y="T7"/>
              </a:cxn>
              <a:cxn ang="0">
                <a:pos x="T8" y="T9"/>
              </a:cxn>
            </a:cxnLst>
            <a:rect l="0" t="0" r="r" b="b"/>
            <a:pathLst>
              <a:path w="152" h="110">
                <a:moveTo>
                  <a:pt x="24" y="0"/>
                </a:moveTo>
                <a:lnTo>
                  <a:pt x="152" y="0"/>
                </a:lnTo>
                <a:lnTo>
                  <a:pt x="126" y="110"/>
                </a:lnTo>
                <a:lnTo>
                  <a:pt x="0" y="110"/>
                </a:lnTo>
                <a:lnTo>
                  <a:pt x="24" y="0"/>
                </a:lnTo>
                <a:close/>
              </a:path>
            </a:pathLst>
          </a:custGeom>
          <a:solidFill>
            <a:schemeClr val="accent3"/>
          </a:solidFill>
          <a:ln w="4" cap="flat">
            <a:noFill/>
            <a:prstDash val="solid"/>
            <a:miter lim="800000"/>
          </a:ln>
        </p:spPr>
        <p:txBody>
          <a:bodyPr vert="horz" wrap="square" lIns="91416" tIns="45707" rIns="91416" bIns="45707" numCol="1" anchor="t" anchorCtr="0" compatLnSpc="1">
            <a:normAutofit/>
          </a:bodyPr>
          <a:lstStyle/>
          <a:p>
            <a:pPr algn="ctr"/>
            <a:r>
              <a:rPr lang="en-US" altLang="zh-CN" dirty="0">
                <a:solidFill>
                  <a:schemeClr val="bg1">
                    <a:lumMod val="95000"/>
                  </a:schemeClr>
                </a:solidFill>
                <a:latin typeface="方正大黑_GBK" pitchFamily="65" charset="-122"/>
                <a:ea typeface="方正大黑_GBK" pitchFamily="65" charset="-122"/>
              </a:rPr>
              <a:t>02</a:t>
            </a:r>
            <a:endParaRPr lang="zh-CN" altLang="en-US" dirty="0">
              <a:solidFill>
                <a:schemeClr val="bg1">
                  <a:lumMod val="95000"/>
                </a:schemeClr>
              </a:solidFill>
              <a:latin typeface="方正大黑_GBK" pitchFamily="65" charset="-122"/>
              <a:ea typeface="方正大黑_GBK" pitchFamily="65" charset="-122"/>
            </a:endParaRPr>
          </a:p>
          <a:p>
            <a:endParaRPr lang="zh-CN" altLang="en-US" dirty="0"/>
          </a:p>
        </p:txBody>
      </p:sp>
      <p:sp>
        <p:nvSpPr>
          <p:cNvPr id="22" name="Freeform 71"/>
          <p:cNvSpPr/>
          <p:nvPr/>
        </p:nvSpPr>
        <p:spPr bwMode="auto">
          <a:xfrm>
            <a:off x="5435430" y="4527780"/>
            <a:ext cx="715010" cy="400710"/>
          </a:xfrm>
          <a:custGeom>
            <a:avLst/>
            <a:gdLst>
              <a:gd name="T0" fmla="*/ 24 w 152"/>
              <a:gd name="T1" fmla="*/ 0 h 110"/>
              <a:gd name="T2" fmla="*/ 152 w 152"/>
              <a:gd name="T3" fmla="*/ 0 h 110"/>
              <a:gd name="T4" fmla="*/ 126 w 152"/>
              <a:gd name="T5" fmla="*/ 110 h 110"/>
              <a:gd name="T6" fmla="*/ 0 w 152"/>
              <a:gd name="T7" fmla="*/ 110 h 110"/>
              <a:gd name="T8" fmla="*/ 24 w 152"/>
              <a:gd name="T9" fmla="*/ 0 h 110"/>
            </a:gdLst>
            <a:ahLst/>
            <a:cxnLst>
              <a:cxn ang="0">
                <a:pos x="T0" y="T1"/>
              </a:cxn>
              <a:cxn ang="0">
                <a:pos x="T2" y="T3"/>
              </a:cxn>
              <a:cxn ang="0">
                <a:pos x="T4" y="T5"/>
              </a:cxn>
              <a:cxn ang="0">
                <a:pos x="T6" y="T7"/>
              </a:cxn>
              <a:cxn ang="0">
                <a:pos x="T8" y="T9"/>
              </a:cxn>
            </a:cxnLst>
            <a:rect l="0" t="0" r="r" b="b"/>
            <a:pathLst>
              <a:path w="152" h="110">
                <a:moveTo>
                  <a:pt x="24" y="0"/>
                </a:moveTo>
                <a:lnTo>
                  <a:pt x="152" y="0"/>
                </a:lnTo>
                <a:lnTo>
                  <a:pt x="126" y="110"/>
                </a:lnTo>
                <a:lnTo>
                  <a:pt x="0" y="110"/>
                </a:lnTo>
                <a:lnTo>
                  <a:pt x="24" y="0"/>
                </a:lnTo>
                <a:close/>
              </a:path>
            </a:pathLst>
          </a:custGeom>
          <a:solidFill>
            <a:schemeClr val="accent2"/>
          </a:solidFill>
          <a:ln w="4" cap="flat">
            <a:noFill/>
            <a:prstDash val="solid"/>
            <a:miter lim="800000"/>
          </a:ln>
        </p:spPr>
        <p:txBody>
          <a:bodyPr vert="horz" wrap="square" lIns="91416" tIns="45707" rIns="91416" bIns="45707" numCol="1" anchor="t" anchorCtr="0" compatLnSpc="1">
            <a:normAutofit/>
          </a:bodyPr>
          <a:lstStyle/>
          <a:p>
            <a:pPr algn="ctr"/>
            <a:r>
              <a:rPr lang="en-US" altLang="zh-CN" dirty="0">
                <a:solidFill>
                  <a:schemeClr val="bg1">
                    <a:lumMod val="95000"/>
                  </a:schemeClr>
                </a:solidFill>
                <a:latin typeface="方正大黑_GBK" pitchFamily="65" charset="-122"/>
                <a:ea typeface="方正大黑_GBK" pitchFamily="65" charset="-122"/>
              </a:rPr>
              <a:t>03</a:t>
            </a:r>
            <a:endParaRPr lang="zh-CN" altLang="en-US" dirty="0">
              <a:solidFill>
                <a:schemeClr val="bg1">
                  <a:lumMod val="95000"/>
                </a:schemeClr>
              </a:solidFill>
              <a:latin typeface="方正大黑_GBK" pitchFamily="65" charset="-122"/>
              <a:ea typeface="方正大黑_GBK" pitchFamily="65" charset="-122"/>
            </a:endParaRPr>
          </a:p>
          <a:p>
            <a:endParaRPr lang="zh-CN" altLang="en-US" dirty="0"/>
          </a:p>
        </p:txBody>
      </p:sp>
      <p:sp>
        <p:nvSpPr>
          <p:cNvPr id="23" name="Freeform 71"/>
          <p:cNvSpPr/>
          <p:nvPr/>
        </p:nvSpPr>
        <p:spPr bwMode="auto">
          <a:xfrm>
            <a:off x="5248769" y="5214924"/>
            <a:ext cx="715010" cy="400710"/>
          </a:xfrm>
          <a:custGeom>
            <a:avLst/>
            <a:gdLst>
              <a:gd name="T0" fmla="*/ 24 w 152"/>
              <a:gd name="T1" fmla="*/ 0 h 110"/>
              <a:gd name="T2" fmla="*/ 152 w 152"/>
              <a:gd name="T3" fmla="*/ 0 h 110"/>
              <a:gd name="T4" fmla="*/ 126 w 152"/>
              <a:gd name="T5" fmla="*/ 110 h 110"/>
              <a:gd name="T6" fmla="*/ 0 w 152"/>
              <a:gd name="T7" fmla="*/ 110 h 110"/>
              <a:gd name="T8" fmla="*/ 24 w 152"/>
              <a:gd name="T9" fmla="*/ 0 h 110"/>
            </a:gdLst>
            <a:ahLst/>
            <a:cxnLst>
              <a:cxn ang="0">
                <a:pos x="T0" y="T1"/>
              </a:cxn>
              <a:cxn ang="0">
                <a:pos x="T2" y="T3"/>
              </a:cxn>
              <a:cxn ang="0">
                <a:pos x="T4" y="T5"/>
              </a:cxn>
              <a:cxn ang="0">
                <a:pos x="T6" y="T7"/>
              </a:cxn>
              <a:cxn ang="0">
                <a:pos x="T8" y="T9"/>
              </a:cxn>
            </a:cxnLst>
            <a:rect l="0" t="0" r="r" b="b"/>
            <a:pathLst>
              <a:path w="152" h="110">
                <a:moveTo>
                  <a:pt x="24" y="0"/>
                </a:moveTo>
                <a:lnTo>
                  <a:pt x="152" y="0"/>
                </a:lnTo>
                <a:lnTo>
                  <a:pt x="126" y="110"/>
                </a:lnTo>
                <a:lnTo>
                  <a:pt x="0" y="110"/>
                </a:lnTo>
                <a:lnTo>
                  <a:pt x="24" y="0"/>
                </a:lnTo>
                <a:close/>
              </a:path>
            </a:pathLst>
          </a:custGeom>
          <a:solidFill>
            <a:schemeClr val="accent3"/>
          </a:solidFill>
          <a:ln w="4" cap="flat">
            <a:noFill/>
            <a:prstDash val="solid"/>
            <a:miter lim="800000"/>
          </a:ln>
        </p:spPr>
        <p:txBody>
          <a:bodyPr vert="horz" wrap="square" lIns="91416" tIns="45707" rIns="91416" bIns="45707" numCol="1" anchor="t" anchorCtr="0" compatLnSpc="1">
            <a:normAutofit/>
          </a:bodyPr>
          <a:lstStyle/>
          <a:p>
            <a:pPr algn="ctr"/>
            <a:r>
              <a:rPr lang="en-US" altLang="zh-CN" dirty="0">
                <a:solidFill>
                  <a:schemeClr val="bg1">
                    <a:lumMod val="95000"/>
                  </a:schemeClr>
                </a:solidFill>
                <a:latin typeface="方正大黑_GBK" pitchFamily="65" charset="-122"/>
                <a:ea typeface="方正大黑_GBK" pitchFamily="65" charset="-122"/>
              </a:rPr>
              <a:t>04</a:t>
            </a:r>
            <a:endParaRPr lang="zh-CN" altLang="en-US" dirty="0">
              <a:solidFill>
                <a:schemeClr val="bg1">
                  <a:lumMod val="95000"/>
                </a:schemeClr>
              </a:solidFill>
              <a:latin typeface="方正大黑_GBK" pitchFamily="65" charset="-122"/>
              <a:ea typeface="方正大黑_GBK" pitchFamily="65" charset="-122"/>
            </a:endParaRPr>
          </a:p>
          <a:p>
            <a:pPr algn="ctr"/>
            <a:endParaRPr lang="zh-CN" altLang="en-US" dirty="0">
              <a:solidFill>
                <a:schemeClr val="bg1">
                  <a:lumMod val="95000"/>
                </a:schemeClr>
              </a:solidFill>
              <a:latin typeface="方正大黑_GBK" pitchFamily="65" charset="-122"/>
              <a:ea typeface="方正大黑_GBK" pitchFamily="65"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style.rotation</p:attrName>
                                        </p:attrNameLst>
                                      </p:cBhvr>
                                      <p:tavLst>
                                        <p:tav tm="0">
                                          <p:val>
                                            <p:fltVal val="720"/>
                                          </p:val>
                                        </p:tav>
                                        <p:tav tm="100000">
                                          <p:val>
                                            <p:fltVal val="0"/>
                                          </p:val>
                                        </p:tav>
                                      </p:tavLst>
                                    </p:anim>
                                    <p:anim calcmode="lin" valueType="num">
                                      <p:cBhvr>
                                        <p:cTn id="9" dur="500" fill="hold"/>
                                        <p:tgtEl>
                                          <p:spTgt spid="19"/>
                                        </p:tgtEl>
                                        <p:attrNameLst>
                                          <p:attrName>ppt_h</p:attrName>
                                        </p:attrNameLst>
                                      </p:cBhvr>
                                      <p:tavLst>
                                        <p:tav tm="0">
                                          <p:val>
                                            <p:fltVal val="0"/>
                                          </p:val>
                                        </p:tav>
                                        <p:tav tm="100000">
                                          <p:val>
                                            <p:strVal val="#ppt_h"/>
                                          </p:val>
                                        </p:tav>
                                      </p:tavLst>
                                    </p:anim>
                                    <p:anim calcmode="lin" valueType="num">
                                      <p:cBhvr>
                                        <p:cTn id="10" dur="500" fill="hold"/>
                                        <p:tgtEl>
                                          <p:spTgt spid="19"/>
                                        </p:tgtEl>
                                        <p:attrNameLst>
                                          <p:attrName>ppt_w</p:attrName>
                                        </p:attrNameLst>
                                      </p:cBhvr>
                                      <p:tavLst>
                                        <p:tav tm="0">
                                          <p:val>
                                            <p:fltVal val="0"/>
                                          </p:val>
                                        </p:tav>
                                        <p:tav tm="100000">
                                          <p:val>
                                            <p:strVal val="#ppt_w"/>
                                          </p:val>
                                        </p:tav>
                                      </p:tavLst>
                                    </p:anim>
                                  </p:childTnLst>
                                </p:cTn>
                              </p:par>
                            </p:childTnLst>
                          </p:cTn>
                        </p:par>
                        <p:par>
                          <p:cTn id="11" fill="hold">
                            <p:stCondLst>
                              <p:cond delay="500"/>
                            </p:stCondLst>
                            <p:childTnLst>
                              <p:par>
                                <p:cTn id="12" presetID="2" presetClass="entr" presetSubtype="2"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1+#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par>
                          <p:cTn id="20" fill="hold">
                            <p:stCondLst>
                              <p:cond delay="1500"/>
                            </p:stCondLst>
                            <p:childTnLst>
                              <p:par>
                                <p:cTn id="21" presetID="14" presetClass="entr" presetSubtype="1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randombar(horizontal)">
                                      <p:cBhvr>
                                        <p:cTn id="23" dur="500"/>
                                        <p:tgtEl>
                                          <p:spTgt spid="18"/>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fltVal val="0"/>
                                          </p:val>
                                        </p:tav>
                                        <p:tav tm="100000">
                                          <p:val>
                                            <p:strVal val="#ppt_h"/>
                                          </p:val>
                                        </p:tav>
                                      </p:tavLst>
                                    </p:anim>
                                    <p:animEffect transition="in" filter="fade">
                                      <p:cBhvr>
                                        <p:cTn id="35" dur="500"/>
                                        <p:tgtEl>
                                          <p:spTgt spid="21"/>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left)">
                                      <p:cBhvr>
                                        <p:cTn id="51" dur="500"/>
                                        <p:tgtEl>
                                          <p:spTgt spid="8"/>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fade">
                                      <p:cBhvr>
                                        <p:cTn id="55" dur="1000"/>
                                        <p:tgtEl>
                                          <p:spTgt spid="3"/>
                                        </p:tgtEl>
                                      </p:cBhvr>
                                    </p:animEffect>
                                    <p:anim calcmode="lin" valueType="num">
                                      <p:cBhvr>
                                        <p:cTn id="56" dur="1000" fill="hold"/>
                                        <p:tgtEl>
                                          <p:spTgt spid="3"/>
                                        </p:tgtEl>
                                        <p:attrNameLst>
                                          <p:attrName>ppt_x</p:attrName>
                                        </p:attrNameLst>
                                      </p:cBhvr>
                                      <p:tavLst>
                                        <p:tav tm="0">
                                          <p:val>
                                            <p:strVal val="#ppt_x"/>
                                          </p:val>
                                        </p:tav>
                                        <p:tav tm="100000">
                                          <p:val>
                                            <p:strVal val="#ppt_x"/>
                                          </p:val>
                                        </p:tav>
                                      </p:tavLst>
                                    </p:anim>
                                    <p:anim calcmode="lin" valueType="num">
                                      <p:cBhvr>
                                        <p:cTn id="57" dur="1000" fill="hold"/>
                                        <p:tgtEl>
                                          <p:spTgt spid="3"/>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fade">
                                      <p:cBhvr>
                                        <p:cTn id="60" dur="1000"/>
                                        <p:tgtEl>
                                          <p:spTgt spid="4"/>
                                        </p:tgtEl>
                                      </p:cBhvr>
                                    </p:animEffect>
                                    <p:anim calcmode="lin" valueType="num">
                                      <p:cBhvr>
                                        <p:cTn id="61" dur="1000" fill="hold"/>
                                        <p:tgtEl>
                                          <p:spTgt spid="4"/>
                                        </p:tgtEl>
                                        <p:attrNameLst>
                                          <p:attrName>ppt_x</p:attrName>
                                        </p:attrNameLst>
                                      </p:cBhvr>
                                      <p:tavLst>
                                        <p:tav tm="0">
                                          <p:val>
                                            <p:strVal val="#ppt_x"/>
                                          </p:val>
                                        </p:tav>
                                        <p:tav tm="100000">
                                          <p:val>
                                            <p:strVal val="#ppt_x"/>
                                          </p:val>
                                        </p:tav>
                                      </p:tavLst>
                                    </p:anim>
                                    <p:anim calcmode="lin" valueType="num">
                                      <p:cBhvr>
                                        <p:cTn id="62" dur="1000" fill="hold"/>
                                        <p:tgtEl>
                                          <p:spTgt spid="4"/>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5"/>
                                        </p:tgtEl>
                                        <p:attrNameLst>
                                          <p:attrName>style.visibility</p:attrName>
                                        </p:attrNameLst>
                                      </p:cBhvr>
                                      <p:to>
                                        <p:strVal val="visible"/>
                                      </p:to>
                                    </p:set>
                                    <p:animEffect transition="in" filter="fade">
                                      <p:cBhvr>
                                        <p:cTn id="65" dur="1000"/>
                                        <p:tgtEl>
                                          <p:spTgt spid="5"/>
                                        </p:tgtEl>
                                      </p:cBhvr>
                                    </p:animEffect>
                                    <p:anim calcmode="lin" valueType="num">
                                      <p:cBhvr>
                                        <p:cTn id="66" dur="1000" fill="hold"/>
                                        <p:tgtEl>
                                          <p:spTgt spid="5"/>
                                        </p:tgtEl>
                                        <p:attrNameLst>
                                          <p:attrName>ppt_x</p:attrName>
                                        </p:attrNameLst>
                                      </p:cBhvr>
                                      <p:tavLst>
                                        <p:tav tm="0">
                                          <p:val>
                                            <p:strVal val="#ppt_x"/>
                                          </p:val>
                                        </p:tav>
                                        <p:tav tm="100000">
                                          <p:val>
                                            <p:strVal val="#ppt_x"/>
                                          </p:val>
                                        </p:tav>
                                      </p:tavLst>
                                    </p:anim>
                                    <p:anim calcmode="lin" valueType="num">
                                      <p:cBhvr>
                                        <p:cTn id="67" dur="1000" fill="hold"/>
                                        <p:tgtEl>
                                          <p:spTgt spid="5"/>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
                                        </p:tgtEl>
                                        <p:attrNameLst>
                                          <p:attrName>style.visibility</p:attrName>
                                        </p:attrNameLst>
                                      </p:cBhvr>
                                      <p:to>
                                        <p:strVal val="visible"/>
                                      </p:to>
                                    </p:set>
                                    <p:animEffect transition="in" filter="fade">
                                      <p:cBhvr>
                                        <p:cTn id="70" dur="1000"/>
                                        <p:tgtEl>
                                          <p:spTgt spid="6"/>
                                        </p:tgtEl>
                                      </p:cBhvr>
                                    </p:animEffect>
                                    <p:anim calcmode="lin" valueType="num">
                                      <p:cBhvr>
                                        <p:cTn id="71" dur="1000" fill="hold"/>
                                        <p:tgtEl>
                                          <p:spTgt spid="6"/>
                                        </p:tgtEl>
                                        <p:attrNameLst>
                                          <p:attrName>ppt_x</p:attrName>
                                        </p:attrNameLst>
                                      </p:cBhvr>
                                      <p:tavLst>
                                        <p:tav tm="0">
                                          <p:val>
                                            <p:strVal val="#ppt_x"/>
                                          </p:val>
                                        </p:tav>
                                        <p:tav tm="100000">
                                          <p:val>
                                            <p:strVal val="#ppt_x"/>
                                          </p:val>
                                        </p:tav>
                                      </p:tavLst>
                                    </p:anim>
                                    <p:anim calcmode="lin" valueType="num">
                                      <p:cBhvr>
                                        <p:cTn id="7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p:bldP spid="7" grpId="0"/>
      <p:bldP spid="18" grpId="0"/>
      <p:bldP spid="20" grpId="0" animBg="1"/>
      <p:bldP spid="21" grpId="0" animBg="1"/>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p:nvPr/>
        </p:nvSpPr>
        <p:spPr bwMode="auto">
          <a:xfrm>
            <a:off x="1009033" y="1508786"/>
            <a:ext cx="2517340" cy="2133187"/>
          </a:xfrm>
          <a:prstGeom prst="rect">
            <a:avLst/>
          </a:prstGeom>
          <a:solidFill>
            <a:schemeClr val="accent1"/>
          </a:solidFill>
          <a:ln w="12700" cmpd="sng">
            <a:noFill/>
            <a:miter lim="800000"/>
          </a:ln>
        </p:spPr>
        <p:txBody>
          <a:bodyPr lIns="121870" tIns="60935" rIns="121870" bIns="60935" anchor="ctr"/>
          <a:lstStyle/>
          <a:p>
            <a:pPr algn="ctr"/>
            <a:endParaRPr lang="en-US" altLang="zh-CN" sz="1865" dirty="0">
              <a:solidFill>
                <a:schemeClr val="tx1">
                  <a:lumMod val="85000"/>
                  <a:lumOff val="15000"/>
                </a:schemeClr>
              </a:solidFill>
              <a:latin typeface="+mn-ea"/>
            </a:endParaRPr>
          </a:p>
          <a:p>
            <a:pPr algn="ctr"/>
            <a:r>
              <a:rPr lang="zh-CN" altLang="en-US" sz="2135" b="1" dirty="0">
                <a:solidFill>
                  <a:schemeClr val="bg1"/>
                </a:solidFill>
                <a:latin typeface="微软雅黑" panose="020B0503020204020204" charset="-122"/>
                <a:ea typeface="微软雅黑" panose="020B0503020204020204" charset="-122"/>
              </a:rPr>
              <a:t>单击填加标题</a:t>
            </a:r>
            <a:endParaRPr lang="en-US" altLang="zh-CN" sz="2135" b="1" dirty="0">
              <a:solidFill>
                <a:schemeClr val="bg1"/>
              </a:solidFill>
              <a:latin typeface="微软雅黑" panose="020B0503020204020204" charset="-122"/>
              <a:ea typeface="微软雅黑" panose="020B0503020204020204" charset="-122"/>
            </a:endParaRPr>
          </a:p>
          <a:p>
            <a:pPr algn="ctr"/>
            <a:endParaRPr lang="en-US" sz="1600" dirty="0">
              <a:solidFill>
                <a:schemeClr val="bg1"/>
              </a:solidFill>
              <a:latin typeface="+mn-ea"/>
            </a:endParaRPr>
          </a:p>
          <a:p>
            <a:pPr algn="ctr"/>
            <a:r>
              <a:rPr lang="zh-CN" altLang="en-US" sz="1600" dirty="0">
                <a:solidFill>
                  <a:schemeClr val="bg1"/>
                </a:solidFill>
                <a:latin typeface="+mn-ea"/>
              </a:rPr>
              <a:t>单击填加文字内容</a:t>
            </a:r>
            <a:endParaRPr lang="en-US" altLang="zh-CN" sz="1600" dirty="0">
              <a:solidFill>
                <a:schemeClr val="bg1"/>
              </a:solidFill>
              <a:latin typeface="+mn-ea"/>
            </a:endParaRPr>
          </a:p>
          <a:p>
            <a:pPr algn="ctr"/>
            <a:r>
              <a:rPr lang="zh-CN" altLang="en-US" sz="1600" dirty="0">
                <a:solidFill>
                  <a:schemeClr val="bg1"/>
                </a:solidFill>
                <a:latin typeface="+mn-ea"/>
              </a:rPr>
              <a:t>单击填加文字内容</a:t>
            </a:r>
            <a:endParaRPr lang="en-US" altLang="zh-CN" sz="1600" dirty="0">
              <a:solidFill>
                <a:schemeClr val="bg1"/>
              </a:solidFill>
              <a:latin typeface="+mn-ea"/>
            </a:endParaRPr>
          </a:p>
          <a:p>
            <a:pPr algn="ctr"/>
            <a:r>
              <a:rPr lang="zh-CN" altLang="en-US" sz="1600" dirty="0">
                <a:solidFill>
                  <a:schemeClr val="bg1"/>
                </a:solidFill>
                <a:latin typeface="+mn-ea"/>
              </a:rPr>
              <a:t>单击填加文字内容</a:t>
            </a:r>
            <a:endParaRPr lang="en-US" altLang="zh-CN" sz="1600" dirty="0">
              <a:solidFill>
                <a:schemeClr val="bg1"/>
              </a:solidFill>
              <a:latin typeface="+mn-ea"/>
            </a:endParaRPr>
          </a:p>
          <a:p>
            <a:pPr algn="ctr"/>
            <a:endParaRPr lang="en-US" sz="1865" dirty="0">
              <a:solidFill>
                <a:schemeClr val="tx1">
                  <a:lumMod val="85000"/>
                  <a:lumOff val="15000"/>
                </a:schemeClr>
              </a:solidFill>
              <a:latin typeface="+mn-ea"/>
            </a:endParaRPr>
          </a:p>
        </p:txBody>
      </p:sp>
      <p:grpSp>
        <p:nvGrpSpPr>
          <p:cNvPr id="3" name="组合 3"/>
          <p:cNvGrpSpPr/>
          <p:nvPr/>
        </p:nvGrpSpPr>
        <p:grpSpPr>
          <a:xfrm>
            <a:off x="1008128" y="3793481"/>
            <a:ext cx="5186398" cy="2515842"/>
            <a:chOff x="1621077" y="2591060"/>
            <a:chExt cx="3890323" cy="1886881"/>
          </a:xfrm>
        </p:grpSpPr>
        <p:sp>
          <p:nvSpPr>
            <p:cNvPr id="4" name="Rectangle 3"/>
            <p:cNvSpPr/>
            <p:nvPr/>
          </p:nvSpPr>
          <p:spPr bwMode="auto">
            <a:xfrm>
              <a:off x="1621077" y="2591060"/>
              <a:ext cx="3890323" cy="1886881"/>
            </a:xfrm>
            <a:prstGeom prst="rect">
              <a:avLst/>
            </a:prstGeom>
            <a:solidFill>
              <a:schemeClr val="accent3"/>
            </a:solidFill>
            <a:ln w="12700" cmpd="sng">
              <a:noFill/>
              <a:miter lim="800000"/>
            </a:ln>
          </p:spPr>
          <p:txBody>
            <a:bodyPr anchor="ctr"/>
            <a:lstStyle/>
            <a:p>
              <a:r>
                <a:rPr lang="zh-CN" altLang="en-US" sz="3730" b="1" dirty="0">
                  <a:solidFill>
                    <a:schemeClr val="bg1"/>
                  </a:solidFill>
                  <a:latin typeface="微软雅黑" panose="020B0503020204020204" charset="-122"/>
                  <a:ea typeface="微软雅黑" panose="020B0503020204020204" charset="-122"/>
                </a:rPr>
                <a:t>单击填加标题</a:t>
              </a:r>
              <a:endParaRPr lang="en-US" altLang="zh-CN" sz="3730" b="1" dirty="0">
                <a:solidFill>
                  <a:schemeClr val="bg1"/>
                </a:solidFill>
                <a:latin typeface="微软雅黑" panose="020B0503020204020204" charset="-122"/>
                <a:ea typeface="微软雅黑" panose="020B0503020204020204" charset="-122"/>
              </a:endParaRPr>
            </a:p>
            <a:p>
              <a:endParaRPr lang="en-US" sz="1865" dirty="0">
                <a:solidFill>
                  <a:schemeClr val="tx1">
                    <a:lumMod val="85000"/>
                    <a:lumOff val="15000"/>
                  </a:schemeClr>
                </a:solidFill>
                <a:latin typeface="+mn-ea"/>
              </a:endParaRPr>
            </a:p>
            <a:p>
              <a:r>
                <a:rPr lang="zh-CN" altLang="en-US" sz="1865" dirty="0">
                  <a:solidFill>
                    <a:schemeClr val="bg1"/>
                  </a:solidFill>
                  <a:latin typeface="+mn-ea"/>
                </a:rPr>
                <a:t>单击填加文字内容</a:t>
              </a:r>
              <a:endParaRPr lang="en-US" sz="1865" dirty="0">
                <a:solidFill>
                  <a:schemeClr val="bg1"/>
                </a:solidFill>
                <a:latin typeface="+mn-ea"/>
              </a:endParaRPr>
            </a:p>
          </p:txBody>
        </p:sp>
        <p:sp>
          <p:nvSpPr>
            <p:cNvPr id="5" name="Freeform 72"/>
            <p:cNvSpPr>
              <a:spLocks noEditPoints="1"/>
            </p:cNvSpPr>
            <p:nvPr/>
          </p:nvSpPr>
          <p:spPr bwMode="auto">
            <a:xfrm>
              <a:off x="4567270" y="3534499"/>
              <a:ext cx="743144" cy="744482"/>
            </a:xfrm>
            <a:custGeom>
              <a:avLst/>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chemeClr val="accent1">
                <a:alpha val="24000"/>
              </a:schemeClr>
            </a:solidFill>
            <a:ln w="12700" cmpd="sng">
              <a:solidFill>
                <a:schemeClr val="bg1"/>
              </a:solidFill>
              <a:miter lim="800000"/>
            </a:ln>
          </p:spPr>
          <p:txBody>
            <a:bodyPr anchor="ctr"/>
            <a:lstStyle/>
            <a:p>
              <a:pPr algn="ctr"/>
              <a:endParaRPr lang="en-US" sz="1865" dirty="0">
                <a:solidFill>
                  <a:schemeClr val="tx1">
                    <a:lumMod val="85000"/>
                    <a:lumOff val="15000"/>
                  </a:schemeClr>
                </a:solidFill>
                <a:latin typeface="+mn-ea"/>
              </a:endParaRPr>
            </a:p>
          </p:txBody>
        </p:sp>
      </p:grpSp>
      <p:sp>
        <p:nvSpPr>
          <p:cNvPr id="6" name="Rectangle 2"/>
          <p:cNvSpPr/>
          <p:nvPr/>
        </p:nvSpPr>
        <p:spPr bwMode="auto">
          <a:xfrm>
            <a:off x="3677179" y="1508786"/>
            <a:ext cx="2517340" cy="2133187"/>
          </a:xfrm>
          <a:prstGeom prst="rect">
            <a:avLst/>
          </a:prstGeom>
          <a:solidFill>
            <a:schemeClr val="accent2"/>
          </a:solidFill>
          <a:ln w="12700" cmpd="sng">
            <a:noFill/>
            <a:miter lim="800000"/>
          </a:ln>
        </p:spPr>
        <p:txBody>
          <a:bodyPr lIns="121870" tIns="60935" rIns="121870" bIns="60935" anchor="ctr"/>
          <a:lstStyle/>
          <a:p>
            <a:pPr algn="ctr"/>
            <a:endParaRPr lang="en-US" altLang="zh-CN" sz="1865" dirty="0">
              <a:solidFill>
                <a:schemeClr val="tx1">
                  <a:lumMod val="85000"/>
                  <a:lumOff val="15000"/>
                </a:schemeClr>
              </a:solidFill>
              <a:latin typeface="+mn-ea"/>
            </a:endParaRPr>
          </a:p>
          <a:p>
            <a:pPr algn="ctr"/>
            <a:r>
              <a:rPr lang="zh-CN" altLang="en-US" sz="2135" b="1" dirty="0">
                <a:solidFill>
                  <a:schemeClr val="bg1"/>
                </a:solidFill>
                <a:latin typeface="微软雅黑" panose="020B0503020204020204" charset="-122"/>
                <a:ea typeface="微软雅黑" panose="020B0503020204020204" charset="-122"/>
              </a:rPr>
              <a:t>单击填加标题</a:t>
            </a:r>
            <a:endParaRPr lang="en-US" altLang="zh-CN" sz="2135" b="1" dirty="0">
              <a:solidFill>
                <a:schemeClr val="bg1"/>
              </a:solidFill>
              <a:latin typeface="微软雅黑" panose="020B0503020204020204" charset="-122"/>
              <a:ea typeface="微软雅黑" panose="020B0503020204020204" charset="-122"/>
            </a:endParaRPr>
          </a:p>
          <a:p>
            <a:pPr algn="ctr"/>
            <a:endParaRPr lang="en-US" sz="1600" dirty="0">
              <a:solidFill>
                <a:schemeClr val="tx1">
                  <a:lumMod val="85000"/>
                  <a:lumOff val="15000"/>
                </a:schemeClr>
              </a:solidFill>
              <a:latin typeface="+mn-ea"/>
            </a:endParaRPr>
          </a:p>
          <a:p>
            <a:pPr algn="ctr"/>
            <a:r>
              <a:rPr lang="zh-CN" altLang="en-US" sz="1600" dirty="0">
                <a:solidFill>
                  <a:schemeClr val="bg1"/>
                </a:solidFill>
                <a:latin typeface="+mn-ea"/>
              </a:rPr>
              <a:t>单击填加文字内容</a:t>
            </a:r>
            <a:endParaRPr lang="en-US" altLang="zh-CN" sz="1600" dirty="0">
              <a:solidFill>
                <a:schemeClr val="bg1"/>
              </a:solidFill>
              <a:latin typeface="+mn-ea"/>
            </a:endParaRPr>
          </a:p>
          <a:p>
            <a:pPr algn="ctr"/>
            <a:r>
              <a:rPr lang="zh-CN" altLang="en-US" sz="1600" dirty="0">
                <a:solidFill>
                  <a:schemeClr val="bg1"/>
                </a:solidFill>
                <a:latin typeface="+mn-ea"/>
              </a:rPr>
              <a:t>单击填加文字内容</a:t>
            </a:r>
            <a:endParaRPr lang="en-US" altLang="zh-CN" sz="1600" dirty="0">
              <a:solidFill>
                <a:schemeClr val="bg1"/>
              </a:solidFill>
              <a:latin typeface="+mn-ea"/>
            </a:endParaRPr>
          </a:p>
          <a:p>
            <a:pPr algn="ctr"/>
            <a:r>
              <a:rPr lang="zh-CN" altLang="en-US" sz="1600" dirty="0">
                <a:solidFill>
                  <a:schemeClr val="bg1"/>
                </a:solidFill>
                <a:latin typeface="+mn-ea"/>
              </a:rPr>
              <a:t>单击填加文字内容</a:t>
            </a:r>
            <a:endParaRPr lang="en-US" altLang="zh-CN" sz="1600" dirty="0">
              <a:solidFill>
                <a:schemeClr val="bg1"/>
              </a:solidFill>
              <a:latin typeface="+mn-ea"/>
            </a:endParaRPr>
          </a:p>
          <a:p>
            <a:pPr algn="ctr"/>
            <a:endParaRPr lang="en-US" sz="1865" dirty="0">
              <a:solidFill>
                <a:schemeClr val="tx1">
                  <a:lumMod val="85000"/>
                  <a:lumOff val="15000"/>
                </a:schemeClr>
              </a:solidFill>
              <a:latin typeface="+mn-ea"/>
            </a:endParaRPr>
          </a:p>
        </p:txBody>
      </p:sp>
      <p:pic>
        <p:nvPicPr>
          <p:cNvPr id="7" name="图片 6"/>
          <p:cNvPicPr>
            <a:picLocks noChangeAspect="1"/>
          </p:cNvPicPr>
          <p:nvPr/>
        </p:nvPicPr>
        <p:blipFill>
          <a:blip r:embed="rId3" cstate="email">
            <a:extLst>
              <a:ext uri="{BEBA8EAE-BF5A-486C-A8C5-ECC9F3942E4B}">
                <a14:imgProps xmlns:a14="http://schemas.microsoft.com/office/drawing/2010/main">
                  <a14:imgLayer r:embed="rId4">
                    <a14:imgEffect>
                      <a14:saturation sat="75000"/>
                    </a14:imgEffect>
                  </a14:imgLayer>
                </a14:imgProps>
              </a:ext>
            </a:extLst>
          </a:blip>
          <a:stretch>
            <a:fillRect/>
          </a:stretch>
        </p:blipFill>
        <p:spPr>
          <a:xfrm>
            <a:off x="6348496" y="1508793"/>
            <a:ext cx="4835389" cy="4756179"/>
          </a:xfrm>
          <a:prstGeom prst="rect">
            <a:avLst/>
          </a:prstGeom>
          <a:ln w="19050">
            <a:noFill/>
          </a:ln>
          <a:effectLst/>
        </p:spPr>
      </p:pic>
    </p:spTree>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5092695" y="3337954"/>
            <a:ext cx="1680565" cy="1679530"/>
            <a:chOff x="5092695" y="3337954"/>
            <a:chExt cx="1680565" cy="1679530"/>
          </a:xfrm>
        </p:grpSpPr>
        <p:sp>
          <p:nvSpPr>
            <p:cNvPr id="3" name="Freeform 172"/>
            <p:cNvSpPr>
              <a:spLocks noEditPoints="1"/>
            </p:cNvSpPr>
            <p:nvPr/>
          </p:nvSpPr>
          <p:spPr bwMode="auto">
            <a:xfrm>
              <a:off x="5092695" y="3337954"/>
              <a:ext cx="1680565" cy="1679530"/>
            </a:xfrm>
            <a:custGeom>
              <a:avLst/>
              <a:gdLst>
                <a:gd name="T0" fmla="*/ 1041 w 1041"/>
                <a:gd name="T1" fmla="*/ 521 h 1040"/>
                <a:gd name="T2" fmla="*/ 981 w 1041"/>
                <a:gd name="T3" fmla="*/ 446 h 1040"/>
                <a:gd name="T4" fmla="*/ 1019 w 1041"/>
                <a:gd name="T5" fmla="*/ 369 h 1040"/>
                <a:gd name="T6" fmla="*/ 939 w 1041"/>
                <a:gd name="T7" fmla="*/ 314 h 1040"/>
                <a:gd name="T8" fmla="*/ 951 w 1041"/>
                <a:gd name="T9" fmla="*/ 228 h 1040"/>
                <a:gd name="T10" fmla="*/ 859 w 1041"/>
                <a:gd name="T11" fmla="*/ 199 h 1040"/>
                <a:gd name="T12" fmla="*/ 845 w 1041"/>
                <a:gd name="T13" fmla="*/ 114 h 1040"/>
                <a:gd name="T14" fmla="*/ 748 w 1041"/>
                <a:gd name="T15" fmla="*/ 114 h 1040"/>
                <a:gd name="T16" fmla="*/ 709 w 1041"/>
                <a:gd name="T17" fmla="*/ 36 h 1040"/>
                <a:gd name="T18" fmla="*/ 617 w 1041"/>
                <a:gd name="T19" fmla="*/ 64 h 1040"/>
                <a:gd name="T20" fmla="*/ 557 w 1041"/>
                <a:gd name="T21" fmla="*/ 2 h 1040"/>
                <a:gd name="T22" fmla="*/ 485 w 1041"/>
                <a:gd name="T23" fmla="*/ 2 h 1040"/>
                <a:gd name="T24" fmla="*/ 425 w 1041"/>
                <a:gd name="T25" fmla="*/ 64 h 1040"/>
                <a:gd name="T26" fmla="*/ 332 w 1041"/>
                <a:gd name="T27" fmla="*/ 36 h 1040"/>
                <a:gd name="T28" fmla="*/ 293 w 1041"/>
                <a:gd name="T29" fmla="*/ 114 h 1040"/>
                <a:gd name="T30" fmla="*/ 197 w 1041"/>
                <a:gd name="T31" fmla="*/ 114 h 1040"/>
                <a:gd name="T32" fmla="*/ 183 w 1041"/>
                <a:gd name="T33" fmla="*/ 199 h 1040"/>
                <a:gd name="T34" fmla="*/ 91 w 1041"/>
                <a:gd name="T35" fmla="*/ 228 h 1040"/>
                <a:gd name="T36" fmla="*/ 103 w 1041"/>
                <a:gd name="T37" fmla="*/ 314 h 1040"/>
                <a:gd name="T38" fmla="*/ 23 w 1041"/>
                <a:gd name="T39" fmla="*/ 369 h 1040"/>
                <a:gd name="T40" fmla="*/ 60 w 1041"/>
                <a:gd name="T41" fmla="*/ 446 h 1040"/>
                <a:gd name="T42" fmla="*/ 0 w 1041"/>
                <a:gd name="T43" fmla="*/ 521 h 1040"/>
                <a:gd name="T44" fmla="*/ 55 w 1041"/>
                <a:gd name="T45" fmla="*/ 535 h 1040"/>
                <a:gd name="T46" fmla="*/ 7 w 1041"/>
                <a:gd name="T47" fmla="*/ 605 h 1040"/>
                <a:gd name="T48" fmla="*/ 79 w 1041"/>
                <a:gd name="T49" fmla="*/ 672 h 1040"/>
                <a:gd name="T50" fmla="*/ 54 w 1041"/>
                <a:gd name="T51" fmla="*/ 752 h 1040"/>
                <a:gd name="T52" fmla="*/ 143 w 1041"/>
                <a:gd name="T53" fmla="*/ 795 h 1040"/>
                <a:gd name="T54" fmla="*/ 143 w 1041"/>
                <a:gd name="T55" fmla="*/ 878 h 1040"/>
                <a:gd name="T56" fmla="*/ 240 w 1041"/>
                <a:gd name="T57" fmla="*/ 893 h 1040"/>
                <a:gd name="T58" fmla="*/ 264 w 1041"/>
                <a:gd name="T59" fmla="*/ 974 h 1040"/>
                <a:gd name="T60" fmla="*/ 362 w 1041"/>
                <a:gd name="T61" fmla="*/ 959 h 1040"/>
                <a:gd name="T62" fmla="*/ 407 w 1041"/>
                <a:gd name="T63" fmla="*/ 1029 h 1040"/>
                <a:gd name="T64" fmla="*/ 497 w 1041"/>
                <a:gd name="T65" fmla="*/ 987 h 1040"/>
                <a:gd name="T66" fmla="*/ 545 w 1041"/>
                <a:gd name="T67" fmla="*/ 987 h 1040"/>
                <a:gd name="T68" fmla="*/ 634 w 1041"/>
                <a:gd name="T69" fmla="*/ 1029 h 1040"/>
                <a:gd name="T70" fmla="*/ 680 w 1041"/>
                <a:gd name="T71" fmla="*/ 959 h 1040"/>
                <a:gd name="T72" fmla="*/ 778 w 1041"/>
                <a:gd name="T73" fmla="*/ 974 h 1040"/>
                <a:gd name="T74" fmla="*/ 801 w 1041"/>
                <a:gd name="T75" fmla="*/ 893 h 1040"/>
                <a:gd name="T76" fmla="*/ 899 w 1041"/>
                <a:gd name="T77" fmla="*/ 878 h 1040"/>
                <a:gd name="T78" fmla="*/ 898 w 1041"/>
                <a:gd name="T79" fmla="*/ 795 h 1040"/>
                <a:gd name="T80" fmla="*/ 987 w 1041"/>
                <a:gd name="T81" fmla="*/ 752 h 1040"/>
                <a:gd name="T82" fmla="*/ 962 w 1041"/>
                <a:gd name="T83" fmla="*/ 672 h 1040"/>
                <a:gd name="T84" fmla="*/ 1034 w 1041"/>
                <a:gd name="T85" fmla="*/ 605 h 1040"/>
                <a:gd name="T86" fmla="*/ 987 w 1041"/>
                <a:gd name="T87" fmla="*/ 535 h 1040"/>
                <a:gd name="T88" fmla="*/ 521 w 1041"/>
                <a:gd name="T89" fmla="*/ 906 h 1040"/>
                <a:gd name="T90" fmla="*/ 521 w 1041"/>
                <a:gd name="T91" fmla="*/ 134 h 1040"/>
                <a:gd name="T92" fmla="*/ 521 w 1041"/>
                <a:gd name="T93" fmla="*/ 906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41" h="1040">
                  <a:moveTo>
                    <a:pt x="1041" y="523"/>
                  </a:moveTo>
                  <a:cubicBezTo>
                    <a:pt x="1041" y="522"/>
                    <a:pt x="1041" y="521"/>
                    <a:pt x="1041" y="521"/>
                  </a:cubicBezTo>
                  <a:cubicBezTo>
                    <a:pt x="1041" y="497"/>
                    <a:pt x="1040" y="473"/>
                    <a:pt x="1036" y="450"/>
                  </a:cubicBezTo>
                  <a:cubicBezTo>
                    <a:pt x="981" y="446"/>
                    <a:pt x="981" y="446"/>
                    <a:pt x="981" y="446"/>
                  </a:cubicBezTo>
                  <a:cubicBezTo>
                    <a:pt x="978" y="429"/>
                    <a:pt x="975" y="413"/>
                    <a:pt x="970" y="396"/>
                  </a:cubicBezTo>
                  <a:cubicBezTo>
                    <a:pt x="1019" y="369"/>
                    <a:pt x="1019" y="369"/>
                    <a:pt x="1019" y="369"/>
                  </a:cubicBezTo>
                  <a:cubicBezTo>
                    <a:pt x="1011" y="345"/>
                    <a:pt x="1003" y="323"/>
                    <a:pt x="993" y="301"/>
                  </a:cubicBezTo>
                  <a:cubicBezTo>
                    <a:pt x="939" y="314"/>
                    <a:pt x="939" y="314"/>
                    <a:pt x="939" y="314"/>
                  </a:cubicBezTo>
                  <a:cubicBezTo>
                    <a:pt x="931" y="298"/>
                    <a:pt x="922" y="283"/>
                    <a:pt x="913" y="269"/>
                  </a:cubicBezTo>
                  <a:cubicBezTo>
                    <a:pt x="951" y="228"/>
                    <a:pt x="951" y="228"/>
                    <a:pt x="951" y="228"/>
                  </a:cubicBezTo>
                  <a:cubicBezTo>
                    <a:pt x="938" y="208"/>
                    <a:pt x="923" y="189"/>
                    <a:pt x="907" y="172"/>
                  </a:cubicBezTo>
                  <a:cubicBezTo>
                    <a:pt x="859" y="199"/>
                    <a:pt x="859" y="199"/>
                    <a:pt x="859" y="199"/>
                  </a:cubicBezTo>
                  <a:cubicBezTo>
                    <a:pt x="847" y="187"/>
                    <a:pt x="834" y="175"/>
                    <a:pt x="821" y="164"/>
                  </a:cubicBezTo>
                  <a:cubicBezTo>
                    <a:pt x="845" y="114"/>
                    <a:pt x="845" y="114"/>
                    <a:pt x="845" y="114"/>
                  </a:cubicBezTo>
                  <a:cubicBezTo>
                    <a:pt x="826" y="99"/>
                    <a:pt x="806" y="85"/>
                    <a:pt x="786" y="73"/>
                  </a:cubicBezTo>
                  <a:cubicBezTo>
                    <a:pt x="748" y="114"/>
                    <a:pt x="748" y="114"/>
                    <a:pt x="748" y="114"/>
                  </a:cubicBezTo>
                  <a:cubicBezTo>
                    <a:pt x="733" y="105"/>
                    <a:pt x="717" y="97"/>
                    <a:pt x="701" y="91"/>
                  </a:cubicBezTo>
                  <a:cubicBezTo>
                    <a:pt x="709" y="36"/>
                    <a:pt x="709" y="36"/>
                    <a:pt x="709" y="36"/>
                  </a:cubicBezTo>
                  <a:cubicBezTo>
                    <a:pt x="687" y="27"/>
                    <a:pt x="664" y="20"/>
                    <a:pt x="641" y="14"/>
                  </a:cubicBezTo>
                  <a:cubicBezTo>
                    <a:pt x="617" y="64"/>
                    <a:pt x="617" y="64"/>
                    <a:pt x="617" y="64"/>
                  </a:cubicBezTo>
                  <a:cubicBezTo>
                    <a:pt x="600" y="61"/>
                    <a:pt x="582" y="58"/>
                    <a:pt x="565" y="57"/>
                  </a:cubicBezTo>
                  <a:cubicBezTo>
                    <a:pt x="557" y="2"/>
                    <a:pt x="557" y="2"/>
                    <a:pt x="557" y="2"/>
                  </a:cubicBezTo>
                  <a:cubicBezTo>
                    <a:pt x="545" y="1"/>
                    <a:pt x="533" y="0"/>
                    <a:pt x="521" y="0"/>
                  </a:cubicBezTo>
                  <a:cubicBezTo>
                    <a:pt x="509" y="0"/>
                    <a:pt x="497" y="1"/>
                    <a:pt x="485" y="2"/>
                  </a:cubicBezTo>
                  <a:cubicBezTo>
                    <a:pt x="477" y="57"/>
                    <a:pt x="477" y="57"/>
                    <a:pt x="477" y="57"/>
                  </a:cubicBezTo>
                  <a:cubicBezTo>
                    <a:pt x="459" y="58"/>
                    <a:pt x="442" y="61"/>
                    <a:pt x="425" y="64"/>
                  </a:cubicBezTo>
                  <a:cubicBezTo>
                    <a:pt x="401" y="14"/>
                    <a:pt x="401" y="14"/>
                    <a:pt x="401" y="14"/>
                  </a:cubicBezTo>
                  <a:cubicBezTo>
                    <a:pt x="377" y="20"/>
                    <a:pt x="354" y="27"/>
                    <a:pt x="332" y="36"/>
                  </a:cubicBezTo>
                  <a:cubicBezTo>
                    <a:pt x="341" y="91"/>
                    <a:pt x="341" y="91"/>
                    <a:pt x="341" y="91"/>
                  </a:cubicBezTo>
                  <a:cubicBezTo>
                    <a:pt x="325" y="97"/>
                    <a:pt x="309" y="105"/>
                    <a:pt x="293" y="114"/>
                  </a:cubicBezTo>
                  <a:cubicBezTo>
                    <a:pt x="256" y="73"/>
                    <a:pt x="256" y="73"/>
                    <a:pt x="256" y="73"/>
                  </a:cubicBezTo>
                  <a:cubicBezTo>
                    <a:pt x="235" y="85"/>
                    <a:pt x="215" y="99"/>
                    <a:pt x="197" y="114"/>
                  </a:cubicBezTo>
                  <a:cubicBezTo>
                    <a:pt x="221" y="164"/>
                    <a:pt x="221" y="164"/>
                    <a:pt x="221" y="164"/>
                  </a:cubicBezTo>
                  <a:cubicBezTo>
                    <a:pt x="208" y="175"/>
                    <a:pt x="195" y="187"/>
                    <a:pt x="183" y="199"/>
                  </a:cubicBezTo>
                  <a:cubicBezTo>
                    <a:pt x="135" y="172"/>
                    <a:pt x="135" y="172"/>
                    <a:pt x="135" y="172"/>
                  </a:cubicBezTo>
                  <a:cubicBezTo>
                    <a:pt x="119" y="189"/>
                    <a:pt x="104" y="208"/>
                    <a:pt x="91" y="228"/>
                  </a:cubicBezTo>
                  <a:cubicBezTo>
                    <a:pt x="128" y="269"/>
                    <a:pt x="128" y="269"/>
                    <a:pt x="128" y="269"/>
                  </a:cubicBezTo>
                  <a:cubicBezTo>
                    <a:pt x="119" y="283"/>
                    <a:pt x="111" y="298"/>
                    <a:pt x="103" y="314"/>
                  </a:cubicBezTo>
                  <a:cubicBezTo>
                    <a:pt x="49" y="301"/>
                    <a:pt x="49" y="301"/>
                    <a:pt x="49" y="301"/>
                  </a:cubicBezTo>
                  <a:cubicBezTo>
                    <a:pt x="39" y="323"/>
                    <a:pt x="30" y="345"/>
                    <a:pt x="23" y="369"/>
                  </a:cubicBezTo>
                  <a:cubicBezTo>
                    <a:pt x="71" y="396"/>
                    <a:pt x="71" y="396"/>
                    <a:pt x="71" y="396"/>
                  </a:cubicBezTo>
                  <a:cubicBezTo>
                    <a:pt x="67" y="413"/>
                    <a:pt x="63" y="429"/>
                    <a:pt x="60" y="446"/>
                  </a:cubicBezTo>
                  <a:cubicBezTo>
                    <a:pt x="5" y="450"/>
                    <a:pt x="5" y="450"/>
                    <a:pt x="5" y="450"/>
                  </a:cubicBezTo>
                  <a:cubicBezTo>
                    <a:pt x="2" y="473"/>
                    <a:pt x="0" y="497"/>
                    <a:pt x="0" y="521"/>
                  </a:cubicBezTo>
                  <a:cubicBezTo>
                    <a:pt x="0" y="521"/>
                    <a:pt x="0" y="522"/>
                    <a:pt x="0" y="523"/>
                  </a:cubicBezTo>
                  <a:cubicBezTo>
                    <a:pt x="55" y="535"/>
                    <a:pt x="55" y="535"/>
                    <a:pt x="55" y="535"/>
                  </a:cubicBezTo>
                  <a:cubicBezTo>
                    <a:pt x="55" y="552"/>
                    <a:pt x="57" y="568"/>
                    <a:pt x="59" y="585"/>
                  </a:cubicBezTo>
                  <a:cubicBezTo>
                    <a:pt x="7" y="605"/>
                    <a:pt x="7" y="605"/>
                    <a:pt x="7" y="605"/>
                  </a:cubicBezTo>
                  <a:cubicBezTo>
                    <a:pt x="11" y="629"/>
                    <a:pt x="17" y="653"/>
                    <a:pt x="24" y="676"/>
                  </a:cubicBezTo>
                  <a:cubicBezTo>
                    <a:pt x="79" y="672"/>
                    <a:pt x="79" y="672"/>
                    <a:pt x="79" y="672"/>
                  </a:cubicBezTo>
                  <a:cubicBezTo>
                    <a:pt x="85" y="687"/>
                    <a:pt x="91" y="703"/>
                    <a:pt x="98" y="718"/>
                  </a:cubicBezTo>
                  <a:cubicBezTo>
                    <a:pt x="54" y="752"/>
                    <a:pt x="54" y="752"/>
                    <a:pt x="54" y="752"/>
                  </a:cubicBezTo>
                  <a:cubicBezTo>
                    <a:pt x="65" y="774"/>
                    <a:pt x="78" y="795"/>
                    <a:pt x="92" y="815"/>
                  </a:cubicBezTo>
                  <a:cubicBezTo>
                    <a:pt x="143" y="795"/>
                    <a:pt x="143" y="795"/>
                    <a:pt x="143" y="795"/>
                  </a:cubicBezTo>
                  <a:cubicBezTo>
                    <a:pt x="153" y="808"/>
                    <a:pt x="163" y="821"/>
                    <a:pt x="174" y="833"/>
                  </a:cubicBezTo>
                  <a:cubicBezTo>
                    <a:pt x="143" y="878"/>
                    <a:pt x="143" y="878"/>
                    <a:pt x="143" y="878"/>
                  </a:cubicBezTo>
                  <a:cubicBezTo>
                    <a:pt x="160" y="896"/>
                    <a:pt x="178" y="913"/>
                    <a:pt x="197" y="928"/>
                  </a:cubicBezTo>
                  <a:cubicBezTo>
                    <a:pt x="240" y="893"/>
                    <a:pt x="240" y="893"/>
                    <a:pt x="240" y="893"/>
                  </a:cubicBezTo>
                  <a:cubicBezTo>
                    <a:pt x="253" y="903"/>
                    <a:pt x="267" y="912"/>
                    <a:pt x="280" y="921"/>
                  </a:cubicBezTo>
                  <a:cubicBezTo>
                    <a:pt x="264" y="974"/>
                    <a:pt x="264" y="974"/>
                    <a:pt x="264" y="974"/>
                  </a:cubicBezTo>
                  <a:cubicBezTo>
                    <a:pt x="285" y="986"/>
                    <a:pt x="307" y="996"/>
                    <a:pt x="331" y="1005"/>
                  </a:cubicBezTo>
                  <a:cubicBezTo>
                    <a:pt x="362" y="959"/>
                    <a:pt x="362" y="959"/>
                    <a:pt x="362" y="959"/>
                  </a:cubicBezTo>
                  <a:cubicBezTo>
                    <a:pt x="377" y="965"/>
                    <a:pt x="392" y="969"/>
                    <a:pt x="408" y="973"/>
                  </a:cubicBezTo>
                  <a:cubicBezTo>
                    <a:pt x="407" y="1029"/>
                    <a:pt x="407" y="1029"/>
                    <a:pt x="407" y="1029"/>
                  </a:cubicBezTo>
                  <a:cubicBezTo>
                    <a:pt x="431" y="1034"/>
                    <a:pt x="456" y="1038"/>
                    <a:pt x="481" y="1040"/>
                  </a:cubicBezTo>
                  <a:cubicBezTo>
                    <a:pt x="497" y="987"/>
                    <a:pt x="497" y="987"/>
                    <a:pt x="497" y="987"/>
                  </a:cubicBezTo>
                  <a:cubicBezTo>
                    <a:pt x="505" y="987"/>
                    <a:pt x="513" y="987"/>
                    <a:pt x="521" y="987"/>
                  </a:cubicBezTo>
                  <a:cubicBezTo>
                    <a:pt x="529" y="987"/>
                    <a:pt x="537" y="987"/>
                    <a:pt x="545" y="987"/>
                  </a:cubicBezTo>
                  <a:cubicBezTo>
                    <a:pt x="561" y="1040"/>
                    <a:pt x="561" y="1040"/>
                    <a:pt x="561" y="1040"/>
                  </a:cubicBezTo>
                  <a:cubicBezTo>
                    <a:pt x="586" y="1038"/>
                    <a:pt x="610" y="1034"/>
                    <a:pt x="634" y="1029"/>
                  </a:cubicBezTo>
                  <a:cubicBezTo>
                    <a:pt x="634" y="973"/>
                    <a:pt x="634" y="973"/>
                    <a:pt x="634" y="973"/>
                  </a:cubicBezTo>
                  <a:cubicBezTo>
                    <a:pt x="650" y="969"/>
                    <a:pt x="665" y="965"/>
                    <a:pt x="680" y="959"/>
                  </a:cubicBezTo>
                  <a:cubicBezTo>
                    <a:pt x="711" y="1005"/>
                    <a:pt x="711" y="1005"/>
                    <a:pt x="711" y="1005"/>
                  </a:cubicBezTo>
                  <a:cubicBezTo>
                    <a:pt x="734" y="996"/>
                    <a:pt x="756" y="986"/>
                    <a:pt x="778" y="974"/>
                  </a:cubicBezTo>
                  <a:cubicBezTo>
                    <a:pt x="761" y="921"/>
                    <a:pt x="761" y="921"/>
                    <a:pt x="761" y="921"/>
                  </a:cubicBezTo>
                  <a:cubicBezTo>
                    <a:pt x="775" y="912"/>
                    <a:pt x="788" y="903"/>
                    <a:pt x="801" y="893"/>
                  </a:cubicBezTo>
                  <a:cubicBezTo>
                    <a:pt x="845" y="928"/>
                    <a:pt x="845" y="928"/>
                    <a:pt x="845" y="928"/>
                  </a:cubicBezTo>
                  <a:cubicBezTo>
                    <a:pt x="864" y="913"/>
                    <a:pt x="882" y="896"/>
                    <a:pt x="899" y="878"/>
                  </a:cubicBezTo>
                  <a:cubicBezTo>
                    <a:pt x="867" y="833"/>
                    <a:pt x="867" y="833"/>
                    <a:pt x="867" y="833"/>
                  </a:cubicBezTo>
                  <a:cubicBezTo>
                    <a:pt x="878" y="821"/>
                    <a:pt x="889" y="808"/>
                    <a:pt x="898" y="795"/>
                  </a:cubicBezTo>
                  <a:cubicBezTo>
                    <a:pt x="950" y="815"/>
                    <a:pt x="950" y="815"/>
                    <a:pt x="950" y="815"/>
                  </a:cubicBezTo>
                  <a:cubicBezTo>
                    <a:pt x="964" y="795"/>
                    <a:pt x="976" y="774"/>
                    <a:pt x="987" y="752"/>
                  </a:cubicBezTo>
                  <a:cubicBezTo>
                    <a:pt x="944" y="718"/>
                    <a:pt x="944" y="718"/>
                    <a:pt x="944" y="718"/>
                  </a:cubicBezTo>
                  <a:cubicBezTo>
                    <a:pt x="951" y="703"/>
                    <a:pt x="957" y="687"/>
                    <a:pt x="962" y="672"/>
                  </a:cubicBezTo>
                  <a:cubicBezTo>
                    <a:pt x="1018" y="676"/>
                    <a:pt x="1018" y="676"/>
                    <a:pt x="1018" y="676"/>
                  </a:cubicBezTo>
                  <a:cubicBezTo>
                    <a:pt x="1025" y="653"/>
                    <a:pt x="1030" y="629"/>
                    <a:pt x="1034" y="605"/>
                  </a:cubicBezTo>
                  <a:cubicBezTo>
                    <a:pt x="983" y="585"/>
                    <a:pt x="983" y="585"/>
                    <a:pt x="983" y="585"/>
                  </a:cubicBezTo>
                  <a:cubicBezTo>
                    <a:pt x="985" y="568"/>
                    <a:pt x="986" y="552"/>
                    <a:pt x="987" y="535"/>
                  </a:cubicBezTo>
                  <a:lnTo>
                    <a:pt x="1041" y="523"/>
                  </a:lnTo>
                  <a:close/>
                  <a:moveTo>
                    <a:pt x="521" y="906"/>
                  </a:moveTo>
                  <a:cubicBezTo>
                    <a:pt x="308" y="906"/>
                    <a:pt x="135" y="733"/>
                    <a:pt x="135" y="520"/>
                  </a:cubicBezTo>
                  <a:cubicBezTo>
                    <a:pt x="135" y="307"/>
                    <a:pt x="308" y="134"/>
                    <a:pt x="521" y="134"/>
                  </a:cubicBezTo>
                  <a:cubicBezTo>
                    <a:pt x="734" y="134"/>
                    <a:pt x="907" y="307"/>
                    <a:pt x="907" y="520"/>
                  </a:cubicBezTo>
                  <a:cubicBezTo>
                    <a:pt x="907" y="733"/>
                    <a:pt x="734" y="906"/>
                    <a:pt x="521" y="906"/>
                  </a:cubicBezTo>
                  <a:close/>
                </a:path>
              </a:pathLst>
            </a:custGeom>
            <a:solidFill>
              <a:schemeClr val="accent3"/>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charset="-122"/>
                <a:cs typeface="+mn-ea"/>
                <a:sym typeface="+mn-lt"/>
              </a:endParaRPr>
            </a:p>
          </p:txBody>
        </p:sp>
        <p:sp>
          <p:nvSpPr>
            <p:cNvPr id="4" name="Oval 193"/>
            <p:cNvSpPr>
              <a:spLocks noChangeArrowheads="1"/>
            </p:cNvSpPr>
            <p:nvPr/>
          </p:nvSpPr>
          <p:spPr bwMode="auto">
            <a:xfrm>
              <a:off x="5453852" y="3698075"/>
              <a:ext cx="959288" cy="959288"/>
            </a:xfrm>
            <a:prstGeom prst="ellipse">
              <a:avLst/>
            </a:prstGeom>
            <a:solidFill>
              <a:schemeClr val="accent3"/>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charset="-122"/>
                <a:cs typeface="+mn-ea"/>
                <a:sym typeface="+mn-lt"/>
              </a:endParaRPr>
            </a:p>
          </p:txBody>
        </p:sp>
        <p:grpSp>
          <p:nvGrpSpPr>
            <p:cNvPr id="5" name="Group 7"/>
            <p:cNvGrpSpPr/>
            <p:nvPr/>
          </p:nvGrpSpPr>
          <p:grpSpPr>
            <a:xfrm>
              <a:off x="5710490" y="4003349"/>
              <a:ext cx="497753" cy="358052"/>
              <a:chOff x="5470526" y="3849688"/>
              <a:chExt cx="763587" cy="549276"/>
            </a:xfrm>
            <a:solidFill>
              <a:schemeClr val="bg1"/>
            </a:solidFill>
          </p:grpSpPr>
          <p:sp>
            <p:nvSpPr>
              <p:cNvPr id="6" name="Freeform 194"/>
              <p:cNvSpPr/>
              <p:nvPr/>
            </p:nvSpPr>
            <p:spPr bwMode="auto">
              <a:xfrm>
                <a:off x="5694363" y="4197351"/>
                <a:ext cx="155575" cy="66675"/>
              </a:xfrm>
              <a:custGeom>
                <a:avLst/>
                <a:gdLst>
                  <a:gd name="T0" fmla="*/ 93 w 98"/>
                  <a:gd name="T1" fmla="*/ 42 h 42"/>
                  <a:gd name="T2" fmla="*/ 98 w 98"/>
                  <a:gd name="T3" fmla="*/ 0 h 42"/>
                  <a:gd name="T4" fmla="*/ 0 w 98"/>
                  <a:gd name="T5" fmla="*/ 0 h 42"/>
                  <a:gd name="T6" fmla="*/ 3 w 98"/>
                  <a:gd name="T7" fmla="*/ 42 h 42"/>
                  <a:gd name="T8" fmla="*/ 93 w 98"/>
                  <a:gd name="T9" fmla="*/ 42 h 42"/>
                </a:gdLst>
                <a:ahLst/>
                <a:cxnLst>
                  <a:cxn ang="0">
                    <a:pos x="T0" y="T1"/>
                  </a:cxn>
                  <a:cxn ang="0">
                    <a:pos x="T2" y="T3"/>
                  </a:cxn>
                  <a:cxn ang="0">
                    <a:pos x="T4" y="T5"/>
                  </a:cxn>
                  <a:cxn ang="0">
                    <a:pos x="T6" y="T7"/>
                  </a:cxn>
                  <a:cxn ang="0">
                    <a:pos x="T8" y="T9"/>
                  </a:cxn>
                </a:cxnLst>
                <a:rect l="0" t="0" r="r" b="b"/>
                <a:pathLst>
                  <a:path w="98" h="42">
                    <a:moveTo>
                      <a:pt x="93" y="42"/>
                    </a:moveTo>
                    <a:lnTo>
                      <a:pt x="98" y="0"/>
                    </a:lnTo>
                    <a:lnTo>
                      <a:pt x="0" y="0"/>
                    </a:lnTo>
                    <a:lnTo>
                      <a:pt x="3" y="42"/>
                    </a:lnTo>
                    <a:lnTo>
                      <a:pt x="93"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charset="-122"/>
                  <a:cs typeface="+mn-ea"/>
                  <a:sym typeface="+mn-lt"/>
                </a:endParaRPr>
              </a:p>
            </p:txBody>
          </p:sp>
          <p:sp>
            <p:nvSpPr>
              <p:cNvPr id="7" name="Freeform 195"/>
              <p:cNvSpPr/>
              <p:nvPr/>
            </p:nvSpPr>
            <p:spPr bwMode="auto">
              <a:xfrm>
                <a:off x="5872163" y="4057651"/>
                <a:ext cx="173038" cy="117475"/>
              </a:xfrm>
              <a:custGeom>
                <a:avLst/>
                <a:gdLst>
                  <a:gd name="T0" fmla="*/ 0 w 109"/>
                  <a:gd name="T1" fmla="*/ 74 h 74"/>
                  <a:gd name="T2" fmla="*/ 90 w 109"/>
                  <a:gd name="T3" fmla="*/ 74 h 74"/>
                  <a:gd name="T4" fmla="*/ 109 w 109"/>
                  <a:gd name="T5" fmla="*/ 0 h 74"/>
                  <a:gd name="T6" fmla="*/ 6 w 109"/>
                  <a:gd name="T7" fmla="*/ 0 h 74"/>
                  <a:gd name="T8" fmla="*/ 0 w 109"/>
                  <a:gd name="T9" fmla="*/ 74 h 74"/>
                </a:gdLst>
                <a:ahLst/>
                <a:cxnLst>
                  <a:cxn ang="0">
                    <a:pos x="T0" y="T1"/>
                  </a:cxn>
                  <a:cxn ang="0">
                    <a:pos x="T2" y="T3"/>
                  </a:cxn>
                  <a:cxn ang="0">
                    <a:pos x="T4" y="T5"/>
                  </a:cxn>
                  <a:cxn ang="0">
                    <a:pos x="T6" y="T7"/>
                  </a:cxn>
                  <a:cxn ang="0">
                    <a:pos x="T8" y="T9"/>
                  </a:cxn>
                </a:cxnLst>
                <a:rect l="0" t="0" r="r" b="b"/>
                <a:pathLst>
                  <a:path w="109" h="74">
                    <a:moveTo>
                      <a:pt x="0" y="74"/>
                    </a:moveTo>
                    <a:lnTo>
                      <a:pt x="90" y="74"/>
                    </a:lnTo>
                    <a:lnTo>
                      <a:pt x="109" y="0"/>
                    </a:lnTo>
                    <a:lnTo>
                      <a:pt x="6" y="0"/>
                    </a:lnTo>
                    <a:lnTo>
                      <a:pt x="0" y="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charset="-122"/>
                  <a:cs typeface="+mn-ea"/>
                  <a:sym typeface="+mn-lt"/>
                </a:endParaRPr>
              </a:p>
            </p:txBody>
          </p:sp>
          <p:sp>
            <p:nvSpPr>
              <p:cNvPr id="8" name="Freeform 196"/>
              <p:cNvSpPr/>
              <p:nvPr/>
            </p:nvSpPr>
            <p:spPr bwMode="auto">
              <a:xfrm>
                <a:off x="5532438" y="4197351"/>
                <a:ext cx="144463" cy="66675"/>
              </a:xfrm>
              <a:custGeom>
                <a:avLst/>
                <a:gdLst>
                  <a:gd name="T0" fmla="*/ 0 w 91"/>
                  <a:gd name="T1" fmla="*/ 0 h 42"/>
                  <a:gd name="T2" fmla="*/ 11 w 91"/>
                  <a:gd name="T3" fmla="*/ 42 h 42"/>
                  <a:gd name="T4" fmla="*/ 91 w 91"/>
                  <a:gd name="T5" fmla="*/ 42 h 42"/>
                  <a:gd name="T6" fmla="*/ 87 w 91"/>
                  <a:gd name="T7" fmla="*/ 0 h 42"/>
                  <a:gd name="T8" fmla="*/ 0 w 91"/>
                  <a:gd name="T9" fmla="*/ 0 h 42"/>
                </a:gdLst>
                <a:ahLst/>
                <a:cxnLst>
                  <a:cxn ang="0">
                    <a:pos x="T0" y="T1"/>
                  </a:cxn>
                  <a:cxn ang="0">
                    <a:pos x="T2" y="T3"/>
                  </a:cxn>
                  <a:cxn ang="0">
                    <a:pos x="T4" y="T5"/>
                  </a:cxn>
                  <a:cxn ang="0">
                    <a:pos x="T6" y="T7"/>
                  </a:cxn>
                  <a:cxn ang="0">
                    <a:pos x="T8" y="T9"/>
                  </a:cxn>
                </a:cxnLst>
                <a:rect l="0" t="0" r="r" b="b"/>
                <a:pathLst>
                  <a:path w="91" h="42">
                    <a:moveTo>
                      <a:pt x="0" y="0"/>
                    </a:moveTo>
                    <a:lnTo>
                      <a:pt x="11" y="42"/>
                    </a:lnTo>
                    <a:lnTo>
                      <a:pt x="91" y="42"/>
                    </a:lnTo>
                    <a:lnTo>
                      <a:pt x="87"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charset="-122"/>
                  <a:cs typeface="+mn-ea"/>
                  <a:sym typeface="+mn-lt"/>
                </a:endParaRPr>
              </a:p>
            </p:txBody>
          </p:sp>
          <p:sp>
            <p:nvSpPr>
              <p:cNvPr id="9" name="Freeform 197"/>
              <p:cNvSpPr/>
              <p:nvPr/>
            </p:nvSpPr>
            <p:spPr bwMode="auto">
              <a:xfrm>
                <a:off x="5864226" y="4197351"/>
                <a:ext cx="144463" cy="66675"/>
              </a:xfrm>
              <a:custGeom>
                <a:avLst/>
                <a:gdLst>
                  <a:gd name="T0" fmla="*/ 91 w 91"/>
                  <a:gd name="T1" fmla="*/ 0 h 42"/>
                  <a:gd name="T2" fmla="*/ 5 w 91"/>
                  <a:gd name="T3" fmla="*/ 0 h 42"/>
                  <a:gd name="T4" fmla="*/ 0 w 91"/>
                  <a:gd name="T5" fmla="*/ 42 h 42"/>
                  <a:gd name="T6" fmla="*/ 80 w 91"/>
                  <a:gd name="T7" fmla="*/ 42 h 42"/>
                  <a:gd name="T8" fmla="*/ 91 w 91"/>
                  <a:gd name="T9" fmla="*/ 0 h 42"/>
                </a:gdLst>
                <a:ahLst/>
                <a:cxnLst>
                  <a:cxn ang="0">
                    <a:pos x="T0" y="T1"/>
                  </a:cxn>
                  <a:cxn ang="0">
                    <a:pos x="T2" y="T3"/>
                  </a:cxn>
                  <a:cxn ang="0">
                    <a:pos x="T4" y="T5"/>
                  </a:cxn>
                  <a:cxn ang="0">
                    <a:pos x="T6" y="T7"/>
                  </a:cxn>
                  <a:cxn ang="0">
                    <a:pos x="T8" y="T9"/>
                  </a:cxn>
                </a:cxnLst>
                <a:rect l="0" t="0" r="r" b="b"/>
                <a:pathLst>
                  <a:path w="91" h="42">
                    <a:moveTo>
                      <a:pt x="91" y="0"/>
                    </a:moveTo>
                    <a:lnTo>
                      <a:pt x="5" y="0"/>
                    </a:lnTo>
                    <a:lnTo>
                      <a:pt x="0" y="42"/>
                    </a:lnTo>
                    <a:lnTo>
                      <a:pt x="80" y="42"/>
                    </a:lnTo>
                    <a:lnTo>
                      <a:pt x="9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charset="-122"/>
                  <a:cs typeface="+mn-ea"/>
                  <a:sym typeface="+mn-lt"/>
                </a:endParaRPr>
              </a:p>
            </p:txBody>
          </p:sp>
          <p:sp>
            <p:nvSpPr>
              <p:cNvPr id="10" name="Freeform 198"/>
              <p:cNvSpPr/>
              <p:nvPr/>
            </p:nvSpPr>
            <p:spPr bwMode="auto">
              <a:xfrm>
                <a:off x="5884863" y="3849688"/>
                <a:ext cx="349250" cy="185738"/>
              </a:xfrm>
              <a:custGeom>
                <a:avLst/>
                <a:gdLst>
                  <a:gd name="T0" fmla="*/ 96 w 141"/>
                  <a:gd name="T1" fmla="*/ 0 h 75"/>
                  <a:gd name="T2" fmla="*/ 89 w 141"/>
                  <a:gd name="T3" fmla="*/ 3 h 75"/>
                  <a:gd name="T4" fmla="*/ 85 w 141"/>
                  <a:gd name="T5" fmla="*/ 5 h 75"/>
                  <a:gd name="T6" fmla="*/ 49 w 141"/>
                  <a:gd name="T7" fmla="*/ 41 h 75"/>
                  <a:gd name="T8" fmla="*/ 46 w 141"/>
                  <a:gd name="T9" fmla="*/ 46 h 75"/>
                  <a:gd name="T10" fmla="*/ 2 w 141"/>
                  <a:gd name="T11" fmla="*/ 46 h 75"/>
                  <a:gd name="T12" fmla="*/ 0 w 141"/>
                  <a:gd name="T13" fmla="*/ 75 h 75"/>
                  <a:gd name="T14" fmla="*/ 67 w 141"/>
                  <a:gd name="T15" fmla="*/ 75 h 75"/>
                  <a:gd name="T16" fmla="*/ 72 w 141"/>
                  <a:gd name="T17" fmla="*/ 56 h 75"/>
                  <a:gd name="T18" fmla="*/ 101 w 141"/>
                  <a:gd name="T19" fmla="*/ 28 h 75"/>
                  <a:gd name="T20" fmla="*/ 124 w 141"/>
                  <a:gd name="T21" fmla="*/ 28 h 75"/>
                  <a:gd name="T22" fmla="*/ 124 w 141"/>
                  <a:gd name="T23" fmla="*/ 0 h 75"/>
                  <a:gd name="T24" fmla="*/ 96 w 141"/>
                  <a:gd name="T25"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 h="75">
                    <a:moveTo>
                      <a:pt x="96" y="0"/>
                    </a:moveTo>
                    <a:cubicBezTo>
                      <a:pt x="93" y="0"/>
                      <a:pt x="91" y="1"/>
                      <a:pt x="89" y="3"/>
                    </a:cubicBezTo>
                    <a:cubicBezTo>
                      <a:pt x="88" y="3"/>
                      <a:pt x="86" y="4"/>
                      <a:pt x="85" y="5"/>
                    </a:cubicBezTo>
                    <a:cubicBezTo>
                      <a:pt x="73" y="17"/>
                      <a:pt x="61" y="29"/>
                      <a:pt x="49" y="41"/>
                    </a:cubicBezTo>
                    <a:cubicBezTo>
                      <a:pt x="48" y="43"/>
                      <a:pt x="47" y="44"/>
                      <a:pt x="46" y="46"/>
                    </a:cubicBezTo>
                    <a:cubicBezTo>
                      <a:pt x="2" y="46"/>
                      <a:pt x="2" y="46"/>
                      <a:pt x="2" y="46"/>
                    </a:cubicBezTo>
                    <a:cubicBezTo>
                      <a:pt x="0" y="75"/>
                      <a:pt x="0" y="75"/>
                      <a:pt x="0" y="75"/>
                    </a:cubicBezTo>
                    <a:cubicBezTo>
                      <a:pt x="67" y="75"/>
                      <a:pt x="67" y="75"/>
                      <a:pt x="67" y="75"/>
                    </a:cubicBezTo>
                    <a:cubicBezTo>
                      <a:pt x="72" y="56"/>
                      <a:pt x="72" y="56"/>
                      <a:pt x="72" y="56"/>
                    </a:cubicBezTo>
                    <a:cubicBezTo>
                      <a:pt x="82" y="47"/>
                      <a:pt x="91" y="37"/>
                      <a:pt x="101" y="28"/>
                    </a:cubicBezTo>
                    <a:cubicBezTo>
                      <a:pt x="124" y="28"/>
                      <a:pt x="124" y="28"/>
                      <a:pt x="124" y="28"/>
                    </a:cubicBezTo>
                    <a:cubicBezTo>
                      <a:pt x="141" y="28"/>
                      <a:pt x="141" y="0"/>
                      <a:pt x="124" y="0"/>
                    </a:cubicBezTo>
                    <a:lnTo>
                      <a:pt x="9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charset="-122"/>
                  <a:cs typeface="+mn-ea"/>
                  <a:sym typeface="+mn-lt"/>
                </a:endParaRPr>
              </a:p>
            </p:txBody>
          </p:sp>
          <p:sp>
            <p:nvSpPr>
              <p:cNvPr id="11" name="Freeform 199"/>
              <p:cNvSpPr/>
              <p:nvPr/>
            </p:nvSpPr>
            <p:spPr bwMode="auto">
              <a:xfrm>
                <a:off x="5673726" y="3963988"/>
                <a:ext cx="193675" cy="71438"/>
              </a:xfrm>
              <a:custGeom>
                <a:avLst/>
                <a:gdLst>
                  <a:gd name="T0" fmla="*/ 3 w 122"/>
                  <a:gd name="T1" fmla="*/ 45 h 45"/>
                  <a:gd name="T2" fmla="*/ 119 w 122"/>
                  <a:gd name="T3" fmla="*/ 45 h 45"/>
                  <a:gd name="T4" fmla="*/ 122 w 122"/>
                  <a:gd name="T5" fmla="*/ 0 h 45"/>
                  <a:gd name="T6" fmla="*/ 0 w 122"/>
                  <a:gd name="T7" fmla="*/ 0 h 45"/>
                  <a:gd name="T8" fmla="*/ 3 w 122"/>
                  <a:gd name="T9" fmla="*/ 45 h 45"/>
                </a:gdLst>
                <a:ahLst/>
                <a:cxnLst>
                  <a:cxn ang="0">
                    <a:pos x="T0" y="T1"/>
                  </a:cxn>
                  <a:cxn ang="0">
                    <a:pos x="T2" y="T3"/>
                  </a:cxn>
                  <a:cxn ang="0">
                    <a:pos x="T4" y="T5"/>
                  </a:cxn>
                  <a:cxn ang="0">
                    <a:pos x="T6" y="T7"/>
                  </a:cxn>
                  <a:cxn ang="0">
                    <a:pos x="T8" y="T9"/>
                  </a:cxn>
                </a:cxnLst>
                <a:rect l="0" t="0" r="r" b="b"/>
                <a:pathLst>
                  <a:path w="122" h="45">
                    <a:moveTo>
                      <a:pt x="3" y="45"/>
                    </a:moveTo>
                    <a:lnTo>
                      <a:pt x="119" y="45"/>
                    </a:lnTo>
                    <a:lnTo>
                      <a:pt x="122" y="0"/>
                    </a:lnTo>
                    <a:lnTo>
                      <a:pt x="0" y="0"/>
                    </a:lnTo>
                    <a:lnTo>
                      <a:pt x="3"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charset="-122"/>
                  <a:cs typeface="+mn-ea"/>
                  <a:sym typeface="+mn-lt"/>
                </a:endParaRPr>
              </a:p>
            </p:txBody>
          </p:sp>
          <p:sp>
            <p:nvSpPr>
              <p:cNvPr id="12" name="Freeform 200"/>
              <p:cNvSpPr/>
              <p:nvPr/>
            </p:nvSpPr>
            <p:spPr bwMode="auto">
              <a:xfrm>
                <a:off x="5497513" y="4057651"/>
                <a:ext cx="171450" cy="117475"/>
              </a:xfrm>
              <a:custGeom>
                <a:avLst/>
                <a:gdLst>
                  <a:gd name="T0" fmla="*/ 108 w 108"/>
                  <a:gd name="T1" fmla="*/ 74 h 74"/>
                  <a:gd name="T2" fmla="*/ 102 w 108"/>
                  <a:gd name="T3" fmla="*/ 0 h 74"/>
                  <a:gd name="T4" fmla="*/ 0 w 108"/>
                  <a:gd name="T5" fmla="*/ 0 h 74"/>
                  <a:gd name="T6" fmla="*/ 19 w 108"/>
                  <a:gd name="T7" fmla="*/ 74 h 74"/>
                  <a:gd name="T8" fmla="*/ 108 w 108"/>
                  <a:gd name="T9" fmla="*/ 74 h 74"/>
                </a:gdLst>
                <a:ahLst/>
                <a:cxnLst>
                  <a:cxn ang="0">
                    <a:pos x="T0" y="T1"/>
                  </a:cxn>
                  <a:cxn ang="0">
                    <a:pos x="T2" y="T3"/>
                  </a:cxn>
                  <a:cxn ang="0">
                    <a:pos x="T4" y="T5"/>
                  </a:cxn>
                  <a:cxn ang="0">
                    <a:pos x="T6" y="T7"/>
                  </a:cxn>
                  <a:cxn ang="0">
                    <a:pos x="T8" y="T9"/>
                  </a:cxn>
                </a:cxnLst>
                <a:rect l="0" t="0" r="r" b="b"/>
                <a:pathLst>
                  <a:path w="108" h="74">
                    <a:moveTo>
                      <a:pt x="108" y="74"/>
                    </a:moveTo>
                    <a:lnTo>
                      <a:pt x="102" y="0"/>
                    </a:lnTo>
                    <a:lnTo>
                      <a:pt x="0" y="0"/>
                    </a:lnTo>
                    <a:lnTo>
                      <a:pt x="19" y="74"/>
                    </a:lnTo>
                    <a:lnTo>
                      <a:pt x="108" y="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charset="-122"/>
                  <a:cs typeface="+mn-ea"/>
                  <a:sym typeface="+mn-lt"/>
                </a:endParaRPr>
              </a:p>
            </p:txBody>
          </p:sp>
          <p:sp>
            <p:nvSpPr>
              <p:cNvPr id="13" name="Freeform 201"/>
              <p:cNvSpPr/>
              <p:nvPr/>
            </p:nvSpPr>
            <p:spPr bwMode="auto">
              <a:xfrm>
                <a:off x="5470526" y="3963988"/>
                <a:ext cx="188913" cy="71438"/>
              </a:xfrm>
              <a:custGeom>
                <a:avLst/>
                <a:gdLst>
                  <a:gd name="T0" fmla="*/ 0 w 119"/>
                  <a:gd name="T1" fmla="*/ 0 h 45"/>
                  <a:gd name="T2" fmla="*/ 13 w 119"/>
                  <a:gd name="T3" fmla="*/ 45 h 45"/>
                  <a:gd name="T4" fmla="*/ 119 w 119"/>
                  <a:gd name="T5" fmla="*/ 45 h 45"/>
                  <a:gd name="T6" fmla="*/ 114 w 119"/>
                  <a:gd name="T7" fmla="*/ 0 h 45"/>
                  <a:gd name="T8" fmla="*/ 0 w 119"/>
                  <a:gd name="T9" fmla="*/ 0 h 45"/>
                </a:gdLst>
                <a:ahLst/>
                <a:cxnLst>
                  <a:cxn ang="0">
                    <a:pos x="T0" y="T1"/>
                  </a:cxn>
                  <a:cxn ang="0">
                    <a:pos x="T2" y="T3"/>
                  </a:cxn>
                  <a:cxn ang="0">
                    <a:pos x="T4" y="T5"/>
                  </a:cxn>
                  <a:cxn ang="0">
                    <a:pos x="T6" y="T7"/>
                  </a:cxn>
                  <a:cxn ang="0">
                    <a:pos x="T8" y="T9"/>
                  </a:cxn>
                </a:cxnLst>
                <a:rect l="0" t="0" r="r" b="b"/>
                <a:pathLst>
                  <a:path w="119" h="45">
                    <a:moveTo>
                      <a:pt x="0" y="0"/>
                    </a:moveTo>
                    <a:lnTo>
                      <a:pt x="13" y="45"/>
                    </a:lnTo>
                    <a:lnTo>
                      <a:pt x="119" y="45"/>
                    </a:lnTo>
                    <a:lnTo>
                      <a:pt x="114"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charset="-122"/>
                  <a:cs typeface="+mn-ea"/>
                  <a:sym typeface="+mn-lt"/>
                </a:endParaRPr>
              </a:p>
            </p:txBody>
          </p:sp>
          <p:sp>
            <p:nvSpPr>
              <p:cNvPr id="14" name="Freeform 202"/>
              <p:cNvSpPr/>
              <p:nvPr/>
            </p:nvSpPr>
            <p:spPr bwMode="auto">
              <a:xfrm>
                <a:off x="5681663" y="4057651"/>
                <a:ext cx="177800" cy="117475"/>
              </a:xfrm>
              <a:custGeom>
                <a:avLst/>
                <a:gdLst>
                  <a:gd name="T0" fmla="*/ 112 w 112"/>
                  <a:gd name="T1" fmla="*/ 0 h 74"/>
                  <a:gd name="T2" fmla="*/ 0 w 112"/>
                  <a:gd name="T3" fmla="*/ 0 h 74"/>
                  <a:gd name="T4" fmla="*/ 6 w 112"/>
                  <a:gd name="T5" fmla="*/ 74 h 74"/>
                  <a:gd name="T6" fmla="*/ 106 w 112"/>
                  <a:gd name="T7" fmla="*/ 74 h 74"/>
                  <a:gd name="T8" fmla="*/ 112 w 112"/>
                  <a:gd name="T9" fmla="*/ 0 h 74"/>
                </a:gdLst>
                <a:ahLst/>
                <a:cxnLst>
                  <a:cxn ang="0">
                    <a:pos x="T0" y="T1"/>
                  </a:cxn>
                  <a:cxn ang="0">
                    <a:pos x="T2" y="T3"/>
                  </a:cxn>
                  <a:cxn ang="0">
                    <a:pos x="T4" y="T5"/>
                  </a:cxn>
                  <a:cxn ang="0">
                    <a:pos x="T6" y="T7"/>
                  </a:cxn>
                  <a:cxn ang="0">
                    <a:pos x="T8" y="T9"/>
                  </a:cxn>
                </a:cxnLst>
                <a:rect l="0" t="0" r="r" b="b"/>
                <a:pathLst>
                  <a:path w="112" h="74">
                    <a:moveTo>
                      <a:pt x="112" y="0"/>
                    </a:moveTo>
                    <a:lnTo>
                      <a:pt x="0" y="0"/>
                    </a:lnTo>
                    <a:lnTo>
                      <a:pt x="6" y="74"/>
                    </a:lnTo>
                    <a:lnTo>
                      <a:pt x="106" y="74"/>
                    </a:lnTo>
                    <a:lnTo>
                      <a:pt x="1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charset="-122"/>
                  <a:cs typeface="+mn-ea"/>
                  <a:sym typeface="+mn-lt"/>
                </a:endParaRPr>
              </a:p>
            </p:txBody>
          </p:sp>
          <p:sp>
            <p:nvSpPr>
              <p:cNvPr id="15" name="Oval 203"/>
              <p:cNvSpPr>
                <a:spLocks noChangeArrowheads="1"/>
              </p:cNvSpPr>
              <p:nvPr/>
            </p:nvSpPr>
            <p:spPr bwMode="auto">
              <a:xfrm>
                <a:off x="5559426" y="4283076"/>
                <a:ext cx="114300" cy="1158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charset="-122"/>
                  <a:cs typeface="+mn-ea"/>
                  <a:sym typeface="+mn-lt"/>
                </a:endParaRPr>
              </a:p>
            </p:txBody>
          </p:sp>
          <p:sp>
            <p:nvSpPr>
              <p:cNvPr id="16" name="Oval 204"/>
              <p:cNvSpPr>
                <a:spLocks noChangeArrowheads="1"/>
              </p:cNvSpPr>
              <p:nvPr/>
            </p:nvSpPr>
            <p:spPr bwMode="auto">
              <a:xfrm>
                <a:off x="5867401" y="4283076"/>
                <a:ext cx="115888" cy="1158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charset="-122"/>
                  <a:cs typeface="+mn-ea"/>
                  <a:sym typeface="+mn-lt"/>
                </a:endParaRPr>
              </a:p>
            </p:txBody>
          </p:sp>
        </p:grpSp>
      </p:grpSp>
      <p:grpSp>
        <p:nvGrpSpPr>
          <p:cNvPr id="17" name="Group 19"/>
          <p:cNvGrpSpPr/>
          <p:nvPr/>
        </p:nvGrpSpPr>
        <p:grpSpPr>
          <a:xfrm>
            <a:off x="3857108" y="3653576"/>
            <a:ext cx="786471" cy="796819"/>
            <a:chOff x="3857108" y="3653576"/>
            <a:chExt cx="786471" cy="796819"/>
          </a:xfrm>
        </p:grpSpPr>
        <p:sp>
          <p:nvSpPr>
            <p:cNvPr id="18" name="Freeform 205"/>
            <p:cNvSpPr>
              <a:spLocks noEditPoints="1"/>
            </p:cNvSpPr>
            <p:nvPr/>
          </p:nvSpPr>
          <p:spPr bwMode="auto">
            <a:xfrm>
              <a:off x="3857108" y="3653576"/>
              <a:ext cx="786471" cy="796819"/>
            </a:xfrm>
            <a:custGeom>
              <a:avLst/>
              <a:gdLst>
                <a:gd name="T0" fmla="*/ 487 w 487"/>
                <a:gd name="T1" fmla="*/ 277 h 494"/>
                <a:gd name="T2" fmla="*/ 487 w 487"/>
                <a:gd name="T3" fmla="*/ 213 h 494"/>
                <a:gd name="T4" fmla="*/ 439 w 487"/>
                <a:gd name="T5" fmla="*/ 206 h 494"/>
                <a:gd name="T6" fmla="*/ 418 w 487"/>
                <a:gd name="T7" fmla="*/ 149 h 494"/>
                <a:gd name="T8" fmla="*/ 449 w 487"/>
                <a:gd name="T9" fmla="*/ 113 h 494"/>
                <a:gd name="T10" fmla="*/ 408 w 487"/>
                <a:gd name="T11" fmla="*/ 63 h 494"/>
                <a:gd name="T12" fmla="*/ 366 w 487"/>
                <a:gd name="T13" fmla="*/ 89 h 494"/>
                <a:gd name="T14" fmla="*/ 313 w 487"/>
                <a:gd name="T15" fmla="*/ 59 h 494"/>
                <a:gd name="T16" fmla="*/ 314 w 487"/>
                <a:gd name="T17" fmla="*/ 11 h 494"/>
                <a:gd name="T18" fmla="*/ 251 w 487"/>
                <a:gd name="T19" fmla="*/ 0 h 494"/>
                <a:gd name="T20" fmla="*/ 235 w 487"/>
                <a:gd name="T21" fmla="*/ 47 h 494"/>
                <a:gd name="T22" fmla="*/ 176 w 487"/>
                <a:gd name="T23" fmla="*/ 59 h 494"/>
                <a:gd name="T24" fmla="*/ 145 w 487"/>
                <a:gd name="T25" fmla="*/ 20 h 494"/>
                <a:gd name="T26" fmla="*/ 90 w 487"/>
                <a:gd name="T27" fmla="*/ 52 h 494"/>
                <a:gd name="T28" fmla="*/ 108 w 487"/>
                <a:gd name="T29" fmla="*/ 100 h 494"/>
                <a:gd name="T30" fmla="*/ 71 w 487"/>
                <a:gd name="T31" fmla="*/ 145 h 494"/>
                <a:gd name="T32" fmla="*/ 22 w 487"/>
                <a:gd name="T33" fmla="*/ 135 h 494"/>
                <a:gd name="T34" fmla="*/ 0 w 487"/>
                <a:gd name="T35" fmla="*/ 196 h 494"/>
                <a:gd name="T36" fmla="*/ 45 w 487"/>
                <a:gd name="T37" fmla="*/ 220 h 494"/>
                <a:gd name="T38" fmla="*/ 43 w 487"/>
                <a:gd name="T39" fmla="*/ 247 h 494"/>
                <a:gd name="T40" fmla="*/ 46 w 487"/>
                <a:gd name="T41" fmla="*/ 279 h 494"/>
                <a:gd name="T42" fmla="*/ 1 w 487"/>
                <a:gd name="T43" fmla="*/ 303 h 494"/>
                <a:gd name="T44" fmla="*/ 23 w 487"/>
                <a:gd name="T45" fmla="*/ 363 h 494"/>
                <a:gd name="T46" fmla="*/ 74 w 487"/>
                <a:gd name="T47" fmla="*/ 353 h 494"/>
                <a:gd name="T48" fmla="*/ 112 w 487"/>
                <a:gd name="T49" fmla="*/ 398 h 494"/>
                <a:gd name="T50" fmla="*/ 93 w 487"/>
                <a:gd name="T51" fmla="*/ 445 h 494"/>
                <a:gd name="T52" fmla="*/ 149 w 487"/>
                <a:gd name="T53" fmla="*/ 477 h 494"/>
                <a:gd name="T54" fmla="*/ 181 w 487"/>
                <a:gd name="T55" fmla="*/ 437 h 494"/>
                <a:gd name="T56" fmla="*/ 239 w 487"/>
                <a:gd name="T57" fmla="*/ 447 h 494"/>
                <a:gd name="T58" fmla="*/ 255 w 487"/>
                <a:gd name="T59" fmla="*/ 494 h 494"/>
                <a:gd name="T60" fmla="*/ 318 w 487"/>
                <a:gd name="T61" fmla="*/ 483 h 494"/>
                <a:gd name="T62" fmla="*/ 317 w 487"/>
                <a:gd name="T63" fmla="*/ 433 h 494"/>
                <a:gd name="T64" fmla="*/ 369 w 487"/>
                <a:gd name="T65" fmla="*/ 403 h 494"/>
                <a:gd name="T66" fmla="*/ 411 w 487"/>
                <a:gd name="T67" fmla="*/ 428 h 494"/>
                <a:gd name="T68" fmla="*/ 452 w 487"/>
                <a:gd name="T69" fmla="*/ 379 h 494"/>
                <a:gd name="T70" fmla="*/ 419 w 487"/>
                <a:gd name="T71" fmla="*/ 342 h 494"/>
                <a:gd name="T72" fmla="*/ 440 w 487"/>
                <a:gd name="T73" fmla="*/ 285 h 494"/>
                <a:gd name="T74" fmla="*/ 487 w 487"/>
                <a:gd name="T75" fmla="*/ 277 h 494"/>
                <a:gd name="T76" fmla="*/ 243 w 487"/>
                <a:gd name="T77" fmla="*/ 393 h 494"/>
                <a:gd name="T78" fmla="*/ 97 w 487"/>
                <a:gd name="T79" fmla="*/ 247 h 494"/>
                <a:gd name="T80" fmla="*/ 243 w 487"/>
                <a:gd name="T81" fmla="*/ 101 h 494"/>
                <a:gd name="T82" fmla="*/ 390 w 487"/>
                <a:gd name="T83" fmla="*/ 247 h 494"/>
                <a:gd name="T84" fmla="*/ 243 w 487"/>
                <a:gd name="T85" fmla="*/ 393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87" h="494">
                  <a:moveTo>
                    <a:pt x="487" y="277"/>
                  </a:moveTo>
                  <a:cubicBezTo>
                    <a:pt x="487" y="213"/>
                    <a:pt x="487" y="213"/>
                    <a:pt x="487" y="213"/>
                  </a:cubicBezTo>
                  <a:cubicBezTo>
                    <a:pt x="439" y="206"/>
                    <a:pt x="439" y="206"/>
                    <a:pt x="439" y="206"/>
                  </a:cubicBezTo>
                  <a:cubicBezTo>
                    <a:pt x="435" y="186"/>
                    <a:pt x="428" y="166"/>
                    <a:pt x="418" y="149"/>
                  </a:cubicBezTo>
                  <a:cubicBezTo>
                    <a:pt x="449" y="113"/>
                    <a:pt x="449" y="113"/>
                    <a:pt x="449" y="113"/>
                  </a:cubicBezTo>
                  <a:cubicBezTo>
                    <a:pt x="408" y="63"/>
                    <a:pt x="408" y="63"/>
                    <a:pt x="408" y="63"/>
                  </a:cubicBezTo>
                  <a:cubicBezTo>
                    <a:pt x="366" y="89"/>
                    <a:pt x="366" y="89"/>
                    <a:pt x="366" y="89"/>
                  </a:cubicBezTo>
                  <a:cubicBezTo>
                    <a:pt x="350" y="77"/>
                    <a:pt x="332" y="67"/>
                    <a:pt x="313" y="59"/>
                  </a:cubicBezTo>
                  <a:cubicBezTo>
                    <a:pt x="314" y="11"/>
                    <a:pt x="314" y="11"/>
                    <a:pt x="314" y="11"/>
                  </a:cubicBezTo>
                  <a:cubicBezTo>
                    <a:pt x="251" y="0"/>
                    <a:pt x="251" y="0"/>
                    <a:pt x="251" y="0"/>
                  </a:cubicBezTo>
                  <a:cubicBezTo>
                    <a:pt x="235" y="47"/>
                    <a:pt x="235" y="47"/>
                    <a:pt x="235" y="47"/>
                  </a:cubicBezTo>
                  <a:cubicBezTo>
                    <a:pt x="214" y="48"/>
                    <a:pt x="195" y="52"/>
                    <a:pt x="176" y="59"/>
                  </a:cubicBezTo>
                  <a:cubicBezTo>
                    <a:pt x="145" y="20"/>
                    <a:pt x="145" y="20"/>
                    <a:pt x="145" y="20"/>
                  </a:cubicBezTo>
                  <a:cubicBezTo>
                    <a:pt x="90" y="52"/>
                    <a:pt x="90" y="52"/>
                    <a:pt x="90" y="52"/>
                  </a:cubicBezTo>
                  <a:cubicBezTo>
                    <a:pt x="108" y="100"/>
                    <a:pt x="108" y="100"/>
                    <a:pt x="108" y="100"/>
                  </a:cubicBezTo>
                  <a:cubicBezTo>
                    <a:pt x="94" y="113"/>
                    <a:pt x="81" y="128"/>
                    <a:pt x="71" y="145"/>
                  </a:cubicBezTo>
                  <a:cubicBezTo>
                    <a:pt x="22" y="135"/>
                    <a:pt x="22" y="135"/>
                    <a:pt x="22" y="135"/>
                  </a:cubicBezTo>
                  <a:cubicBezTo>
                    <a:pt x="0" y="196"/>
                    <a:pt x="0" y="196"/>
                    <a:pt x="0" y="196"/>
                  </a:cubicBezTo>
                  <a:cubicBezTo>
                    <a:pt x="45" y="220"/>
                    <a:pt x="45" y="220"/>
                    <a:pt x="45" y="220"/>
                  </a:cubicBezTo>
                  <a:cubicBezTo>
                    <a:pt x="44" y="229"/>
                    <a:pt x="43" y="238"/>
                    <a:pt x="43" y="247"/>
                  </a:cubicBezTo>
                  <a:cubicBezTo>
                    <a:pt x="43" y="258"/>
                    <a:pt x="44" y="268"/>
                    <a:pt x="46" y="279"/>
                  </a:cubicBezTo>
                  <a:cubicBezTo>
                    <a:pt x="1" y="303"/>
                    <a:pt x="1" y="303"/>
                    <a:pt x="1" y="303"/>
                  </a:cubicBezTo>
                  <a:cubicBezTo>
                    <a:pt x="23" y="363"/>
                    <a:pt x="23" y="363"/>
                    <a:pt x="23" y="363"/>
                  </a:cubicBezTo>
                  <a:cubicBezTo>
                    <a:pt x="74" y="353"/>
                    <a:pt x="74" y="353"/>
                    <a:pt x="74" y="353"/>
                  </a:cubicBezTo>
                  <a:cubicBezTo>
                    <a:pt x="84" y="370"/>
                    <a:pt x="97" y="385"/>
                    <a:pt x="112" y="398"/>
                  </a:cubicBezTo>
                  <a:cubicBezTo>
                    <a:pt x="93" y="445"/>
                    <a:pt x="93" y="445"/>
                    <a:pt x="93" y="445"/>
                  </a:cubicBezTo>
                  <a:cubicBezTo>
                    <a:pt x="149" y="477"/>
                    <a:pt x="149" y="477"/>
                    <a:pt x="149" y="477"/>
                  </a:cubicBezTo>
                  <a:cubicBezTo>
                    <a:pt x="181" y="437"/>
                    <a:pt x="181" y="437"/>
                    <a:pt x="181" y="437"/>
                  </a:cubicBezTo>
                  <a:cubicBezTo>
                    <a:pt x="199" y="443"/>
                    <a:pt x="219" y="446"/>
                    <a:pt x="239" y="447"/>
                  </a:cubicBezTo>
                  <a:cubicBezTo>
                    <a:pt x="255" y="494"/>
                    <a:pt x="255" y="494"/>
                    <a:pt x="255" y="494"/>
                  </a:cubicBezTo>
                  <a:cubicBezTo>
                    <a:pt x="318" y="483"/>
                    <a:pt x="318" y="483"/>
                    <a:pt x="318" y="483"/>
                  </a:cubicBezTo>
                  <a:cubicBezTo>
                    <a:pt x="317" y="433"/>
                    <a:pt x="317" y="433"/>
                    <a:pt x="317" y="433"/>
                  </a:cubicBezTo>
                  <a:cubicBezTo>
                    <a:pt x="336" y="426"/>
                    <a:pt x="353" y="415"/>
                    <a:pt x="369" y="403"/>
                  </a:cubicBezTo>
                  <a:cubicBezTo>
                    <a:pt x="411" y="428"/>
                    <a:pt x="411" y="428"/>
                    <a:pt x="411" y="428"/>
                  </a:cubicBezTo>
                  <a:cubicBezTo>
                    <a:pt x="452" y="379"/>
                    <a:pt x="452" y="379"/>
                    <a:pt x="452" y="379"/>
                  </a:cubicBezTo>
                  <a:cubicBezTo>
                    <a:pt x="419" y="342"/>
                    <a:pt x="419" y="342"/>
                    <a:pt x="419" y="342"/>
                  </a:cubicBezTo>
                  <a:cubicBezTo>
                    <a:pt x="429" y="324"/>
                    <a:pt x="436" y="305"/>
                    <a:pt x="440" y="285"/>
                  </a:cubicBezTo>
                  <a:lnTo>
                    <a:pt x="487" y="277"/>
                  </a:lnTo>
                  <a:close/>
                  <a:moveTo>
                    <a:pt x="243" y="393"/>
                  </a:moveTo>
                  <a:cubicBezTo>
                    <a:pt x="163" y="393"/>
                    <a:pt x="97" y="328"/>
                    <a:pt x="97" y="247"/>
                  </a:cubicBezTo>
                  <a:cubicBezTo>
                    <a:pt x="97" y="166"/>
                    <a:pt x="163" y="101"/>
                    <a:pt x="243" y="101"/>
                  </a:cubicBezTo>
                  <a:cubicBezTo>
                    <a:pt x="324" y="101"/>
                    <a:pt x="390" y="166"/>
                    <a:pt x="390" y="247"/>
                  </a:cubicBezTo>
                  <a:cubicBezTo>
                    <a:pt x="390" y="328"/>
                    <a:pt x="324" y="393"/>
                    <a:pt x="243" y="393"/>
                  </a:cubicBez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charset="-122"/>
                <a:cs typeface="+mn-ea"/>
                <a:sym typeface="+mn-lt"/>
              </a:endParaRPr>
            </a:p>
          </p:txBody>
        </p:sp>
        <p:sp>
          <p:nvSpPr>
            <p:cNvPr id="19" name="Oval 216"/>
            <p:cNvSpPr>
              <a:spLocks noChangeArrowheads="1"/>
            </p:cNvSpPr>
            <p:nvPr/>
          </p:nvSpPr>
          <p:spPr bwMode="auto">
            <a:xfrm>
              <a:off x="4073388" y="3873995"/>
              <a:ext cx="353912" cy="355982"/>
            </a:xfrm>
            <a:prstGeom prst="ellipse">
              <a:avLst/>
            </a:pr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charset="-122"/>
                <a:cs typeface="+mn-ea"/>
                <a:sym typeface="+mn-lt"/>
              </a:endParaRPr>
            </a:p>
          </p:txBody>
        </p:sp>
        <p:sp>
          <p:nvSpPr>
            <p:cNvPr id="20" name="Freeform 217"/>
            <p:cNvSpPr>
              <a:spLocks noEditPoints="1"/>
            </p:cNvSpPr>
            <p:nvPr/>
          </p:nvSpPr>
          <p:spPr bwMode="auto">
            <a:xfrm>
              <a:off x="4173767" y="3950573"/>
              <a:ext cx="187305" cy="213175"/>
            </a:xfrm>
            <a:custGeom>
              <a:avLst/>
              <a:gdLst>
                <a:gd name="T0" fmla="*/ 6 w 116"/>
                <a:gd name="T1" fmla="*/ 126 h 132"/>
                <a:gd name="T2" fmla="*/ 9 w 116"/>
                <a:gd name="T3" fmla="*/ 129 h 132"/>
                <a:gd name="T4" fmla="*/ 24 w 116"/>
                <a:gd name="T5" fmla="*/ 126 h 132"/>
                <a:gd name="T6" fmla="*/ 52 w 116"/>
                <a:gd name="T7" fmla="*/ 89 h 132"/>
                <a:gd name="T8" fmla="*/ 54 w 116"/>
                <a:gd name="T9" fmla="*/ 86 h 132"/>
                <a:gd name="T10" fmla="*/ 86 w 116"/>
                <a:gd name="T11" fmla="*/ 84 h 132"/>
                <a:gd name="T12" fmla="*/ 107 w 116"/>
                <a:gd name="T13" fmla="*/ 29 h 132"/>
                <a:gd name="T14" fmla="*/ 51 w 116"/>
                <a:gd name="T15" fmla="*/ 10 h 132"/>
                <a:gd name="T16" fmla="*/ 30 w 116"/>
                <a:gd name="T17" fmla="*/ 65 h 132"/>
                <a:gd name="T18" fmla="*/ 34 w 116"/>
                <a:gd name="T19" fmla="*/ 72 h 132"/>
                <a:gd name="T20" fmla="*/ 32 w 116"/>
                <a:gd name="T21" fmla="*/ 74 h 132"/>
                <a:gd name="T22" fmla="*/ 4 w 116"/>
                <a:gd name="T23" fmla="*/ 112 h 132"/>
                <a:gd name="T24" fmla="*/ 6 w 116"/>
                <a:gd name="T25" fmla="*/ 126 h 132"/>
                <a:gd name="T26" fmla="*/ 56 w 116"/>
                <a:gd name="T27" fmla="*/ 22 h 132"/>
                <a:gd name="T28" fmla="*/ 95 w 116"/>
                <a:gd name="T29" fmla="*/ 34 h 132"/>
                <a:gd name="T30" fmla="*/ 80 w 116"/>
                <a:gd name="T31" fmla="*/ 72 h 132"/>
                <a:gd name="T32" fmla="*/ 42 w 116"/>
                <a:gd name="T33" fmla="*/ 59 h 132"/>
                <a:gd name="T34" fmla="*/ 56 w 116"/>
                <a:gd name="T35" fmla="*/ 2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6" h="132">
                  <a:moveTo>
                    <a:pt x="6" y="126"/>
                  </a:moveTo>
                  <a:cubicBezTo>
                    <a:pt x="9" y="129"/>
                    <a:pt x="9" y="129"/>
                    <a:pt x="9" y="129"/>
                  </a:cubicBezTo>
                  <a:cubicBezTo>
                    <a:pt x="14" y="132"/>
                    <a:pt x="20" y="131"/>
                    <a:pt x="24" y="126"/>
                  </a:cubicBezTo>
                  <a:cubicBezTo>
                    <a:pt x="52" y="89"/>
                    <a:pt x="52" y="89"/>
                    <a:pt x="52" y="89"/>
                  </a:cubicBezTo>
                  <a:cubicBezTo>
                    <a:pt x="53" y="88"/>
                    <a:pt x="53" y="87"/>
                    <a:pt x="54" y="86"/>
                  </a:cubicBezTo>
                  <a:cubicBezTo>
                    <a:pt x="64" y="89"/>
                    <a:pt x="75" y="89"/>
                    <a:pt x="86" y="84"/>
                  </a:cubicBezTo>
                  <a:cubicBezTo>
                    <a:pt x="107" y="74"/>
                    <a:pt x="116" y="49"/>
                    <a:pt x="107" y="29"/>
                  </a:cubicBezTo>
                  <a:cubicBezTo>
                    <a:pt x="97" y="8"/>
                    <a:pt x="72" y="0"/>
                    <a:pt x="51" y="10"/>
                  </a:cubicBezTo>
                  <a:cubicBezTo>
                    <a:pt x="30" y="20"/>
                    <a:pt x="20" y="45"/>
                    <a:pt x="30" y="65"/>
                  </a:cubicBezTo>
                  <a:cubicBezTo>
                    <a:pt x="31" y="68"/>
                    <a:pt x="33" y="70"/>
                    <a:pt x="34" y="72"/>
                  </a:cubicBezTo>
                  <a:cubicBezTo>
                    <a:pt x="33" y="72"/>
                    <a:pt x="33" y="73"/>
                    <a:pt x="32" y="74"/>
                  </a:cubicBezTo>
                  <a:cubicBezTo>
                    <a:pt x="4" y="112"/>
                    <a:pt x="4" y="112"/>
                    <a:pt x="4" y="112"/>
                  </a:cubicBezTo>
                  <a:cubicBezTo>
                    <a:pt x="0" y="116"/>
                    <a:pt x="1" y="123"/>
                    <a:pt x="6" y="126"/>
                  </a:cubicBezTo>
                  <a:close/>
                  <a:moveTo>
                    <a:pt x="56" y="22"/>
                  </a:moveTo>
                  <a:cubicBezTo>
                    <a:pt x="71" y="15"/>
                    <a:pt x="88" y="21"/>
                    <a:pt x="95" y="34"/>
                  </a:cubicBezTo>
                  <a:cubicBezTo>
                    <a:pt x="101" y="48"/>
                    <a:pt x="95" y="65"/>
                    <a:pt x="80" y="72"/>
                  </a:cubicBezTo>
                  <a:cubicBezTo>
                    <a:pt x="66" y="79"/>
                    <a:pt x="49" y="73"/>
                    <a:pt x="42" y="59"/>
                  </a:cubicBezTo>
                  <a:cubicBezTo>
                    <a:pt x="35" y="45"/>
                    <a:pt x="42" y="29"/>
                    <a:pt x="56" y="22"/>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charset="-122"/>
                <a:cs typeface="+mn-ea"/>
                <a:sym typeface="+mn-lt"/>
              </a:endParaRPr>
            </a:p>
          </p:txBody>
        </p:sp>
      </p:grpSp>
      <p:grpSp>
        <p:nvGrpSpPr>
          <p:cNvPr id="21" name="Group 23"/>
          <p:cNvGrpSpPr/>
          <p:nvPr/>
        </p:nvGrpSpPr>
        <p:grpSpPr>
          <a:xfrm>
            <a:off x="6581817" y="2941613"/>
            <a:ext cx="792680" cy="795785"/>
            <a:chOff x="6581817" y="2941613"/>
            <a:chExt cx="792680" cy="795785"/>
          </a:xfrm>
        </p:grpSpPr>
        <p:sp>
          <p:nvSpPr>
            <p:cNvPr id="22" name="Freeform 218"/>
            <p:cNvSpPr>
              <a:spLocks noEditPoints="1"/>
            </p:cNvSpPr>
            <p:nvPr/>
          </p:nvSpPr>
          <p:spPr bwMode="auto">
            <a:xfrm>
              <a:off x="6581817" y="2941613"/>
              <a:ext cx="792680" cy="795785"/>
            </a:xfrm>
            <a:custGeom>
              <a:avLst/>
              <a:gdLst>
                <a:gd name="T0" fmla="*/ 491 w 491"/>
                <a:gd name="T1" fmla="*/ 209 h 493"/>
                <a:gd name="T2" fmla="*/ 473 w 491"/>
                <a:gd name="T3" fmla="*/ 147 h 493"/>
                <a:gd name="T4" fmla="*/ 425 w 491"/>
                <a:gd name="T5" fmla="*/ 153 h 493"/>
                <a:gd name="T6" fmla="*/ 389 w 491"/>
                <a:gd name="T7" fmla="*/ 104 h 493"/>
                <a:gd name="T8" fmla="*/ 409 w 491"/>
                <a:gd name="T9" fmla="*/ 61 h 493"/>
                <a:gd name="T10" fmla="*/ 356 w 491"/>
                <a:gd name="T11" fmla="*/ 25 h 493"/>
                <a:gd name="T12" fmla="*/ 323 w 491"/>
                <a:gd name="T13" fmla="*/ 61 h 493"/>
                <a:gd name="T14" fmla="*/ 264 w 491"/>
                <a:gd name="T15" fmla="*/ 47 h 493"/>
                <a:gd name="T16" fmla="*/ 252 w 491"/>
                <a:gd name="T17" fmla="*/ 0 h 493"/>
                <a:gd name="T18" fmla="*/ 188 w 491"/>
                <a:gd name="T19" fmla="*/ 6 h 493"/>
                <a:gd name="T20" fmla="*/ 185 w 491"/>
                <a:gd name="T21" fmla="*/ 56 h 493"/>
                <a:gd name="T22" fmla="*/ 132 w 491"/>
                <a:gd name="T23" fmla="*/ 83 h 493"/>
                <a:gd name="T24" fmla="*/ 92 w 491"/>
                <a:gd name="T25" fmla="*/ 54 h 493"/>
                <a:gd name="T26" fmla="*/ 47 w 491"/>
                <a:gd name="T27" fmla="*/ 101 h 493"/>
                <a:gd name="T28" fmla="*/ 78 w 491"/>
                <a:gd name="T29" fmla="*/ 141 h 493"/>
                <a:gd name="T30" fmla="*/ 55 w 491"/>
                <a:gd name="T31" fmla="*/ 195 h 493"/>
                <a:gd name="T32" fmla="*/ 4 w 491"/>
                <a:gd name="T33" fmla="*/ 199 h 493"/>
                <a:gd name="T34" fmla="*/ 0 w 491"/>
                <a:gd name="T35" fmla="*/ 263 h 493"/>
                <a:gd name="T36" fmla="*/ 50 w 491"/>
                <a:gd name="T37" fmla="*/ 275 h 493"/>
                <a:gd name="T38" fmla="*/ 56 w 491"/>
                <a:gd name="T39" fmla="*/ 301 h 493"/>
                <a:gd name="T40" fmla="*/ 67 w 491"/>
                <a:gd name="T41" fmla="*/ 330 h 493"/>
                <a:gd name="T42" fmla="*/ 30 w 491"/>
                <a:gd name="T43" fmla="*/ 366 h 493"/>
                <a:gd name="T44" fmla="*/ 68 w 491"/>
                <a:gd name="T45" fmla="*/ 418 h 493"/>
                <a:gd name="T46" fmla="*/ 114 w 491"/>
                <a:gd name="T47" fmla="*/ 394 h 493"/>
                <a:gd name="T48" fmla="*/ 162 w 491"/>
                <a:gd name="T49" fmla="*/ 427 h 493"/>
                <a:gd name="T50" fmla="*/ 157 w 491"/>
                <a:gd name="T51" fmla="*/ 477 h 493"/>
                <a:gd name="T52" fmla="*/ 220 w 491"/>
                <a:gd name="T53" fmla="*/ 493 h 493"/>
                <a:gd name="T54" fmla="*/ 240 w 491"/>
                <a:gd name="T55" fmla="*/ 446 h 493"/>
                <a:gd name="T56" fmla="*/ 298 w 491"/>
                <a:gd name="T57" fmla="*/ 440 h 493"/>
                <a:gd name="T58" fmla="*/ 327 w 491"/>
                <a:gd name="T59" fmla="*/ 481 h 493"/>
                <a:gd name="T60" fmla="*/ 384 w 491"/>
                <a:gd name="T61" fmla="*/ 453 h 493"/>
                <a:gd name="T62" fmla="*/ 370 w 491"/>
                <a:gd name="T63" fmla="*/ 405 h 493"/>
                <a:gd name="T64" fmla="*/ 411 w 491"/>
                <a:gd name="T65" fmla="*/ 362 h 493"/>
                <a:gd name="T66" fmla="*/ 458 w 491"/>
                <a:gd name="T67" fmla="*/ 375 h 493"/>
                <a:gd name="T68" fmla="*/ 485 w 491"/>
                <a:gd name="T69" fmla="*/ 316 h 493"/>
                <a:gd name="T70" fmla="*/ 443 w 491"/>
                <a:gd name="T71" fmla="*/ 290 h 493"/>
                <a:gd name="T72" fmla="*/ 447 w 491"/>
                <a:gd name="T73" fmla="*/ 229 h 493"/>
                <a:gd name="T74" fmla="*/ 491 w 491"/>
                <a:gd name="T75" fmla="*/ 209 h 493"/>
                <a:gd name="T76" fmla="*/ 288 w 491"/>
                <a:gd name="T77" fmla="*/ 387 h 493"/>
                <a:gd name="T78" fmla="*/ 107 w 491"/>
                <a:gd name="T79" fmla="*/ 286 h 493"/>
                <a:gd name="T80" fmla="*/ 208 w 491"/>
                <a:gd name="T81" fmla="*/ 105 h 493"/>
                <a:gd name="T82" fmla="*/ 389 w 491"/>
                <a:gd name="T83" fmla="*/ 206 h 493"/>
                <a:gd name="T84" fmla="*/ 288 w 491"/>
                <a:gd name="T85" fmla="*/ 387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1" h="493">
                  <a:moveTo>
                    <a:pt x="491" y="209"/>
                  </a:moveTo>
                  <a:cubicBezTo>
                    <a:pt x="473" y="147"/>
                    <a:pt x="473" y="147"/>
                    <a:pt x="473" y="147"/>
                  </a:cubicBezTo>
                  <a:cubicBezTo>
                    <a:pt x="425" y="153"/>
                    <a:pt x="425" y="153"/>
                    <a:pt x="425" y="153"/>
                  </a:cubicBezTo>
                  <a:cubicBezTo>
                    <a:pt x="416" y="135"/>
                    <a:pt x="403" y="118"/>
                    <a:pt x="389" y="104"/>
                  </a:cubicBezTo>
                  <a:cubicBezTo>
                    <a:pt x="409" y="61"/>
                    <a:pt x="409" y="61"/>
                    <a:pt x="409" y="61"/>
                  </a:cubicBezTo>
                  <a:cubicBezTo>
                    <a:pt x="356" y="25"/>
                    <a:pt x="356" y="25"/>
                    <a:pt x="356" y="25"/>
                  </a:cubicBezTo>
                  <a:cubicBezTo>
                    <a:pt x="323" y="61"/>
                    <a:pt x="323" y="61"/>
                    <a:pt x="323" y="61"/>
                  </a:cubicBezTo>
                  <a:cubicBezTo>
                    <a:pt x="304" y="53"/>
                    <a:pt x="284" y="48"/>
                    <a:pt x="264" y="47"/>
                  </a:cubicBezTo>
                  <a:cubicBezTo>
                    <a:pt x="252" y="0"/>
                    <a:pt x="252" y="0"/>
                    <a:pt x="252" y="0"/>
                  </a:cubicBezTo>
                  <a:cubicBezTo>
                    <a:pt x="188" y="6"/>
                    <a:pt x="188" y="6"/>
                    <a:pt x="188" y="6"/>
                  </a:cubicBezTo>
                  <a:cubicBezTo>
                    <a:pt x="185" y="56"/>
                    <a:pt x="185" y="56"/>
                    <a:pt x="185" y="56"/>
                  </a:cubicBezTo>
                  <a:cubicBezTo>
                    <a:pt x="166" y="63"/>
                    <a:pt x="148" y="72"/>
                    <a:pt x="132" y="83"/>
                  </a:cubicBezTo>
                  <a:cubicBezTo>
                    <a:pt x="92" y="54"/>
                    <a:pt x="92" y="54"/>
                    <a:pt x="92" y="54"/>
                  </a:cubicBezTo>
                  <a:cubicBezTo>
                    <a:pt x="47" y="101"/>
                    <a:pt x="47" y="101"/>
                    <a:pt x="47" y="101"/>
                  </a:cubicBezTo>
                  <a:cubicBezTo>
                    <a:pt x="78" y="141"/>
                    <a:pt x="78" y="141"/>
                    <a:pt x="78" y="141"/>
                  </a:cubicBezTo>
                  <a:cubicBezTo>
                    <a:pt x="68" y="158"/>
                    <a:pt x="60" y="176"/>
                    <a:pt x="55" y="195"/>
                  </a:cubicBezTo>
                  <a:cubicBezTo>
                    <a:pt x="4" y="199"/>
                    <a:pt x="4" y="199"/>
                    <a:pt x="4" y="199"/>
                  </a:cubicBezTo>
                  <a:cubicBezTo>
                    <a:pt x="0" y="263"/>
                    <a:pt x="0" y="263"/>
                    <a:pt x="0" y="263"/>
                  </a:cubicBezTo>
                  <a:cubicBezTo>
                    <a:pt x="50" y="275"/>
                    <a:pt x="50" y="275"/>
                    <a:pt x="50" y="275"/>
                  </a:cubicBezTo>
                  <a:cubicBezTo>
                    <a:pt x="51" y="283"/>
                    <a:pt x="53" y="292"/>
                    <a:pt x="56" y="301"/>
                  </a:cubicBezTo>
                  <a:cubicBezTo>
                    <a:pt x="59" y="311"/>
                    <a:pt x="62" y="321"/>
                    <a:pt x="67" y="330"/>
                  </a:cubicBezTo>
                  <a:cubicBezTo>
                    <a:pt x="30" y="366"/>
                    <a:pt x="30" y="366"/>
                    <a:pt x="30" y="366"/>
                  </a:cubicBezTo>
                  <a:cubicBezTo>
                    <a:pt x="68" y="418"/>
                    <a:pt x="68" y="418"/>
                    <a:pt x="68" y="418"/>
                  </a:cubicBezTo>
                  <a:cubicBezTo>
                    <a:pt x="114" y="394"/>
                    <a:pt x="114" y="394"/>
                    <a:pt x="114" y="394"/>
                  </a:cubicBezTo>
                  <a:cubicBezTo>
                    <a:pt x="128" y="408"/>
                    <a:pt x="145" y="418"/>
                    <a:pt x="162" y="427"/>
                  </a:cubicBezTo>
                  <a:cubicBezTo>
                    <a:pt x="157" y="477"/>
                    <a:pt x="157" y="477"/>
                    <a:pt x="157" y="477"/>
                  </a:cubicBezTo>
                  <a:cubicBezTo>
                    <a:pt x="220" y="493"/>
                    <a:pt x="220" y="493"/>
                    <a:pt x="220" y="493"/>
                  </a:cubicBezTo>
                  <a:cubicBezTo>
                    <a:pt x="240" y="446"/>
                    <a:pt x="240" y="446"/>
                    <a:pt x="240" y="446"/>
                  </a:cubicBezTo>
                  <a:cubicBezTo>
                    <a:pt x="259" y="447"/>
                    <a:pt x="279" y="445"/>
                    <a:pt x="298" y="440"/>
                  </a:cubicBezTo>
                  <a:cubicBezTo>
                    <a:pt x="327" y="481"/>
                    <a:pt x="327" y="481"/>
                    <a:pt x="327" y="481"/>
                  </a:cubicBezTo>
                  <a:cubicBezTo>
                    <a:pt x="384" y="453"/>
                    <a:pt x="384" y="453"/>
                    <a:pt x="384" y="453"/>
                  </a:cubicBezTo>
                  <a:cubicBezTo>
                    <a:pt x="370" y="405"/>
                    <a:pt x="370" y="405"/>
                    <a:pt x="370" y="405"/>
                  </a:cubicBezTo>
                  <a:cubicBezTo>
                    <a:pt x="386" y="393"/>
                    <a:pt x="400" y="378"/>
                    <a:pt x="411" y="362"/>
                  </a:cubicBezTo>
                  <a:cubicBezTo>
                    <a:pt x="458" y="375"/>
                    <a:pt x="458" y="375"/>
                    <a:pt x="458" y="375"/>
                  </a:cubicBezTo>
                  <a:cubicBezTo>
                    <a:pt x="485" y="316"/>
                    <a:pt x="485" y="316"/>
                    <a:pt x="485" y="316"/>
                  </a:cubicBezTo>
                  <a:cubicBezTo>
                    <a:pt x="443" y="290"/>
                    <a:pt x="443" y="290"/>
                    <a:pt x="443" y="290"/>
                  </a:cubicBezTo>
                  <a:cubicBezTo>
                    <a:pt x="448" y="270"/>
                    <a:pt x="449" y="249"/>
                    <a:pt x="447" y="229"/>
                  </a:cubicBezTo>
                  <a:lnTo>
                    <a:pt x="491" y="209"/>
                  </a:lnTo>
                  <a:close/>
                  <a:moveTo>
                    <a:pt x="288" y="387"/>
                  </a:moveTo>
                  <a:cubicBezTo>
                    <a:pt x="210" y="409"/>
                    <a:pt x="129" y="364"/>
                    <a:pt x="107" y="286"/>
                  </a:cubicBezTo>
                  <a:cubicBezTo>
                    <a:pt x="85" y="208"/>
                    <a:pt x="130" y="127"/>
                    <a:pt x="208" y="105"/>
                  </a:cubicBezTo>
                  <a:cubicBezTo>
                    <a:pt x="286" y="83"/>
                    <a:pt x="367" y="128"/>
                    <a:pt x="389" y="206"/>
                  </a:cubicBezTo>
                  <a:cubicBezTo>
                    <a:pt x="411" y="284"/>
                    <a:pt x="366" y="365"/>
                    <a:pt x="288" y="387"/>
                  </a:cubicBezTo>
                  <a:close/>
                </a:path>
              </a:pathLst>
            </a:custGeom>
            <a:solidFill>
              <a:schemeClr val="accent5"/>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charset="-122"/>
                <a:cs typeface="+mn-ea"/>
                <a:sym typeface="+mn-lt"/>
              </a:endParaRPr>
            </a:p>
          </p:txBody>
        </p:sp>
        <p:sp>
          <p:nvSpPr>
            <p:cNvPr id="23" name="Oval 228"/>
            <p:cNvSpPr>
              <a:spLocks noChangeArrowheads="1"/>
            </p:cNvSpPr>
            <p:nvPr/>
          </p:nvSpPr>
          <p:spPr bwMode="auto">
            <a:xfrm>
              <a:off x="6823968" y="3178590"/>
              <a:ext cx="319763" cy="319763"/>
            </a:xfrm>
            <a:prstGeom prst="ellipse">
              <a:avLst/>
            </a:prstGeom>
            <a:solidFill>
              <a:schemeClr val="accent5"/>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charset="-122"/>
                <a:cs typeface="+mn-ea"/>
                <a:sym typeface="+mn-lt"/>
              </a:endParaRPr>
            </a:p>
          </p:txBody>
        </p:sp>
        <p:sp>
          <p:nvSpPr>
            <p:cNvPr id="24" name="Freeform 229"/>
            <p:cNvSpPr>
              <a:spLocks noEditPoints="1"/>
            </p:cNvSpPr>
            <p:nvPr/>
          </p:nvSpPr>
          <p:spPr bwMode="auto">
            <a:xfrm>
              <a:off x="6919172" y="3233435"/>
              <a:ext cx="131424" cy="241115"/>
            </a:xfrm>
            <a:custGeom>
              <a:avLst/>
              <a:gdLst>
                <a:gd name="T0" fmla="*/ 14 w 81"/>
                <a:gd name="T1" fmla="*/ 127 h 149"/>
                <a:gd name="T2" fmla="*/ 6 w 81"/>
                <a:gd name="T3" fmla="*/ 108 h 149"/>
                <a:gd name="T4" fmla="*/ 11 w 81"/>
                <a:gd name="T5" fmla="*/ 106 h 149"/>
                <a:gd name="T6" fmla="*/ 19 w 81"/>
                <a:gd name="T7" fmla="*/ 110 h 149"/>
                <a:gd name="T8" fmla="*/ 33 w 81"/>
                <a:gd name="T9" fmla="*/ 116 h 149"/>
                <a:gd name="T10" fmla="*/ 24 w 81"/>
                <a:gd name="T11" fmla="*/ 76 h 149"/>
                <a:gd name="T12" fmla="*/ 7 w 81"/>
                <a:gd name="T13" fmla="*/ 61 h 149"/>
                <a:gd name="T14" fmla="*/ 7 w 81"/>
                <a:gd name="T15" fmla="*/ 36 h 149"/>
                <a:gd name="T16" fmla="*/ 26 w 81"/>
                <a:gd name="T17" fmla="*/ 18 h 149"/>
                <a:gd name="T18" fmla="*/ 42 w 81"/>
                <a:gd name="T19" fmla="*/ 5 h 149"/>
                <a:gd name="T20" fmla="*/ 47 w 81"/>
                <a:gd name="T21" fmla="*/ 0 h 149"/>
                <a:gd name="T22" fmla="*/ 53 w 81"/>
                <a:gd name="T23" fmla="*/ 16 h 149"/>
                <a:gd name="T24" fmla="*/ 79 w 81"/>
                <a:gd name="T25" fmla="*/ 28 h 149"/>
                <a:gd name="T26" fmla="*/ 71 w 81"/>
                <a:gd name="T27" fmla="*/ 38 h 149"/>
                <a:gd name="T28" fmla="*/ 66 w 81"/>
                <a:gd name="T29" fmla="*/ 38 h 149"/>
                <a:gd name="T30" fmla="*/ 58 w 81"/>
                <a:gd name="T31" fmla="*/ 34 h 149"/>
                <a:gd name="T32" fmla="*/ 49 w 81"/>
                <a:gd name="T33" fmla="*/ 65 h 149"/>
                <a:gd name="T34" fmla="*/ 71 w 81"/>
                <a:gd name="T35" fmla="*/ 74 h 149"/>
                <a:gd name="T36" fmla="*/ 81 w 81"/>
                <a:gd name="T37" fmla="*/ 95 h 149"/>
                <a:gd name="T38" fmla="*/ 71 w 81"/>
                <a:gd name="T39" fmla="*/ 121 h 149"/>
                <a:gd name="T40" fmla="*/ 43 w 81"/>
                <a:gd name="T41" fmla="*/ 132 h 149"/>
                <a:gd name="T42" fmla="*/ 41 w 81"/>
                <a:gd name="T43" fmla="*/ 148 h 149"/>
                <a:gd name="T44" fmla="*/ 30 w 81"/>
                <a:gd name="T45" fmla="*/ 149 h 149"/>
                <a:gd name="T46" fmla="*/ 23 w 81"/>
                <a:gd name="T47" fmla="*/ 46 h 149"/>
                <a:gd name="T48" fmla="*/ 27 w 81"/>
                <a:gd name="T49" fmla="*/ 55 h 149"/>
                <a:gd name="T50" fmla="*/ 37 w 81"/>
                <a:gd name="T51" fmla="*/ 61 h 149"/>
                <a:gd name="T52" fmla="*/ 32 w 81"/>
                <a:gd name="T53" fmla="*/ 33 h 149"/>
                <a:gd name="T54" fmla="*/ 24 w 81"/>
                <a:gd name="T55" fmla="*/ 41 h 149"/>
                <a:gd name="T56" fmla="*/ 62 w 81"/>
                <a:gd name="T57" fmla="*/ 98 h 149"/>
                <a:gd name="T58" fmla="*/ 58 w 81"/>
                <a:gd name="T59" fmla="*/ 89 h 149"/>
                <a:gd name="T60" fmla="*/ 48 w 81"/>
                <a:gd name="T61" fmla="*/ 84 h 149"/>
                <a:gd name="T62" fmla="*/ 58 w 81"/>
                <a:gd name="T63" fmla="*/ 11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 h="149">
                  <a:moveTo>
                    <a:pt x="31" y="132"/>
                  </a:moveTo>
                  <a:cubicBezTo>
                    <a:pt x="25" y="131"/>
                    <a:pt x="19" y="130"/>
                    <a:pt x="14" y="127"/>
                  </a:cubicBezTo>
                  <a:cubicBezTo>
                    <a:pt x="8" y="124"/>
                    <a:pt x="4" y="121"/>
                    <a:pt x="0" y="117"/>
                  </a:cubicBezTo>
                  <a:cubicBezTo>
                    <a:pt x="6" y="108"/>
                    <a:pt x="6" y="108"/>
                    <a:pt x="6" y="108"/>
                  </a:cubicBezTo>
                  <a:cubicBezTo>
                    <a:pt x="6" y="108"/>
                    <a:pt x="7" y="107"/>
                    <a:pt x="8" y="106"/>
                  </a:cubicBezTo>
                  <a:cubicBezTo>
                    <a:pt x="9" y="106"/>
                    <a:pt x="10" y="106"/>
                    <a:pt x="11" y="106"/>
                  </a:cubicBezTo>
                  <a:cubicBezTo>
                    <a:pt x="12" y="106"/>
                    <a:pt x="13" y="106"/>
                    <a:pt x="14" y="107"/>
                  </a:cubicBezTo>
                  <a:cubicBezTo>
                    <a:pt x="16" y="108"/>
                    <a:pt x="17" y="109"/>
                    <a:pt x="19" y="110"/>
                  </a:cubicBezTo>
                  <a:cubicBezTo>
                    <a:pt x="21" y="111"/>
                    <a:pt x="23" y="112"/>
                    <a:pt x="25" y="113"/>
                  </a:cubicBezTo>
                  <a:cubicBezTo>
                    <a:pt x="27" y="114"/>
                    <a:pt x="30" y="115"/>
                    <a:pt x="33" y="116"/>
                  </a:cubicBezTo>
                  <a:cubicBezTo>
                    <a:pt x="36" y="80"/>
                    <a:pt x="36" y="80"/>
                    <a:pt x="36" y="80"/>
                  </a:cubicBezTo>
                  <a:cubicBezTo>
                    <a:pt x="32" y="79"/>
                    <a:pt x="28" y="78"/>
                    <a:pt x="24" y="76"/>
                  </a:cubicBezTo>
                  <a:cubicBezTo>
                    <a:pt x="21" y="75"/>
                    <a:pt x="17" y="73"/>
                    <a:pt x="14" y="70"/>
                  </a:cubicBezTo>
                  <a:cubicBezTo>
                    <a:pt x="11" y="68"/>
                    <a:pt x="9" y="65"/>
                    <a:pt x="7" y="61"/>
                  </a:cubicBezTo>
                  <a:cubicBezTo>
                    <a:pt x="5" y="58"/>
                    <a:pt x="5" y="53"/>
                    <a:pt x="5" y="48"/>
                  </a:cubicBezTo>
                  <a:cubicBezTo>
                    <a:pt x="5" y="44"/>
                    <a:pt x="5" y="40"/>
                    <a:pt x="7" y="36"/>
                  </a:cubicBezTo>
                  <a:cubicBezTo>
                    <a:pt x="9" y="32"/>
                    <a:pt x="11" y="29"/>
                    <a:pt x="14" y="26"/>
                  </a:cubicBezTo>
                  <a:cubicBezTo>
                    <a:pt x="17" y="22"/>
                    <a:pt x="21" y="20"/>
                    <a:pt x="26" y="18"/>
                  </a:cubicBezTo>
                  <a:cubicBezTo>
                    <a:pt x="30" y="16"/>
                    <a:pt x="35" y="15"/>
                    <a:pt x="41" y="15"/>
                  </a:cubicBezTo>
                  <a:cubicBezTo>
                    <a:pt x="42" y="5"/>
                    <a:pt x="42" y="5"/>
                    <a:pt x="42" y="5"/>
                  </a:cubicBezTo>
                  <a:cubicBezTo>
                    <a:pt x="42" y="4"/>
                    <a:pt x="43" y="2"/>
                    <a:pt x="44" y="1"/>
                  </a:cubicBezTo>
                  <a:cubicBezTo>
                    <a:pt x="45" y="0"/>
                    <a:pt x="46" y="0"/>
                    <a:pt x="47" y="0"/>
                  </a:cubicBezTo>
                  <a:cubicBezTo>
                    <a:pt x="55" y="0"/>
                    <a:pt x="55" y="0"/>
                    <a:pt x="55" y="0"/>
                  </a:cubicBezTo>
                  <a:cubicBezTo>
                    <a:pt x="53" y="16"/>
                    <a:pt x="53" y="16"/>
                    <a:pt x="53" y="16"/>
                  </a:cubicBezTo>
                  <a:cubicBezTo>
                    <a:pt x="59" y="16"/>
                    <a:pt x="64" y="18"/>
                    <a:pt x="68" y="20"/>
                  </a:cubicBezTo>
                  <a:cubicBezTo>
                    <a:pt x="72" y="23"/>
                    <a:pt x="75" y="25"/>
                    <a:pt x="79" y="28"/>
                  </a:cubicBezTo>
                  <a:cubicBezTo>
                    <a:pt x="74" y="35"/>
                    <a:pt x="74" y="35"/>
                    <a:pt x="74" y="35"/>
                  </a:cubicBezTo>
                  <a:cubicBezTo>
                    <a:pt x="73" y="36"/>
                    <a:pt x="72" y="37"/>
                    <a:pt x="71" y="38"/>
                  </a:cubicBezTo>
                  <a:cubicBezTo>
                    <a:pt x="71" y="38"/>
                    <a:pt x="70" y="39"/>
                    <a:pt x="69" y="39"/>
                  </a:cubicBezTo>
                  <a:cubicBezTo>
                    <a:pt x="68" y="39"/>
                    <a:pt x="67" y="38"/>
                    <a:pt x="66" y="38"/>
                  </a:cubicBezTo>
                  <a:cubicBezTo>
                    <a:pt x="65" y="37"/>
                    <a:pt x="64" y="37"/>
                    <a:pt x="62" y="36"/>
                  </a:cubicBezTo>
                  <a:cubicBezTo>
                    <a:pt x="61" y="35"/>
                    <a:pt x="59" y="35"/>
                    <a:pt x="58" y="34"/>
                  </a:cubicBezTo>
                  <a:cubicBezTo>
                    <a:pt x="56" y="33"/>
                    <a:pt x="54" y="32"/>
                    <a:pt x="52" y="32"/>
                  </a:cubicBezTo>
                  <a:cubicBezTo>
                    <a:pt x="49" y="65"/>
                    <a:pt x="49" y="65"/>
                    <a:pt x="49" y="65"/>
                  </a:cubicBezTo>
                  <a:cubicBezTo>
                    <a:pt x="53" y="66"/>
                    <a:pt x="57" y="67"/>
                    <a:pt x="60" y="69"/>
                  </a:cubicBezTo>
                  <a:cubicBezTo>
                    <a:pt x="64" y="70"/>
                    <a:pt x="68" y="72"/>
                    <a:pt x="71" y="74"/>
                  </a:cubicBezTo>
                  <a:cubicBezTo>
                    <a:pt x="74" y="77"/>
                    <a:pt x="76" y="79"/>
                    <a:pt x="78" y="83"/>
                  </a:cubicBezTo>
                  <a:cubicBezTo>
                    <a:pt x="80" y="86"/>
                    <a:pt x="81" y="90"/>
                    <a:pt x="81" y="95"/>
                  </a:cubicBezTo>
                  <a:cubicBezTo>
                    <a:pt x="81" y="100"/>
                    <a:pt x="80" y="105"/>
                    <a:pt x="78" y="109"/>
                  </a:cubicBezTo>
                  <a:cubicBezTo>
                    <a:pt x="77" y="113"/>
                    <a:pt x="74" y="117"/>
                    <a:pt x="71" y="121"/>
                  </a:cubicBezTo>
                  <a:cubicBezTo>
                    <a:pt x="68" y="124"/>
                    <a:pt x="64" y="127"/>
                    <a:pt x="59" y="129"/>
                  </a:cubicBezTo>
                  <a:cubicBezTo>
                    <a:pt x="55" y="131"/>
                    <a:pt x="49" y="132"/>
                    <a:pt x="43" y="132"/>
                  </a:cubicBezTo>
                  <a:cubicBezTo>
                    <a:pt x="42" y="144"/>
                    <a:pt x="42" y="144"/>
                    <a:pt x="42" y="144"/>
                  </a:cubicBezTo>
                  <a:cubicBezTo>
                    <a:pt x="42" y="145"/>
                    <a:pt x="42" y="147"/>
                    <a:pt x="41" y="148"/>
                  </a:cubicBezTo>
                  <a:cubicBezTo>
                    <a:pt x="40" y="149"/>
                    <a:pt x="39" y="149"/>
                    <a:pt x="37" y="149"/>
                  </a:cubicBezTo>
                  <a:cubicBezTo>
                    <a:pt x="30" y="149"/>
                    <a:pt x="30" y="149"/>
                    <a:pt x="30" y="149"/>
                  </a:cubicBezTo>
                  <a:lnTo>
                    <a:pt x="31" y="132"/>
                  </a:lnTo>
                  <a:close/>
                  <a:moveTo>
                    <a:pt x="23" y="46"/>
                  </a:moveTo>
                  <a:cubicBezTo>
                    <a:pt x="23" y="48"/>
                    <a:pt x="24" y="50"/>
                    <a:pt x="24" y="51"/>
                  </a:cubicBezTo>
                  <a:cubicBezTo>
                    <a:pt x="25" y="53"/>
                    <a:pt x="26" y="54"/>
                    <a:pt x="27" y="55"/>
                  </a:cubicBezTo>
                  <a:cubicBezTo>
                    <a:pt x="28" y="57"/>
                    <a:pt x="30" y="58"/>
                    <a:pt x="32" y="59"/>
                  </a:cubicBezTo>
                  <a:cubicBezTo>
                    <a:pt x="33" y="60"/>
                    <a:pt x="35" y="60"/>
                    <a:pt x="37" y="61"/>
                  </a:cubicBezTo>
                  <a:cubicBezTo>
                    <a:pt x="40" y="32"/>
                    <a:pt x="40" y="32"/>
                    <a:pt x="40" y="32"/>
                  </a:cubicBezTo>
                  <a:cubicBezTo>
                    <a:pt x="37" y="32"/>
                    <a:pt x="34" y="33"/>
                    <a:pt x="32" y="33"/>
                  </a:cubicBezTo>
                  <a:cubicBezTo>
                    <a:pt x="30" y="34"/>
                    <a:pt x="28" y="35"/>
                    <a:pt x="27" y="37"/>
                  </a:cubicBezTo>
                  <a:cubicBezTo>
                    <a:pt x="26" y="38"/>
                    <a:pt x="25" y="39"/>
                    <a:pt x="24" y="41"/>
                  </a:cubicBezTo>
                  <a:cubicBezTo>
                    <a:pt x="24" y="43"/>
                    <a:pt x="23" y="44"/>
                    <a:pt x="23" y="46"/>
                  </a:cubicBezTo>
                  <a:close/>
                  <a:moveTo>
                    <a:pt x="62" y="98"/>
                  </a:moveTo>
                  <a:cubicBezTo>
                    <a:pt x="62" y="96"/>
                    <a:pt x="62" y="94"/>
                    <a:pt x="61" y="93"/>
                  </a:cubicBezTo>
                  <a:cubicBezTo>
                    <a:pt x="60" y="91"/>
                    <a:pt x="59" y="90"/>
                    <a:pt x="58" y="89"/>
                  </a:cubicBezTo>
                  <a:cubicBezTo>
                    <a:pt x="57" y="88"/>
                    <a:pt x="55" y="87"/>
                    <a:pt x="53" y="86"/>
                  </a:cubicBezTo>
                  <a:cubicBezTo>
                    <a:pt x="52" y="85"/>
                    <a:pt x="50" y="84"/>
                    <a:pt x="48" y="84"/>
                  </a:cubicBezTo>
                  <a:cubicBezTo>
                    <a:pt x="45" y="116"/>
                    <a:pt x="45" y="116"/>
                    <a:pt x="45" y="116"/>
                  </a:cubicBezTo>
                  <a:cubicBezTo>
                    <a:pt x="50" y="115"/>
                    <a:pt x="55" y="113"/>
                    <a:pt x="58" y="110"/>
                  </a:cubicBezTo>
                  <a:cubicBezTo>
                    <a:pt x="61" y="107"/>
                    <a:pt x="62" y="103"/>
                    <a:pt x="62" y="98"/>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charset="-122"/>
                <a:cs typeface="+mn-ea"/>
                <a:sym typeface="+mn-lt"/>
              </a:endParaRPr>
            </a:p>
          </p:txBody>
        </p:sp>
      </p:grpSp>
      <p:grpSp>
        <p:nvGrpSpPr>
          <p:cNvPr id="25" name="Group 27"/>
          <p:cNvGrpSpPr/>
          <p:nvPr/>
        </p:nvGrpSpPr>
        <p:grpSpPr>
          <a:xfrm>
            <a:off x="5540777" y="1969908"/>
            <a:ext cx="1342175" cy="1335966"/>
            <a:chOff x="5540777" y="1969908"/>
            <a:chExt cx="1342175" cy="1335966"/>
          </a:xfrm>
        </p:grpSpPr>
        <p:sp>
          <p:nvSpPr>
            <p:cNvPr id="26" name="Freeform 230"/>
            <p:cNvSpPr>
              <a:spLocks noEditPoints="1"/>
            </p:cNvSpPr>
            <p:nvPr/>
          </p:nvSpPr>
          <p:spPr bwMode="auto">
            <a:xfrm>
              <a:off x="5540777" y="1969908"/>
              <a:ext cx="1342175" cy="1335966"/>
            </a:xfrm>
            <a:custGeom>
              <a:avLst/>
              <a:gdLst>
                <a:gd name="T0" fmla="*/ 831 w 831"/>
                <a:gd name="T1" fmla="*/ 435 h 828"/>
                <a:gd name="T2" fmla="*/ 756 w 831"/>
                <a:gd name="T3" fmla="*/ 359 h 828"/>
                <a:gd name="T4" fmla="*/ 803 w 831"/>
                <a:gd name="T5" fmla="*/ 264 h 828"/>
                <a:gd name="T6" fmla="*/ 702 w 831"/>
                <a:gd name="T7" fmla="*/ 224 h 828"/>
                <a:gd name="T8" fmla="*/ 707 w 831"/>
                <a:gd name="T9" fmla="*/ 119 h 828"/>
                <a:gd name="T10" fmla="*/ 597 w 831"/>
                <a:gd name="T11" fmla="*/ 122 h 828"/>
                <a:gd name="T12" fmla="*/ 560 w 831"/>
                <a:gd name="T13" fmla="*/ 26 h 828"/>
                <a:gd name="T14" fmla="*/ 460 w 831"/>
                <a:gd name="T15" fmla="*/ 73 h 828"/>
                <a:gd name="T16" fmla="*/ 416 w 831"/>
                <a:gd name="T17" fmla="*/ 0 h 828"/>
                <a:gd name="T18" fmla="*/ 371 w 831"/>
                <a:gd name="T19" fmla="*/ 73 h 828"/>
                <a:gd name="T20" fmla="*/ 271 w 831"/>
                <a:gd name="T21" fmla="*/ 26 h 828"/>
                <a:gd name="T22" fmla="*/ 234 w 831"/>
                <a:gd name="T23" fmla="*/ 122 h 828"/>
                <a:gd name="T24" fmla="*/ 124 w 831"/>
                <a:gd name="T25" fmla="*/ 119 h 828"/>
                <a:gd name="T26" fmla="*/ 129 w 831"/>
                <a:gd name="T27" fmla="*/ 224 h 828"/>
                <a:gd name="T28" fmla="*/ 28 w 831"/>
                <a:gd name="T29" fmla="*/ 264 h 828"/>
                <a:gd name="T30" fmla="*/ 75 w 831"/>
                <a:gd name="T31" fmla="*/ 359 h 828"/>
                <a:gd name="T32" fmla="*/ 0 w 831"/>
                <a:gd name="T33" fmla="*/ 435 h 828"/>
                <a:gd name="T34" fmla="*/ 82 w 831"/>
                <a:gd name="T35" fmla="*/ 503 h 828"/>
                <a:gd name="T36" fmla="*/ 43 w 831"/>
                <a:gd name="T37" fmla="*/ 601 h 828"/>
                <a:gd name="T38" fmla="*/ 146 w 831"/>
                <a:gd name="T39" fmla="*/ 631 h 828"/>
                <a:gd name="T40" fmla="*/ 149 w 831"/>
                <a:gd name="T41" fmla="*/ 735 h 828"/>
                <a:gd name="T42" fmla="*/ 255 w 831"/>
                <a:gd name="T43" fmla="*/ 721 h 828"/>
                <a:gd name="T44" fmla="*/ 299 w 831"/>
                <a:gd name="T45" fmla="*/ 815 h 828"/>
                <a:gd name="T46" fmla="*/ 391 w 831"/>
                <a:gd name="T47" fmla="*/ 760 h 828"/>
                <a:gd name="T48" fmla="*/ 440 w 831"/>
                <a:gd name="T49" fmla="*/ 760 h 828"/>
                <a:gd name="T50" fmla="*/ 532 w 831"/>
                <a:gd name="T51" fmla="*/ 815 h 828"/>
                <a:gd name="T52" fmla="*/ 576 w 831"/>
                <a:gd name="T53" fmla="*/ 721 h 828"/>
                <a:gd name="T54" fmla="*/ 682 w 831"/>
                <a:gd name="T55" fmla="*/ 735 h 828"/>
                <a:gd name="T56" fmla="*/ 685 w 831"/>
                <a:gd name="T57" fmla="*/ 631 h 828"/>
                <a:gd name="T58" fmla="*/ 788 w 831"/>
                <a:gd name="T59" fmla="*/ 601 h 828"/>
                <a:gd name="T60" fmla="*/ 749 w 831"/>
                <a:gd name="T61" fmla="*/ 503 h 828"/>
                <a:gd name="T62" fmla="*/ 416 w 831"/>
                <a:gd name="T63" fmla="*/ 692 h 828"/>
                <a:gd name="T64" fmla="*/ 416 w 831"/>
                <a:gd name="T65" fmla="*/ 136 h 828"/>
                <a:gd name="T66" fmla="*/ 416 w 831"/>
                <a:gd name="T67" fmla="*/ 692 h 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1" h="828">
                  <a:moveTo>
                    <a:pt x="824" y="496"/>
                  </a:moveTo>
                  <a:cubicBezTo>
                    <a:pt x="828" y="476"/>
                    <a:pt x="830" y="456"/>
                    <a:pt x="831" y="435"/>
                  </a:cubicBezTo>
                  <a:cubicBezTo>
                    <a:pt x="761" y="413"/>
                    <a:pt x="761" y="413"/>
                    <a:pt x="761" y="413"/>
                  </a:cubicBezTo>
                  <a:cubicBezTo>
                    <a:pt x="760" y="394"/>
                    <a:pt x="759" y="376"/>
                    <a:pt x="756" y="359"/>
                  </a:cubicBezTo>
                  <a:cubicBezTo>
                    <a:pt x="821" y="322"/>
                    <a:pt x="821" y="322"/>
                    <a:pt x="821" y="322"/>
                  </a:cubicBezTo>
                  <a:cubicBezTo>
                    <a:pt x="816" y="302"/>
                    <a:pt x="810" y="283"/>
                    <a:pt x="803" y="264"/>
                  </a:cubicBezTo>
                  <a:cubicBezTo>
                    <a:pt x="730" y="273"/>
                    <a:pt x="730" y="273"/>
                    <a:pt x="730" y="273"/>
                  </a:cubicBezTo>
                  <a:cubicBezTo>
                    <a:pt x="722" y="256"/>
                    <a:pt x="713" y="239"/>
                    <a:pt x="702" y="224"/>
                  </a:cubicBezTo>
                  <a:cubicBezTo>
                    <a:pt x="747" y="164"/>
                    <a:pt x="747" y="164"/>
                    <a:pt x="747" y="164"/>
                  </a:cubicBezTo>
                  <a:cubicBezTo>
                    <a:pt x="735" y="148"/>
                    <a:pt x="721" y="133"/>
                    <a:pt x="707" y="119"/>
                  </a:cubicBezTo>
                  <a:cubicBezTo>
                    <a:pt x="644" y="157"/>
                    <a:pt x="644" y="157"/>
                    <a:pt x="644" y="157"/>
                  </a:cubicBezTo>
                  <a:cubicBezTo>
                    <a:pt x="629" y="144"/>
                    <a:pt x="614" y="133"/>
                    <a:pt x="597" y="122"/>
                  </a:cubicBezTo>
                  <a:cubicBezTo>
                    <a:pt x="613" y="50"/>
                    <a:pt x="613" y="50"/>
                    <a:pt x="613" y="50"/>
                  </a:cubicBezTo>
                  <a:cubicBezTo>
                    <a:pt x="596" y="40"/>
                    <a:pt x="578" y="32"/>
                    <a:pt x="560" y="26"/>
                  </a:cubicBezTo>
                  <a:cubicBezTo>
                    <a:pt x="517" y="86"/>
                    <a:pt x="517" y="86"/>
                    <a:pt x="517" y="86"/>
                  </a:cubicBezTo>
                  <a:cubicBezTo>
                    <a:pt x="498" y="80"/>
                    <a:pt x="479" y="76"/>
                    <a:pt x="460" y="73"/>
                  </a:cubicBezTo>
                  <a:cubicBezTo>
                    <a:pt x="445" y="1"/>
                    <a:pt x="445" y="1"/>
                    <a:pt x="445" y="1"/>
                  </a:cubicBezTo>
                  <a:cubicBezTo>
                    <a:pt x="435" y="0"/>
                    <a:pt x="425" y="0"/>
                    <a:pt x="416" y="0"/>
                  </a:cubicBezTo>
                  <a:cubicBezTo>
                    <a:pt x="406" y="0"/>
                    <a:pt x="396" y="0"/>
                    <a:pt x="386" y="1"/>
                  </a:cubicBezTo>
                  <a:cubicBezTo>
                    <a:pt x="371" y="73"/>
                    <a:pt x="371" y="73"/>
                    <a:pt x="371" y="73"/>
                  </a:cubicBezTo>
                  <a:cubicBezTo>
                    <a:pt x="352" y="76"/>
                    <a:pt x="333" y="80"/>
                    <a:pt x="314" y="86"/>
                  </a:cubicBezTo>
                  <a:cubicBezTo>
                    <a:pt x="271" y="26"/>
                    <a:pt x="271" y="26"/>
                    <a:pt x="271" y="26"/>
                  </a:cubicBezTo>
                  <a:cubicBezTo>
                    <a:pt x="253" y="32"/>
                    <a:pt x="235" y="40"/>
                    <a:pt x="218" y="50"/>
                  </a:cubicBezTo>
                  <a:cubicBezTo>
                    <a:pt x="234" y="122"/>
                    <a:pt x="234" y="122"/>
                    <a:pt x="234" y="122"/>
                  </a:cubicBezTo>
                  <a:cubicBezTo>
                    <a:pt x="217" y="133"/>
                    <a:pt x="202" y="144"/>
                    <a:pt x="187" y="157"/>
                  </a:cubicBezTo>
                  <a:cubicBezTo>
                    <a:pt x="124" y="119"/>
                    <a:pt x="124" y="119"/>
                    <a:pt x="124" y="119"/>
                  </a:cubicBezTo>
                  <a:cubicBezTo>
                    <a:pt x="110" y="133"/>
                    <a:pt x="97" y="148"/>
                    <a:pt x="84" y="164"/>
                  </a:cubicBezTo>
                  <a:cubicBezTo>
                    <a:pt x="129" y="224"/>
                    <a:pt x="129" y="224"/>
                    <a:pt x="129" y="224"/>
                  </a:cubicBezTo>
                  <a:cubicBezTo>
                    <a:pt x="118" y="239"/>
                    <a:pt x="109" y="256"/>
                    <a:pt x="101" y="273"/>
                  </a:cubicBezTo>
                  <a:cubicBezTo>
                    <a:pt x="28" y="264"/>
                    <a:pt x="28" y="264"/>
                    <a:pt x="28" y="264"/>
                  </a:cubicBezTo>
                  <a:cubicBezTo>
                    <a:pt x="21" y="283"/>
                    <a:pt x="15" y="302"/>
                    <a:pt x="10" y="322"/>
                  </a:cubicBezTo>
                  <a:cubicBezTo>
                    <a:pt x="75" y="359"/>
                    <a:pt x="75" y="359"/>
                    <a:pt x="75" y="359"/>
                  </a:cubicBezTo>
                  <a:cubicBezTo>
                    <a:pt x="72" y="376"/>
                    <a:pt x="71" y="394"/>
                    <a:pt x="70" y="413"/>
                  </a:cubicBezTo>
                  <a:cubicBezTo>
                    <a:pt x="0" y="435"/>
                    <a:pt x="0" y="435"/>
                    <a:pt x="0" y="435"/>
                  </a:cubicBezTo>
                  <a:cubicBezTo>
                    <a:pt x="1" y="456"/>
                    <a:pt x="3" y="476"/>
                    <a:pt x="7" y="496"/>
                  </a:cubicBezTo>
                  <a:cubicBezTo>
                    <a:pt x="82" y="503"/>
                    <a:pt x="82" y="503"/>
                    <a:pt x="82" y="503"/>
                  </a:cubicBezTo>
                  <a:cubicBezTo>
                    <a:pt x="86" y="520"/>
                    <a:pt x="92" y="536"/>
                    <a:pt x="98" y="552"/>
                  </a:cubicBezTo>
                  <a:cubicBezTo>
                    <a:pt x="43" y="601"/>
                    <a:pt x="43" y="601"/>
                    <a:pt x="43" y="601"/>
                  </a:cubicBezTo>
                  <a:cubicBezTo>
                    <a:pt x="52" y="620"/>
                    <a:pt x="63" y="638"/>
                    <a:pt x="75" y="655"/>
                  </a:cubicBezTo>
                  <a:cubicBezTo>
                    <a:pt x="146" y="631"/>
                    <a:pt x="146" y="631"/>
                    <a:pt x="146" y="631"/>
                  </a:cubicBezTo>
                  <a:cubicBezTo>
                    <a:pt x="156" y="644"/>
                    <a:pt x="168" y="656"/>
                    <a:pt x="180" y="668"/>
                  </a:cubicBezTo>
                  <a:cubicBezTo>
                    <a:pt x="149" y="735"/>
                    <a:pt x="149" y="735"/>
                    <a:pt x="149" y="735"/>
                  </a:cubicBezTo>
                  <a:cubicBezTo>
                    <a:pt x="165" y="749"/>
                    <a:pt x="182" y="761"/>
                    <a:pt x="200" y="772"/>
                  </a:cubicBezTo>
                  <a:cubicBezTo>
                    <a:pt x="255" y="721"/>
                    <a:pt x="255" y="721"/>
                    <a:pt x="255" y="721"/>
                  </a:cubicBezTo>
                  <a:cubicBezTo>
                    <a:pt x="270" y="729"/>
                    <a:pt x="285" y="736"/>
                    <a:pt x="300" y="741"/>
                  </a:cubicBezTo>
                  <a:cubicBezTo>
                    <a:pt x="299" y="815"/>
                    <a:pt x="299" y="815"/>
                    <a:pt x="299" y="815"/>
                  </a:cubicBezTo>
                  <a:cubicBezTo>
                    <a:pt x="320" y="821"/>
                    <a:pt x="340" y="825"/>
                    <a:pt x="362" y="828"/>
                  </a:cubicBezTo>
                  <a:cubicBezTo>
                    <a:pt x="391" y="760"/>
                    <a:pt x="391" y="760"/>
                    <a:pt x="391" y="760"/>
                  </a:cubicBezTo>
                  <a:cubicBezTo>
                    <a:pt x="399" y="761"/>
                    <a:pt x="407" y="761"/>
                    <a:pt x="416" y="761"/>
                  </a:cubicBezTo>
                  <a:cubicBezTo>
                    <a:pt x="424" y="761"/>
                    <a:pt x="432" y="761"/>
                    <a:pt x="440" y="760"/>
                  </a:cubicBezTo>
                  <a:cubicBezTo>
                    <a:pt x="469" y="828"/>
                    <a:pt x="469" y="828"/>
                    <a:pt x="469" y="828"/>
                  </a:cubicBezTo>
                  <a:cubicBezTo>
                    <a:pt x="491" y="825"/>
                    <a:pt x="511" y="821"/>
                    <a:pt x="532" y="815"/>
                  </a:cubicBezTo>
                  <a:cubicBezTo>
                    <a:pt x="531" y="741"/>
                    <a:pt x="531" y="741"/>
                    <a:pt x="531" y="741"/>
                  </a:cubicBezTo>
                  <a:cubicBezTo>
                    <a:pt x="546" y="736"/>
                    <a:pt x="561" y="729"/>
                    <a:pt x="576" y="721"/>
                  </a:cubicBezTo>
                  <a:cubicBezTo>
                    <a:pt x="631" y="772"/>
                    <a:pt x="631" y="772"/>
                    <a:pt x="631" y="772"/>
                  </a:cubicBezTo>
                  <a:cubicBezTo>
                    <a:pt x="649" y="761"/>
                    <a:pt x="666" y="749"/>
                    <a:pt x="682" y="735"/>
                  </a:cubicBezTo>
                  <a:cubicBezTo>
                    <a:pt x="651" y="668"/>
                    <a:pt x="651" y="668"/>
                    <a:pt x="651" y="668"/>
                  </a:cubicBezTo>
                  <a:cubicBezTo>
                    <a:pt x="663" y="656"/>
                    <a:pt x="675" y="644"/>
                    <a:pt x="685" y="631"/>
                  </a:cubicBezTo>
                  <a:cubicBezTo>
                    <a:pt x="756" y="655"/>
                    <a:pt x="756" y="655"/>
                    <a:pt x="756" y="655"/>
                  </a:cubicBezTo>
                  <a:cubicBezTo>
                    <a:pt x="768" y="638"/>
                    <a:pt x="779" y="620"/>
                    <a:pt x="788" y="601"/>
                  </a:cubicBezTo>
                  <a:cubicBezTo>
                    <a:pt x="733" y="552"/>
                    <a:pt x="733" y="552"/>
                    <a:pt x="733" y="552"/>
                  </a:cubicBezTo>
                  <a:cubicBezTo>
                    <a:pt x="739" y="536"/>
                    <a:pt x="745" y="520"/>
                    <a:pt x="749" y="503"/>
                  </a:cubicBezTo>
                  <a:lnTo>
                    <a:pt x="824" y="496"/>
                  </a:lnTo>
                  <a:close/>
                  <a:moveTo>
                    <a:pt x="416" y="692"/>
                  </a:moveTo>
                  <a:cubicBezTo>
                    <a:pt x="262" y="692"/>
                    <a:pt x="138" y="567"/>
                    <a:pt x="138" y="414"/>
                  </a:cubicBezTo>
                  <a:cubicBezTo>
                    <a:pt x="138" y="261"/>
                    <a:pt x="262" y="136"/>
                    <a:pt x="416" y="136"/>
                  </a:cubicBezTo>
                  <a:cubicBezTo>
                    <a:pt x="569" y="136"/>
                    <a:pt x="693" y="261"/>
                    <a:pt x="693" y="414"/>
                  </a:cubicBezTo>
                  <a:cubicBezTo>
                    <a:pt x="693" y="567"/>
                    <a:pt x="569" y="692"/>
                    <a:pt x="416" y="692"/>
                  </a:cubicBezTo>
                  <a:close/>
                </a:path>
              </a:pathLst>
            </a:custGeom>
            <a:solidFill>
              <a:schemeClr val="accent4"/>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charset="-122"/>
                <a:cs typeface="+mn-ea"/>
                <a:sym typeface="+mn-lt"/>
              </a:endParaRPr>
            </a:p>
          </p:txBody>
        </p:sp>
        <p:sp>
          <p:nvSpPr>
            <p:cNvPr id="27" name="Oval 245"/>
            <p:cNvSpPr>
              <a:spLocks noChangeArrowheads="1"/>
            </p:cNvSpPr>
            <p:nvPr/>
          </p:nvSpPr>
          <p:spPr bwMode="auto">
            <a:xfrm>
              <a:off x="5857436" y="2287601"/>
              <a:ext cx="709894" cy="711963"/>
            </a:xfrm>
            <a:prstGeom prst="ellipse">
              <a:avLst/>
            </a:prstGeom>
            <a:solidFill>
              <a:schemeClr val="accent4"/>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charset="-122"/>
                <a:cs typeface="+mn-ea"/>
                <a:sym typeface="+mn-lt"/>
              </a:endParaRPr>
            </a:p>
          </p:txBody>
        </p:sp>
        <p:grpSp>
          <p:nvGrpSpPr>
            <p:cNvPr id="28" name="Group 30"/>
            <p:cNvGrpSpPr/>
            <p:nvPr/>
          </p:nvGrpSpPr>
          <p:grpSpPr>
            <a:xfrm>
              <a:off x="5978510" y="2411780"/>
              <a:ext cx="446012" cy="449117"/>
              <a:chOff x="5881688" y="1408113"/>
              <a:chExt cx="684213" cy="688976"/>
            </a:xfrm>
            <a:solidFill>
              <a:schemeClr val="bg1"/>
            </a:solidFill>
          </p:grpSpPr>
          <p:sp>
            <p:nvSpPr>
              <p:cNvPr id="29" name="Freeform 246"/>
              <p:cNvSpPr/>
              <p:nvPr/>
            </p:nvSpPr>
            <p:spPr bwMode="auto">
              <a:xfrm>
                <a:off x="6213476" y="1614488"/>
                <a:ext cx="136525" cy="134938"/>
              </a:xfrm>
              <a:custGeom>
                <a:avLst/>
                <a:gdLst>
                  <a:gd name="T0" fmla="*/ 51 w 55"/>
                  <a:gd name="T1" fmla="*/ 55 h 55"/>
                  <a:gd name="T2" fmla="*/ 47 w 55"/>
                  <a:gd name="T3" fmla="*/ 51 h 55"/>
                  <a:gd name="T4" fmla="*/ 3 w 55"/>
                  <a:gd name="T5" fmla="*/ 8 h 55"/>
                  <a:gd name="T6" fmla="*/ 0 w 55"/>
                  <a:gd name="T7" fmla="*/ 4 h 55"/>
                  <a:gd name="T8" fmla="*/ 3 w 55"/>
                  <a:gd name="T9" fmla="*/ 0 h 55"/>
                  <a:gd name="T10" fmla="*/ 55 w 55"/>
                  <a:gd name="T11" fmla="*/ 51 h 55"/>
                  <a:gd name="T12" fmla="*/ 51 w 55"/>
                  <a:gd name="T13" fmla="*/ 55 h 55"/>
                </a:gdLst>
                <a:ahLst/>
                <a:cxnLst>
                  <a:cxn ang="0">
                    <a:pos x="T0" y="T1"/>
                  </a:cxn>
                  <a:cxn ang="0">
                    <a:pos x="T2" y="T3"/>
                  </a:cxn>
                  <a:cxn ang="0">
                    <a:pos x="T4" y="T5"/>
                  </a:cxn>
                  <a:cxn ang="0">
                    <a:pos x="T6" y="T7"/>
                  </a:cxn>
                  <a:cxn ang="0">
                    <a:pos x="T8" y="T9"/>
                  </a:cxn>
                  <a:cxn ang="0">
                    <a:pos x="T10" y="T11"/>
                  </a:cxn>
                  <a:cxn ang="0">
                    <a:pos x="T12" y="T13"/>
                  </a:cxn>
                </a:cxnLst>
                <a:rect l="0" t="0" r="r" b="b"/>
                <a:pathLst>
                  <a:path w="55" h="55">
                    <a:moveTo>
                      <a:pt x="51" y="55"/>
                    </a:moveTo>
                    <a:cubicBezTo>
                      <a:pt x="49" y="55"/>
                      <a:pt x="47" y="53"/>
                      <a:pt x="47" y="51"/>
                    </a:cubicBezTo>
                    <a:cubicBezTo>
                      <a:pt x="47" y="27"/>
                      <a:pt x="27" y="8"/>
                      <a:pt x="3" y="8"/>
                    </a:cubicBezTo>
                    <a:cubicBezTo>
                      <a:pt x="1" y="8"/>
                      <a:pt x="0" y="6"/>
                      <a:pt x="0" y="4"/>
                    </a:cubicBezTo>
                    <a:cubicBezTo>
                      <a:pt x="0" y="2"/>
                      <a:pt x="1" y="0"/>
                      <a:pt x="3" y="0"/>
                    </a:cubicBezTo>
                    <a:cubicBezTo>
                      <a:pt x="32" y="0"/>
                      <a:pt x="55" y="23"/>
                      <a:pt x="55" y="51"/>
                    </a:cubicBezTo>
                    <a:cubicBezTo>
                      <a:pt x="55" y="53"/>
                      <a:pt x="53" y="55"/>
                      <a:pt x="51"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charset="-122"/>
                  <a:cs typeface="+mn-ea"/>
                  <a:sym typeface="+mn-lt"/>
                </a:endParaRPr>
              </a:p>
            </p:txBody>
          </p:sp>
          <p:sp>
            <p:nvSpPr>
              <p:cNvPr id="30" name="Freeform 247"/>
              <p:cNvSpPr/>
              <p:nvPr/>
            </p:nvSpPr>
            <p:spPr bwMode="auto">
              <a:xfrm>
                <a:off x="6243638" y="1816101"/>
                <a:ext cx="44450" cy="176213"/>
              </a:xfrm>
              <a:custGeom>
                <a:avLst/>
                <a:gdLst>
                  <a:gd name="T0" fmla="*/ 9 w 28"/>
                  <a:gd name="T1" fmla="*/ 111 h 111"/>
                  <a:gd name="T2" fmla="*/ 0 w 28"/>
                  <a:gd name="T3" fmla="*/ 110 h 111"/>
                  <a:gd name="T4" fmla="*/ 19 w 28"/>
                  <a:gd name="T5" fmla="*/ 0 h 111"/>
                  <a:gd name="T6" fmla="*/ 28 w 28"/>
                  <a:gd name="T7" fmla="*/ 2 h 111"/>
                  <a:gd name="T8" fmla="*/ 9 w 28"/>
                  <a:gd name="T9" fmla="*/ 111 h 111"/>
                  <a:gd name="T10" fmla="*/ 9 w 28"/>
                  <a:gd name="T11" fmla="*/ 111 h 111"/>
                </a:gdLst>
                <a:ahLst/>
                <a:cxnLst>
                  <a:cxn ang="0">
                    <a:pos x="T0" y="T1"/>
                  </a:cxn>
                  <a:cxn ang="0">
                    <a:pos x="T2" y="T3"/>
                  </a:cxn>
                  <a:cxn ang="0">
                    <a:pos x="T4" y="T5"/>
                  </a:cxn>
                  <a:cxn ang="0">
                    <a:pos x="T6" y="T7"/>
                  </a:cxn>
                  <a:cxn ang="0">
                    <a:pos x="T8" y="T9"/>
                  </a:cxn>
                  <a:cxn ang="0">
                    <a:pos x="T10" y="T11"/>
                  </a:cxn>
                </a:cxnLst>
                <a:rect l="0" t="0" r="r" b="b"/>
                <a:pathLst>
                  <a:path w="28" h="111">
                    <a:moveTo>
                      <a:pt x="9" y="111"/>
                    </a:moveTo>
                    <a:lnTo>
                      <a:pt x="0" y="110"/>
                    </a:lnTo>
                    <a:lnTo>
                      <a:pt x="19" y="0"/>
                    </a:lnTo>
                    <a:lnTo>
                      <a:pt x="28" y="2"/>
                    </a:lnTo>
                    <a:lnTo>
                      <a:pt x="9" y="111"/>
                    </a:lnTo>
                    <a:lnTo>
                      <a:pt x="9"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charset="-122"/>
                  <a:cs typeface="+mn-ea"/>
                  <a:sym typeface="+mn-lt"/>
                </a:endParaRPr>
              </a:p>
            </p:txBody>
          </p:sp>
          <p:sp>
            <p:nvSpPr>
              <p:cNvPr id="31" name="Freeform 248"/>
              <p:cNvSpPr/>
              <p:nvPr/>
            </p:nvSpPr>
            <p:spPr bwMode="auto">
              <a:xfrm>
                <a:off x="6156326" y="1816101"/>
                <a:ext cx="44450" cy="176213"/>
              </a:xfrm>
              <a:custGeom>
                <a:avLst/>
                <a:gdLst>
                  <a:gd name="T0" fmla="*/ 19 w 28"/>
                  <a:gd name="T1" fmla="*/ 111 h 111"/>
                  <a:gd name="T2" fmla="*/ 0 w 28"/>
                  <a:gd name="T3" fmla="*/ 2 h 111"/>
                  <a:gd name="T4" fmla="*/ 10 w 28"/>
                  <a:gd name="T5" fmla="*/ 0 h 111"/>
                  <a:gd name="T6" fmla="*/ 28 w 28"/>
                  <a:gd name="T7" fmla="*/ 110 h 111"/>
                  <a:gd name="T8" fmla="*/ 19 w 28"/>
                  <a:gd name="T9" fmla="*/ 111 h 111"/>
                  <a:gd name="T10" fmla="*/ 19 w 28"/>
                  <a:gd name="T11" fmla="*/ 111 h 111"/>
                </a:gdLst>
                <a:ahLst/>
                <a:cxnLst>
                  <a:cxn ang="0">
                    <a:pos x="T0" y="T1"/>
                  </a:cxn>
                  <a:cxn ang="0">
                    <a:pos x="T2" y="T3"/>
                  </a:cxn>
                  <a:cxn ang="0">
                    <a:pos x="T4" y="T5"/>
                  </a:cxn>
                  <a:cxn ang="0">
                    <a:pos x="T6" y="T7"/>
                  </a:cxn>
                  <a:cxn ang="0">
                    <a:pos x="T8" y="T9"/>
                  </a:cxn>
                  <a:cxn ang="0">
                    <a:pos x="T10" y="T11"/>
                  </a:cxn>
                </a:cxnLst>
                <a:rect l="0" t="0" r="r" b="b"/>
                <a:pathLst>
                  <a:path w="28" h="111">
                    <a:moveTo>
                      <a:pt x="19" y="111"/>
                    </a:moveTo>
                    <a:lnTo>
                      <a:pt x="0" y="2"/>
                    </a:lnTo>
                    <a:lnTo>
                      <a:pt x="10" y="0"/>
                    </a:lnTo>
                    <a:lnTo>
                      <a:pt x="28" y="110"/>
                    </a:lnTo>
                    <a:lnTo>
                      <a:pt x="19" y="111"/>
                    </a:lnTo>
                    <a:lnTo>
                      <a:pt x="19"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charset="-122"/>
                  <a:cs typeface="+mn-ea"/>
                  <a:sym typeface="+mn-lt"/>
                </a:endParaRPr>
              </a:p>
            </p:txBody>
          </p:sp>
          <p:sp>
            <p:nvSpPr>
              <p:cNvPr id="32" name="Freeform 249"/>
              <p:cNvSpPr/>
              <p:nvPr/>
            </p:nvSpPr>
            <p:spPr bwMode="auto">
              <a:xfrm>
                <a:off x="6169026" y="1816101"/>
                <a:ext cx="109538" cy="25400"/>
              </a:xfrm>
              <a:custGeom>
                <a:avLst/>
                <a:gdLst>
                  <a:gd name="T0" fmla="*/ 44 w 44"/>
                  <a:gd name="T1" fmla="*/ 10 h 10"/>
                  <a:gd name="T2" fmla="*/ 40 w 44"/>
                  <a:gd name="T3" fmla="*/ 5 h 10"/>
                  <a:gd name="T4" fmla="*/ 39 w 44"/>
                  <a:gd name="T5" fmla="*/ 3 h 10"/>
                  <a:gd name="T6" fmla="*/ 37 w 44"/>
                  <a:gd name="T7" fmla="*/ 5 h 10"/>
                  <a:gd name="T8" fmla="*/ 33 w 44"/>
                  <a:gd name="T9" fmla="*/ 10 h 10"/>
                  <a:gd name="T10" fmla="*/ 29 w 44"/>
                  <a:gd name="T11" fmla="*/ 5 h 10"/>
                  <a:gd name="T12" fmla="*/ 28 w 44"/>
                  <a:gd name="T13" fmla="*/ 3 h 10"/>
                  <a:gd name="T14" fmla="*/ 26 w 44"/>
                  <a:gd name="T15" fmla="*/ 5 h 10"/>
                  <a:gd name="T16" fmla="*/ 22 w 44"/>
                  <a:gd name="T17" fmla="*/ 10 h 10"/>
                  <a:gd name="T18" fmla="*/ 18 w 44"/>
                  <a:gd name="T19" fmla="*/ 5 h 10"/>
                  <a:gd name="T20" fmla="*/ 16 w 44"/>
                  <a:gd name="T21" fmla="*/ 3 h 10"/>
                  <a:gd name="T22" fmla="*/ 15 w 44"/>
                  <a:gd name="T23" fmla="*/ 5 h 10"/>
                  <a:gd name="T24" fmla="*/ 11 w 44"/>
                  <a:gd name="T25" fmla="*/ 10 h 10"/>
                  <a:gd name="T26" fmla="*/ 7 w 44"/>
                  <a:gd name="T27" fmla="*/ 5 h 10"/>
                  <a:gd name="T28" fmla="*/ 5 w 44"/>
                  <a:gd name="T29" fmla="*/ 3 h 10"/>
                  <a:gd name="T30" fmla="*/ 4 w 44"/>
                  <a:gd name="T31" fmla="*/ 5 h 10"/>
                  <a:gd name="T32" fmla="*/ 0 w 44"/>
                  <a:gd name="T33" fmla="*/ 10 h 10"/>
                  <a:gd name="T34" fmla="*/ 0 w 44"/>
                  <a:gd name="T35" fmla="*/ 6 h 10"/>
                  <a:gd name="T36" fmla="*/ 1 w 44"/>
                  <a:gd name="T37" fmla="*/ 4 h 10"/>
                  <a:gd name="T38" fmla="*/ 5 w 44"/>
                  <a:gd name="T39" fmla="*/ 0 h 10"/>
                  <a:gd name="T40" fmla="*/ 9 w 44"/>
                  <a:gd name="T41" fmla="*/ 4 h 10"/>
                  <a:gd name="T42" fmla="*/ 11 w 44"/>
                  <a:gd name="T43" fmla="*/ 6 h 10"/>
                  <a:gd name="T44" fmla="*/ 12 w 44"/>
                  <a:gd name="T45" fmla="*/ 4 h 10"/>
                  <a:gd name="T46" fmla="*/ 16 w 44"/>
                  <a:gd name="T47" fmla="*/ 0 h 10"/>
                  <a:gd name="T48" fmla="*/ 21 w 44"/>
                  <a:gd name="T49" fmla="*/ 4 h 10"/>
                  <a:gd name="T50" fmla="*/ 22 w 44"/>
                  <a:gd name="T51" fmla="*/ 6 h 10"/>
                  <a:gd name="T52" fmla="*/ 23 w 44"/>
                  <a:gd name="T53" fmla="*/ 4 h 10"/>
                  <a:gd name="T54" fmla="*/ 28 w 44"/>
                  <a:gd name="T55" fmla="*/ 0 h 10"/>
                  <a:gd name="T56" fmla="*/ 32 w 44"/>
                  <a:gd name="T57" fmla="*/ 4 h 10"/>
                  <a:gd name="T58" fmla="*/ 33 w 44"/>
                  <a:gd name="T59" fmla="*/ 6 h 10"/>
                  <a:gd name="T60" fmla="*/ 35 w 44"/>
                  <a:gd name="T61" fmla="*/ 4 h 10"/>
                  <a:gd name="T62" fmla="*/ 39 w 44"/>
                  <a:gd name="T63" fmla="*/ 0 h 10"/>
                  <a:gd name="T64" fmla="*/ 43 w 44"/>
                  <a:gd name="T65" fmla="*/ 4 h 10"/>
                  <a:gd name="T66" fmla="*/ 44 w 44"/>
                  <a:gd name="T67" fmla="*/ 6 h 10"/>
                  <a:gd name="T68" fmla="*/ 44 w 44"/>
                  <a:gd name="T6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 h="10">
                    <a:moveTo>
                      <a:pt x="44" y="10"/>
                    </a:moveTo>
                    <a:cubicBezTo>
                      <a:pt x="42" y="10"/>
                      <a:pt x="41" y="7"/>
                      <a:pt x="40" y="5"/>
                    </a:cubicBezTo>
                    <a:cubicBezTo>
                      <a:pt x="40" y="5"/>
                      <a:pt x="39" y="3"/>
                      <a:pt x="39" y="3"/>
                    </a:cubicBezTo>
                    <a:cubicBezTo>
                      <a:pt x="38" y="3"/>
                      <a:pt x="38" y="5"/>
                      <a:pt x="37" y="5"/>
                    </a:cubicBezTo>
                    <a:cubicBezTo>
                      <a:pt x="37" y="7"/>
                      <a:pt x="36" y="10"/>
                      <a:pt x="33" y="10"/>
                    </a:cubicBezTo>
                    <a:cubicBezTo>
                      <a:pt x="31" y="10"/>
                      <a:pt x="30" y="7"/>
                      <a:pt x="29" y="5"/>
                    </a:cubicBezTo>
                    <a:cubicBezTo>
                      <a:pt x="29" y="5"/>
                      <a:pt x="28" y="3"/>
                      <a:pt x="28" y="3"/>
                    </a:cubicBezTo>
                    <a:cubicBezTo>
                      <a:pt x="27" y="3"/>
                      <a:pt x="27" y="5"/>
                      <a:pt x="26" y="5"/>
                    </a:cubicBezTo>
                    <a:cubicBezTo>
                      <a:pt x="25" y="7"/>
                      <a:pt x="24" y="10"/>
                      <a:pt x="22" y="10"/>
                    </a:cubicBezTo>
                    <a:cubicBezTo>
                      <a:pt x="20" y="10"/>
                      <a:pt x="19" y="7"/>
                      <a:pt x="18" y="5"/>
                    </a:cubicBezTo>
                    <a:cubicBezTo>
                      <a:pt x="17" y="5"/>
                      <a:pt x="17" y="3"/>
                      <a:pt x="16" y="3"/>
                    </a:cubicBezTo>
                    <a:cubicBezTo>
                      <a:pt x="16" y="3"/>
                      <a:pt x="15" y="5"/>
                      <a:pt x="15" y="5"/>
                    </a:cubicBezTo>
                    <a:cubicBezTo>
                      <a:pt x="14" y="7"/>
                      <a:pt x="13" y="10"/>
                      <a:pt x="11" y="10"/>
                    </a:cubicBezTo>
                    <a:cubicBezTo>
                      <a:pt x="8" y="10"/>
                      <a:pt x="7" y="7"/>
                      <a:pt x="7" y="5"/>
                    </a:cubicBezTo>
                    <a:cubicBezTo>
                      <a:pt x="6" y="5"/>
                      <a:pt x="6" y="3"/>
                      <a:pt x="5" y="3"/>
                    </a:cubicBezTo>
                    <a:cubicBezTo>
                      <a:pt x="5" y="3"/>
                      <a:pt x="4" y="5"/>
                      <a:pt x="4" y="5"/>
                    </a:cubicBezTo>
                    <a:cubicBezTo>
                      <a:pt x="3" y="7"/>
                      <a:pt x="2" y="10"/>
                      <a:pt x="0" y="10"/>
                    </a:cubicBezTo>
                    <a:cubicBezTo>
                      <a:pt x="0" y="6"/>
                      <a:pt x="0" y="6"/>
                      <a:pt x="0" y="6"/>
                    </a:cubicBezTo>
                    <a:cubicBezTo>
                      <a:pt x="0" y="6"/>
                      <a:pt x="1" y="5"/>
                      <a:pt x="1" y="4"/>
                    </a:cubicBezTo>
                    <a:cubicBezTo>
                      <a:pt x="2" y="2"/>
                      <a:pt x="3" y="0"/>
                      <a:pt x="5" y="0"/>
                    </a:cubicBezTo>
                    <a:cubicBezTo>
                      <a:pt x="8" y="0"/>
                      <a:pt x="9" y="2"/>
                      <a:pt x="9" y="4"/>
                    </a:cubicBezTo>
                    <a:cubicBezTo>
                      <a:pt x="10" y="5"/>
                      <a:pt x="10" y="6"/>
                      <a:pt x="11" y="6"/>
                    </a:cubicBezTo>
                    <a:cubicBezTo>
                      <a:pt x="11" y="6"/>
                      <a:pt x="12" y="5"/>
                      <a:pt x="12" y="4"/>
                    </a:cubicBezTo>
                    <a:cubicBezTo>
                      <a:pt x="13" y="2"/>
                      <a:pt x="14" y="0"/>
                      <a:pt x="16" y="0"/>
                    </a:cubicBezTo>
                    <a:cubicBezTo>
                      <a:pt x="19" y="0"/>
                      <a:pt x="20" y="2"/>
                      <a:pt x="21" y="4"/>
                    </a:cubicBezTo>
                    <a:cubicBezTo>
                      <a:pt x="21" y="5"/>
                      <a:pt x="22" y="6"/>
                      <a:pt x="22" y="6"/>
                    </a:cubicBezTo>
                    <a:cubicBezTo>
                      <a:pt x="22" y="6"/>
                      <a:pt x="23" y="5"/>
                      <a:pt x="23" y="4"/>
                    </a:cubicBezTo>
                    <a:cubicBezTo>
                      <a:pt x="24" y="2"/>
                      <a:pt x="25" y="0"/>
                      <a:pt x="28" y="0"/>
                    </a:cubicBezTo>
                    <a:cubicBezTo>
                      <a:pt x="30" y="0"/>
                      <a:pt x="31" y="2"/>
                      <a:pt x="32" y="4"/>
                    </a:cubicBezTo>
                    <a:cubicBezTo>
                      <a:pt x="32" y="5"/>
                      <a:pt x="33" y="6"/>
                      <a:pt x="33" y="6"/>
                    </a:cubicBezTo>
                    <a:cubicBezTo>
                      <a:pt x="34" y="6"/>
                      <a:pt x="34" y="5"/>
                      <a:pt x="35" y="4"/>
                    </a:cubicBezTo>
                    <a:cubicBezTo>
                      <a:pt x="35" y="2"/>
                      <a:pt x="36" y="0"/>
                      <a:pt x="39" y="0"/>
                    </a:cubicBezTo>
                    <a:cubicBezTo>
                      <a:pt x="41" y="0"/>
                      <a:pt x="42" y="2"/>
                      <a:pt x="43" y="4"/>
                    </a:cubicBezTo>
                    <a:cubicBezTo>
                      <a:pt x="43" y="5"/>
                      <a:pt x="44" y="6"/>
                      <a:pt x="44" y="6"/>
                    </a:cubicBezTo>
                    <a:cubicBezTo>
                      <a:pt x="44" y="10"/>
                      <a:pt x="44" y="10"/>
                      <a:pt x="4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charset="-122"/>
                  <a:cs typeface="+mn-ea"/>
                  <a:sym typeface="+mn-lt"/>
                </a:endParaRPr>
              </a:p>
            </p:txBody>
          </p:sp>
          <p:sp>
            <p:nvSpPr>
              <p:cNvPr id="33" name="Freeform 250"/>
              <p:cNvSpPr/>
              <p:nvPr/>
            </p:nvSpPr>
            <p:spPr bwMode="auto">
              <a:xfrm>
                <a:off x="6213476" y="1408113"/>
                <a:ext cx="17463" cy="120650"/>
              </a:xfrm>
              <a:custGeom>
                <a:avLst/>
                <a:gdLst>
                  <a:gd name="T0" fmla="*/ 3 w 7"/>
                  <a:gd name="T1" fmla="*/ 49 h 49"/>
                  <a:gd name="T2" fmla="*/ 0 w 7"/>
                  <a:gd name="T3" fmla="*/ 45 h 49"/>
                  <a:gd name="T4" fmla="*/ 0 w 7"/>
                  <a:gd name="T5" fmla="*/ 4 h 49"/>
                  <a:gd name="T6" fmla="*/ 3 w 7"/>
                  <a:gd name="T7" fmla="*/ 0 h 49"/>
                  <a:gd name="T8" fmla="*/ 7 w 7"/>
                  <a:gd name="T9" fmla="*/ 4 h 49"/>
                  <a:gd name="T10" fmla="*/ 7 w 7"/>
                  <a:gd name="T11" fmla="*/ 45 h 49"/>
                  <a:gd name="T12" fmla="*/ 3 w 7"/>
                  <a:gd name="T13" fmla="*/ 49 h 49"/>
                </a:gdLst>
                <a:ahLst/>
                <a:cxnLst>
                  <a:cxn ang="0">
                    <a:pos x="T0" y="T1"/>
                  </a:cxn>
                  <a:cxn ang="0">
                    <a:pos x="T2" y="T3"/>
                  </a:cxn>
                  <a:cxn ang="0">
                    <a:pos x="T4" y="T5"/>
                  </a:cxn>
                  <a:cxn ang="0">
                    <a:pos x="T6" y="T7"/>
                  </a:cxn>
                  <a:cxn ang="0">
                    <a:pos x="T8" y="T9"/>
                  </a:cxn>
                  <a:cxn ang="0">
                    <a:pos x="T10" y="T11"/>
                  </a:cxn>
                  <a:cxn ang="0">
                    <a:pos x="T12" y="T13"/>
                  </a:cxn>
                </a:cxnLst>
                <a:rect l="0" t="0" r="r" b="b"/>
                <a:pathLst>
                  <a:path w="7" h="49">
                    <a:moveTo>
                      <a:pt x="3" y="49"/>
                    </a:moveTo>
                    <a:cubicBezTo>
                      <a:pt x="1" y="49"/>
                      <a:pt x="0" y="47"/>
                      <a:pt x="0" y="45"/>
                    </a:cubicBezTo>
                    <a:cubicBezTo>
                      <a:pt x="0" y="4"/>
                      <a:pt x="0" y="4"/>
                      <a:pt x="0" y="4"/>
                    </a:cubicBezTo>
                    <a:cubicBezTo>
                      <a:pt x="0" y="2"/>
                      <a:pt x="1" y="0"/>
                      <a:pt x="3" y="0"/>
                    </a:cubicBezTo>
                    <a:cubicBezTo>
                      <a:pt x="6" y="0"/>
                      <a:pt x="7" y="2"/>
                      <a:pt x="7" y="4"/>
                    </a:cubicBezTo>
                    <a:cubicBezTo>
                      <a:pt x="7" y="45"/>
                      <a:pt x="7" y="45"/>
                      <a:pt x="7" y="45"/>
                    </a:cubicBezTo>
                    <a:cubicBezTo>
                      <a:pt x="7" y="47"/>
                      <a:pt x="6" y="49"/>
                      <a:pt x="3"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charset="-122"/>
                  <a:cs typeface="+mn-ea"/>
                  <a:sym typeface="+mn-lt"/>
                </a:endParaRPr>
              </a:p>
            </p:txBody>
          </p:sp>
          <p:sp>
            <p:nvSpPr>
              <p:cNvPr id="34" name="Freeform 251"/>
              <p:cNvSpPr/>
              <p:nvPr/>
            </p:nvSpPr>
            <p:spPr bwMode="auto">
              <a:xfrm>
                <a:off x="6324601" y="1452563"/>
                <a:ext cx="74613" cy="106363"/>
              </a:xfrm>
              <a:custGeom>
                <a:avLst/>
                <a:gdLst>
                  <a:gd name="T0" fmla="*/ 5 w 30"/>
                  <a:gd name="T1" fmla="*/ 43 h 43"/>
                  <a:gd name="T2" fmla="*/ 3 w 30"/>
                  <a:gd name="T3" fmla="*/ 43 h 43"/>
                  <a:gd name="T4" fmla="*/ 1 w 30"/>
                  <a:gd name="T5" fmla="*/ 37 h 43"/>
                  <a:gd name="T6" fmla="*/ 22 w 30"/>
                  <a:gd name="T7" fmla="*/ 2 h 43"/>
                  <a:gd name="T8" fmla="*/ 27 w 30"/>
                  <a:gd name="T9" fmla="*/ 1 h 43"/>
                  <a:gd name="T10" fmla="*/ 28 w 30"/>
                  <a:gd name="T11" fmla="*/ 6 h 43"/>
                  <a:gd name="T12" fmla="*/ 8 w 30"/>
                  <a:gd name="T13" fmla="*/ 41 h 43"/>
                  <a:gd name="T14" fmla="*/ 5 w 30"/>
                  <a:gd name="T15" fmla="*/ 43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43">
                    <a:moveTo>
                      <a:pt x="5" y="43"/>
                    </a:moveTo>
                    <a:cubicBezTo>
                      <a:pt x="4" y="43"/>
                      <a:pt x="3" y="43"/>
                      <a:pt x="3" y="43"/>
                    </a:cubicBezTo>
                    <a:cubicBezTo>
                      <a:pt x="1" y="41"/>
                      <a:pt x="0" y="39"/>
                      <a:pt x="1" y="37"/>
                    </a:cubicBezTo>
                    <a:cubicBezTo>
                      <a:pt x="22" y="2"/>
                      <a:pt x="22" y="2"/>
                      <a:pt x="22" y="2"/>
                    </a:cubicBezTo>
                    <a:cubicBezTo>
                      <a:pt x="23" y="0"/>
                      <a:pt x="25" y="0"/>
                      <a:pt x="27" y="1"/>
                    </a:cubicBezTo>
                    <a:cubicBezTo>
                      <a:pt x="29" y="2"/>
                      <a:pt x="30" y="4"/>
                      <a:pt x="28" y="6"/>
                    </a:cubicBezTo>
                    <a:cubicBezTo>
                      <a:pt x="8" y="41"/>
                      <a:pt x="8" y="41"/>
                      <a:pt x="8" y="41"/>
                    </a:cubicBezTo>
                    <a:cubicBezTo>
                      <a:pt x="7" y="42"/>
                      <a:pt x="6" y="43"/>
                      <a:pt x="5"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charset="-122"/>
                  <a:cs typeface="+mn-ea"/>
                  <a:sym typeface="+mn-lt"/>
                </a:endParaRPr>
              </a:p>
            </p:txBody>
          </p:sp>
          <p:sp>
            <p:nvSpPr>
              <p:cNvPr id="35" name="Freeform 252"/>
              <p:cNvSpPr/>
              <p:nvPr/>
            </p:nvSpPr>
            <p:spPr bwMode="auto">
              <a:xfrm>
                <a:off x="6408738" y="1571626"/>
                <a:ext cx="109538" cy="71438"/>
              </a:xfrm>
              <a:custGeom>
                <a:avLst/>
                <a:gdLst>
                  <a:gd name="T0" fmla="*/ 5 w 44"/>
                  <a:gd name="T1" fmla="*/ 29 h 29"/>
                  <a:gd name="T2" fmla="*/ 1 w 44"/>
                  <a:gd name="T3" fmla="*/ 27 h 29"/>
                  <a:gd name="T4" fmla="*/ 3 w 44"/>
                  <a:gd name="T5" fmla="*/ 22 h 29"/>
                  <a:gd name="T6" fmla="*/ 38 w 44"/>
                  <a:gd name="T7" fmla="*/ 1 h 29"/>
                  <a:gd name="T8" fmla="*/ 43 w 44"/>
                  <a:gd name="T9" fmla="*/ 3 h 29"/>
                  <a:gd name="T10" fmla="*/ 42 w 44"/>
                  <a:gd name="T11" fmla="*/ 8 h 29"/>
                  <a:gd name="T12" fmla="*/ 7 w 44"/>
                  <a:gd name="T13" fmla="*/ 28 h 29"/>
                  <a:gd name="T14" fmla="*/ 5 w 44"/>
                  <a:gd name="T15" fmla="*/ 29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29">
                    <a:moveTo>
                      <a:pt x="5" y="29"/>
                    </a:moveTo>
                    <a:cubicBezTo>
                      <a:pt x="3" y="29"/>
                      <a:pt x="2" y="28"/>
                      <a:pt x="1" y="27"/>
                    </a:cubicBezTo>
                    <a:cubicBezTo>
                      <a:pt x="0" y="25"/>
                      <a:pt x="1" y="23"/>
                      <a:pt x="3" y="22"/>
                    </a:cubicBezTo>
                    <a:cubicBezTo>
                      <a:pt x="38" y="1"/>
                      <a:pt x="38" y="1"/>
                      <a:pt x="38" y="1"/>
                    </a:cubicBezTo>
                    <a:cubicBezTo>
                      <a:pt x="40" y="0"/>
                      <a:pt x="42" y="1"/>
                      <a:pt x="43" y="3"/>
                    </a:cubicBezTo>
                    <a:cubicBezTo>
                      <a:pt x="44" y="5"/>
                      <a:pt x="44" y="7"/>
                      <a:pt x="42" y="8"/>
                    </a:cubicBezTo>
                    <a:cubicBezTo>
                      <a:pt x="7" y="28"/>
                      <a:pt x="7" y="28"/>
                      <a:pt x="7" y="28"/>
                    </a:cubicBezTo>
                    <a:cubicBezTo>
                      <a:pt x="6" y="29"/>
                      <a:pt x="5" y="29"/>
                      <a:pt x="5"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charset="-122"/>
                  <a:cs typeface="+mn-ea"/>
                  <a:sym typeface="+mn-lt"/>
                </a:endParaRPr>
              </a:p>
            </p:txBody>
          </p:sp>
          <p:sp>
            <p:nvSpPr>
              <p:cNvPr id="36" name="Freeform 253"/>
              <p:cNvSpPr/>
              <p:nvPr/>
            </p:nvSpPr>
            <p:spPr bwMode="auto">
              <a:xfrm>
                <a:off x="6442076" y="1739901"/>
                <a:ext cx="123825" cy="17463"/>
              </a:xfrm>
              <a:custGeom>
                <a:avLst/>
                <a:gdLst>
                  <a:gd name="T0" fmla="*/ 46 w 50"/>
                  <a:gd name="T1" fmla="*/ 7 h 7"/>
                  <a:gd name="T2" fmla="*/ 4 w 50"/>
                  <a:gd name="T3" fmla="*/ 7 h 7"/>
                  <a:gd name="T4" fmla="*/ 0 w 50"/>
                  <a:gd name="T5" fmla="*/ 4 h 7"/>
                  <a:gd name="T6" fmla="*/ 4 w 50"/>
                  <a:gd name="T7" fmla="*/ 0 h 7"/>
                  <a:gd name="T8" fmla="*/ 46 w 50"/>
                  <a:gd name="T9" fmla="*/ 0 h 7"/>
                  <a:gd name="T10" fmla="*/ 50 w 50"/>
                  <a:gd name="T11" fmla="*/ 4 h 7"/>
                  <a:gd name="T12" fmla="*/ 46 w 50"/>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50" h="7">
                    <a:moveTo>
                      <a:pt x="46" y="7"/>
                    </a:moveTo>
                    <a:cubicBezTo>
                      <a:pt x="4" y="7"/>
                      <a:pt x="4" y="7"/>
                      <a:pt x="4" y="7"/>
                    </a:cubicBezTo>
                    <a:cubicBezTo>
                      <a:pt x="2" y="7"/>
                      <a:pt x="0" y="6"/>
                      <a:pt x="0" y="4"/>
                    </a:cubicBezTo>
                    <a:cubicBezTo>
                      <a:pt x="0" y="1"/>
                      <a:pt x="2" y="0"/>
                      <a:pt x="4" y="0"/>
                    </a:cubicBezTo>
                    <a:cubicBezTo>
                      <a:pt x="46" y="0"/>
                      <a:pt x="46" y="0"/>
                      <a:pt x="46" y="0"/>
                    </a:cubicBezTo>
                    <a:cubicBezTo>
                      <a:pt x="48" y="0"/>
                      <a:pt x="50" y="1"/>
                      <a:pt x="50" y="4"/>
                    </a:cubicBezTo>
                    <a:cubicBezTo>
                      <a:pt x="50" y="6"/>
                      <a:pt x="48" y="7"/>
                      <a:pt x="4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charset="-122"/>
                  <a:cs typeface="+mn-ea"/>
                  <a:sym typeface="+mn-lt"/>
                </a:endParaRPr>
              </a:p>
            </p:txBody>
          </p:sp>
          <p:sp>
            <p:nvSpPr>
              <p:cNvPr id="37" name="Freeform 254"/>
              <p:cNvSpPr/>
              <p:nvPr/>
            </p:nvSpPr>
            <p:spPr bwMode="auto">
              <a:xfrm>
                <a:off x="6408738" y="1854201"/>
                <a:ext cx="109538" cy="69850"/>
              </a:xfrm>
              <a:custGeom>
                <a:avLst/>
                <a:gdLst>
                  <a:gd name="T0" fmla="*/ 40 w 44"/>
                  <a:gd name="T1" fmla="*/ 28 h 28"/>
                  <a:gd name="T2" fmla="*/ 38 w 44"/>
                  <a:gd name="T3" fmla="*/ 28 h 28"/>
                  <a:gd name="T4" fmla="*/ 3 w 44"/>
                  <a:gd name="T5" fmla="*/ 7 h 28"/>
                  <a:gd name="T6" fmla="*/ 1 w 44"/>
                  <a:gd name="T7" fmla="*/ 2 h 28"/>
                  <a:gd name="T8" fmla="*/ 7 w 44"/>
                  <a:gd name="T9" fmla="*/ 1 h 28"/>
                  <a:gd name="T10" fmla="*/ 42 w 44"/>
                  <a:gd name="T11" fmla="*/ 21 h 28"/>
                  <a:gd name="T12" fmla="*/ 43 w 44"/>
                  <a:gd name="T13" fmla="*/ 26 h 28"/>
                  <a:gd name="T14" fmla="*/ 40 w 44"/>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28">
                    <a:moveTo>
                      <a:pt x="40" y="28"/>
                    </a:moveTo>
                    <a:cubicBezTo>
                      <a:pt x="39" y="28"/>
                      <a:pt x="39" y="28"/>
                      <a:pt x="38" y="28"/>
                    </a:cubicBezTo>
                    <a:cubicBezTo>
                      <a:pt x="3" y="7"/>
                      <a:pt x="3" y="7"/>
                      <a:pt x="3" y="7"/>
                    </a:cubicBezTo>
                    <a:cubicBezTo>
                      <a:pt x="1" y="6"/>
                      <a:pt x="0" y="4"/>
                      <a:pt x="1" y="2"/>
                    </a:cubicBezTo>
                    <a:cubicBezTo>
                      <a:pt x="3" y="0"/>
                      <a:pt x="5" y="0"/>
                      <a:pt x="7" y="1"/>
                    </a:cubicBezTo>
                    <a:cubicBezTo>
                      <a:pt x="42" y="21"/>
                      <a:pt x="42" y="21"/>
                      <a:pt x="42" y="21"/>
                    </a:cubicBezTo>
                    <a:cubicBezTo>
                      <a:pt x="44" y="22"/>
                      <a:pt x="44" y="24"/>
                      <a:pt x="43" y="26"/>
                    </a:cubicBezTo>
                    <a:cubicBezTo>
                      <a:pt x="43" y="27"/>
                      <a:pt x="41" y="28"/>
                      <a:pt x="40"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charset="-122"/>
                  <a:cs typeface="+mn-ea"/>
                  <a:sym typeface="+mn-lt"/>
                </a:endParaRPr>
              </a:p>
            </p:txBody>
          </p:sp>
          <p:sp>
            <p:nvSpPr>
              <p:cNvPr id="38" name="Freeform 255"/>
              <p:cNvSpPr/>
              <p:nvPr/>
            </p:nvSpPr>
            <p:spPr bwMode="auto">
              <a:xfrm>
                <a:off x="6045201" y="1452563"/>
                <a:ext cx="71438" cy="106363"/>
              </a:xfrm>
              <a:custGeom>
                <a:avLst/>
                <a:gdLst>
                  <a:gd name="T0" fmla="*/ 25 w 29"/>
                  <a:gd name="T1" fmla="*/ 43 h 43"/>
                  <a:gd name="T2" fmla="*/ 22 w 29"/>
                  <a:gd name="T3" fmla="*/ 41 h 43"/>
                  <a:gd name="T4" fmla="*/ 1 w 29"/>
                  <a:gd name="T5" fmla="*/ 6 h 43"/>
                  <a:gd name="T6" fmla="*/ 3 w 29"/>
                  <a:gd name="T7" fmla="*/ 1 h 43"/>
                  <a:gd name="T8" fmla="*/ 8 w 29"/>
                  <a:gd name="T9" fmla="*/ 2 h 43"/>
                  <a:gd name="T10" fmla="*/ 28 w 29"/>
                  <a:gd name="T11" fmla="*/ 37 h 43"/>
                  <a:gd name="T12" fmla="*/ 27 w 29"/>
                  <a:gd name="T13" fmla="*/ 43 h 43"/>
                  <a:gd name="T14" fmla="*/ 25 w 29"/>
                  <a:gd name="T15" fmla="*/ 43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43">
                    <a:moveTo>
                      <a:pt x="25" y="43"/>
                    </a:moveTo>
                    <a:cubicBezTo>
                      <a:pt x="24" y="43"/>
                      <a:pt x="22" y="42"/>
                      <a:pt x="22" y="41"/>
                    </a:cubicBezTo>
                    <a:cubicBezTo>
                      <a:pt x="1" y="6"/>
                      <a:pt x="1" y="6"/>
                      <a:pt x="1" y="6"/>
                    </a:cubicBezTo>
                    <a:cubicBezTo>
                      <a:pt x="0" y="4"/>
                      <a:pt x="1" y="2"/>
                      <a:pt x="3" y="1"/>
                    </a:cubicBezTo>
                    <a:cubicBezTo>
                      <a:pt x="5" y="0"/>
                      <a:pt x="7" y="0"/>
                      <a:pt x="8" y="2"/>
                    </a:cubicBezTo>
                    <a:cubicBezTo>
                      <a:pt x="28" y="37"/>
                      <a:pt x="28" y="37"/>
                      <a:pt x="28" y="37"/>
                    </a:cubicBezTo>
                    <a:cubicBezTo>
                      <a:pt x="29" y="39"/>
                      <a:pt x="29" y="41"/>
                      <a:pt x="27" y="43"/>
                    </a:cubicBezTo>
                    <a:cubicBezTo>
                      <a:pt x="26" y="43"/>
                      <a:pt x="26" y="43"/>
                      <a:pt x="25"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charset="-122"/>
                  <a:cs typeface="+mn-ea"/>
                  <a:sym typeface="+mn-lt"/>
                </a:endParaRPr>
              </a:p>
            </p:txBody>
          </p:sp>
          <p:sp>
            <p:nvSpPr>
              <p:cNvPr id="39" name="Freeform 256"/>
              <p:cNvSpPr/>
              <p:nvPr/>
            </p:nvSpPr>
            <p:spPr bwMode="auto">
              <a:xfrm>
                <a:off x="5924551" y="1571626"/>
                <a:ext cx="107950" cy="71438"/>
              </a:xfrm>
              <a:custGeom>
                <a:avLst/>
                <a:gdLst>
                  <a:gd name="T0" fmla="*/ 40 w 44"/>
                  <a:gd name="T1" fmla="*/ 29 h 29"/>
                  <a:gd name="T2" fmla="*/ 38 w 44"/>
                  <a:gd name="T3" fmla="*/ 29 h 29"/>
                  <a:gd name="T4" fmla="*/ 3 w 44"/>
                  <a:gd name="T5" fmla="*/ 8 h 29"/>
                  <a:gd name="T6" fmla="*/ 1 w 44"/>
                  <a:gd name="T7" fmla="*/ 3 h 29"/>
                  <a:gd name="T8" fmla="*/ 7 w 44"/>
                  <a:gd name="T9" fmla="*/ 2 h 29"/>
                  <a:gd name="T10" fmla="*/ 42 w 44"/>
                  <a:gd name="T11" fmla="*/ 22 h 29"/>
                  <a:gd name="T12" fmla="*/ 43 w 44"/>
                  <a:gd name="T13" fmla="*/ 27 h 29"/>
                  <a:gd name="T14" fmla="*/ 40 w 44"/>
                  <a:gd name="T15" fmla="*/ 29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29">
                    <a:moveTo>
                      <a:pt x="40" y="29"/>
                    </a:moveTo>
                    <a:cubicBezTo>
                      <a:pt x="39" y="29"/>
                      <a:pt x="39" y="29"/>
                      <a:pt x="38" y="29"/>
                    </a:cubicBezTo>
                    <a:cubicBezTo>
                      <a:pt x="3" y="8"/>
                      <a:pt x="3" y="8"/>
                      <a:pt x="3" y="8"/>
                    </a:cubicBezTo>
                    <a:cubicBezTo>
                      <a:pt x="1" y="7"/>
                      <a:pt x="0" y="5"/>
                      <a:pt x="1" y="3"/>
                    </a:cubicBezTo>
                    <a:cubicBezTo>
                      <a:pt x="3" y="1"/>
                      <a:pt x="5" y="0"/>
                      <a:pt x="7" y="2"/>
                    </a:cubicBezTo>
                    <a:cubicBezTo>
                      <a:pt x="42" y="22"/>
                      <a:pt x="42" y="22"/>
                      <a:pt x="42" y="22"/>
                    </a:cubicBezTo>
                    <a:cubicBezTo>
                      <a:pt x="44" y="23"/>
                      <a:pt x="44" y="25"/>
                      <a:pt x="43" y="27"/>
                    </a:cubicBezTo>
                    <a:cubicBezTo>
                      <a:pt x="43" y="28"/>
                      <a:pt x="41" y="29"/>
                      <a:pt x="40"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charset="-122"/>
                  <a:cs typeface="+mn-ea"/>
                  <a:sym typeface="+mn-lt"/>
                </a:endParaRPr>
              </a:p>
            </p:txBody>
          </p:sp>
          <p:sp>
            <p:nvSpPr>
              <p:cNvPr id="40" name="Freeform 257"/>
              <p:cNvSpPr/>
              <p:nvPr/>
            </p:nvSpPr>
            <p:spPr bwMode="auto">
              <a:xfrm>
                <a:off x="5881688" y="1739901"/>
                <a:ext cx="119063" cy="17463"/>
              </a:xfrm>
              <a:custGeom>
                <a:avLst/>
                <a:gdLst>
                  <a:gd name="T0" fmla="*/ 45 w 48"/>
                  <a:gd name="T1" fmla="*/ 7 h 7"/>
                  <a:gd name="T2" fmla="*/ 4 w 48"/>
                  <a:gd name="T3" fmla="*/ 7 h 7"/>
                  <a:gd name="T4" fmla="*/ 0 w 48"/>
                  <a:gd name="T5" fmla="*/ 4 h 7"/>
                  <a:gd name="T6" fmla="*/ 4 w 48"/>
                  <a:gd name="T7" fmla="*/ 0 h 7"/>
                  <a:gd name="T8" fmla="*/ 45 w 48"/>
                  <a:gd name="T9" fmla="*/ 0 h 7"/>
                  <a:gd name="T10" fmla="*/ 48 w 48"/>
                  <a:gd name="T11" fmla="*/ 4 h 7"/>
                  <a:gd name="T12" fmla="*/ 45 w 48"/>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8" h="7">
                    <a:moveTo>
                      <a:pt x="45" y="7"/>
                    </a:moveTo>
                    <a:cubicBezTo>
                      <a:pt x="4" y="7"/>
                      <a:pt x="4" y="7"/>
                      <a:pt x="4" y="7"/>
                    </a:cubicBezTo>
                    <a:cubicBezTo>
                      <a:pt x="2" y="7"/>
                      <a:pt x="0" y="6"/>
                      <a:pt x="0" y="4"/>
                    </a:cubicBezTo>
                    <a:cubicBezTo>
                      <a:pt x="0" y="1"/>
                      <a:pt x="2" y="0"/>
                      <a:pt x="4" y="0"/>
                    </a:cubicBezTo>
                    <a:cubicBezTo>
                      <a:pt x="45" y="0"/>
                      <a:pt x="45" y="0"/>
                      <a:pt x="45" y="0"/>
                    </a:cubicBezTo>
                    <a:cubicBezTo>
                      <a:pt x="47" y="0"/>
                      <a:pt x="48" y="1"/>
                      <a:pt x="48" y="4"/>
                    </a:cubicBezTo>
                    <a:cubicBezTo>
                      <a:pt x="48" y="6"/>
                      <a:pt x="47" y="7"/>
                      <a:pt x="45"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charset="-122"/>
                  <a:cs typeface="+mn-ea"/>
                  <a:sym typeface="+mn-lt"/>
                </a:endParaRPr>
              </a:p>
            </p:txBody>
          </p:sp>
          <p:sp>
            <p:nvSpPr>
              <p:cNvPr id="41" name="Freeform 258"/>
              <p:cNvSpPr/>
              <p:nvPr/>
            </p:nvSpPr>
            <p:spPr bwMode="auto">
              <a:xfrm>
                <a:off x="5924551" y="1854201"/>
                <a:ext cx="107950" cy="69850"/>
              </a:xfrm>
              <a:custGeom>
                <a:avLst/>
                <a:gdLst>
                  <a:gd name="T0" fmla="*/ 5 w 44"/>
                  <a:gd name="T1" fmla="*/ 28 h 28"/>
                  <a:gd name="T2" fmla="*/ 2 w 44"/>
                  <a:gd name="T3" fmla="*/ 26 h 28"/>
                  <a:gd name="T4" fmla="*/ 3 w 44"/>
                  <a:gd name="T5" fmla="*/ 21 h 28"/>
                  <a:gd name="T6" fmla="*/ 38 w 44"/>
                  <a:gd name="T7" fmla="*/ 1 h 28"/>
                  <a:gd name="T8" fmla="*/ 43 w 44"/>
                  <a:gd name="T9" fmla="*/ 2 h 28"/>
                  <a:gd name="T10" fmla="*/ 42 w 44"/>
                  <a:gd name="T11" fmla="*/ 7 h 28"/>
                  <a:gd name="T12" fmla="*/ 7 w 44"/>
                  <a:gd name="T13" fmla="*/ 28 h 28"/>
                  <a:gd name="T14" fmla="*/ 5 w 44"/>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28">
                    <a:moveTo>
                      <a:pt x="5" y="28"/>
                    </a:moveTo>
                    <a:cubicBezTo>
                      <a:pt x="4" y="28"/>
                      <a:pt x="2" y="27"/>
                      <a:pt x="2" y="26"/>
                    </a:cubicBezTo>
                    <a:cubicBezTo>
                      <a:pt x="0" y="24"/>
                      <a:pt x="1" y="22"/>
                      <a:pt x="3" y="21"/>
                    </a:cubicBezTo>
                    <a:cubicBezTo>
                      <a:pt x="38" y="1"/>
                      <a:pt x="38" y="1"/>
                      <a:pt x="38" y="1"/>
                    </a:cubicBezTo>
                    <a:cubicBezTo>
                      <a:pt x="40" y="0"/>
                      <a:pt x="42" y="0"/>
                      <a:pt x="43" y="2"/>
                    </a:cubicBezTo>
                    <a:cubicBezTo>
                      <a:pt x="44" y="4"/>
                      <a:pt x="44" y="6"/>
                      <a:pt x="42" y="7"/>
                    </a:cubicBezTo>
                    <a:cubicBezTo>
                      <a:pt x="7" y="28"/>
                      <a:pt x="7" y="28"/>
                      <a:pt x="7" y="28"/>
                    </a:cubicBezTo>
                    <a:cubicBezTo>
                      <a:pt x="6" y="28"/>
                      <a:pt x="6" y="28"/>
                      <a:pt x="5"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charset="-122"/>
                  <a:cs typeface="+mn-ea"/>
                  <a:sym typeface="+mn-lt"/>
                </a:endParaRPr>
              </a:p>
            </p:txBody>
          </p:sp>
          <p:sp>
            <p:nvSpPr>
              <p:cNvPr id="42" name="Freeform 259"/>
              <p:cNvSpPr>
                <a:spLocks noEditPoints="1"/>
              </p:cNvSpPr>
              <p:nvPr/>
            </p:nvSpPr>
            <p:spPr bwMode="auto">
              <a:xfrm>
                <a:off x="6037263" y="1557338"/>
                <a:ext cx="366713" cy="438150"/>
              </a:xfrm>
              <a:custGeom>
                <a:avLst/>
                <a:gdLst>
                  <a:gd name="T0" fmla="*/ 109 w 148"/>
                  <a:gd name="T1" fmla="*/ 177 h 177"/>
                  <a:gd name="T2" fmla="*/ 109 w 148"/>
                  <a:gd name="T3" fmla="*/ 177 h 177"/>
                  <a:gd name="T4" fmla="*/ 40 w 148"/>
                  <a:gd name="T5" fmla="*/ 177 h 177"/>
                  <a:gd name="T6" fmla="*/ 33 w 148"/>
                  <a:gd name="T7" fmla="*/ 170 h 177"/>
                  <a:gd name="T8" fmla="*/ 34 w 148"/>
                  <a:gd name="T9" fmla="*/ 169 h 177"/>
                  <a:gd name="T10" fmla="*/ 29 w 148"/>
                  <a:gd name="T11" fmla="*/ 144 h 177"/>
                  <a:gd name="T12" fmla="*/ 0 w 148"/>
                  <a:gd name="T13" fmla="*/ 74 h 177"/>
                  <a:gd name="T14" fmla="*/ 74 w 148"/>
                  <a:gd name="T15" fmla="*/ 0 h 177"/>
                  <a:gd name="T16" fmla="*/ 148 w 148"/>
                  <a:gd name="T17" fmla="*/ 74 h 177"/>
                  <a:gd name="T18" fmla="*/ 120 w 148"/>
                  <a:gd name="T19" fmla="*/ 144 h 177"/>
                  <a:gd name="T20" fmla="*/ 115 w 148"/>
                  <a:gd name="T21" fmla="*/ 169 h 177"/>
                  <a:gd name="T22" fmla="*/ 115 w 148"/>
                  <a:gd name="T23" fmla="*/ 170 h 177"/>
                  <a:gd name="T24" fmla="*/ 109 w 148"/>
                  <a:gd name="T25" fmla="*/ 177 h 177"/>
                  <a:gd name="T26" fmla="*/ 40 w 148"/>
                  <a:gd name="T27" fmla="*/ 164 h 177"/>
                  <a:gd name="T28" fmla="*/ 34 w 148"/>
                  <a:gd name="T29" fmla="*/ 169 h 177"/>
                  <a:gd name="T30" fmla="*/ 40 w 148"/>
                  <a:gd name="T31" fmla="*/ 164 h 177"/>
                  <a:gd name="T32" fmla="*/ 110 w 148"/>
                  <a:gd name="T33" fmla="*/ 164 h 177"/>
                  <a:gd name="T34" fmla="*/ 112 w 148"/>
                  <a:gd name="T35" fmla="*/ 165 h 177"/>
                  <a:gd name="T36" fmla="*/ 110 w 148"/>
                  <a:gd name="T37" fmla="*/ 164 h 177"/>
                  <a:gd name="T38" fmla="*/ 47 w 148"/>
                  <a:gd name="T39" fmla="*/ 164 h 177"/>
                  <a:gd name="T40" fmla="*/ 102 w 148"/>
                  <a:gd name="T41" fmla="*/ 164 h 177"/>
                  <a:gd name="T42" fmla="*/ 103 w 148"/>
                  <a:gd name="T43" fmla="*/ 158 h 177"/>
                  <a:gd name="T44" fmla="*/ 110 w 148"/>
                  <a:gd name="T45" fmla="*/ 137 h 177"/>
                  <a:gd name="T46" fmla="*/ 135 w 148"/>
                  <a:gd name="T47" fmla="*/ 74 h 177"/>
                  <a:gd name="T48" fmla="*/ 74 w 148"/>
                  <a:gd name="T49" fmla="*/ 13 h 177"/>
                  <a:gd name="T50" fmla="*/ 13 w 148"/>
                  <a:gd name="T51" fmla="*/ 74 h 177"/>
                  <a:gd name="T52" fmla="*/ 39 w 148"/>
                  <a:gd name="T53" fmla="*/ 137 h 177"/>
                  <a:gd name="T54" fmla="*/ 46 w 148"/>
                  <a:gd name="T55" fmla="*/ 158 h 177"/>
                  <a:gd name="T56" fmla="*/ 47 w 148"/>
                  <a:gd name="T57" fmla="*/ 164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8" h="177">
                    <a:moveTo>
                      <a:pt x="109" y="177"/>
                    </a:moveTo>
                    <a:cubicBezTo>
                      <a:pt x="109" y="177"/>
                      <a:pt x="109" y="177"/>
                      <a:pt x="109" y="177"/>
                    </a:cubicBezTo>
                    <a:cubicBezTo>
                      <a:pt x="40" y="177"/>
                      <a:pt x="40" y="177"/>
                      <a:pt x="40" y="177"/>
                    </a:cubicBezTo>
                    <a:cubicBezTo>
                      <a:pt x="36" y="177"/>
                      <a:pt x="33" y="174"/>
                      <a:pt x="33" y="170"/>
                    </a:cubicBezTo>
                    <a:cubicBezTo>
                      <a:pt x="33" y="170"/>
                      <a:pt x="34" y="170"/>
                      <a:pt x="34" y="169"/>
                    </a:cubicBezTo>
                    <a:cubicBezTo>
                      <a:pt x="34" y="165"/>
                      <a:pt x="34" y="151"/>
                      <a:pt x="29" y="144"/>
                    </a:cubicBezTo>
                    <a:cubicBezTo>
                      <a:pt x="1" y="109"/>
                      <a:pt x="0" y="75"/>
                      <a:pt x="0" y="74"/>
                    </a:cubicBezTo>
                    <a:cubicBezTo>
                      <a:pt x="0" y="33"/>
                      <a:pt x="34" y="0"/>
                      <a:pt x="74" y="0"/>
                    </a:cubicBezTo>
                    <a:cubicBezTo>
                      <a:pt x="115" y="0"/>
                      <a:pt x="148" y="33"/>
                      <a:pt x="148" y="74"/>
                    </a:cubicBezTo>
                    <a:cubicBezTo>
                      <a:pt x="148" y="75"/>
                      <a:pt x="148" y="109"/>
                      <a:pt x="120" y="144"/>
                    </a:cubicBezTo>
                    <a:cubicBezTo>
                      <a:pt x="115" y="151"/>
                      <a:pt x="115" y="165"/>
                      <a:pt x="115" y="169"/>
                    </a:cubicBezTo>
                    <a:cubicBezTo>
                      <a:pt x="115" y="169"/>
                      <a:pt x="115" y="170"/>
                      <a:pt x="115" y="170"/>
                    </a:cubicBezTo>
                    <a:cubicBezTo>
                      <a:pt x="115" y="174"/>
                      <a:pt x="112" y="177"/>
                      <a:pt x="109" y="177"/>
                    </a:cubicBezTo>
                    <a:close/>
                    <a:moveTo>
                      <a:pt x="40" y="164"/>
                    </a:moveTo>
                    <a:cubicBezTo>
                      <a:pt x="36" y="164"/>
                      <a:pt x="34" y="167"/>
                      <a:pt x="34" y="169"/>
                    </a:cubicBezTo>
                    <a:cubicBezTo>
                      <a:pt x="34" y="166"/>
                      <a:pt x="37" y="164"/>
                      <a:pt x="40" y="164"/>
                    </a:cubicBezTo>
                    <a:close/>
                    <a:moveTo>
                      <a:pt x="110" y="164"/>
                    </a:moveTo>
                    <a:cubicBezTo>
                      <a:pt x="111" y="164"/>
                      <a:pt x="112" y="164"/>
                      <a:pt x="112" y="165"/>
                    </a:cubicBezTo>
                    <a:cubicBezTo>
                      <a:pt x="112" y="164"/>
                      <a:pt x="111" y="164"/>
                      <a:pt x="110" y="164"/>
                    </a:cubicBezTo>
                    <a:close/>
                    <a:moveTo>
                      <a:pt x="47" y="164"/>
                    </a:moveTo>
                    <a:cubicBezTo>
                      <a:pt x="102" y="164"/>
                      <a:pt x="102" y="164"/>
                      <a:pt x="102" y="164"/>
                    </a:cubicBezTo>
                    <a:cubicBezTo>
                      <a:pt x="102" y="161"/>
                      <a:pt x="103" y="158"/>
                      <a:pt x="103" y="158"/>
                    </a:cubicBezTo>
                    <a:cubicBezTo>
                      <a:pt x="104" y="149"/>
                      <a:pt x="106" y="142"/>
                      <a:pt x="110" y="137"/>
                    </a:cubicBezTo>
                    <a:cubicBezTo>
                      <a:pt x="135" y="105"/>
                      <a:pt x="135" y="75"/>
                      <a:pt x="135" y="74"/>
                    </a:cubicBezTo>
                    <a:cubicBezTo>
                      <a:pt x="135" y="41"/>
                      <a:pt x="108" y="13"/>
                      <a:pt x="74" y="13"/>
                    </a:cubicBezTo>
                    <a:cubicBezTo>
                      <a:pt x="41" y="13"/>
                      <a:pt x="13" y="41"/>
                      <a:pt x="13" y="74"/>
                    </a:cubicBezTo>
                    <a:cubicBezTo>
                      <a:pt x="13" y="75"/>
                      <a:pt x="14" y="105"/>
                      <a:pt x="39" y="137"/>
                    </a:cubicBezTo>
                    <a:cubicBezTo>
                      <a:pt x="43" y="142"/>
                      <a:pt x="45" y="149"/>
                      <a:pt x="46" y="158"/>
                    </a:cubicBezTo>
                    <a:cubicBezTo>
                      <a:pt x="46" y="158"/>
                      <a:pt x="46" y="161"/>
                      <a:pt x="47" y="1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charset="-122"/>
                  <a:cs typeface="+mn-ea"/>
                  <a:sym typeface="+mn-lt"/>
                </a:endParaRPr>
              </a:p>
            </p:txBody>
          </p:sp>
          <p:sp>
            <p:nvSpPr>
              <p:cNvPr id="43" name="Freeform 260"/>
              <p:cNvSpPr/>
              <p:nvPr/>
            </p:nvSpPr>
            <p:spPr bwMode="auto">
              <a:xfrm>
                <a:off x="6126163" y="1997076"/>
                <a:ext cx="192088" cy="33338"/>
              </a:xfrm>
              <a:custGeom>
                <a:avLst/>
                <a:gdLst>
                  <a:gd name="T0" fmla="*/ 71 w 77"/>
                  <a:gd name="T1" fmla="*/ 13 h 13"/>
                  <a:gd name="T2" fmla="*/ 6 w 77"/>
                  <a:gd name="T3" fmla="*/ 13 h 13"/>
                  <a:gd name="T4" fmla="*/ 0 w 77"/>
                  <a:gd name="T5" fmla="*/ 6 h 13"/>
                  <a:gd name="T6" fmla="*/ 6 w 77"/>
                  <a:gd name="T7" fmla="*/ 0 h 13"/>
                  <a:gd name="T8" fmla="*/ 71 w 77"/>
                  <a:gd name="T9" fmla="*/ 0 h 13"/>
                  <a:gd name="T10" fmla="*/ 77 w 77"/>
                  <a:gd name="T11" fmla="*/ 6 h 13"/>
                  <a:gd name="T12" fmla="*/ 71 w 77"/>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77" h="13">
                    <a:moveTo>
                      <a:pt x="71" y="13"/>
                    </a:moveTo>
                    <a:cubicBezTo>
                      <a:pt x="6" y="13"/>
                      <a:pt x="6" y="13"/>
                      <a:pt x="6" y="13"/>
                    </a:cubicBezTo>
                    <a:cubicBezTo>
                      <a:pt x="3" y="13"/>
                      <a:pt x="0" y="10"/>
                      <a:pt x="0" y="6"/>
                    </a:cubicBezTo>
                    <a:cubicBezTo>
                      <a:pt x="0" y="2"/>
                      <a:pt x="3" y="0"/>
                      <a:pt x="6" y="0"/>
                    </a:cubicBezTo>
                    <a:cubicBezTo>
                      <a:pt x="71" y="0"/>
                      <a:pt x="71" y="0"/>
                      <a:pt x="71" y="0"/>
                    </a:cubicBezTo>
                    <a:cubicBezTo>
                      <a:pt x="74" y="0"/>
                      <a:pt x="77" y="2"/>
                      <a:pt x="77" y="6"/>
                    </a:cubicBezTo>
                    <a:cubicBezTo>
                      <a:pt x="77" y="10"/>
                      <a:pt x="74" y="13"/>
                      <a:pt x="7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charset="-122"/>
                  <a:cs typeface="+mn-ea"/>
                  <a:sym typeface="+mn-lt"/>
                </a:endParaRPr>
              </a:p>
            </p:txBody>
          </p:sp>
          <p:sp>
            <p:nvSpPr>
              <p:cNvPr id="44" name="Freeform 261"/>
              <p:cNvSpPr/>
              <p:nvPr/>
            </p:nvSpPr>
            <p:spPr bwMode="auto">
              <a:xfrm>
                <a:off x="6138863" y="2030413"/>
                <a:ext cx="166688" cy="31750"/>
              </a:xfrm>
              <a:custGeom>
                <a:avLst/>
                <a:gdLst>
                  <a:gd name="T0" fmla="*/ 61 w 67"/>
                  <a:gd name="T1" fmla="*/ 13 h 13"/>
                  <a:gd name="T2" fmla="*/ 6 w 67"/>
                  <a:gd name="T3" fmla="*/ 13 h 13"/>
                  <a:gd name="T4" fmla="*/ 0 w 67"/>
                  <a:gd name="T5" fmla="*/ 7 h 13"/>
                  <a:gd name="T6" fmla="*/ 6 w 67"/>
                  <a:gd name="T7" fmla="*/ 0 h 13"/>
                  <a:gd name="T8" fmla="*/ 61 w 67"/>
                  <a:gd name="T9" fmla="*/ 0 h 13"/>
                  <a:gd name="T10" fmla="*/ 67 w 67"/>
                  <a:gd name="T11" fmla="*/ 7 h 13"/>
                  <a:gd name="T12" fmla="*/ 61 w 67"/>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67" h="13">
                    <a:moveTo>
                      <a:pt x="61" y="13"/>
                    </a:moveTo>
                    <a:cubicBezTo>
                      <a:pt x="6" y="13"/>
                      <a:pt x="6" y="13"/>
                      <a:pt x="6" y="13"/>
                    </a:cubicBezTo>
                    <a:cubicBezTo>
                      <a:pt x="2" y="13"/>
                      <a:pt x="0" y="10"/>
                      <a:pt x="0" y="7"/>
                    </a:cubicBezTo>
                    <a:cubicBezTo>
                      <a:pt x="0" y="3"/>
                      <a:pt x="2" y="0"/>
                      <a:pt x="6" y="0"/>
                    </a:cubicBezTo>
                    <a:cubicBezTo>
                      <a:pt x="61" y="0"/>
                      <a:pt x="61" y="0"/>
                      <a:pt x="61" y="0"/>
                    </a:cubicBezTo>
                    <a:cubicBezTo>
                      <a:pt x="64" y="0"/>
                      <a:pt x="67" y="3"/>
                      <a:pt x="67" y="7"/>
                    </a:cubicBezTo>
                    <a:cubicBezTo>
                      <a:pt x="67" y="10"/>
                      <a:pt x="64" y="13"/>
                      <a:pt x="6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charset="-122"/>
                  <a:cs typeface="+mn-ea"/>
                  <a:sym typeface="+mn-lt"/>
                </a:endParaRPr>
              </a:p>
            </p:txBody>
          </p:sp>
          <p:sp>
            <p:nvSpPr>
              <p:cNvPr id="45" name="Freeform 262"/>
              <p:cNvSpPr/>
              <p:nvPr/>
            </p:nvSpPr>
            <p:spPr bwMode="auto">
              <a:xfrm>
                <a:off x="6159501" y="2063751"/>
                <a:ext cx="125413" cy="33338"/>
              </a:xfrm>
              <a:custGeom>
                <a:avLst/>
                <a:gdLst>
                  <a:gd name="T0" fmla="*/ 45 w 51"/>
                  <a:gd name="T1" fmla="*/ 13 h 13"/>
                  <a:gd name="T2" fmla="*/ 6 w 51"/>
                  <a:gd name="T3" fmla="*/ 13 h 13"/>
                  <a:gd name="T4" fmla="*/ 0 w 51"/>
                  <a:gd name="T5" fmla="*/ 6 h 13"/>
                  <a:gd name="T6" fmla="*/ 6 w 51"/>
                  <a:gd name="T7" fmla="*/ 0 h 13"/>
                  <a:gd name="T8" fmla="*/ 45 w 51"/>
                  <a:gd name="T9" fmla="*/ 0 h 13"/>
                  <a:gd name="T10" fmla="*/ 51 w 51"/>
                  <a:gd name="T11" fmla="*/ 6 h 13"/>
                  <a:gd name="T12" fmla="*/ 45 w 51"/>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51" h="13">
                    <a:moveTo>
                      <a:pt x="45" y="13"/>
                    </a:moveTo>
                    <a:cubicBezTo>
                      <a:pt x="6" y="13"/>
                      <a:pt x="6" y="13"/>
                      <a:pt x="6" y="13"/>
                    </a:cubicBezTo>
                    <a:cubicBezTo>
                      <a:pt x="3" y="13"/>
                      <a:pt x="0" y="10"/>
                      <a:pt x="0" y="6"/>
                    </a:cubicBezTo>
                    <a:cubicBezTo>
                      <a:pt x="0" y="3"/>
                      <a:pt x="3" y="0"/>
                      <a:pt x="6" y="0"/>
                    </a:cubicBezTo>
                    <a:cubicBezTo>
                      <a:pt x="45" y="0"/>
                      <a:pt x="45" y="0"/>
                      <a:pt x="45" y="0"/>
                    </a:cubicBezTo>
                    <a:cubicBezTo>
                      <a:pt x="48" y="0"/>
                      <a:pt x="51" y="3"/>
                      <a:pt x="51" y="6"/>
                    </a:cubicBezTo>
                    <a:cubicBezTo>
                      <a:pt x="51" y="10"/>
                      <a:pt x="48" y="13"/>
                      <a:pt x="4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charset="-122"/>
                  <a:cs typeface="+mn-ea"/>
                  <a:sym typeface="+mn-lt"/>
                </a:endParaRPr>
              </a:p>
            </p:txBody>
          </p:sp>
        </p:grpSp>
      </p:grpSp>
      <p:grpSp>
        <p:nvGrpSpPr>
          <p:cNvPr id="46" name="Group 48"/>
          <p:cNvGrpSpPr/>
          <p:nvPr/>
        </p:nvGrpSpPr>
        <p:grpSpPr>
          <a:xfrm>
            <a:off x="7054734" y="3438332"/>
            <a:ext cx="1322514" cy="1319409"/>
            <a:chOff x="7054734" y="3438332"/>
            <a:chExt cx="1322514" cy="1319409"/>
          </a:xfrm>
        </p:grpSpPr>
        <p:sp>
          <p:nvSpPr>
            <p:cNvPr id="47" name="Freeform 263"/>
            <p:cNvSpPr>
              <a:spLocks noEditPoints="1"/>
            </p:cNvSpPr>
            <p:nvPr/>
          </p:nvSpPr>
          <p:spPr bwMode="auto">
            <a:xfrm>
              <a:off x="7054734" y="3438332"/>
              <a:ext cx="1322514" cy="1319409"/>
            </a:xfrm>
            <a:custGeom>
              <a:avLst/>
              <a:gdLst>
                <a:gd name="T0" fmla="*/ 819 w 819"/>
                <a:gd name="T1" fmla="*/ 409 h 817"/>
                <a:gd name="T2" fmla="*/ 754 w 819"/>
                <a:gd name="T3" fmla="*/ 340 h 817"/>
                <a:gd name="T4" fmla="*/ 791 w 819"/>
                <a:gd name="T5" fmla="*/ 260 h 817"/>
                <a:gd name="T6" fmla="*/ 706 w 819"/>
                <a:gd name="T7" fmla="*/ 220 h 817"/>
                <a:gd name="T8" fmla="*/ 710 w 819"/>
                <a:gd name="T9" fmla="*/ 132 h 817"/>
                <a:gd name="T10" fmla="*/ 617 w 819"/>
                <a:gd name="T11" fmla="*/ 126 h 817"/>
                <a:gd name="T12" fmla="*/ 588 w 819"/>
                <a:gd name="T13" fmla="*/ 41 h 817"/>
                <a:gd name="T14" fmla="*/ 499 w 819"/>
                <a:gd name="T15" fmla="*/ 70 h 817"/>
                <a:gd name="T16" fmla="*/ 441 w 819"/>
                <a:gd name="T17" fmla="*/ 2 h 817"/>
                <a:gd name="T18" fmla="*/ 379 w 819"/>
                <a:gd name="T19" fmla="*/ 2 h 817"/>
                <a:gd name="T20" fmla="*/ 321 w 819"/>
                <a:gd name="T21" fmla="*/ 70 h 817"/>
                <a:gd name="T22" fmla="*/ 231 w 819"/>
                <a:gd name="T23" fmla="*/ 41 h 817"/>
                <a:gd name="T24" fmla="*/ 203 w 819"/>
                <a:gd name="T25" fmla="*/ 126 h 817"/>
                <a:gd name="T26" fmla="*/ 109 w 819"/>
                <a:gd name="T27" fmla="*/ 132 h 817"/>
                <a:gd name="T28" fmla="*/ 114 w 819"/>
                <a:gd name="T29" fmla="*/ 220 h 817"/>
                <a:gd name="T30" fmla="*/ 28 w 819"/>
                <a:gd name="T31" fmla="*/ 260 h 817"/>
                <a:gd name="T32" fmla="*/ 65 w 819"/>
                <a:gd name="T33" fmla="*/ 340 h 817"/>
                <a:gd name="T34" fmla="*/ 0 w 819"/>
                <a:gd name="T35" fmla="*/ 409 h 817"/>
                <a:gd name="T36" fmla="*/ 63 w 819"/>
                <a:gd name="T37" fmla="*/ 469 h 817"/>
                <a:gd name="T38" fmla="*/ 27 w 819"/>
                <a:gd name="T39" fmla="*/ 557 h 817"/>
                <a:gd name="T40" fmla="*/ 107 w 819"/>
                <a:gd name="T41" fmla="*/ 589 h 817"/>
                <a:gd name="T42" fmla="*/ 106 w 819"/>
                <a:gd name="T43" fmla="*/ 685 h 817"/>
                <a:gd name="T44" fmla="*/ 191 w 819"/>
                <a:gd name="T45" fmla="*/ 685 h 817"/>
                <a:gd name="T46" fmla="*/ 225 w 819"/>
                <a:gd name="T47" fmla="*/ 776 h 817"/>
                <a:gd name="T48" fmla="*/ 304 w 819"/>
                <a:gd name="T49" fmla="*/ 745 h 817"/>
                <a:gd name="T50" fmla="*/ 368 w 819"/>
                <a:gd name="T51" fmla="*/ 817 h 817"/>
                <a:gd name="T52" fmla="*/ 410 w 819"/>
                <a:gd name="T53" fmla="*/ 762 h 817"/>
                <a:gd name="T54" fmla="*/ 451 w 819"/>
                <a:gd name="T55" fmla="*/ 817 h 817"/>
                <a:gd name="T56" fmla="*/ 516 w 819"/>
                <a:gd name="T57" fmla="*/ 745 h 817"/>
                <a:gd name="T58" fmla="*/ 594 w 819"/>
                <a:gd name="T59" fmla="*/ 776 h 817"/>
                <a:gd name="T60" fmla="*/ 628 w 819"/>
                <a:gd name="T61" fmla="*/ 685 h 817"/>
                <a:gd name="T62" fmla="*/ 713 w 819"/>
                <a:gd name="T63" fmla="*/ 685 h 817"/>
                <a:gd name="T64" fmla="*/ 712 w 819"/>
                <a:gd name="T65" fmla="*/ 589 h 817"/>
                <a:gd name="T66" fmla="*/ 792 w 819"/>
                <a:gd name="T67" fmla="*/ 557 h 817"/>
                <a:gd name="T68" fmla="*/ 756 w 819"/>
                <a:gd name="T69" fmla="*/ 469 h 817"/>
                <a:gd name="T70" fmla="*/ 410 w 819"/>
                <a:gd name="T71" fmla="*/ 704 h 817"/>
                <a:gd name="T72" fmla="*/ 410 w 819"/>
                <a:gd name="T73" fmla="*/ 114 h 817"/>
                <a:gd name="T74" fmla="*/ 410 w 819"/>
                <a:gd name="T75" fmla="*/ 704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9" h="817">
                  <a:moveTo>
                    <a:pt x="761" y="425"/>
                  </a:moveTo>
                  <a:cubicBezTo>
                    <a:pt x="819" y="409"/>
                    <a:pt x="819" y="409"/>
                    <a:pt x="819" y="409"/>
                  </a:cubicBezTo>
                  <a:cubicBezTo>
                    <a:pt x="819" y="387"/>
                    <a:pt x="818" y="366"/>
                    <a:pt x="814" y="345"/>
                  </a:cubicBezTo>
                  <a:cubicBezTo>
                    <a:pt x="754" y="340"/>
                    <a:pt x="754" y="340"/>
                    <a:pt x="754" y="340"/>
                  </a:cubicBezTo>
                  <a:cubicBezTo>
                    <a:pt x="751" y="325"/>
                    <a:pt x="748" y="311"/>
                    <a:pt x="743" y="297"/>
                  </a:cubicBezTo>
                  <a:cubicBezTo>
                    <a:pt x="791" y="260"/>
                    <a:pt x="791" y="260"/>
                    <a:pt x="791" y="260"/>
                  </a:cubicBezTo>
                  <a:cubicBezTo>
                    <a:pt x="783" y="241"/>
                    <a:pt x="774" y="222"/>
                    <a:pt x="764" y="204"/>
                  </a:cubicBezTo>
                  <a:cubicBezTo>
                    <a:pt x="706" y="220"/>
                    <a:pt x="706" y="220"/>
                    <a:pt x="706" y="220"/>
                  </a:cubicBezTo>
                  <a:cubicBezTo>
                    <a:pt x="698" y="207"/>
                    <a:pt x="688" y="195"/>
                    <a:pt x="678" y="183"/>
                  </a:cubicBezTo>
                  <a:cubicBezTo>
                    <a:pt x="710" y="132"/>
                    <a:pt x="710" y="132"/>
                    <a:pt x="710" y="132"/>
                  </a:cubicBezTo>
                  <a:cubicBezTo>
                    <a:pt x="696" y="116"/>
                    <a:pt x="681" y="102"/>
                    <a:pt x="664" y="89"/>
                  </a:cubicBezTo>
                  <a:cubicBezTo>
                    <a:pt x="617" y="126"/>
                    <a:pt x="617" y="126"/>
                    <a:pt x="617" y="126"/>
                  </a:cubicBezTo>
                  <a:cubicBezTo>
                    <a:pt x="604" y="116"/>
                    <a:pt x="591" y="108"/>
                    <a:pt x="577" y="100"/>
                  </a:cubicBezTo>
                  <a:cubicBezTo>
                    <a:pt x="588" y="41"/>
                    <a:pt x="588" y="41"/>
                    <a:pt x="588" y="41"/>
                  </a:cubicBezTo>
                  <a:cubicBezTo>
                    <a:pt x="569" y="32"/>
                    <a:pt x="550" y="24"/>
                    <a:pt x="530" y="18"/>
                  </a:cubicBezTo>
                  <a:cubicBezTo>
                    <a:pt x="499" y="70"/>
                    <a:pt x="499" y="70"/>
                    <a:pt x="499" y="70"/>
                  </a:cubicBezTo>
                  <a:cubicBezTo>
                    <a:pt x="483" y="66"/>
                    <a:pt x="468" y="63"/>
                    <a:pt x="452" y="61"/>
                  </a:cubicBezTo>
                  <a:cubicBezTo>
                    <a:pt x="441" y="2"/>
                    <a:pt x="441" y="2"/>
                    <a:pt x="441" y="2"/>
                  </a:cubicBezTo>
                  <a:cubicBezTo>
                    <a:pt x="431" y="1"/>
                    <a:pt x="420" y="0"/>
                    <a:pt x="410" y="0"/>
                  </a:cubicBezTo>
                  <a:cubicBezTo>
                    <a:pt x="399" y="0"/>
                    <a:pt x="389" y="1"/>
                    <a:pt x="379" y="2"/>
                  </a:cubicBezTo>
                  <a:cubicBezTo>
                    <a:pt x="368" y="61"/>
                    <a:pt x="368" y="61"/>
                    <a:pt x="368" y="61"/>
                  </a:cubicBezTo>
                  <a:cubicBezTo>
                    <a:pt x="352" y="63"/>
                    <a:pt x="336" y="66"/>
                    <a:pt x="321" y="70"/>
                  </a:cubicBezTo>
                  <a:cubicBezTo>
                    <a:pt x="289" y="18"/>
                    <a:pt x="289" y="18"/>
                    <a:pt x="289" y="18"/>
                  </a:cubicBezTo>
                  <a:cubicBezTo>
                    <a:pt x="269" y="24"/>
                    <a:pt x="250" y="32"/>
                    <a:pt x="231" y="41"/>
                  </a:cubicBezTo>
                  <a:cubicBezTo>
                    <a:pt x="243" y="100"/>
                    <a:pt x="243" y="100"/>
                    <a:pt x="243" y="100"/>
                  </a:cubicBezTo>
                  <a:cubicBezTo>
                    <a:pt x="229" y="108"/>
                    <a:pt x="216" y="116"/>
                    <a:pt x="203" y="126"/>
                  </a:cubicBezTo>
                  <a:cubicBezTo>
                    <a:pt x="155" y="89"/>
                    <a:pt x="155" y="89"/>
                    <a:pt x="155" y="89"/>
                  </a:cubicBezTo>
                  <a:cubicBezTo>
                    <a:pt x="139" y="102"/>
                    <a:pt x="123" y="116"/>
                    <a:pt x="109" y="132"/>
                  </a:cubicBezTo>
                  <a:cubicBezTo>
                    <a:pt x="141" y="183"/>
                    <a:pt x="141" y="183"/>
                    <a:pt x="141" y="183"/>
                  </a:cubicBezTo>
                  <a:cubicBezTo>
                    <a:pt x="131" y="195"/>
                    <a:pt x="122" y="207"/>
                    <a:pt x="114" y="220"/>
                  </a:cubicBezTo>
                  <a:cubicBezTo>
                    <a:pt x="56" y="204"/>
                    <a:pt x="56" y="204"/>
                    <a:pt x="56" y="204"/>
                  </a:cubicBezTo>
                  <a:cubicBezTo>
                    <a:pt x="45" y="222"/>
                    <a:pt x="36" y="241"/>
                    <a:pt x="28" y="260"/>
                  </a:cubicBezTo>
                  <a:cubicBezTo>
                    <a:pt x="77" y="297"/>
                    <a:pt x="77" y="297"/>
                    <a:pt x="77" y="297"/>
                  </a:cubicBezTo>
                  <a:cubicBezTo>
                    <a:pt x="72" y="311"/>
                    <a:pt x="68" y="325"/>
                    <a:pt x="65" y="340"/>
                  </a:cubicBezTo>
                  <a:cubicBezTo>
                    <a:pt x="5" y="345"/>
                    <a:pt x="5" y="345"/>
                    <a:pt x="5" y="345"/>
                  </a:cubicBezTo>
                  <a:cubicBezTo>
                    <a:pt x="2" y="366"/>
                    <a:pt x="0" y="387"/>
                    <a:pt x="0" y="409"/>
                  </a:cubicBezTo>
                  <a:cubicBezTo>
                    <a:pt x="58" y="425"/>
                    <a:pt x="58" y="425"/>
                    <a:pt x="58" y="425"/>
                  </a:cubicBezTo>
                  <a:cubicBezTo>
                    <a:pt x="59" y="440"/>
                    <a:pt x="61" y="455"/>
                    <a:pt x="63" y="469"/>
                  </a:cubicBezTo>
                  <a:cubicBezTo>
                    <a:pt x="9" y="495"/>
                    <a:pt x="9" y="495"/>
                    <a:pt x="9" y="495"/>
                  </a:cubicBezTo>
                  <a:cubicBezTo>
                    <a:pt x="14" y="517"/>
                    <a:pt x="20" y="537"/>
                    <a:pt x="27" y="557"/>
                  </a:cubicBezTo>
                  <a:cubicBezTo>
                    <a:pt x="88" y="551"/>
                    <a:pt x="88" y="551"/>
                    <a:pt x="88" y="551"/>
                  </a:cubicBezTo>
                  <a:cubicBezTo>
                    <a:pt x="93" y="564"/>
                    <a:pt x="100" y="577"/>
                    <a:pt x="107" y="589"/>
                  </a:cubicBezTo>
                  <a:cubicBezTo>
                    <a:pt x="66" y="633"/>
                    <a:pt x="66" y="633"/>
                    <a:pt x="66" y="633"/>
                  </a:cubicBezTo>
                  <a:cubicBezTo>
                    <a:pt x="78" y="652"/>
                    <a:pt x="92" y="669"/>
                    <a:pt x="106" y="685"/>
                  </a:cubicBezTo>
                  <a:cubicBezTo>
                    <a:pt x="160" y="658"/>
                    <a:pt x="160" y="658"/>
                    <a:pt x="160" y="658"/>
                  </a:cubicBezTo>
                  <a:cubicBezTo>
                    <a:pt x="170" y="668"/>
                    <a:pt x="180" y="677"/>
                    <a:pt x="191" y="685"/>
                  </a:cubicBezTo>
                  <a:cubicBezTo>
                    <a:pt x="169" y="741"/>
                    <a:pt x="169" y="741"/>
                    <a:pt x="169" y="741"/>
                  </a:cubicBezTo>
                  <a:cubicBezTo>
                    <a:pt x="187" y="754"/>
                    <a:pt x="205" y="766"/>
                    <a:pt x="225" y="776"/>
                  </a:cubicBezTo>
                  <a:cubicBezTo>
                    <a:pt x="265" y="731"/>
                    <a:pt x="265" y="731"/>
                    <a:pt x="265" y="731"/>
                  </a:cubicBezTo>
                  <a:cubicBezTo>
                    <a:pt x="278" y="736"/>
                    <a:pt x="291" y="741"/>
                    <a:pt x="304" y="745"/>
                  </a:cubicBezTo>
                  <a:cubicBezTo>
                    <a:pt x="303" y="806"/>
                    <a:pt x="303" y="806"/>
                    <a:pt x="303" y="806"/>
                  </a:cubicBezTo>
                  <a:cubicBezTo>
                    <a:pt x="324" y="811"/>
                    <a:pt x="346" y="815"/>
                    <a:pt x="368" y="817"/>
                  </a:cubicBezTo>
                  <a:cubicBezTo>
                    <a:pt x="389" y="761"/>
                    <a:pt x="389" y="761"/>
                    <a:pt x="389" y="761"/>
                  </a:cubicBezTo>
                  <a:cubicBezTo>
                    <a:pt x="396" y="761"/>
                    <a:pt x="403" y="762"/>
                    <a:pt x="410" y="762"/>
                  </a:cubicBezTo>
                  <a:cubicBezTo>
                    <a:pt x="417" y="762"/>
                    <a:pt x="423" y="761"/>
                    <a:pt x="430" y="761"/>
                  </a:cubicBezTo>
                  <a:cubicBezTo>
                    <a:pt x="451" y="817"/>
                    <a:pt x="451" y="817"/>
                    <a:pt x="451" y="817"/>
                  </a:cubicBezTo>
                  <a:cubicBezTo>
                    <a:pt x="474" y="815"/>
                    <a:pt x="495" y="811"/>
                    <a:pt x="516" y="806"/>
                  </a:cubicBezTo>
                  <a:cubicBezTo>
                    <a:pt x="516" y="745"/>
                    <a:pt x="516" y="745"/>
                    <a:pt x="516" y="745"/>
                  </a:cubicBezTo>
                  <a:cubicBezTo>
                    <a:pt x="529" y="741"/>
                    <a:pt x="542" y="736"/>
                    <a:pt x="554" y="731"/>
                  </a:cubicBezTo>
                  <a:cubicBezTo>
                    <a:pt x="594" y="776"/>
                    <a:pt x="594" y="776"/>
                    <a:pt x="594" y="776"/>
                  </a:cubicBezTo>
                  <a:cubicBezTo>
                    <a:pt x="614" y="766"/>
                    <a:pt x="633" y="754"/>
                    <a:pt x="650" y="741"/>
                  </a:cubicBezTo>
                  <a:cubicBezTo>
                    <a:pt x="628" y="685"/>
                    <a:pt x="628" y="685"/>
                    <a:pt x="628" y="685"/>
                  </a:cubicBezTo>
                  <a:cubicBezTo>
                    <a:pt x="639" y="677"/>
                    <a:pt x="649" y="668"/>
                    <a:pt x="659" y="658"/>
                  </a:cubicBezTo>
                  <a:cubicBezTo>
                    <a:pt x="713" y="685"/>
                    <a:pt x="713" y="685"/>
                    <a:pt x="713" y="685"/>
                  </a:cubicBezTo>
                  <a:cubicBezTo>
                    <a:pt x="728" y="669"/>
                    <a:pt x="741" y="652"/>
                    <a:pt x="753" y="633"/>
                  </a:cubicBezTo>
                  <a:cubicBezTo>
                    <a:pt x="712" y="589"/>
                    <a:pt x="712" y="589"/>
                    <a:pt x="712" y="589"/>
                  </a:cubicBezTo>
                  <a:cubicBezTo>
                    <a:pt x="719" y="577"/>
                    <a:pt x="726" y="564"/>
                    <a:pt x="732" y="551"/>
                  </a:cubicBezTo>
                  <a:cubicBezTo>
                    <a:pt x="792" y="557"/>
                    <a:pt x="792" y="557"/>
                    <a:pt x="792" y="557"/>
                  </a:cubicBezTo>
                  <a:cubicBezTo>
                    <a:pt x="800" y="537"/>
                    <a:pt x="806" y="517"/>
                    <a:pt x="810" y="495"/>
                  </a:cubicBezTo>
                  <a:cubicBezTo>
                    <a:pt x="756" y="469"/>
                    <a:pt x="756" y="469"/>
                    <a:pt x="756" y="469"/>
                  </a:cubicBezTo>
                  <a:cubicBezTo>
                    <a:pt x="759" y="455"/>
                    <a:pt x="760" y="440"/>
                    <a:pt x="761" y="425"/>
                  </a:cubicBezTo>
                  <a:close/>
                  <a:moveTo>
                    <a:pt x="410" y="704"/>
                  </a:moveTo>
                  <a:cubicBezTo>
                    <a:pt x="247" y="704"/>
                    <a:pt x="114" y="572"/>
                    <a:pt x="114" y="409"/>
                  </a:cubicBezTo>
                  <a:cubicBezTo>
                    <a:pt x="114" y="246"/>
                    <a:pt x="247" y="114"/>
                    <a:pt x="410" y="114"/>
                  </a:cubicBezTo>
                  <a:cubicBezTo>
                    <a:pt x="573" y="114"/>
                    <a:pt x="705" y="246"/>
                    <a:pt x="705" y="409"/>
                  </a:cubicBezTo>
                  <a:cubicBezTo>
                    <a:pt x="705" y="572"/>
                    <a:pt x="573" y="704"/>
                    <a:pt x="410" y="704"/>
                  </a:cubicBezTo>
                  <a:close/>
                </a:path>
              </a:pathLst>
            </a:custGeom>
            <a:solidFill>
              <a:schemeClr val="accent6"/>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charset="-122"/>
                <a:cs typeface="+mn-ea"/>
                <a:sym typeface="+mn-lt"/>
              </a:endParaRPr>
            </a:p>
          </p:txBody>
        </p:sp>
        <p:sp>
          <p:nvSpPr>
            <p:cNvPr id="48" name="Oval 280"/>
            <p:cNvSpPr>
              <a:spLocks noChangeArrowheads="1"/>
            </p:cNvSpPr>
            <p:nvPr/>
          </p:nvSpPr>
          <p:spPr bwMode="auto">
            <a:xfrm>
              <a:off x="7327930" y="3712562"/>
              <a:ext cx="776123" cy="777158"/>
            </a:xfrm>
            <a:prstGeom prst="ellipse">
              <a:avLst/>
            </a:prstGeom>
            <a:solidFill>
              <a:schemeClr val="accent6"/>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charset="-122"/>
                <a:cs typeface="+mn-ea"/>
                <a:sym typeface="+mn-lt"/>
              </a:endParaRPr>
            </a:p>
          </p:txBody>
        </p:sp>
        <p:grpSp>
          <p:nvGrpSpPr>
            <p:cNvPr id="49" name="Group 51"/>
            <p:cNvGrpSpPr/>
            <p:nvPr/>
          </p:nvGrpSpPr>
          <p:grpSpPr>
            <a:xfrm>
              <a:off x="7500747" y="3913319"/>
              <a:ext cx="394271" cy="343563"/>
              <a:chOff x="8216901" y="3711576"/>
              <a:chExt cx="604838" cy="527050"/>
            </a:xfrm>
            <a:solidFill>
              <a:schemeClr val="bg1"/>
            </a:solidFill>
          </p:grpSpPr>
          <p:sp>
            <p:nvSpPr>
              <p:cNvPr id="50" name="Freeform 281"/>
              <p:cNvSpPr/>
              <p:nvPr/>
            </p:nvSpPr>
            <p:spPr bwMode="auto">
              <a:xfrm>
                <a:off x="8216901" y="4008438"/>
                <a:ext cx="133350" cy="230188"/>
              </a:xfrm>
              <a:custGeom>
                <a:avLst/>
                <a:gdLst>
                  <a:gd name="T0" fmla="*/ 84 w 84"/>
                  <a:gd name="T1" fmla="*/ 145 h 145"/>
                  <a:gd name="T2" fmla="*/ 84 w 84"/>
                  <a:gd name="T3" fmla="*/ 0 h 145"/>
                  <a:gd name="T4" fmla="*/ 8 w 84"/>
                  <a:gd name="T5" fmla="*/ 76 h 145"/>
                  <a:gd name="T6" fmla="*/ 0 w 84"/>
                  <a:gd name="T7" fmla="*/ 69 h 145"/>
                  <a:gd name="T8" fmla="*/ 0 w 84"/>
                  <a:gd name="T9" fmla="*/ 145 h 145"/>
                  <a:gd name="T10" fmla="*/ 84 w 84"/>
                  <a:gd name="T11" fmla="*/ 145 h 145"/>
                </a:gdLst>
                <a:ahLst/>
                <a:cxnLst>
                  <a:cxn ang="0">
                    <a:pos x="T0" y="T1"/>
                  </a:cxn>
                  <a:cxn ang="0">
                    <a:pos x="T2" y="T3"/>
                  </a:cxn>
                  <a:cxn ang="0">
                    <a:pos x="T4" y="T5"/>
                  </a:cxn>
                  <a:cxn ang="0">
                    <a:pos x="T6" y="T7"/>
                  </a:cxn>
                  <a:cxn ang="0">
                    <a:pos x="T8" y="T9"/>
                  </a:cxn>
                  <a:cxn ang="0">
                    <a:pos x="T10" y="T11"/>
                  </a:cxn>
                </a:cxnLst>
                <a:rect l="0" t="0" r="r" b="b"/>
                <a:pathLst>
                  <a:path w="84" h="145">
                    <a:moveTo>
                      <a:pt x="84" y="145"/>
                    </a:moveTo>
                    <a:lnTo>
                      <a:pt x="84" y="0"/>
                    </a:lnTo>
                    <a:lnTo>
                      <a:pt x="8" y="76"/>
                    </a:lnTo>
                    <a:lnTo>
                      <a:pt x="0" y="69"/>
                    </a:lnTo>
                    <a:lnTo>
                      <a:pt x="0" y="145"/>
                    </a:lnTo>
                    <a:lnTo>
                      <a:pt x="84" y="1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charset="-122"/>
                  <a:cs typeface="+mn-ea"/>
                  <a:sym typeface="+mn-lt"/>
                </a:endParaRPr>
              </a:p>
            </p:txBody>
          </p:sp>
          <p:sp>
            <p:nvSpPr>
              <p:cNvPr id="51" name="Freeform 282"/>
              <p:cNvSpPr/>
              <p:nvPr/>
            </p:nvSpPr>
            <p:spPr bwMode="auto">
              <a:xfrm>
                <a:off x="8372476" y="3941763"/>
                <a:ext cx="134938" cy="296863"/>
              </a:xfrm>
              <a:custGeom>
                <a:avLst/>
                <a:gdLst>
                  <a:gd name="T0" fmla="*/ 85 w 85"/>
                  <a:gd name="T1" fmla="*/ 187 h 187"/>
                  <a:gd name="T2" fmla="*/ 85 w 85"/>
                  <a:gd name="T3" fmla="*/ 65 h 187"/>
                  <a:gd name="T4" fmla="*/ 24 w 85"/>
                  <a:gd name="T5" fmla="*/ 0 h 187"/>
                  <a:gd name="T6" fmla="*/ 0 w 85"/>
                  <a:gd name="T7" fmla="*/ 22 h 187"/>
                  <a:gd name="T8" fmla="*/ 0 w 85"/>
                  <a:gd name="T9" fmla="*/ 187 h 187"/>
                  <a:gd name="T10" fmla="*/ 85 w 85"/>
                  <a:gd name="T11" fmla="*/ 187 h 187"/>
                </a:gdLst>
                <a:ahLst/>
                <a:cxnLst>
                  <a:cxn ang="0">
                    <a:pos x="T0" y="T1"/>
                  </a:cxn>
                  <a:cxn ang="0">
                    <a:pos x="T2" y="T3"/>
                  </a:cxn>
                  <a:cxn ang="0">
                    <a:pos x="T4" y="T5"/>
                  </a:cxn>
                  <a:cxn ang="0">
                    <a:pos x="T6" y="T7"/>
                  </a:cxn>
                  <a:cxn ang="0">
                    <a:pos x="T8" y="T9"/>
                  </a:cxn>
                  <a:cxn ang="0">
                    <a:pos x="T10" y="T11"/>
                  </a:cxn>
                </a:cxnLst>
                <a:rect l="0" t="0" r="r" b="b"/>
                <a:pathLst>
                  <a:path w="85" h="187">
                    <a:moveTo>
                      <a:pt x="85" y="187"/>
                    </a:moveTo>
                    <a:lnTo>
                      <a:pt x="85" y="65"/>
                    </a:lnTo>
                    <a:lnTo>
                      <a:pt x="24" y="0"/>
                    </a:lnTo>
                    <a:lnTo>
                      <a:pt x="0" y="22"/>
                    </a:lnTo>
                    <a:lnTo>
                      <a:pt x="0" y="187"/>
                    </a:lnTo>
                    <a:lnTo>
                      <a:pt x="85" y="1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charset="-122"/>
                  <a:cs typeface="+mn-ea"/>
                  <a:sym typeface="+mn-lt"/>
                </a:endParaRPr>
              </a:p>
            </p:txBody>
          </p:sp>
          <p:sp>
            <p:nvSpPr>
              <p:cNvPr id="52" name="Freeform 283"/>
              <p:cNvSpPr/>
              <p:nvPr/>
            </p:nvSpPr>
            <p:spPr bwMode="auto">
              <a:xfrm>
                <a:off x="8531226" y="3989388"/>
                <a:ext cx="131763" cy="249238"/>
              </a:xfrm>
              <a:custGeom>
                <a:avLst/>
                <a:gdLst>
                  <a:gd name="T0" fmla="*/ 83 w 83"/>
                  <a:gd name="T1" fmla="*/ 157 h 157"/>
                  <a:gd name="T2" fmla="*/ 83 w 83"/>
                  <a:gd name="T3" fmla="*/ 0 h 157"/>
                  <a:gd name="T4" fmla="*/ 13 w 83"/>
                  <a:gd name="T5" fmla="*/ 65 h 157"/>
                  <a:gd name="T6" fmla="*/ 0 w 83"/>
                  <a:gd name="T7" fmla="*/ 51 h 157"/>
                  <a:gd name="T8" fmla="*/ 0 w 83"/>
                  <a:gd name="T9" fmla="*/ 157 h 157"/>
                  <a:gd name="T10" fmla="*/ 83 w 83"/>
                  <a:gd name="T11" fmla="*/ 157 h 157"/>
                </a:gdLst>
                <a:ahLst/>
                <a:cxnLst>
                  <a:cxn ang="0">
                    <a:pos x="T0" y="T1"/>
                  </a:cxn>
                  <a:cxn ang="0">
                    <a:pos x="T2" y="T3"/>
                  </a:cxn>
                  <a:cxn ang="0">
                    <a:pos x="T4" y="T5"/>
                  </a:cxn>
                  <a:cxn ang="0">
                    <a:pos x="T6" y="T7"/>
                  </a:cxn>
                  <a:cxn ang="0">
                    <a:pos x="T8" y="T9"/>
                  </a:cxn>
                  <a:cxn ang="0">
                    <a:pos x="T10" y="T11"/>
                  </a:cxn>
                </a:cxnLst>
                <a:rect l="0" t="0" r="r" b="b"/>
                <a:pathLst>
                  <a:path w="83" h="157">
                    <a:moveTo>
                      <a:pt x="83" y="157"/>
                    </a:moveTo>
                    <a:lnTo>
                      <a:pt x="83" y="0"/>
                    </a:lnTo>
                    <a:lnTo>
                      <a:pt x="13" y="65"/>
                    </a:lnTo>
                    <a:lnTo>
                      <a:pt x="0" y="51"/>
                    </a:lnTo>
                    <a:lnTo>
                      <a:pt x="0" y="157"/>
                    </a:lnTo>
                    <a:lnTo>
                      <a:pt x="83" y="1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charset="-122"/>
                  <a:cs typeface="+mn-ea"/>
                  <a:sym typeface="+mn-lt"/>
                </a:endParaRPr>
              </a:p>
            </p:txBody>
          </p:sp>
          <p:sp>
            <p:nvSpPr>
              <p:cNvPr id="53" name="Freeform 284"/>
              <p:cNvSpPr/>
              <p:nvPr/>
            </p:nvSpPr>
            <p:spPr bwMode="auto">
              <a:xfrm>
                <a:off x="8686801" y="3844926"/>
                <a:ext cx="134938" cy="393700"/>
              </a:xfrm>
              <a:custGeom>
                <a:avLst/>
                <a:gdLst>
                  <a:gd name="T0" fmla="*/ 85 w 85"/>
                  <a:gd name="T1" fmla="*/ 248 h 248"/>
                  <a:gd name="T2" fmla="*/ 85 w 85"/>
                  <a:gd name="T3" fmla="*/ 0 h 248"/>
                  <a:gd name="T4" fmla="*/ 0 w 85"/>
                  <a:gd name="T5" fmla="*/ 76 h 248"/>
                  <a:gd name="T6" fmla="*/ 0 w 85"/>
                  <a:gd name="T7" fmla="*/ 248 h 248"/>
                  <a:gd name="T8" fmla="*/ 85 w 85"/>
                  <a:gd name="T9" fmla="*/ 248 h 248"/>
                </a:gdLst>
                <a:ahLst/>
                <a:cxnLst>
                  <a:cxn ang="0">
                    <a:pos x="T0" y="T1"/>
                  </a:cxn>
                  <a:cxn ang="0">
                    <a:pos x="T2" y="T3"/>
                  </a:cxn>
                  <a:cxn ang="0">
                    <a:pos x="T4" y="T5"/>
                  </a:cxn>
                  <a:cxn ang="0">
                    <a:pos x="T6" y="T7"/>
                  </a:cxn>
                  <a:cxn ang="0">
                    <a:pos x="T8" y="T9"/>
                  </a:cxn>
                </a:cxnLst>
                <a:rect l="0" t="0" r="r" b="b"/>
                <a:pathLst>
                  <a:path w="85" h="248">
                    <a:moveTo>
                      <a:pt x="85" y="248"/>
                    </a:moveTo>
                    <a:lnTo>
                      <a:pt x="85" y="0"/>
                    </a:lnTo>
                    <a:lnTo>
                      <a:pt x="0" y="76"/>
                    </a:lnTo>
                    <a:lnTo>
                      <a:pt x="0" y="248"/>
                    </a:lnTo>
                    <a:lnTo>
                      <a:pt x="85" y="2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charset="-122"/>
                  <a:cs typeface="+mn-ea"/>
                  <a:sym typeface="+mn-lt"/>
                </a:endParaRPr>
              </a:p>
            </p:txBody>
          </p:sp>
          <p:sp>
            <p:nvSpPr>
              <p:cNvPr id="54" name="Freeform 285"/>
              <p:cNvSpPr/>
              <p:nvPr/>
            </p:nvSpPr>
            <p:spPr bwMode="auto">
              <a:xfrm>
                <a:off x="8216901" y="3711576"/>
                <a:ext cx="604838" cy="361950"/>
              </a:xfrm>
              <a:custGeom>
                <a:avLst/>
                <a:gdLst>
                  <a:gd name="T0" fmla="*/ 243 w 244"/>
                  <a:gd name="T1" fmla="*/ 0 h 146"/>
                  <a:gd name="T2" fmla="*/ 137 w 244"/>
                  <a:gd name="T3" fmla="*/ 96 h 146"/>
                  <a:gd name="T4" fmla="*/ 88 w 244"/>
                  <a:gd name="T5" fmla="*/ 46 h 146"/>
                  <a:gd name="T6" fmla="*/ 79 w 244"/>
                  <a:gd name="T7" fmla="*/ 42 h 146"/>
                  <a:gd name="T8" fmla="*/ 71 w 244"/>
                  <a:gd name="T9" fmla="*/ 46 h 146"/>
                  <a:gd name="T10" fmla="*/ 0 w 244"/>
                  <a:gd name="T11" fmla="*/ 117 h 146"/>
                  <a:gd name="T12" fmla="*/ 0 w 244"/>
                  <a:gd name="T13" fmla="*/ 142 h 146"/>
                  <a:gd name="T14" fmla="*/ 5 w 244"/>
                  <a:gd name="T15" fmla="*/ 146 h 146"/>
                  <a:gd name="T16" fmla="*/ 79 w 244"/>
                  <a:gd name="T17" fmla="*/ 71 h 146"/>
                  <a:gd name="T18" fmla="*/ 128 w 244"/>
                  <a:gd name="T19" fmla="*/ 121 h 146"/>
                  <a:gd name="T20" fmla="*/ 144 w 244"/>
                  <a:gd name="T21" fmla="*/ 122 h 146"/>
                  <a:gd name="T22" fmla="*/ 244 w 244"/>
                  <a:gd name="T23" fmla="*/ 31 h 146"/>
                  <a:gd name="T24" fmla="*/ 244 w 244"/>
                  <a:gd name="T25" fmla="*/ 2 h 146"/>
                  <a:gd name="T26" fmla="*/ 243 w 244"/>
                  <a:gd name="T2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146">
                    <a:moveTo>
                      <a:pt x="243" y="0"/>
                    </a:moveTo>
                    <a:cubicBezTo>
                      <a:pt x="137" y="96"/>
                      <a:pt x="137" y="96"/>
                      <a:pt x="137" y="96"/>
                    </a:cubicBezTo>
                    <a:cubicBezTo>
                      <a:pt x="88" y="46"/>
                      <a:pt x="88" y="46"/>
                      <a:pt x="88" y="46"/>
                    </a:cubicBezTo>
                    <a:cubicBezTo>
                      <a:pt x="85" y="43"/>
                      <a:pt x="82" y="42"/>
                      <a:pt x="79" y="42"/>
                    </a:cubicBezTo>
                    <a:cubicBezTo>
                      <a:pt x="76" y="42"/>
                      <a:pt x="73" y="43"/>
                      <a:pt x="71" y="46"/>
                    </a:cubicBezTo>
                    <a:cubicBezTo>
                      <a:pt x="0" y="117"/>
                      <a:pt x="0" y="117"/>
                      <a:pt x="0" y="117"/>
                    </a:cubicBezTo>
                    <a:cubicBezTo>
                      <a:pt x="0" y="142"/>
                      <a:pt x="0" y="142"/>
                      <a:pt x="0" y="142"/>
                    </a:cubicBezTo>
                    <a:cubicBezTo>
                      <a:pt x="5" y="146"/>
                      <a:pt x="5" y="146"/>
                      <a:pt x="5" y="146"/>
                    </a:cubicBezTo>
                    <a:cubicBezTo>
                      <a:pt x="79" y="71"/>
                      <a:pt x="79" y="71"/>
                      <a:pt x="79" y="71"/>
                    </a:cubicBezTo>
                    <a:cubicBezTo>
                      <a:pt x="128" y="121"/>
                      <a:pt x="128" y="121"/>
                      <a:pt x="128" y="121"/>
                    </a:cubicBezTo>
                    <a:cubicBezTo>
                      <a:pt x="132" y="126"/>
                      <a:pt x="140" y="126"/>
                      <a:pt x="144" y="122"/>
                    </a:cubicBezTo>
                    <a:cubicBezTo>
                      <a:pt x="244" y="31"/>
                      <a:pt x="244" y="31"/>
                      <a:pt x="244" y="31"/>
                    </a:cubicBezTo>
                    <a:cubicBezTo>
                      <a:pt x="244" y="2"/>
                      <a:pt x="244" y="2"/>
                      <a:pt x="244" y="2"/>
                    </a:cubicBezTo>
                    <a:lnTo>
                      <a:pt x="24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charset="-122"/>
                  <a:cs typeface="+mn-ea"/>
                  <a:sym typeface="+mn-lt"/>
                </a:endParaRPr>
              </a:p>
            </p:txBody>
          </p:sp>
        </p:grpSp>
      </p:grpSp>
      <p:grpSp>
        <p:nvGrpSpPr>
          <p:cNvPr id="55" name="Group 57"/>
          <p:cNvGrpSpPr/>
          <p:nvPr/>
        </p:nvGrpSpPr>
        <p:grpSpPr>
          <a:xfrm>
            <a:off x="4136513" y="2455243"/>
            <a:ext cx="1323549" cy="1319409"/>
            <a:chOff x="4136513" y="2455243"/>
            <a:chExt cx="1323549" cy="1319409"/>
          </a:xfrm>
        </p:grpSpPr>
        <p:sp>
          <p:nvSpPr>
            <p:cNvPr id="56" name="Freeform 286"/>
            <p:cNvSpPr>
              <a:spLocks noEditPoints="1"/>
            </p:cNvSpPr>
            <p:nvPr/>
          </p:nvSpPr>
          <p:spPr bwMode="auto">
            <a:xfrm>
              <a:off x="4136513" y="2455243"/>
              <a:ext cx="1323549" cy="1319409"/>
            </a:xfrm>
            <a:custGeom>
              <a:avLst/>
              <a:gdLst>
                <a:gd name="T0" fmla="*/ 820 w 820"/>
                <a:gd name="T1" fmla="*/ 409 h 817"/>
                <a:gd name="T2" fmla="*/ 755 w 820"/>
                <a:gd name="T3" fmla="*/ 340 h 817"/>
                <a:gd name="T4" fmla="*/ 791 w 820"/>
                <a:gd name="T5" fmla="*/ 260 h 817"/>
                <a:gd name="T6" fmla="*/ 706 w 820"/>
                <a:gd name="T7" fmla="*/ 220 h 817"/>
                <a:gd name="T8" fmla="*/ 711 w 820"/>
                <a:gd name="T9" fmla="*/ 131 h 817"/>
                <a:gd name="T10" fmla="*/ 617 w 820"/>
                <a:gd name="T11" fmla="*/ 125 h 817"/>
                <a:gd name="T12" fmla="*/ 588 w 820"/>
                <a:gd name="T13" fmla="*/ 41 h 817"/>
                <a:gd name="T14" fmla="*/ 499 w 820"/>
                <a:gd name="T15" fmla="*/ 69 h 817"/>
                <a:gd name="T16" fmla="*/ 441 w 820"/>
                <a:gd name="T17" fmla="*/ 1 h 817"/>
                <a:gd name="T18" fmla="*/ 379 w 820"/>
                <a:gd name="T19" fmla="*/ 1 h 817"/>
                <a:gd name="T20" fmla="*/ 321 w 820"/>
                <a:gd name="T21" fmla="*/ 69 h 817"/>
                <a:gd name="T22" fmla="*/ 232 w 820"/>
                <a:gd name="T23" fmla="*/ 41 h 817"/>
                <a:gd name="T24" fmla="*/ 203 w 820"/>
                <a:gd name="T25" fmla="*/ 125 h 817"/>
                <a:gd name="T26" fmla="*/ 109 w 820"/>
                <a:gd name="T27" fmla="*/ 131 h 817"/>
                <a:gd name="T28" fmla="*/ 114 w 820"/>
                <a:gd name="T29" fmla="*/ 220 h 817"/>
                <a:gd name="T30" fmla="*/ 28 w 820"/>
                <a:gd name="T31" fmla="*/ 260 h 817"/>
                <a:gd name="T32" fmla="*/ 65 w 820"/>
                <a:gd name="T33" fmla="*/ 340 h 817"/>
                <a:gd name="T34" fmla="*/ 0 w 820"/>
                <a:gd name="T35" fmla="*/ 409 h 817"/>
                <a:gd name="T36" fmla="*/ 63 w 820"/>
                <a:gd name="T37" fmla="*/ 468 h 817"/>
                <a:gd name="T38" fmla="*/ 28 w 820"/>
                <a:gd name="T39" fmla="*/ 557 h 817"/>
                <a:gd name="T40" fmla="*/ 107 w 820"/>
                <a:gd name="T41" fmla="*/ 589 h 817"/>
                <a:gd name="T42" fmla="*/ 106 w 820"/>
                <a:gd name="T43" fmla="*/ 684 h 817"/>
                <a:gd name="T44" fmla="*/ 191 w 820"/>
                <a:gd name="T45" fmla="*/ 685 h 817"/>
                <a:gd name="T46" fmla="*/ 225 w 820"/>
                <a:gd name="T47" fmla="*/ 775 h 817"/>
                <a:gd name="T48" fmla="*/ 304 w 820"/>
                <a:gd name="T49" fmla="*/ 745 h 817"/>
                <a:gd name="T50" fmla="*/ 368 w 820"/>
                <a:gd name="T51" fmla="*/ 817 h 817"/>
                <a:gd name="T52" fmla="*/ 410 w 820"/>
                <a:gd name="T53" fmla="*/ 761 h 817"/>
                <a:gd name="T54" fmla="*/ 452 w 820"/>
                <a:gd name="T55" fmla="*/ 817 h 817"/>
                <a:gd name="T56" fmla="*/ 516 w 820"/>
                <a:gd name="T57" fmla="*/ 745 h 817"/>
                <a:gd name="T58" fmla="*/ 595 w 820"/>
                <a:gd name="T59" fmla="*/ 775 h 817"/>
                <a:gd name="T60" fmla="*/ 629 w 820"/>
                <a:gd name="T61" fmla="*/ 685 h 817"/>
                <a:gd name="T62" fmla="*/ 713 w 820"/>
                <a:gd name="T63" fmla="*/ 684 h 817"/>
                <a:gd name="T64" fmla="*/ 712 w 820"/>
                <a:gd name="T65" fmla="*/ 589 h 817"/>
                <a:gd name="T66" fmla="*/ 792 w 820"/>
                <a:gd name="T67" fmla="*/ 557 h 817"/>
                <a:gd name="T68" fmla="*/ 757 w 820"/>
                <a:gd name="T69" fmla="*/ 468 h 817"/>
                <a:gd name="T70" fmla="*/ 410 w 820"/>
                <a:gd name="T71" fmla="*/ 694 h 817"/>
                <a:gd name="T72" fmla="*/ 410 w 820"/>
                <a:gd name="T73" fmla="*/ 122 h 817"/>
                <a:gd name="T74" fmla="*/ 410 w 820"/>
                <a:gd name="T75" fmla="*/ 694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20" h="817">
                  <a:moveTo>
                    <a:pt x="761" y="425"/>
                  </a:moveTo>
                  <a:cubicBezTo>
                    <a:pt x="820" y="409"/>
                    <a:pt x="820" y="409"/>
                    <a:pt x="820" y="409"/>
                  </a:cubicBezTo>
                  <a:cubicBezTo>
                    <a:pt x="819" y="387"/>
                    <a:pt x="818" y="366"/>
                    <a:pt x="814" y="345"/>
                  </a:cubicBezTo>
                  <a:cubicBezTo>
                    <a:pt x="755" y="340"/>
                    <a:pt x="755" y="340"/>
                    <a:pt x="755" y="340"/>
                  </a:cubicBezTo>
                  <a:cubicBezTo>
                    <a:pt x="752" y="325"/>
                    <a:pt x="748" y="310"/>
                    <a:pt x="743" y="296"/>
                  </a:cubicBezTo>
                  <a:cubicBezTo>
                    <a:pt x="791" y="260"/>
                    <a:pt x="791" y="260"/>
                    <a:pt x="791" y="260"/>
                  </a:cubicBezTo>
                  <a:cubicBezTo>
                    <a:pt x="784" y="240"/>
                    <a:pt x="774" y="221"/>
                    <a:pt x="764" y="203"/>
                  </a:cubicBezTo>
                  <a:cubicBezTo>
                    <a:pt x="706" y="220"/>
                    <a:pt x="706" y="220"/>
                    <a:pt x="706" y="220"/>
                  </a:cubicBezTo>
                  <a:cubicBezTo>
                    <a:pt x="698" y="207"/>
                    <a:pt x="688" y="194"/>
                    <a:pt x="678" y="182"/>
                  </a:cubicBezTo>
                  <a:cubicBezTo>
                    <a:pt x="711" y="131"/>
                    <a:pt x="711" y="131"/>
                    <a:pt x="711" y="131"/>
                  </a:cubicBezTo>
                  <a:cubicBezTo>
                    <a:pt x="696" y="116"/>
                    <a:pt x="681" y="102"/>
                    <a:pt x="665" y="89"/>
                  </a:cubicBezTo>
                  <a:cubicBezTo>
                    <a:pt x="617" y="125"/>
                    <a:pt x="617" y="125"/>
                    <a:pt x="617" y="125"/>
                  </a:cubicBezTo>
                  <a:cubicBezTo>
                    <a:pt x="604" y="116"/>
                    <a:pt x="591" y="107"/>
                    <a:pt x="577" y="100"/>
                  </a:cubicBezTo>
                  <a:cubicBezTo>
                    <a:pt x="588" y="41"/>
                    <a:pt x="588" y="41"/>
                    <a:pt x="588" y="41"/>
                  </a:cubicBezTo>
                  <a:cubicBezTo>
                    <a:pt x="570" y="31"/>
                    <a:pt x="550" y="24"/>
                    <a:pt x="530" y="18"/>
                  </a:cubicBezTo>
                  <a:cubicBezTo>
                    <a:pt x="499" y="69"/>
                    <a:pt x="499" y="69"/>
                    <a:pt x="499" y="69"/>
                  </a:cubicBezTo>
                  <a:cubicBezTo>
                    <a:pt x="484" y="65"/>
                    <a:pt x="468" y="62"/>
                    <a:pt x="452" y="60"/>
                  </a:cubicBezTo>
                  <a:cubicBezTo>
                    <a:pt x="441" y="1"/>
                    <a:pt x="441" y="1"/>
                    <a:pt x="441" y="1"/>
                  </a:cubicBezTo>
                  <a:cubicBezTo>
                    <a:pt x="431" y="0"/>
                    <a:pt x="420" y="0"/>
                    <a:pt x="410" y="0"/>
                  </a:cubicBezTo>
                  <a:cubicBezTo>
                    <a:pt x="399" y="0"/>
                    <a:pt x="389" y="0"/>
                    <a:pt x="379" y="1"/>
                  </a:cubicBezTo>
                  <a:cubicBezTo>
                    <a:pt x="368" y="60"/>
                    <a:pt x="368" y="60"/>
                    <a:pt x="368" y="60"/>
                  </a:cubicBezTo>
                  <a:cubicBezTo>
                    <a:pt x="352" y="62"/>
                    <a:pt x="336" y="65"/>
                    <a:pt x="321" y="69"/>
                  </a:cubicBezTo>
                  <a:cubicBezTo>
                    <a:pt x="290" y="18"/>
                    <a:pt x="290" y="18"/>
                    <a:pt x="290" y="18"/>
                  </a:cubicBezTo>
                  <a:cubicBezTo>
                    <a:pt x="270" y="24"/>
                    <a:pt x="250" y="31"/>
                    <a:pt x="232" y="41"/>
                  </a:cubicBezTo>
                  <a:cubicBezTo>
                    <a:pt x="243" y="100"/>
                    <a:pt x="243" y="100"/>
                    <a:pt x="243" y="100"/>
                  </a:cubicBezTo>
                  <a:cubicBezTo>
                    <a:pt x="229" y="107"/>
                    <a:pt x="216" y="116"/>
                    <a:pt x="203" y="125"/>
                  </a:cubicBezTo>
                  <a:cubicBezTo>
                    <a:pt x="155" y="89"/>
                    <a:pt x="155" y="89"/>
                    <a:pt x="155" y="89"/>
                  </a:cubicBezTo>
                  <a:cubicBezTo>
                    <a:pt x="139" y="102"/>
                    <a:pt x="123" y="116"/>
                    <a:pt x="109" y="131"/>
                  </a:cubicBezTo>
                  <a:cubicBezTo>
                    <a:pt x="141" y="182"/>
                    <a:pt x="141" y="182"/>
                    <a:pt x="141" y="182"/>
                  </a:cubicBezTo>
                  <a:cubicBezTo>
                    <a:pt x="131" y="194"/>
                    <a:pt x="122" y="207"/>
                    <a:pt x="114" y="220"/>
                  </a:cubicBezTo>
                  <a:cubicBezTo>
                    <a:pt x="56" y="203"/>
                    <a:pt x="56" y="203"/>
                    <a:pt x="56" y="203"/>
                  </a:cubicBezTo>
                  <a:cubicBezTo>
                    <a:pt x="46" y="221"/>
                    <a:pt x="36" y="240"/>
                    <a:pt x="28" y="260"/>
                  </a:cubicBezTo>
                  <a:cubicBezTo>
                    <a:pt x="77" y="296"/>
                    <a:pt x="77" y="296"/>
                    <a:pt x="77" y="296"/>
                  </a:cubicBezTo>
                  <a:cubicBezTo>
                    <a:pt x="72" y="310"/>
                    <a:pt x="68" y="325"/>
                    <a:pt x="65" y="340"/>
                  </a:cubicBezTo>
                  <a:cubicBezTo>
                    <a:pt x="5" y="345"/>
                    <a:pt x="5" y="345"/>
                    <a:pt x="5" y="345"/>
                  </a:cubicBezTo>
                  <a:cubicBezTo>
                    <a:pt x="2" y="366"/>
                    <a:pt x="0" y="387"/>
                    <a:pt x="0" y="409"/>
                  </a:cubicBezTo>
                  <a:cubicBezTo>
                    <a:pt x="59" y="425"/>
                    <a:pt x="59" y="425"/>
                    <a:pt x="59" y="425"/>
                  </a:cubicBezTo>
                  <a:cubicBezTo>
                    <a:pt x="59" y="440"/>
                    <a:pt x="61" y="454"/>
                    <a:pt x="63" y="468"/>
                  </a:cubicBezTo>
                  <a:cubicBezTo>
                    <a:pt x="9" y="495"/>
                    <a:pt x="9" y="495"/>
                    <a:pt x="9" y="495"/>
                  </a:cubicBezTo>
                  <a:cubicBezTo>
                    <a:pt x="14" y="516"/>
                    <a:pt x="20" y="537"/>
                    <a:pt x="28" y="557"/>
                  </a:cubicBezTo>
                  <a:cubicBezTo>
                    <a:pt x="88" y="551"/>
                    <a:pt x="88" y="551"/>
                    <a:pt x="88" y="551"/>
                  </a:cubicBezTo>
                  <a:cubicBezTo>
                    <a:pt x="94" y="564"/>
                    <a:pt x="100" y="577"/>
                    <a:pt x="107" y="589"/>
                  </a:cubicBezTo>
                  <a:cubicBezTo>
                    <a:pt x="67" y="633"/>
                    <a:pt x="67" y="633"/>
                    <a:pt x="67" y="633"/>
                  </a:cubicBezTo>
                  <a:cubicBezTo>
                    <a:pt x="79" y="651"/>
                    <a:pt x="92" y="668"/>
                    <a:pt x="106" y="684"/>
                  </a:cubicBezTo>
                  <a:cubicBezTo>
                    <a:pt x="160" y="657"/>
                    <a:pt x="160" y="657"/>
                    <a:pt x="160" y="657"/>
                  </a:cubicBezTo>
                  <a:cubicBezTo>
                    <a:pt x="170" y="667"/>
                    <a:pt x="180" y="676"/>
                    <a:pt x="191" y="685"/>
                  </a:cubicBezTo>
                  <a:cubicBezTo>
                    <a:pt x="169" y="741"/>
                    <a:pt x="169" y="741"/>
                    <a:pt x="169" y="741"/>
                  </a:cubicBezTo>
                  <a:cubicBezTo>
                    <a:pt x="187" y="754"/>
                    <a:pt x="206" y="765"/>
                    <a:pt x="225" y="775"/>
                  </a:cubicBezTo>
                  <a:cubicBezTo>
                    <a:pt x="266" y="730"/>
                    <a:pt x="266" y="730"/>
                    <a:pt x="266" y="730"/>
                  </a:cubicBezTo>
                  <a:cubicBezTo>
                    <a:pt x="278" y="736"/>
                    <a:pt x="291" y="741"/>
                    <a:pt x="304" y="745"/>
                  </a:cubicBezTo>
                  <a:cubicBezTo>
                    <a:pt x="303" y="805"/>
                    <a:pt x="303" y="805"/>
                    <a:pt x="303" y="805"/>
                  </a:cubicBezTo>
                  <a:cubicBezTo>
                    <a:pt x="324" y="811"/>
                    <a:pt x="346" y="815"/>
                    <a:pt x="368" y="817"/>
                  </a:cubicBezTo>
                  <a:cubicBezTo>
                    <a:pt x="390" y="760"/>
                    <a:pt x="390" y="760"/>
                    <a:pt x="390" y="760"/>
                  </a:cubicBezTo>
                  <a:cubicBezTo>
                    <a:pt x="396" y="761"/>
                    <a:pt x="403" y="761"/>
                    <a:pt x="410" y="761"/>
                  </a:cubicBezTo>
                  <a:cubicBezTo>
                    <a:pt x="417" y="761"/>
                    <a:pt x="423" y="761"/>
                    <a:pt x="430" y="760"/>
                  </a:cubicBezTo>
                  <a:cubicBezTo>
                    <a:pt x="452" y="817"/>
                    <a:pt x="452" y="817"/>
                    <a:pt x="452" y="817"/>
                  </a:cubicBezTo>
                  <a:cubicBezTo>
                    <a:pt x="474" y="815"/>
                    <a:pt x="495" y="811"/>
                    <a:pt x="516" y="805"/>
                  </a:cubicBezTo>
                  <a:cubicBezTo>
                    <a:pt x="516" y="745"/>
                    <a:pt x="516" y="745"/>
                    <a:pt x="516" y="745"/>
                  </a:cubicBezTo>
                  <a:cubicBezTo>
                    <a:pt x="529" y="741"/>
                    <a:pt x="542" y="736"/>
                    <a:pt x="554" y="730"/>
                  </a:cubicBezTo>
                  <a:cubicBezTo>
                    <a:pt x="595" y="775"/>
                    <a:pt x="595" y="775"/>
                    <a:pt x="595" y="775"/>
                  </a:cubicBezTo>
                  <a:cubicBezTo>
                    <a:pt x="614" y="765"/>
                    <a:pt x="633" y="754"/>
                    <a:pt x="651" y="741"/>
                  </a:cubicBezTo>
                  <a:cubicBezTo>
                    <a:pt x="629" y="685"/>
                    <a:pt x="629" y="685"/>
                    <a:pt x="629" y="685"/>
                  </a:cubicBezTo>
                  <a:cubicBezTo>
                    <a:pt x="639" y="676"/>
                    <a:pt x="650" y="667"/>
                    <a:pt x="659" y="657"/>
                  </a:cubicBezTo>
                  <a:cubicBezTo>
                    <a:pt x="713" y="684"/>
                    <a:pt x="713" y="684"/>
                    <a:pt x="713" y="684"/>
                  </a:cubicBezTo>
                  <a:cubicBezTo>
                    <a:pt x="728" y="668"/>
                    <a:pt x="741" y="651"/>
                    <a:pt x="753" y="633"/>
                  </a:cubicBezTo>
                  <a:cubicBezTo>
                    <a:pt x="712" y="589"/>
                    <a:pt x="712" y="589"/>
                    <a:pt x="712" y="589"/>
                  </a:cubicBezTo>
                  <a:cubicBezTo>
                    <a:pt x="720" y="577"/>
                    <a:pt x="726" y="564"/>
                    <a:pt x="732" y="551"/>
                  </a:cubicBezTo>
                  <a:cubicBezTo>
                    <a:pt x="792" y="557"/>
                    <a:pt x="792" y="557"/>
                    <a:pt x="792" y="557"/>
                  </a:cubicBezTo>
                  <a:cubicBezTo>
                    <a:pt x="800" y="537"/>
                    <a:pt x="806" y="516"/>
                    <a:pt x="811" y="495"/>
                  </a:cubicBezTo>
                  <a:cubicBezTo>
                    <a:pt x="757" y="468"/>
                    <a:pt x="757" y="468"/>
                    <a:pt x="757" y="468"/>
                  </a:cubicBezTo>
                  <a:cubicBezTo>
                    <a:pt x="759" y="454"/>
                    <a:pt x="761" y="440"/>
                    <a:pt x="761" y="425"/>
                  </a:cubicBezTo>
                  <a:close/>
                  <a:moveTo>
                    <a:pt x="410" y="694"/>
                  </a:moveTo>
                  <a:cubicBezTo>
                    <a:pt x="252" y="694"/>
                    <a:pt x="124" y="566"/>
                    <a:pt x="124" y="408"/>
                  </a:cubicBezTo>
                  <a:cubicBezTo>
                    <a:pt x="124" y="250"/>
                    <a:pt x="252" y="122"/>
                    <a:pt x="410" y="122"/>
                  </a:cubicBezTo>
                  <a:cubicBezTo>
                    <a:pt x="568" y="122"/>
                    <a:pt x="696" y="250"/>
                    <a:pt x="696" y="408"/>
                  </a:cubicBezTo>
                  <a:cubicBezTo>
                    <a:pt x="696" y="566"/>
                    <a:pt x="568" y="694"/>
                    <a:pt x="410" y="694"/>
                  </a:cubicBez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charset="-122"/>
                <a:cs typeface="+mn-ea"/>
                <a:sym typeface="+mn-lt"/>
              </a:endParaRPr>
            </a:p>
          </p:txBody>
        </p:sp>
        <p:sp>
          <p:nvSpPr>
            <p:cNvPr id="57" name="Oval 303"/>
            <p:cNvSpPr>
              <a:spLocks noChangeArrowheads="1"/>
            </p:cNvSpPr>
            <p:nvPr/>
          </p:nvSpPr>
          <p:spPr bwMode="auto">
            <a:xfrm>
              <a:off x="4469728" y="2783284"/>
              <a:ext cx="658152" cy="658152"/>
            </a:xfrm>
            <a:prstGeom prst="ellipse">
              <a:avLst/>
            </a:pr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charset="-122"/>
                <a:cs typeface="+mn-ea"/>
                <a:sym typeface="+mn-lt"/>
              </a:endParaRPr>
            </a:p>
          </p:txBody>
        </p:sp>
        <p:grpSp>
          <p:nvGrpSpPr>
            <p:cNvPr id="58" name="Group 60"/>
            <p:cNvGrpSpPr/>
            <p:nvPr/>
          </p:nvGrpSpPr>
          <p:grpSpPr>
            <a:xfrm>
              <a:off x="4579420" y="2988180"/>
              <a:ext cx="438769" cy="253534"/>
              <a:chOff x="3735388" y="2292351"/>
              <a:chExt cx="673101" cy="388938"/>
            </a:xfrm>
            <a:solidFill>
              <a:schemeClr val="bg1"/>
            </a:solidFill>
          </p:grpSpPr>
          <p:sp>
            <p:nvSpPr>
              <p:cNvPr id="59" name="Freeform 304"/>
              <p:cNvSpPr/>
              <p:nvPr/>
            </p:nvSpPr>
            <p:spPr bwMode="auto">
              <a:xfrm>
                <a:off x="3735388" y="2301876"/>
                <a:ext cx="231775" cy="277813"/>
              </a:xfrm>
              <a:custGeom>
                <a:avLst/>
                <a:gdLst>
                  <a:gd name="T0" fmla="*/ 94 w 94"/>
                  <a:gd name="T1" fmla="*/ 88 h 112"/>
                  <a:gd name="T2" fmla="*/ 94 w 94"/>
                  <a:gd name="T3" fmla="*/ 88 h 112"/>
                  <a:gd name="T4" fmla="*/ 64 w 94"/>
                  <a:gd name="T5" fmla="*/ 78 h 112"/>
                  <a:gd name="T6" fmla="*/ 64 w 94"/>
                  <a:gd name="T7" fmla="*/ 75 h 112"/>
                  <a:gd name="T8" fmla="*/ 66 w 94"/>
                  <a:gd name="T9" fmla="*/ 67 h 112"/>
                  <a:gd name="T10" fmla="*/ 69 w 94"/>
                  <a:gd name="T11" fmla="*/ 57 h 112"/>
                  <a:gd name="T12" fmla="*/ 73 w 94"/>
                  <a:gd name="T13" fmla="*/ 47 h 112"/>
                  <a:gd name="T14" fmla="*/ 73 w 94"/>
                  <a:gd name="T15" fmla="*/ 38 h 112"/>
                  <a:gd name="T16" fmla="*/ 73 w 94"/>
                  <a:gd name="T17" fmla="*/ 37 h 112"/>
                  <a:gd name="T18" fmla="*/ 74 w 94"/>
                  <a:gd name="T19" fmla="*/ 25 h 112"/>
                  <a:gd name="T20" fmla="*/ 69 w 94"/>
                  <a:gd name="T21" fmla="*/ 9 h 112"/>
                  <a:gd name="T22" fmla="*/ 50 w 94"/>
                  <a:gd name="T23" fmla="*/ 0 h 112"/>
                  <a:gd name="T24" fmla="*/ 44 w 94"/>
                  <a:gd name="T25" fmla="*/ 0 h 112"/>
                  <a:gd name="T26" fmla="*/ 26 w 94"/>
                  <a:gd name="T27" fmla="*/ 9 h 112"/>
                  <a:gd name="T28" fmla="*/ 21 w 94"/>
                  <a:gd name="T29" fmla="*/ 25 h 112"/>
                  <a:gd name="T30" fmla="*/ 22 w 94"/>
                  <a:gd name="T31" fmla="*/ 37 h 112"/>
                  <a:gd name="T32" fmla="*/ 22 w 94"/>
                  <a:gd name="T33" fmla="*/ 38 h 112"/>
                  <a:gd name="T34" fmla="*/ 22 w 94"/>
                  <a:gd name="T35" fmla="*/ 47 h 112"/>
                  <a:gd name="T36" fmla="*/ 26 w 94"/>
                  <a:gd name="T37" fmla="*/ 57 h 112"/>
                  <a:gd name="T38" fmla="*/ 29 w 94"/>
                  <a:gd name="T39" fmla="*/ 67 h 112"/>
                  <a:gd name="T40" fmla="*/ 30 w 94"/>
                  <a:gd name="T41" fmla="*/ 75 h 112"/>
                  <a:gd name="T42" fmla="*/ 30 w 94"/>
                  <a:gd name="T43" fmla="*/ 78 h 112"/>
                  <a:gd name="T44" fmla="*/ 0 w 94"/>
                  <a:gd name="T45" fmla="*/ 89 h 112"/>
                  <a:gd name="T46" fmla="*/ 0 w 94"/>
                  <a:gd name="T47" fmla="*/ 89 h 112"/>
                  <a:gd name="T48" fmla="*/ 0 w 94"/>
                  <a:gd name="T49" fmla="*/ 112 h 112"/>
                  <a:gd name="T50" fmla="*/ 94 w 94"/>
                  <a:gd name="T51" fmla="*/ 112 h 112"/>
                  <a:gd name="T52" fmla="*/ 94 w 94"/>
                  <a:gd name="T53" fmla="*/ 8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2">
                    <a:moveTo>
                      <a:pt x="94" y="88"/>
                    </a:moveTo>
                    <a:cubicBezTo>
                      <a:pt x="94" y="88"/>
                      <a:pt x="94" y="88"/>
                      <a:pt x="94" y="88"/>
                    </a:cubicBezTo>
                    <a:cubicBezTo>
                      <a:pt x="88" y="86"/>
                      <a:pt x="73" y="81"/>
                      <a:pt x="64" y="78"/>
                    </a:cubicBezTo>
                    <a:cubicBezTo>
                      <a:pt x="64" y="78"/>
                      <a:pt x="64" y="78"/>
                      <a:pt x="64" y="75"/>
                    </a:cubicBezTo>
                    <a:cubicBezTo>
                      <a:pt x="64" y="72"/>
                      <a:pt x="65" y="70"/>
                      <a:pt x="66" y="67"/>
                    </a:cubicBezTo>
                    <a:cubicBezTo>
                      <a:pt x="67" y="65"/>
                      <a:pt x="68" y="61"/>
                      <a:pt x="69" y="57"/>
                    </a:cubicBezTo>
                    <a:cubicBezTo>
                      <a:pt x="70" y="56"/>
                      <a:pt x="72" y="53"/>
                      <a:pt x="73" y="47"/>
                    </a:cubicBezTo>
                    <a:cubicBezTo>
                      <a:pt x="74" y="42"/>
                      <a:pt x="73" y="40"/>
                      <a:pt x="73" y="38"/>
                    </a:cubicBezTo>
                    <a:cubicBezTo>
                      <a:pt x="73" y="38"/>
                      <a:pt x="73" y="38"/>
                      <a:pt x="73" y="37"/>
                    </a:cubicBezTo>
                    <a:cubicBezTo>
                      <a:pt x="72" y="36"/>
                      <a:pt x="73" y="30"/>
                      <a:pt x="74" y="25"/>
                    </a:cubicBezTo>
                    <a:cubicBezTo>
                      <a:pt x="74" y="22"/>
                      <a:pt x="73" y="15"/>
                      <a:pt x="69" y="9"/>
                    </a:cubicBezTo>
                    <a:cubicBezTo>
                      <a:pt x="66" y="5"/>
                      <a:pt x="60" y="0"/>
                      <a:pt x="50" y="0"/>
                    </a:cubicBezTo>
                    <a:cubicBezTo>
                      <a:pt x="44" y="0"/>
                      <a:pt x="44" y="0"/>
                      <a:pt x="44" y="0"/>
                    </a:cubicBezTo>
                    <a:cubicBezTo>
                      <a:pt x="34" y="0"/>
                      <a:pt x="29" y="5"/>
                      <a:pt x="26" y="9"/>
                    </a:cubicBezTo>
                    <a:cubicBezTo>
                      <a:pt x="21" y="15"/>
                      <a:pt x="21" y="22"/>
                      <a:pt x="21" y="25"/>
                    </a:cubicBezTo>
                    <a:cubicBezTo>
                      <a:pt x="22" y="30"/>
                      <a:pt x="22" y="36"/>
                      <a:pt x="22" y="37"/>
                    </a:cubicBezTo>
                    <a:cubicBezTo>
                      <a:pt x="22" y="38"/>
                      <a:pt x="22" y="38"/>
                      <a:pt x="22" y="38"/>
                    </a:cubicBezTo>
                    <a:cubicBezTo>
                      <a:pt x="21" y="40"/>
                      <a:pt x="21" y="42"/>
                      <a:pt x="22" y="47"/>
                    </a:cubicBezTo>
                    <a:cubicBezTo>
                      <a:pt x="23" y="53"/>
                      <a:pt x="25" y="56"/>
                      <a:pt x="26" y="57"/>
                    </a:cubicBezTo>
                    <a:cubicBezTo>
                      <a:pt x="27" y="61"/>
                      <a:pt x="28" y="65"/>
                      <a:pt x="29" y="67"/>
                    </a:cubicBezTo>
                    <a:cubicBezTo>
                      <a:pt x="30" y="69"/>
                      <a:pt x="30" y="72"/>
                      <a:pt x="30" y="75"/>
                    </a:cubicBezTo>
                    <a:cubicBezTo>
                      <a:pt x="30" y="78"/>
                      <a:pt x="30" y="78"/>
                      <a:pt x="30" y="78"/>
                    </a:cubicBezTo>
                    <a:cubicBezTo>
                      <a:pt x="20" y="81"/>
                      <a:pt x="6" y="86"/>
                      <a:pt x="0" y="89"/>
                    </a:cubicBezTo>
                    <a:cubicBezTo>
                      <a:pt x="0" y="89"/>
                      <a:pt x="0" y="89"/>
                      <a:pt x="0" y="89"/>
                    </a:cubicBezTo>
                    <a:cubicBezTo>
                      <a:pt x="0" y="112"/>
                      <a:pt x="0" y="112"/>
                      <a:pt x="0" y="112"/>
                    </a:cubicBezTo>
                    <a:cubicBezTo>
                      <a:pt x="94" y="112"/>
                      <a:pt x="94" y="112"/>
                      <a:pt x="94" y="112"/>
                    </a:cubicBezTo>
                    <a:lnTo>
                      <a:pt x="94" y="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charset="-122"/>
                  <a:cs typeface="+mn-ea"/>
                  <a:sym typeface="+mn-lt"/>
                </a:endParaRPr>
              </a:p>
            </p:txBody>
          </p:sp>
          <p:sp>
            <p:nvSpPr>
              <p:cNvPr id="60" name="Freeform 305"/>
              <p:cNvSpPr/>
              <p:nvPr/>
            </p:nvSpPr>
            <p:spPr bwMode="auto">
              <a:xfrm>
                <a:off x="4175126" y="2301876"/>
                <a:ext cx="233363" cy="277813"/>
              </a:xfrm>
              <a:custGeom>
                <a:avLst/>
                <a:gdLst>
                  <a:gd name="T0" fmla="*/ 94 w 94"/>
                  <a:gd name="T1" fmla="*/ 88 h 112"/>
                  <a:gd name="T2" fmla="*/ 94 w 94"/>
                  <a:gd name="T3" fmla="*/ 88 h 112"/>
                  <a:gd name="T4" fmla="*/ 64 w 94"/>
                  <a:gd name="T5" fmla="*/ 78 h 112"/>
                  <a:gd name="T6" fmla="*/ 64 w 94"/>
                  <a:gd name="T7" fmla="*/ 75 h 112"/>
                  <a:gd name="T8" fmla="*/ 66 w 94"/>
                  <a:gd name="T9" fmla="*/ 67 h 112"/>
                  <a:gd name="T10" fmla="*/ 69 w 94"/>
                  <a:gd name="T11" fmla="*/ 57 h 112"/>
                  <a:gd name="T12" fmla="*/ 73 w 94"/>
                  <a:gd name="T13" fmla="*/ 47 h 112"/>
                  <a:gd name="T14" fmla="*/ 73 w 94"/>
                  <a:gd name="T15" fmla="*/ 38 h 112"/>
                  <a:gd name="T16" fmla="*/ 73 w 94"/>
                  <a:gd name="T17" fmla="*/ 37 h 112"/>
                  <a:gd name="T18" fmla="*/ 74 w 94"/>
                  <a:gd name="T19" fmla="*/ 25 h 112"/>
                  <a:gd name="T20" fmla="*/ 69 w 94"/>
                  <a:gd name="T21" fmla="*/ 9 h 112"/>
                  <a:gd name="T22" fmla="*/ 50 w 94"/>
                  <a:gd name="T23" fmla="*/ 0 h 112"/>
                  <a:gd name="T24" fmla="*/ 44 w 94"/>
                  <a:gd name="T25" fmla="*/ 0 h 112"/>
                  <a:gd name="T26" fmla="*/ 26 w 94"/>
                  <a:gd name="T27" fmla="*/ 9 h 112"/>
                  <a:gd name="T28" fmla="*/ 21 w 94"/>
                  <a:gd name="T29" fmla="*/ 25 h 112"/>
                  <a:gd name="T30" fmla="*/ 22 w 94"/>
                  <a:gd name="T31" fmla="*/ 37 h 112"/>
                  <a:gd name="T32" fmla="*/ 22 w 94"/>
                  <a:gd name="T33" fmla="*/ 38 h 112"/>
                  <a:gd name="T34" fmla="*/ 22 w 94"/>
                  <a:gd name="T35" fmla="*/ 47 h 112"/>
                  <a:gd name="T36" fmla="*/ 26 w 94"/>
                  <a:gd name="T37" fmla="*/ 57 h 112"/>
                  <a:gd name="T38" fmla="*/ 29 w 94"/>
                  <a:gd name="T39" fmla="*/ 67 h 112"/>
                  <a:gd name="T40" fmla="*/ 30 w 94"/>
                  <a:gd name="T41" fmla="*/ 75 h 112"/>
                  <a:gd name="T42" fmla="*/ 30 w 94"/>
                  <a:gd name="T43" fmla="*/ 78 h 112"/>
                  <a:gd name="T44" fmla="*/ 0 w 94"/>
                  <a:gd name="T45" fmla="*/ 89 h 112"/>
                  <a:gd name="T46" fmla="*/ 0 w 94"/>
                  <a:gd name="T47" fmla="*/ 89 h 112"/>
                  <a:gd name="T48" fmla="*/ 0 w 94"/>
                  <a:gd name="T49" fmla="*/ 112 h 112"/>
                  <a:gd name="T50" fmla="*/ 94 w 94"/>
                  <a:gd name="T51" fmla="*/ 112 h 112"/>
                  <a:gd name="T52" fmla="*/ 94 w 94"/>
                  <a:gd name="T53" fmla="*/ 8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2">
                    <a:moveTo>
                      <a:pt x="94" y="88"/>
                    </a:moveTo>
                    <a:cubicBezTo>
                      <a:pt x="94" y="88"/>
                      <a:pt x="94" y="88"/>
                      <a:pt x="94" y="88"/>
                    </a:cubicBezTo>
                    <a:cubicBezTo>
                      <a:pt x="88" y="86"/>
                      <a:pt x="73" y="81"/>
                      <a:pt x="64" y="78"/>
                    </a:cubicBezTo>
                    <a:cubicBezTo>
                      <a:pt x="64" y="78"/>
                      <a:pt x="64" y="78"/>
                      <a:pt x="64" y="75"/>
                    </a:cubicBezTo>
                    <a:cubicBezTo>
                      <a:pt x="64" y="72"/>
                      <a:pt x="65" y="70"/>
                      <a:pt x="66" y="67"/>
                    </a:cubicBezTo>
                    <a:cubicBezTo>
                      <a:pt x="67" y="65"/>
                      <a:pt x="68" y="61"/>
                      <a:pt x="69" y="57"/>
                    </a:cubicBezTo>
                    <a:cubicBezTo>
                      <a:pt x="70" y="56"/>
                      <a:pt x="72" y="53"/>
                      <a:pt x="73" y="47"/>
                    </a:cubicBezTo>
                    <a:cubicBezTo>
                      <a:pt x="74" y="42"/>
                      <a:pt x="73" y="40"/>
                      <a:pt x="73" y="38"/>
                    </a:cubicBezTo>
                    <a:cubicBezTo>
                      <a:pt x="73" y="38"/>
                      <a:pt x="73" y="38"/>
                      <a:pt x="73" y="37"/>
                    </a:cubicBezTo>
                    <a:cubicBezTo>
                      <a:pt x="72" y="36"/>
                      <a:pt x="73" y="30"/>
                      <a:pt x="74" y="25"/>
                    </a:cubicBezTo>
                    <a:cubicBezTo>
                      <a:pt x="74" y="22"/>
                      <a:pt x="73" y="15"/>
                      <a:pt x="69" y="9"/>
                    </a:cubicBezTo>
                    <a:cubicBezTo>
                      <a:pt x="66" y="5"/>
                      <a:pt x="60" y="0"/>
                      <a:pt x="50" y="0"/>
                    </a:cubicBezTo>
                    <a:cubicBezTo>
                      <a:pt x="44" y="0"/>
                      <a:pt x="44" y="0"/>
                      <a:pt x="44" y="0"/>
                    </a:cubicBezTo>
                    <a:cubicBezTo>
                      <a:pt x="34" y="0"/>
                      <a:pt x="29" y="5"/>
                      <a:pt x="26" y="9"/>
                    </a:cubicBezTo>
                    <a:cubicBezTo>
                      <a:pt x="21" y="15"/>
                      <a:pt x="21" y="22"/>
                      <a:pt x="21" y="25"/>
                    </a:cubicBezTo>
                    <a:cubicBezTo>
                      <a:pt x="22" y="30"/>
                      <a:pt x="22" y="36"/>
                      <a:pt x="22" y="37"/>
                    </a:cubicBezTo>
                    <a:cubicBezTo>
                      <a:pt x="22" y="38"/>
                      <a:pt x="22" y="38"/>
                      <a:pt x="22" y="38"/>
                    </a:cubicBezTo>
                    <a:cubicBezTo>
                      <a:pt x="21" y="40"/>
                      <a:pt x="21" y="42"/>
                      <a:pt x="22" y="47"/>
                    </a:cubicBezTo>
                    <a:cubicBezTo>
                      <a:pt x="23" y="53"/>
                      <a:pt x="25" y="56"/>
                      <a:pt x="26" y="57"/>
                    </a:cubicBezTo>
                    <a:cubicBezTo>
                      <a:pt x="27" y="61"/>
                      <a:pt x="28" y="65"/>
                      <a:pt x="29" y="67"/>
                    </a:cubicBezTo>
                    <a:cubicBezTo>
                      <a:pt x="30" y="69"/>
                      <a:pt x="30" y="72"/>
                      <a:pt x="30" y="75"/>
                    </a:cubicBezTo>
                    <a:cubicBezTo>
                      <a:pt x="30" y="78"/>
                      <a:pt x="30" y="78"/>
                      <a:pt x="30" y="78"/>
                    </a:cubicBezTo>
                    <a:cubicBezTo>
                      <a:pt x="20" y="81"/>
                      <a:pt x="6" y="86"/>
                      <a:pt x="0" y="89"/>
                    </a:cubicBezTo>
                    <a:cubicBezTo>
                      <a:pt x="0" y="89"/>
                      <a:pt x="0" y="89"/>
                      <a:pt x="0" y="89"/>
                    </a:cubicBezTo>
                    <a:cubicBezTo>
                      <a:pt x="0" y="112"/>
                      <a:pt x="0" y="112"/>
                      <a:pt x="0" y="112"/>
                    </a:cubicBezTo>
                    <a:cubicBezTo>
                      <a:pt x="94" y="112"/>
                      <a:pt x="94" y="112"/>
                      <a:pt x="94" y="112"/>
                    </a:cubicBezTo>
                    <a:lnTo>
                      <a:pt x="94" y="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charset="-122"/>
                  <a:cs typeface="+mn-ea"/>
                  <a:sym typeface="+mn-lt"/>
                </a:endParaRPr>
              </a:p>
            </p:txBody>
          </p:sp>
          <p:sp>
            <p:nvSpPr>
              <p:cNvPr id="61" name="Freeform 306"/>
              <p:cNvSpPr/>
              <p:nvPr/>
            </p:nvSpPr>
            <p:spPr bwMode="auto">
              <a:xfrm>
                <a:off x="3905251" y="2292351"/>
                <a:ext cx="327025" cy="388938"/>
              </a:xfrm>
              <a:custGeom>
                <a:avLst/>
                <a:gdLst>
                  <a:gd name="T0" fmla="*/ 132 w 132"/>
                  <a:gd name="T1" fmla="*/ 125 h 157"/>
                  <a:gd name="T2" fmla="*/ 132 w 132"/>
                  <a:gd name="T3" fmla="*/ 125 h 157"/>
                  <a:gd name="T4" fmla="*/ 91 w 132"/>
                  <a:gd name="T5" fmla="*/ 110 h 157"/>
                  <a:gd name="T6" fmla="*/ 89 w 132"/>
                  <a:gd name="T7" fmla="*/ 106 h 157"/>
                  <a:gd name="T8" fmla="*/ 92 w 132"/>
                  <a:gd name="T9" fmla="*/ 95 h 157"/>
                  <a:gd name="T10" fmla="*/ 97 w 132"/>
                  <a:gd name="T11" fmla="*/ 81 h 157"/>
                  <a:gd name="T12" fmla="*/ 103 w 132"/>
                  <a:gd name="T13" fmla="*/ 66 h 157"/>
                  <a:gd name="T14" fmla="*/ 103 w 132"/>
                  <a:gd name="T15" fmla="*/ 54 h 157"/>
                  <a:gd name="T16" fmla="*/ 102 w 132"/>
                  <a:gd name="T17" fmla="*/ 53 h 157"/>
                  <a:gd name="T18" fmla="*/ 104 w 132"/>
                  <a:gd name="T19" fmla="*/ 36 h 157"/>
                  <a:gd name="T20" fmla="*/ 97 w 132"/>
                  <a:gd name="T21" fmla="*/ 12 h 157"/>
                  <a:gd name="T22" fmla="*/ 71 w 132"/>
                  <a:gd name="T23" fmla="*/ 0 h 157"/>
                  <a:gd name="T24" fmla="*/ 63 w 132"/>
                  <a:gd name="T25" fmla="*/ 0 h 157"/>
                  <a:gd name="T26" fmla="*/ 37 w 132"/>
                  <a:gd name="T27" fmla="*/ 12 h 157"/>
                  <a:gd name="T28" fmla="*/ 30 w 132"/>
                  <a:gd name="T29" fmla="*/ 36 h 157"/>
                  <a:gd name="T30" fmla="*/ 31 w 132"/>
                  <a:gd name="T31" fmla="*/ 53 h 157"/>
                  <a:gd name="T32" fmla="*/ 31 w 132"/>
                  <a:gd name="T33" fmla="*/ 54 h 157"/>
                  <a:gd name="T34" fmla="*/ 31 w 132"/>
                  <a:gd name="T35" fmla="*/ 66 h 157"/>
                  <a:gd name="T36" fmla="*/ 37 w 132"/>
                  <a:gd name="T37" fmla="*/ 81 h 157"/>
                  <a:gd name="T38" fmla="*/ 41 w 132"/>
                  <a:gd name="T39" fmla="*/ 95 h 157"/>
                  <a:gd name="T40" fmla="*/ 43 w 132"/>
                  <a:gd name="T41" fmla="*/ 106 h 157"/>
                  <a:gd name="T42" fmla="*/ 42 w 132"/>
                  <a:gd name="T43" fmla="*/ 111 h 157"/>
                  <a:gd name="T44" fmla="*/ 1 w 132"/>
                  <a:gd name="T45" fmla="*/ 125 h 157"/>
                  <a:gd name="T46" fmla="*/ 0 w 132"/>
                  <a:gd name="T47" fmla="*/ 125 h 157"/>
                  <a:gd name="T48" fmla="*/ 0 w 132"/>
                  <a:gd name="T49" fmla="*/ 157 h 157"/>
                  <a:gd name="T50" fmla="*/ 132 w 132"/>
                  <a:gd name="T51" fmla="*/ 157 h 157"/>
                  <a:gd name="T52" fmla="*/ 132 w 132"/>
                  <a:gd name="T53" fmla="*/ 12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2" h="157">
                    <a:moveTo>
                      <a:pt x="132" y="125"/>
                    </a:moveTo>
                    <a:cubicBezTo>
                      <a:pt x="132" y="125"/>
                      <a:pt x="132" y="125"/>
                      <a:pt x="132" y="125"/>
                    </a:cubicBezTo>
                    <a:cubicBezTo>
                      <a:pt x="123" y="121"/>
                      <a:pt x="103" y="114"/>
                      <a:pt x="91" y="110"/>
                    </a:cubicBezTo>
                    <a:cubicBezTo>
                      <a:pt x="90" y="110"/>
                      <a:pt x="89" y="110"/>
                      <a:pt x="89" y="106"/>
                    </a:cubicBezTo>
                    <a:cubicBezTo>
                      <a:pt x="89" y="102"/>
                      <a:pt x="91" y="98"/>
                      <a:pt x="92" y="95"/>
                    </a:cubicBezTo>
                    <a:cubicBezTo>
                      <a:pt x="94" y="92"/>
                      <a:pt x="96" y="86"/>
                      <a:pt x="97" y="81"/>
                    </a:cubicBezTo>
                    <a:cubicBezTo>
                      <a:pt x="98" y="79"/>
                      <a:pt x="101" y="74"/>
                      <a:pt x="103" y="66"/>
                    </a:cubicBezTo>
                    <a:cubicBezTo>
                      <a:pt x="104" y="59"/>
                      <a:pt x="103" y="56"/>
                      <a:pt x="103" y="54"/>
                    </a:cubicBezTo>
                    <a:cubicBezTo>
                      <a:pt x="102" y="54"/>
                      <a:pt x="102" y="53"/>
                      <a:pt x="102" y="53"/>
                    </a:cubicBezTo>
                    <a:cubicBezTo>
                      <a:pt x="102" y="51"/>
                      <a:pt x="102" y="42"/>
                      <a:pt x="104" y="36"/>
                    </a:cubicBezTo>
                    <a:cubicBezTo>
                      <a:pt x="104" y="31"/>
                      <a:pt x="103" y="21"/>
                      <a:pt x="97" y="12"/>
                    </a:cubicBezTo>
                    <a:cubicBezTo>
                      <a:pt x="93" y="7"/>
                      <a:pt x="85" y="1"/>
                      <a:pt x="71" y="0"/>
                    </a:cubicBezTo>
                    <a:cubicBezTo>
                      <a:pt x="63" y="0"/>
                      <a:pt x="63" y="0"/>
                      <a:pt x="63" y="0"/>
                    </a:cubicBezTo>
                    <a:cubicBezTo>
                      <a:pt x="49" y="1"/>
                      <a:pt x="41" y="7"/>
                      <a:pt x="37" y="12"/>
                    </a:cubicBezTo>
                    <a:cubicBezTo>
                      <a:pt x="30" y="21"/>
                      <a:pt x="29" y="31"/>
                      <a:pt x="30" y="36"/>
                    </a:cubicBezTo>
                    <a:cubicBezTo>
                      <a:pt x="31" y="42"/>
                      <a:pt x="32" y="51"/>
                      <a:pt x="31" y="53"/>
                    </a:cubicBezTo>
                    <a:cubicBezTo>
                      <a:pt x="31" y="53"/>
                      <a:pt x="31" y="54"/>
                      <a:pt x="31" y="54"/>
                    </a:cubicBezTo>
                    <a:cubicBezTo>
                      <a:pt x="30" y="56"/>
                      <a:pt x="29" y="59"/>
                      <a:pt x="31" y="66"/>
                    </a:cubicBezTo>
                    <a:cubicBezTo>
                      <a:pt x="32" y="74"/>
                      <a:pt x="35" y="79"/>
                      <a:pt x="37" y="81"/>
                    </a:cubicBezTo>
                    <a:cubicBezTo>
                      <a:pt x="38" y="86"/>
                      <a:pt x="40" y="92"/>
                      <a:pt x="41" y="95"/>
                    </a:cubicBezTo>
                    <a:cubicBezTo>
                      <a:pt x="42" y="98"/>
                      <a:pt x="43" y="101"/>
                      <a:pt x="43" y="106"/>
                    </a:cubicBezTo>
                    <a:cubicBezTo>
                      <a:pt x="43" y="110"/>
                      <a:pt x="43" y="110"/>
                      <a:pt x="42" y="111"/>
                    </a:cubicBezTo>
                    <a:cubicBezTo>
                      <a:pt x="29" y="114"/>
                      <a:pt x="8" y="122"/>
                      <a:pt x="1" y="125"/>
                    </a:cubicBezTo>
                    <a:cubicBezTo>
                      <a:pt x="0" y="125"/>
                      <a:pt x="0" y="125"/>
                      <a:pt x="0" y="125"/>
                    </a:cubicBezTo>
                    <a:cubicBezTo>
                      <a:pt x="0" y="157"/>
                      <a:pt x="0" y="157"/>
                      <a:pt x="0" y="157"/>
                    </a:cubicBezTo>
                    <a:cubicBezTo>
                      <a:pt x="132" y="157"/>
                      <a:pt x="132" y="157"/>
                      <a:pt x="132" y="157"/>
                    </a:cubicBezTo>
                    <a:lnTo>
                      <a:pt x="132" y="1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charset="-122"/>
                  <a:cs typeface="+mn-ea"/>
                  <a:sym typeface="+mn-lt"/>
                </a:endParaRPr>
              </a:p>
            </p:txBody>
          </p:sp>
        </p:grpSp>
      </p:grpSp>
      <p:grpSp>
        <p:nvGrpSpPr>
          <p:cNvPr id="62" name="Group 65"/>
          <p:cNvGrpSpPr/>
          <p:nvPr/>
        </p:nvGrpSpPr>
        <p:grpSpPr>
          <a:xfrm>
            <a:off x="3111918" y="1848986"/>
            <a:ext cx="637112" cy="637112"/>
            <a:chOff x="3111918" y="1848986"/>
            <a:chExt cx="637112" cy="637112"/>
          </a:xfrm>
        </p:grpSpPr>
        <p:sp>
          <p:nvSpPr>
            <p:cNvPr id="63" name="Rectangle 66"/>
            <p:cNvSpPr/>
            <p:nvPr/>
          </p:nvSpPr>
          <p:spPr>
            <a:xfrm>
              <a:off x="3111918" y="1848986"/>
              <a:ext cx="637112" cy="6371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charset="-122"/>
                <a:cs typeface="+mn-ea"/>
                <a:sym typeface="+mn-lt"/>
              </a:endParaRPr>
            </a:p>
          </p:txBody>
        </p:sp>
        <p:sp>
          <p:nvSpPr>
            <p:cNvPr id="64" name="Rectangle 67"/>
            <p:cNvSpPr/>
            <p:nvPr/>
          </p:nvSpPr>
          <p:spPr>
            <a:xfrm>
              <a:off x="3165640" y="1902708"/>
              <a:ext cx="529668" cy="529668"/>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charset="-122"/>
                <a:cs typeface="+mn-ea"/>
                <a:sym typeface="+mn-lt"/>
              </a:endParaRPr>
            </a:p>
          </p:txBody>
        </p:sp>
        <p:sp>
          <p:nvSpPr>
            <p:cNvPr id="65" name="Freeform 217"/>
            <p:cNvSpPr>
              <a:spLocks noEditPoints="1"/>
            </p:cNvSpPr>
            <p:nvPr/>
          </p:nvSpPr>
          <p:spPr bwMode="auto">
            <a:xfrm>
              <a:off x="3256824" y="1969908"/>
              <a:ext cx="347300" cy="395268"/>
            </a:xfrm>
            <a:custGeom>
              <a:avLst/>
              <a:gdLst>
                <a:gd name="T0" fmla="*/ 6 w 116"/>
                <a:gd name="T1" fmla="*/ 126 h 132"/>
                <a:gd name="T2" fmla="*/ 9 w 116"/>
                <a:gd name="T3" fmla="*/ 129 h 132"/>
                <a:gd name="T4" fmla="*/ 24 w 116"/>
                <a:gd name="T5" fmla="*/ 126 h 132"/>
                <a:gd name="T6" fmla="*/ 52 w 116"/>
                <a:gd name="T7" fmla="*/ 89 h 132"/>
                <a:gd name="T8" fmla="*/ 54 w 116"/>
                <a:gd name="T9" fmla="*/ 86 h 132"/>
                <a:gd name="T10" fmla="*/ 86 w 116"/>
                <a:gd name="T11" fmla="*/ 84 h 132"/>
                <a:gd name="T12" fmla="*/ 107 w 116"/>
                <a:gd name="T13" fmla="*/ 29 h 132"/>
                <a:gd name="T14" fmla="*/ 51 w 116"/>
                <a:gd name="T15" fmla="*/ 10 h 132"/>
                <a:gd name="T16" fmla="*/ 30 w 116"/>
                <a:gd name="T17" fmla="*/ 65 h 132"/>
                <a:gd name="T18" fmla="*/ 34 w 116"/>
                <a:gd name="T19" fmla="*/ 72 h 132"/>
                <a:gd name="T20" fmla="*/ 32 w 116"/>
                <a:gd name="T21" fmla="*/ 74 h 132"/>
                <a:gd name="T22" fmla="*/ 4 w 116"/>
                <a:gd name="T23" fmla="*/ 112 h 132"/>
                <a:gd name="T24" fmla="*/ 6 w 116"/>
                <a:gd name="T25" fmla="*/ 126 h 132"/>
                <a:gd name="T26" fmla="*/ 56 w 116"/>
                <a:gd name="T27" fmla="*/ 22 h 132"/>
                <a:gd name="T28" fmla="*/ 95 w 116"/>
                <a:gd name="T29" fmla="*/ 34 h 132"/>
                <a:gd name="T30" fmla="*/ 80 w 116"/>
                <a:gd name="T31" fmla="*/ 72 h 132"/>
                <a:gd name="T32" fmla="*/ 42 w 116"/>
                <a:gd name="T33" fmla="*/ 59 h 132"/>
                <a:gd name="T34" fmla="*/ 56 w 116"/>
                <a:gd name="T35" fmla="*/ 2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6" h="132">
                  <a:moveTo>
                    <a:pt x="6" y="126"/>
                  </a:moveTo>
                  <a:cubicBezTo>
                    <a:pt x="9" y="129"/>
                    <a:pt x="9" y="129"/>
                    <a:pt x="9" y="129"/>
                  </a:cubicBezTo>
                  <a:cubicBezTo>
                    <a:pt x="14" y="132"/>
                    <a:pt x="20" y="131"/>
                    <a:pt x="24" y="126"/>
                  </a:cubicBezTo>
                  <a:cubicBezTo>
                    <a:pt x="52" y="89"/>
                    <a:pt x="52" y="89"/>
                    <a:pt x="52" y="89"/>
                  </a:cubicBezTo>
                  <a:cubicBezTo>
                    <a:pt x="53" y="88"/>
                    <a:pt x="53" y="87"/>
                    <a:pt x="54" y="86"/>
                  </a:cubicBezTo>
                  <a:cubicBezTo>
                    <a:pt x="64" y="89"/>
                    <a:pt x="75" y="89"/>
                    <a:pt x="86" y="84"/>
                  </a:cubicBezTo>
                  <a:cubicBezTo>
                    <a:pt x="107" y="74"/>
                    <a:pt x="116" y="49"/>
                    <a:pt x="107" y="29"/>
                  </a:cubicBezTo>
                  <a:cubicBezTo>
                    <a:pt x="97" y="8"/>
                    <a:pt x="72" y="0"/>
                    <a:pt x="51" y="10"/>
                  </a:cubicBezTo>
                  <a:cubicBezTo>
                    <a:pt x="30" y="20"/>
                    <a:pt x="20" y="45"/>
                    <a:pt x="30" y="65"/>
                  </a:cubicBezTo>
                  <a:cubicBezTo>
                    <a:pt x="31" y="68"/>
                    <a:pt x="33" y="70"/>
                    <a:pt x="34" y="72"/>
                  </a:cubicBezTo>
                  <a:cubicBezTo>
                    <a:pt x="33" y="72"/>
                    <a:pt x="33" y="73"/>
                    <a:pt x="32" y="74"/>
                  </a:cubicBezTo>
                  <a:cubicBezTo>
                    <a:pt x="4" y="112"/>
                    <a:pt x="4" y="112"/>
                    <a:pt x="4" y="112"/>
                  </a:cubicBezTo>
                  <a:cubicBezTo>
                    <a:pt x="0" y="116"/>
                    <a:pt x="1" y="123"/>
                    <a:pt x="6" y="126"/>
                  </a:cubicBezTo>
                  <a:close/>
                  <a:moveTo>
                    <a:pt x="56" y="22"/>
                  </a:moveTo>
                  <a:cubicBezTo>
                    <a:pt x="71" y="15"/>
                    <a:pt x="88" y="21"/>
                    <a:pt x="95" y="34"/>
                  </a:cubicBezTo>
                  <a:cubicBezTo>
                    <a:pt x="101" y="48"/>
                    <a:pt x="95" y="65"/>
                    <a:pt x="80" y="72"/>
                  </a:cubicBezTo>
                  <a:cubicBezTo>
                    <a:pt x="66" y="79"/>
                    <a:pt x="49" y="73"/>
                    <a:pt x="42" y="59"/>
                  </a:cubicBezTo>
                  <a:cubicBezTo>
                    <a:pt x="35" y="45"/>
                    <a:pt x="42" y="29"/>
                    <a:pt x="56" y="22"/>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charset="-122"/>
                <a:cs typeface="+mn-ea"/>
                <a:sym typeface="+mn-lt"/>
              </a:endParaRPr>
            </a:p>
          </p:txBody>
        </p:sp>
      </p:grpSp>
      <p:grpSp>
        <p:nvGrpSpPr>
          <p:cNvPr id="66" name="Group 80"/>
          <p:cNvGrpSpPr/>
          <p:nvPr/>
        </p:nvGrpSpPr>
        <p:grpSpPr>
          <a:xfrm>
            <a:off x="8490709" y="1848986"/>
            <a:ext cx="637112" cy="637112"/>
            <a:chOff x="8490709" y="1848986"/>
            <a:chExt cx="637112" cy="637112"/>
          </a:xfrm>
        </p:grpSpPr>
        <p:sp>
          <p:nvSpPr>
            <p:cNvPr id="67" name="Rectangle 81"/>
            <p:cNvSpPr/>
            <p:nvPr/>
          </p:nvSpPr>
          <p:spPr>
            <a:xfrm flipH="1">
              <a:off x="8490709" y="1848986"/>
              <a:ext cx="637112" cy="637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charset="-122"/>
                <a:cs typeface="+mn-ea"/>
                <a:sym typeface="+mn-lt"/>
              </a:endParaRPr>
            </a:p>
          </p:txBody>
        </p:sp>
        <p:sp>
          <p:nvSpPr>
            <p:cNvPr id="68" name="Rectangle 82"/>
            <p:cNvSpPr/>
            <p:nvPr/>
          </p:nvSpPr>
          <p:spPr>
            <a:xfrm flipH="1">
              <a:off x="8544431" y="1902708"/>
              <a:ext cx="529668" cy="529668"/>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charset="-122"/>
                <a:cs typeface="+mn-ea"/>
                <a:sym typeface="+mn-lt"/>
              </a:endParaRPr>
            </a:p>
          </p:txBody>
        </p:sp>
        <p:grpSp>
          <p:nvGrpSpPr>
            <p:cNvPr id="69" name="Group 83"/>
            <p:cNvGrpSpPr/>
            <p:nvPr/>
          </p:nvGrpSpPr>
          <p:grpSpPr>
            <a:xfrm>
              <a:off x="8619959" y="2058155"/>
              <a:ext cx="378613" cy="218774"/>
              <a:chOff x="3735388" y="2292351"/>
              <a:chExt cx="673101" cy="388938"/>
            </a:xfrm>
            <a:solidFill>
              <a:schemeClr val="bg1"/>
            </a:solidFill>
          </p:grpSpPr>
          <p:sp>
            <p:nvSpPr>
              <p:cNvPr id="70" name="Freeform 304"/>
              <p:cNvSpPr/>
              <p:nvPr/>
            </p:nvSpPr>
            <p:spPr bwMode="auto">
              <a:xfrm>
                <a:off x="3735388" y="2301876"/>
                <a:ext cx="231775" cy="277813"/>
              </a:xfrm>
              <a:custGeom>
                <a:avLst/>
                <a:gdLst>
                  <a:gd name="T0" fmla="*/ 94 w 94"/>
                  <a:gd name="T1" fmla="*/ 88 h 112"/>
                  <a:gd name="T2" fmla="*/ 94 w 94"/>
                  <a:gd name="T3" fmla="*/ 88 h 112"/>
                  <a:gd name="T4" fmla="*/ 64 w 94"/>
                  <a:gd name="T5" fmla="*/ 78 h 112"/>
                  <a:gd name="T6" fmla="*/ 64 w 94"/>
                  <a:gd name="T7" fmla="*/ 75 h 112"/>
                  <a:gd name="T8" fmla="*/ 66 w 94"/>
                  <a:gd name="T9" fmla="*/ 67 h 112"/>
                  <a:gd name="T10" fmla="*/ 69 w 94"/>
                  <a:gd name="T11" fmla="*/ 57 h 112"/>
                  <a:gd name="T12" fmla="*/ 73 w 94"/>
                  <a:gd name="T13" fmla="*/ 47 h 112"/>
                  <a:gd name="T14" fmla="*/ 73 w 94"/>
                  <a:gd name="T15" fmla="*/ 38 h 112"/>
                  <a:gd name="T16" fmla="*/ 73 w 94"/>
                  <a:gd name="T17" fmla="*/ 37 h 112"/>
                  <a:gd name="T18" fmla="*/ 74 w 94"/>
                  <a:gd name="T19" fmla="*/ 25 h 112"/>
                  <a:gd name="T20" fmla="*/ 69 w 94"/>
                  <a:gd name="T21" fmla="*/ 9 h 112"/>
                  <a:gd name="T22" fmla="*/ 50 w 94"/>
                  <a:gd name="T23" fmla="*/ 0 h 112"/>
                  <a:gd name="T24" fmla="*/ 44 w 94"/>
                  <a:gd name="T25" fmla="*/ 0 h 112"/>
                  <a:gd name="T26" fmla="*/ 26 w 94"/>
                  <a:gd name="T27" fmla="*/ 9 h 112"/>
                  <a:gd name="T28" fmla="*/ 21 w 94"/>
                  <a:gd name="T29" fmla="*/ 25 h 112"/>
                  <a:gd name="T30" fmla="*/ 22 w 94"/>
                  <a:gd name="T31" fmla="*/ 37 h 112"/>
                  <a:gd name="T32" fmla="*/ 22 w 94"/>
                  <a:gd name="T33" fmla="*/ 38 h 112"/>
                  <a:gd name="T34" fmla="*/ 22 w 94"/>
                  <a:gd name="T35" fmla="*/ 47 h 112"/>
                  <a:gd name="T36" fmla="*/ 26 w 94"/>
                  <a:gd name="T37" fmla="*/ 57 h 112"/>
                  <a:gd name="T38" fmla="*/ 29 w 94"/>
                  <a:gd name="T39" fmla="*/ 67 h 112"/>
                  <a:gd name="T40" fmla="*/ 30 w 94"/>
                  <a:gd name="T41" fmla="*/ 75 h 112"/>
                  <a:gd name="T42" fmla="*/ 30 w 94"/>
                  <a:gd name="T43" fmla="*/ 78 h 112"/>
                  <a:gd name="T44" fmla="*/ 0 w 94"/>
                  <a:gd name="T45" fmla="*/ 89 h 112"/>
                  <a:gd name="T46" fmla="*/ 0 w 94"/>
                  <a:gd name="T47" fmla="*/ 89 h 112"/>
                  <a:gd name="T48" fmla="*/ 0 w 94"/>
                  <a:gd name="T49" fmla="*/ 112 h 112"/>
                  <a:gd name="T50" fmla="*/ 94 w 94"/>
                  <a:gd name="T51" fmla="*/ 112 h 112"/>
                  <a:gd name="T52" fmla="*/ 94 w 94"/>
                  <a:gd name="T53" fmla="*/ 8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2">
                    <a:moveTo>
                      <a:pt x="94" y="88"/>
                    </a:moveTo>
                    <a:cubicBezTo>
                      <a:pt x="94" y="88"/>
                      <a:pt x="94" y="88"/>
                      <a:pt x="94" y="88"/>
                    </a:cubicBezTo>
                    <a:cubicBezTo>
                      <a:pt x="88" y="86"/>
                      <a:pt x="73" y="81"/>
                      <a:pt x="64" y="78"/>
                    </a:cubicBezTo>
                    <a:cubicBezTo>
                      <a:pt x="64" y="78"/>
                      <a:pt x="64" y="78"/>
                      <a:pt x="64" y="75"/>
                    </a:cubicBezTo>
                    <a:cubicBezTo>
                      <a:pt x="64" y="72"/>
                      <a:pt x="65" y="70"/>
                      <a:pt x="66" y="67"/>
                    </a:cubicBezTo>
                    <a:cubicBezTo>
                      <a:pt x="67" y="65"/>
                      <a:pt x="68" y="61"/>
                      <a:pt x="69" y="57"/>
                    </a:cubicBezTo>
                    <a:cubicBezTo>
                      <a:pt x="70" y="56"/>
                      <a:pt x="72" y="53"/>
                      <a:pt x="73" y="47"/>
                    </a:cubicBezTo>
                    <a:cubicBezTo>
                      <a:pt x="74" y="42"/>
                      <a:pt x="73" y="40"/>
                      <a:pt x="73" y="38"/>
                    </a:cubicBezTo>
                    <a:cubicBezTo>
                      <a:pt x="73" y="38"/>
                      <a:pt x="73" y="38"/>
                      <a:pt x="73" y="37"/>
                    </a:cubicBezTo>
                    <a:cubicBezTo>
                      <a:pt x="72" y="36"/>
                      <a:pt x="73" y="30"/>
                      <a:pt x="74" y="25"/>
                    </a:cubicBezTo>
                    <a:cubicBezTo>
                      <a:pt x="74" y="22"/>
                      <a:pt x="73" y="15"/>
                      <a:pt x="69" y="9"/>
                    </a:cubicBezTo>
                    <a:cubicBezTo>
                      <a:pt x="66" y="5"/>
                      <a:pt x="60" y="0"/>
                      <a:pt x="50" y="0"/>
                    </a:cubicBezTo>
                    <a:cubicBezTo>
                      <a:pt x="44" y="0"/>
                      <a:pt x="44" y="0"/>
                      <a:pt x="44" y="0"/>
                    </a:cubicBezTo>
                    <a:cubicBezTo>
                      <a:pt x="34" y="0"/>
                      <a:pt x="29" y="5"/>
                      <a:pt x="26" y="9"/>
                    </a:cubicBezTo>
                    <a:cubicBezTo>
                      <a:pt x="21" y="15"/>
                      <a:pt x="21" y="22"/>
                      <a:pt x="21" y="25"/>
                    </a:cubicBezTo>
                    <a:cubicBezTo>
                      <a:pt x="22" y="30"/>
                      <a:pt x="22" y="36"/>
                      <a:pt x="22" y="37"/>
                    </a:cubicBezTo>
                    <a:cubicBezTo>
                      <a:pt x="22" y="38"/>
                      <a:pt x="22" y="38"/>
                      <a:pt x="22" y="38"/>
                    </a:cubicBezTo>
                    <a:cubicBezTo>
                      <a:pt x="21" y="40"/>
                      <a:pt x="21" y="42"/>
                      <a:pt x="22" y="47"/>
                    </a:cubicBezTo>
                    <a:cubicBezTo>
                      <a:pt x="23" y="53"/>
                      <a:pt x="25" y="56"/>
                      <a:pt x="26" y="57"/>
                    </a:cubicBezTo>
                    <a:cubicBezTo>
                      <a:pt x="27" y="61"/>
                      <a:pt x="28" y="65"/>
                      <a:pt x="29" y="67"/>
                    </a:cubicBezTo>
                    <a:cubicBezTo>
                      <a:pt x="30" y="69"/>
                      <a:pt x="30" y="72"/>
                      <a:pt x="30" y="75"/>
                    </a:cubicBezTo>
                    <a:cubicBezTo>
                      <a:pt x="30" y="78"/>
                      <a:pt x="30" y="78"/>
                      <a:pt x="30" y="78"/>
                    </a:cubicBezTo>
                    <a:cubicBezTo>
                      <a:pt x="20" y="81"/>
                      <a:pt x="6" y="86"/>
                      <a:pt x="0" y="89"/>
                    </a:cubicBezTo>
                    <a:cubicBezTo>
                      <a:pt x="0" y="89"/>
                      <a:pt x="0" y="89"/>
                      <a:pt x="0" y="89"/>
                    </a:cubicBezTo>
                    <a:cubicBezTo>
                      <a:pt x="0" y="112"/>
                      <a:pt x="0" y="112"/>
                      <a:pt x="0" y="112"/>
                    </a:cubicBezTo>
                    <a:cubicBezTo>
                      <a:pt x="94" y="112"/>
                      <a:pt x="94" y="112"/>
                      <a:pt x="94" y="112"/>
                    </a:cubicBezTo>
                    <a:lnTo>
                      <a:pt x="94" y="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charset="-122"/>
                  <a:cs typeface="+mn-ea"/>
                  <a:sym typeface="+mn-lt"/>
                </a:endParaRPr>
              </a:p>
            </p:txBody>
          </p:sp>
          <p:sp>
            <p:nvSpPr>
              <p:cNvPr id="71" name="Freeform 305"/>
              <p:cNvSpPr/>
              <p:nvPr/>
            </p:nvSpPr>
            <p:spPr bwMode="auto">
              <a:xfrm>
                <a:off x="4175126" y="2301876"/>
                <a:ext cx="233363" cy="277813"/>
              </a:xfrm>
              <a:custGeom>
                <a:avLst/>
                <a:gdLst>
                  <a:gd name="T0" fmla="*/ 94 w 94"/>
                  <a:gd name="T1" fmla="*/ 88 h 112"/>
                  <a:gd name="T2" fmla="*/ 94 w 94"/>
                  <a:gd name="T3" fmla="*/ 88 h 112"/>
                  <a:gd name="T4" fmla="*/ 64 w 94"/>
                  <a:gd name="T5" fmla="*/ 78 h 112"/>
                  <a:gd name="T6" fmla="*/ 64 w 94"/>
                  <a:gd name="T7" fmla="*/ 75 h 112"/>
                  <a:gd name="T8" fmla="*/ 66 w 94"/>
                  <a:gd name="T9" fmla="*/ 67 h 112"/>
                  <a:gd name="T10" fmla="*/ 69 w 94"/>
                  <a:gd name="T11" fmla="*/ 57 h 112"/>
                  <a:gd name="T12" fmla="*/ 73 w 94"/>
                  <a:gd name="T13" fmla="*/ 47 h 112"/>
                  <a:gd name="T14" fmla="*/ 73 w 94"/>
                  <a:gd name="T15" fmla="*/ 38 h 112"/>
                  <a:gd name="T16" fmla="*/ 73 w 94"/>
                  <a:gd name="T17" fmla="*/ 37 h 112"/>
                  <a:gd name="T18" fmla="*/ 74 w 94"/>
                  <a:gd name="T19" fmla="*/ 25 h 112"/>
                  <a:gd name="T20" fmla="*/ 69 w 94"/>
                  <a:gd name="T21" fmla="*/ 9 h 112"/>
                  <a:gd name="T22" fmla="*/ 50 w 94"/>
                  <a:gd name="T23" fmla="*/ 0 h 112"/>
                  <a:gd name="T24" fmla="*/ 44 w 94"/>
                  <a:gd name="T25" fmla="*/ 0 h 112"/>
                  <a:gd name="T26" fmla="*/ 26 w 94"/>
                  <a:gd name="T27" fmla="*/ 9 h 112"/>
                  <a:gd name="T28" fmla="*/ 21 w 94"/>
                  <a:gd name="T29" fmla="*/ 25 h 112"/>
                  <a:gd name="T30" fmla="*/ 22 w 94"/>
                  <a:gd name="T31" fmla="*/ 37 h 112"/>
                  <a:gd name="T32" fmla="*/ 22 w 94"/>
                  <a:gd name="T33" fmla="*/ 38 h 112"/>
                  <a:gd name="T34" fmla="*/ 22 w 94"/>
                  <a:gd name="T35" fmla="*/ 47 h 112"/>
                  <a:gd name="T36" fmla="*/ 26 w 94"/>
                  <a:gd name="T37" fmla="*/ 57 h 112"/>
                  <a:gd name="T38" fmla="*/ 29 w 94"/>
                  <a:gd name="T39" fmla="*/ 67 h 112"/>
                  <a:gd name="T40" fmla="*/ 30 w 94"/>
                  <a:gd name="T41" fmla="*/ 75 h 112"/>
                  <a:gd name="T42" fmla="*/ 30 w 94"/>
                  <a:gd name="T43" fmla="*/ 78 h 112"/>
                  <a:gd name="T44" fmla="*/ 0 w 94"/>
                  <a:gd name="T45" fmla="*/ 89 h 112"/>
                  <a:gd name="T46" fmla="*/ 0 w 94"/>
                  <a:gd name="T47" fmla="*/ 89 h 112"/>
                  <a:gd name="T48" fmla="*/ 0 w 94"/>
                  <a:gd name="T49" fmla="*/ 112 h 112"/>
                  <a:gd name="T50" fmla="*/ 94 w 94"/>
                  <a:gd name="T51" fmla="*/ 112 h 112"/>
                  <a:gd name="T52" fmla="*/ 94 w 94"/>
                  <a:gd name="T53" fmla="*/ 8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2">
                    <a:moveTo>
                      <a:pt x="94" y="88"/>
                    </a:moveTo>
                    <a:cubicBezTo>
                      <a:pt x="94" y="88"/>
                      <a:pt x="94" y="88"/>
                      <a:pt x="94" y="88"/>
                    </a:cubicBezTo>
                    <a:cubicBezTo>
                      <a:pt x="88" y="86"/>
                      <a:pt x="73" y="81"/>
                      <a:pt x="64" y="78"/>
                    </a:cubicBezTo>
                    <a:cubicBezTo>
                      <a:pt x="64" y="78"/>
                      <a:pt x="64" y="78"/>
                      <a:pt x="64" y="75"/>
                    </a:cubicBezTo>
                    <a:cubicBezTo>
                      <a:pt x="64" y="72"/>
                      <a:pt x="65" y="70"/>
                      <a:pt x="66" y="67"/>
                    </a:cubicBezTo>
                    <a:cubicBezTo>
                      <a:pt x="67" y="65"/>
                      <a:pt x="68" y="61"/>
                      <a:pt x="69" y="57"/>
                    </a:cubicBezTo>
                    <a:cubicBezTo>
                      <a:pt x="70" y="56"/>
                      <a:pt x="72" y="53"/>
                      <a:pt x="73" y="47"/>
                    </a:cubicBezTo>
                    <a:cubicBezTo>
                      <a:pt x="74" y="42"/>
                      <a:pt x="73" y="40"/>
                      <a:pt x="73" y="38"/>
                    </a:cubicBezTo>
                    <a:cubicBezTo>
                      <a:pt x="73" y="38"/>
                      <a:pt x="73" y="38"/>
                      <a:pt x="73" y="37"/>
                    </a:cubicBezTo>
                    <a:cubicBezTo>
                      <a:pt x="72" y="36"/>
                      <a:pt x="73" y="30"/>
                      <a:pt x="74" y="25"/>
                    </a:cubicBezTo>
                    <a:cubicBezTo>
                      <a:pt x="74" y="22"/>
                      <a:pt x="73" y="15"/>
                      <a:pt x="69" y="9"/>
                    </a:cubicBezTo>
                    <a:cubicBezTo>
                      <a:pt x="66" y="5"/>
                      <a:pt x="60" y="0"/>
                      <a:pt x="50" y="0"/>
                    </a:cubicBezTo>
                    <a:cubicBezTo>
                      <a:pt x="44" y="0"/>
                      <a:pt x="44" y="0"/>
                      <a:pt x="44" y="0"/>
                    </a:cubicBezTo>
                    <a:cubicBezTo>
                      <a:pt x="34" y="0"/>
                      <a:pt x="29" y="5"/>
                      <a:pt x="26" y="9"/>
                    </a:cubicBezTo>
                    <a:cubicBezTo>
                      <a:pt x="21" y="15"/>
                      <a:pt x="21" y="22"/>
                      <a:pt x="21" y="25"/>
                    </a:cubicBezTo>
                    <a:cubicBezTo>
                      <a:pt x="22" y="30"/>
                      <a:pt x="22" y="36"/>
                      <a:pt x="22" y="37"/>
                    </a:cubicBezTo>
                    <a:cubicBezTo>
                      <a:pt x="22" y="38"/>
                      <a:pt x="22" y="38"/>
                      <a:pt x="22" y="38"/>
                    </a:cubicBezTo>
                    <a:cubicBezTo>
                      <a:pt x="21" y="40"/>
                      <a:pt x="21" y="42"/>
                      <a:pt x="22" y="47"/>
                    </a:cubicBezTo>
                    <a:cubicBezTo>
                      <a:pt x="23" y="53"/>
                      <a:pt x="25" y="56"/>
                      <a:pt x="26" y="57"/>
                    </a:cubicBezTo>
                    <a:cubicBezTo>
                      <a:pt x="27" y="61"/>
                      <a:pt x="28" y="65"/>
                      <a:pt x="29" y="67"/>
                    </a:cubicBezTo>
                    <a:cubicBezTo>
                      <a:pt x="30" y="69"/>
                      <a:pt x="30" y="72"/>
                      <a:pt x="30" y="75"/>
                    </a:cubicBezTo>
                    <a:cubicBezTo>
                      <a:pt x="30" y="78"/>
                      <a:pt x="30" y="78"/>
                      <a:pt x="30" y="78"/>
                    </a:cubicBezTo>
                    <a:cubicBezTo>
                      <a:pt x="20" y="81"/>
                      <a:pt x="6" y="86"/>
                      <a:pt x="0" y="89"/>
                    </a:cubicBezTo>
                    <a:cubicBezTo>
                      <a:pt x="0" y="89"/>
                      <a:pt x="0" y="89"/>
                      <a:pt x="0" y="89"/>
                    </a:cubicBezTo>
                    <a:cubicBezTo>
                      <a:pt x="0" y="112"/>
                      <a:pt x="0" y="112"/>
                      <a:pt x="0" y="112"/>
                    </a:cubicBezTo>
                    <a:cubicBezTo>
                      <a:pt x="94" y="112"/>
                      <a:pt x="94" y="112"/>
                      <a:pt x="94" y="112"/>
                    </a:cubicBezTo>
                    <a:lnTo>
                      <a:pt x="94" y="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charset="-122"/>
                  <a:cs typeface="+mn-ea"/>
                  <a:sym typeface="+mn-lt"/>
                </a:endParaRPr>
              </a:p>
            </p:txBody>
          </p:sp>
          <p:sp>
            <p:nvSpPr>
              <p:cNvPr id="72" name="Freeform 306"/>
              <p:cNvSpPr/>
              <p:nvPr/>
            </p:nvSpPr>
            <p:spPr bwMode="auto">
              <a:xfrm>
                <a:off x="3905251" y="2292351"/>
                <a:ext cx="327025" cy="388938"/>
              </a:xfrm>
              <a:custGeom>
                <a:avLst/>
                <a:gdLst>
                  <a:gd name="T0" fmla="*/ 132 w 132"/>
                  <a:gd name="T1" fmla="*/ 125 h 157"/>
                  <a:gd name="T2" fmla="*/ 132 w 132"/>
                  <a:gd name="T3" fmla="*/ 125 h 157"/>
                  <a:gd name="T4" fmla="*/ 91 w 132"/>
                  <a:gd name="T5" fmla="*/ 110 h 157"/>
                  <a:gd name="T6" fmla="*/ 89 w 132"/>
                  <a:gd name="T7" fmla="*/ 106 h 157"/>
                  <a:gd name="T8" fmla="*/ 92 w 132"/>
                  <a:gd name="T9" fmla="*/ 95 h 157"/>
                  <a:gd name="T10" fmla="*/ 97 w 132"/>
                  <a:gd name="T11" fmla="*/ 81 h 157"/>
                  <a:gd name="T12" fmla="*/ 103 w 132"/>
                  <a:gd name="T13" fmla="*/ 66 h 157"/>
                  <a:gd name="T14" fmla="*/ 103 w 132"/>
                  <a:gd name="T15" fmla="*/ 54 h 157"/>
                  <a:gd name="T16" fmla="*/ 102 w 132"/>
                  <a:gd name="T17" fmla="*/ 53 h 157"/>
                  <a:gd name="T18" fmla="*/ 104 w 132"/>
                  <a:gd name="T19" fmla="*/ 36 h 157"/>
                  <a:gd name="T20" fmla="*/ 97 w 132"/>
                  <a:gd name="T21" fmla="*/ 12 h 157"/>
                  <a:gd name="T22" fmla="*/ 71 w 132"/>
                  <a:gd name="T23" fmla="*/ 0 h 157"/>
                  <a:gd name="T24" fmla="*/ 63 w 132"/>
                  <a:gd name="T25" fmla="*/ 0 h 157"/>
                  <a:gd name="T26" fmla="*/ 37 w 132"/>
                  <a:gd name="T27" fmla="*/ 12 h 157"/>
                  <a:gd name="T28" fmla="*/ 30 w 132"/>
                  <a:gd name="T29" fmla="*/ 36 h 157"/>
                  <a:gd name="T30" fmla="*/ 31 w 132"/>
                  <a:gd name="T31" fmla="*/ 53 h 157"/>
                  <a:gd name="T32" fmla="*/ 31 w 132"/>
                  <a:gd name="T33" fmla="*/ 54 h 157"/>
                  <a:gd name="T34" fmla="*/ 31 w 132"/>
                  <a:gd name="T35" fmla="*/ 66 h 157"/>
                  <a:gd name="T36" fmla="*/ 37 w 132"/>
                  <a:gd name="T37" fmla="*/ 81 h 157"/>
                  <a:gd name="T38" fmla="*/ 41 w 132"/>
                  <a:gd name="T39" fmla="*/ 95 h 157"/>
                  <a:gd name="T40" fmla="*/ 43 w 132"/>
                  <a:gd name="T41" fmla="*/ 106 h 157"/>
                  <a:gd name="T42" fmla="*/ 42 w 132"/>
                  <a:gd name="T43" fmla="*/ 111 h 157"/>
                  <a:gd name="T44" fmla="*/ 1 w 132"/>
                  <a:gd name="T45" fmla="*/ 125 h 157"/>
                  <a:gd name="T46" fmla="*/ 0 w 132"/>
                  <a:gd name="T47" fmla="*/ 125 h 157"/>
                  <a:gd name="T48" fmla="*/ 0 w 132"/>
                  <a:gd name="T49" fmla="*/ 157 h 157"/>
                  <a:gd name="T50" fmla="*/ 132 w 132"/>
                  <a:gd name="T51" fmla="*/ 157 h 157"/>
                  <a:gd name="T52" fmla="*/ 132 w 132"/>
                  <a:gd name="T53" fmla="*/ 12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2" h="157">
                    <a:moveTo>
                      <a:pt x="132" y="125"/>
                    </a:moveTo>
                    <a:cubicBezTo>
                      <a:pt x="132" y="125"/>
                      <a:pt x="132" y="125"/>
                      <a:pt x="132" y="125"/>
                    </a:cubicBezTo>
                    <a:cubicBezTo>
                      <a:pt x="123" y="121"/>
                      <a:pt x="103" y="114"/>
                      <a:pt x="91" y="110"/>
                    </a:cubicBezTo>
                    <a:cubicBezTo>
                      <a:pt x="90" y="110"/>
                      <a:pt x="89" y="110"/>
                      <a:pt x="89" y="106"/>
                    </a:cubicBezTo>
                    <a:cubicBezTo>
                      <a:pt x="89" y="102"/>
                      <a:pt x="91" y="98"/>
                      <a:pt x="92" y="95"/>
                    </a:cubicBezTo>
                    <a:cubicBezTo>
                      <a:pt x="94" y="92"/>
                      <a:pt x="96" y="86"/>
                      <a:pt x="97" y="81"/>
                    </a:cubicBezTo>
                    <a:cubicBezTo>
                      <a:pt x="98" y="79"/>
                      <a:pt x="101" y="74"/>
                      <a:pt x="103" y="66"/>
                    </a:cubicBezTo>
                    <a:cubicBezTo>
                      <a:pt x="104" y="59"/>
                      <a:pt x="103" y="56"/>
                      <a:pt x="103" y="54"/>
                    </a:cubicBezTo>
                    <a:cubicBezTo>
                      <a:pt x="102" y="54"/>
                      <a:pt x="102" y="53"/>
                      <a:pt x="102" y="53"/>
                    </a:cubicBezTo>
                    <a:cubicBezTo>
                      <a:pt x="102" y="51"/>
                      <a:pt x="102" y="42"/>
                      <a:pt x="104" y="36"/>
                    </a:cubicBezTo>
                    <a:cubicBezTo>
                      <a:pt x="104" y="31"/>
                      <a:pt x="103" y="21"/>
                      <a:pt x="97" y="12"/>
                    </a:cubicBezTo>
                    <a:cubicBezTo>
                      <a:pt x="93" y="7"/>
                      <a:pt x="85" y="1"/>
                      <a:pt x="71" y="0"/>
                    </a:cubicBezTo>
                    <a:cubicBezTo>
                      <a:pt x="63" y="0"/>
                      <a:pt x="63" y="0"/>
                      <a:pt x="63" y="0"/>
                    </a:cubicBezTo>
                    <a:cubicBezTo>
                      <a:pt x="49" y="1"/>
                      <a:pt x="41" y="7"/>
                      <a:pt x="37" y="12"/>
                    </a:cubicBezTo>
                    <a:cubicBezTo>
                      <a:pt x="30" y="21"/>
                      <a:pt x="29" y="31"/>
                      <a:pt x="30" y="36"/>
                    </a:cubicBezTo>
                    <a:cubicBezTo>
                      <a:pt x="31" y="42"/>
                      <a:pt x="32" y="51"/>
                      <a:pt x="31" y="53"/>
                    </a:cubicBezTo>
                    <a:cubicBezTo>
                      <a:pt x="31" y="53"/>
                      <a:pt x="31" y="54"/>
                      <a:pt x="31" y="54"/>
                    </a:cubicBezTo>
                    <a:cubicBezTo>
                      <a:pt x="30" y="56"/>
                      <a:pt x="29" y="59"/>
                      <a:pt x="31" y="66"/>
                    </a:cubicBezTo>
                    <a:cubicBezTo>
                      <a:pt x="32" y="74"/>
                      <a:pt x="35" y="79"/>
                      <a:pt x="37" y="81"/>
                    </a:cubicBezTo>
                    <a:cubicBezTo>
                      <a:pt x="38" y="86"/>
                      <a:pt x="40" y="92"/>
                      <a:pt x="41" y="95"/>
                    </a:cubicBezTo>
                    <a:cubicBezTo>
                      <a:pt x="42" y="98"/>
                      <a:pt x="43" y="101"/>
                      <a:pt x="43" y="106"/>
                    </a:cubicBezTo>
                    <a:cubicBezTo>
                      <a:pt x="43" y="110"/>
                      <a:pt x="43" y="110"/>
                      <a:pt x="42" y="111"/>
                    </a:cubicBezTo>
                    <a:cubicBezTo>
                      <a:pt x="29" y="114"/>
                      <a:pt x="8" y="122"/>
                      <a:pt x="1" y="125"/>
                    </a:cubicBezTo>
                    <a:cubicBezTo>
                      <a:pt x="0" y="125"/>
                      <a:pt x="0" y="125"/>
                      <a:pt x="0" y="125"/>
                    </a:cubicBezTo>
                    <a:cubicBezTo>
                      <a:pt x="0" y="157"/>
                      <a:pt x="0" y="157"/>
                      <a:pt x="0" y="157"/>
                    </a:cubicBezTo>
                    <a:cubicBezTo>
                      <a:pt x="132" y="157"/>
                      <a:pt x="132" y="157"/>
                      <a:pt x="132" y="157"/>
                    </a:cubicBezTo>
                    <a:lnTo>
                      <a:pt x="132" y="1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charset="-122"/>
                  <a:cs typeface="+mn-ea"/>
                  <a:sym typeface="+mn-lt"/>
                </a:endParaRPr>
              </a:p>
            </p:txBody>
          </p:sp>
        </p:grpSp>
      </p:grpSp>
      <p:grpSp>
        <p:nvGrpSpPr>
          <p:cNvPr id="73" name="Group 87"/>
          <p:cNvGrpSpPr/>
          <p:nvPr/>
        </p:nvGrpSpPr>
        <p:grpSpPr>
          <a:xfrm>
            <a:off x="7076292" y="5453094"/>
            <a:ext cx="637112" cy="637112"/>
            <a:chOff x="7076292" y="5453094"/>
            <a:chExt cx="637112" cy="637112"/>
          </a:xfrm>
        </p:grpSpPr>
        <p:sp>
          <p:nvSpPr>
            <p:cNvPr id="74" name="Rectangle 88"/>
            <p:cNvSpPr/>
            <p:nvPr/>
          </p:nvSpPr>
          <p:spPr>
            <a:xfrm flipH="1">
              <a:off x="7076292" y="5453094"/>
              <a:ext cx="637112" cy="637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charset="-122"/>
                <a:cs typeface="+mn-ea"/>
                <a:sym typeface="+mn-lt"/>
              </a:endParaRPr>
            </a:p>
          </p:txBody>
        </p:sp>
        <p:sp>
          <p:nvSpPr>
            <p:cNvPr id="75" name="Rectangle 89"/>
            <p:cNvSpPr/>
            <p:nvPr/>
          </p:nvSpPr>
          <p:spPr>
            <a:xfrm flipH="1">
              <a:off x="7130014" y="5506816"/>
              <a:ext cx="529668" cy="529668"/>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charset="-122"/>
                <a:cs typeface="+mn-ea"/>
                <a:sym typeface="+mn-lt"/>
              </a:endParaRPr>
            </a:p>
          </p:txBody>
        </p:sp>
        <p:grpSp>
          <p:nvGrpSpPr>
            <p:cNvPr id="76" name="Group 90"/>
            <p:cNvGrpSpPr/>
            <p:nvPr/>
          </p:nvGrpSpPr>
          <p:grpSpPr>
            <a:xfrm>
              <a:off x="7219190" y="5618584"/>
              <a:ext cx="351317" cy="306133"/>
              <a:chOff x="8216901" y="3711576"/>
              <a:chExt cx="604838" cy="527050"/>
            </a:xfrm>
            <a:solidFill>
              <a:schemeClr val="bg1"/>
            </a:solidFill>
          </p:grpSpPr>
          <p:sp>
            <p:nvSpPr>
              <p:cNvPr id="77" name="Freeform 281"/>
              <p:cNvSpPr/>
              <p:nvPr/>
            </p:nvSpPr>
            <p:spPr bwMode="auto">
              <a:xfrm>
                <a:off x="8216901" y="4008438"/>
                <a:ext cx="133350" cy="230188"/>
              </a:xfrm>
              <a:custGeom>
                <a:avLst/>
                <a:gdLst>
                  <a:gd name="T0" fmla="*/ 84 w 84"/>
                  <a:gd name="T1" fmla="*/ 145 h 145"/>
                  <a:gd name="T2" fmla="*/ 84 w 84"/>
                  <a:gd name="T3" fmla="*/ 0 h 145"/>
                  <a:gd name="T4" fmla="*/ 8 w 84"/>
                  <a:gd name="T5" fmla="*/ 76 h 145"/>
                  <a:gd name="T6" fmla="*/ 0 w 84"/>
                  <a:gd name="T7" fmla="*/ 69 h 145"/>
                  <a:gd name="T8" fmla="*/ 0 w 84"/>
                  <a:gd name="T9" fmla="*/ 145 h 145"/>
                  <a:gd name="T10" fmla="*/ 84 w 84"/>
                  <a:gd name="T11" fmla="*/ 145 h 145"/>
                </a:gdLst>
                <a:ahLst/>
                <a:cxnLst>
                  <a:cxn ang="0">
                    <a:pos x="T0" y="T1"/>
                  </a:cxn>
                  <a:cxn ang="0">
                    <a:pos x="T2" y="T3"/>
                  </a:cxn>
                  <a:cxn ang="0">
                    <a:pos x="T4" y="T5"/>
                  </a:cxn>
                  <a:cxn ang="0">
                    <a:pos x="T6" y="T7"/>
                  </a:cxn>
                  <a:cxn ang="0">
                    <a:pos x="T8" y="T9"/>
                  </a:cxn>
                  <a:cxn ang="0">
                    <a:pos x="T10" y="T11"/>
                  </a:cxn>
                </a:cxnLst>
                <a:rect l="0" t="0" r="r" b="b"/>
                <a:pathLst>
                  <a:path w="84" h="145">
                    <a:moveTo>
                      <a:pt x="84" y="145"/>
                    </a:moveTo>
                    <a:lnTo>
                      <a:pt x="84" y="0"/>
                    </a:lnTo>
                    <a:lnTo>
                      <a:pt x="8" y="76"/>
                    </a:lnTo>
                    <a:lnTo>
                      <a:pt x="0" y="69"/>
                    </a:lnTo>
                    <a:lnTo>
                      <a:pt x="0" y="145"/>
                    </a:lnTo>
                    <a:lnTo>
                      <a:pt x="84" y="1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charset="-122"/>
                  <a:cs typeface="+mn-ea"/>
                  <a:sym typeface="+mn-lt"/>
                </a:endParaRPr>
              </a:p>
            </p:txBody>
          </p:sp>
          <p:sp>
            <p:nvSpPr>
              <p:cNvPr id="78" name="Freeform 282"/>
              <p:cNvSpPr/>
              <p:nvPr/>
            </p:nvSpPr>
            <p:spPr bwMode="auto">
              <a:xfrm>
                <a:off x="8372476" y="3941763"/>
                <a:ext cx="134938" cy="296863"/>
              </a:xfrm>
              <a:custGeom>
                <a:avLst/>
                <a:gdLst>
                  <a:gd name="T0" fmla="*/ 85 w 85"/>
                  <a:gd name="T1" fmla="*/ 187 h 187"/>
                  <a:gd name="T2" fmla="*/ 85 w 85"/>
                  <a:gd name="T3" fmla="*/ 65 h 187"/>
                  <a:gd name="T4" fmla="*/ 24 w 85"/>
                  <a:gd name="T5" fmla="*/ 0 h 187"/>
                  <a:gd name="T6" fmla="*/ 0 w 85"/>
                  <a:gd name="T7" fmla="*/ 22 h 187"/>
                  <a:gd name="T8" fmla="*/ 0 w 85"/>
                  <a:gd name="T9" fmla="*/ 187 h 187"/>
                  <a:gd name="T10" fmla="*/ 85 w 85"/>
                  <a:gd name="T11" fmla="*/ 187 h 187"/>
                </a:gdLst>
                <a:ahLst/>
                <a:cxnLst>
                  <a:cxn ang="0">
                    <a:pos x="T0" y="T1"/>
                  </a:cxn>
                  <a:cxn ang="0">
                    <a:pos x="T2" y="T3"/>
                  </a:cxn>
                  <a:cxn ang="0">
                    <a:pos x="T4" y="T5"/>
                  </a:cxn>
                  <a:cxn ang="0">
                    <a:pos x="T6" y="T7"/>
                  </a:cxn>
                  <a:cxn ang="0">
                    <a:pos x="T8" y="T9"/>
                  </a:cxn>
                  <a:cxn ang="0">
                    <a:pos x="T10" y="T11"/>
                  </a:cxn>
                </a:cxnLst>
                <a:rect l="0" t="0" r="r" b="b"/>
                <a:pathLst>
                  <a:path w="85" h="187">
                    <a:moveTo>
                      <a:pt x="85" y="187"/>
                    </a:moveTo>
                    <a:lnTo>
                      <a:pt x="85" y="65"/>
                    </a:lnTo>
                    <a:lnTo>
                      <a:pt x="24" y="0"/>
                    </a:lnTo>
                    <a:lnTo>
                      <a:pt x="0" y="22"/>
                    </a:lnTo>
                    <a:lnTo>
                      <a:pt x="0" y="187"/>
                    </a:lnTo>
                    <a:lnTo>
                      <a:pt x="85" y="1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charset="-122"/>
                  <a:cs typeface="+mn-ea"/>
                  <a:sym typeface="+mn-lt"/>
                </a:endParaRPr>
              </a:p>
            </p:txBody>
          </p:sp>
          <p:sp>
            <p:nvSpPr>
              <p:cNvPr id="79" name="Freeform 283"/>
              <p:cNvSpPr/>
              <p:nvPr/>
            </p:nvSpPr>
            <p:spPr bwMode="auto">
              <a:xfrm>
                <a:off x="8531226" y="3989388"/>
                <a:ext cx="131763" cy="249238"/>
              </a:xfrm>
              <a:custGeom>
                <a:avLst/>
                <a:gdLst>
                  <a:gd name="T0" fmla="*/ 83 w 83"/>
                  <a:gd name="T1" fmla="*/ 157 h 157"/>
                  <a:gd name="T2" fmla="*/ 83 w 83"/>
                  <a:gd name="T3" fmla="*/ 0 h 157"/>
                  <a:gd name="T4" fmla="*/ 13 w 83"/>
                  <a:gd name="T5" fmla="*/ 65 h 157"/>
                  <a:gd name="T6" fmla="*/ 0 w 83"/>
                  <a:gd name="T7" fmla="*/ 51 h 157"/>
                  <a:gd name="T8" fmla="*/ 0 w 83"/>
                  <a:gd name="T9" fmla="*/ 157 h 157"/>
                  <a:gd name="T10" fmla="*/ 83 w 83"/>
                  <a:gd name="T11" fmla="*/ 157 h 157"/>
                </a:gdLst>
                <a:ahLst/>
                <a:cxnLst>
                  <a:cxn ang="0">
                    <a:pos x="T0" y="T1"/>
                  </a:cxn>
                  <a:cxn ang="0">
                    <a:pos x="T2" y="T3"/>
                  </a:cxn>
                  <a:cxn ang="0">
                    <a:pos x="T4" y="T5"/>
                  </a:cxn>
                  <a:cxn ang="0">
                    <a:pos x="T6" y="T7"/>
                  </a:cxn>
                  <a:cxn ang="0">
                    <a:pos x="T8" y="T9"/>
                  </a:cxn>
                  <a:cxn ang="0">
                    <a:pos x="T10" y="T11"/>
                  </a:cxn>
                </a:cxnLst>
                <a:rect l="0" t="0" r="r" b="b"/>
                <a:pathLst>
                  <a:path w="83" h="157">
                    <a:moveTo>
                      <a:pt x="83" y="157"/>
                    </a:moveTo>
                    <a:lnTo>
                      <a:pt x="83" y="0"/>
                    </a:lnTo>
                    <a:lnTo>
                      <a:pt x="13" y="65"/>
                    </a:lnTo>
                    <a:lnTo>
                      <a:pt x="0" y="51"/>
                    </a:lnTo>
                    <a:lnTo>
                      <a:pt x="0" y="157"/>
                    </a:lnTo>
                    <a:lnTo>
                      <a:pt x="83" y="1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charset="-122"/>
                  <a:cs typeface="+mn-ea"/>
                  <a:sym typeface="+mn-lt"/>
                </a:endParaRPr>
              </a:p>
            </p:txBody>
          </p:sp>
          <p:sp>
            <p:nvSpPr>
              <p:cNvPr id="80" name="Freeform 284"/>
              <p:cNvSpPr/>
              <p:nvPr/>
            </p:nvSpPr>
            <p:spPr bwMode="auto">
              <a:xfrm>
                <a:off x="8686801" y="3844926"/>
                <a:ext cx="134938" cy="393700"/>
              </a:xfrm>
              <a:custGeom>
                <a:avLst/>
                <a:gdLst>
                  <a:gd name="T0" fmla="*/ 85 w 85"/>
                  <a:gd name="T1" fmla="*/ 248 h 248"/>
                  <a:gd name="T2" fmla="*/ 85 w 85"/>
                  <a:gd name="T3" fmla="*/ 0 h 248"/>
                  <a:gd name="T4" fmla="*/ 0 w 85"/>
                  <a:gd name="T5" fmla="*/ 76 h 248"/>
                  <a:gd name="T6" fmla="*/ 0 w 85"/>
                  <a:gd name="T7" fmla="*/ 248 h 248"/>
                  <a:gd name="T8" fmla="*/ 85 w 85"/>
                  <a:gd name="T9" fmla="*/ 248 h 248"/>
                </a:gdLst>
                <a:ahLst/>
                <a:cxnLst>
                  <a:cxn ang="0">
                    <a:pos x="T0" y="T1"/>
                  </a:cxn>
                  <a:cxn ang="0">
                    <a:pos x="T2" y="T3"/>
                  </a:cxn>
                  <a:cxn ang="0">
                    <a:pos x="T4" y="T5"/>
                  </a:cxn>
                  <a:cxn ang="0">
                    <a:pos x="T6" y="T7"/>
                  </a:cxn>
                  <a:cxn ang="0">
                    <a:pos x="T8" y="T9"/>
                  </a:cxn>
                </a:cxnLst>
                <a:rect l="0" t="0" r="r" b="b"/>
                <a:pathLst>
                  <a:path w="85" h="248">
                    <a:moveTo>
                      <a:pt x="85" y="248"/>
                    </a:moveTo>
                    <a:lnTo>
                      <a:pt x="85" y="0"/>
                    </a:lnTo>
                    <a:lnTo>
                      <a:pt x="0" y="76"/>
                    </a:lnTo>
                    <a:lnTo>
                      <a:pt x="0" y="248"/>
                    </a:lnTo>
                    <a:lnTo>
                      <a:pt x="85" y="2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charset="-122"/>
                  <a:cs typeface="+mn-ea"/>
                  <a:sym typeface="+mn-lt"/>
                </a:endParaRPr>
              </a:p>
            </p:txBody>
          </p:sp>
          <p:sp>
            <p:nvSpPr>
              <p:cNvPr id="81" name="Freeform 285"/>
              <p:cNvSpPr/>
              <p:nvPr/>
            </p:nvSpPr>
            <p:spPr bwMode="auto">
              <a:xfrm>
                <a:off x="8216901" y="3711576"/>
                <a:ext cx="604838" cy="361950"/>
              </a:xfrm>
              <a:custGeom>
                <a:avLst/>
                <a:gdLst>
                  <a:gd name="T0" fmla="*/ 243 w 244"/>
                  <a:gd name="T1" fmla="*/ 0 h 146"/>
                  <a:gd name="T2" fmla="*/ 137 w 244"/>
                  <a:gd name="T3" fmla="*/ 96 h 146"/>
                  <a:gd name="T4" fmla="*/ 88 w 244"/>
                  <a:gd name="T5" fmla="*/ 46 h 146"/>
                  <a:gd name="T6" fmla="*/ 79 w 244"/>
                  <a:gd name="T7" fmla="*/ 42 h 146"/>
                  <a:gd name="T8" fmla="*/ 71 w 244"/>
                  <a:gd name="T9" fmla="*/ 46 h 146"/>
                  <a:gd name="T10" fmla="*/ 0 w 244"/>
                  <a:gd name="T11" fmla="*/ 117 h 146"/>
                  <a:gd name="T12" fmla="*/ 0 w 244"/>
                  <a:gd name="T13" fmla="*/ 142 h 146"/>
                  <a:gd name="T14" fmla="*/ 5 w 244"/>
                  <a:gd name="T15" fmla="*/ 146 h 146"/>
                  <a:gd name="T16" fmla="*/ 79 w 244"/>
                  <a:gd name="T17" fmla="*/ 71 h 146"/>
                  <a:gd name="T18" fmla="*/ 128 w 244"/>
                  <a:gd name="T19" fmla="*/ 121 h 146"/>
                  <a:gd name="T20" fmla="*/ 144 w 244"/>
                  <a:gd name="T21" fmla="*/ 122 h 146"/>
                  <a:gd name="T22" fmla="*/ 244 w 244"/>
                  <a:gd name="T23" fmla="*/ 31 h 146"/>
                  <a:gd name="T24" fmla="*/ 244 w 244"/>
                  <a:gd name="T25" fmla="*/ 2 h 146"/>
                  <a:gd name="T26" fmla="*/ 243 w 244"/>
                  <a:gd name="T2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146">
                    <a:moveTo>
                      <a:pt x="243" y="0"/>
                    </a:moveTo>
                    <a:cubicBezTo>
                      <a:pt x="137" y="96"/>
                      <a:pt x="137" y="96"/>
                      <a:pt x="137" y="96"/>
                    </a:cubicBezTo>
                    <a:cubicBezTo>
                      <a:pt x="88" y="46"/>
                      <a:pt x="88" y="46"/>
                      <a:pt x="88" y="46"/>
                    </a:cubicBezTo>
                    <a:cubicBezTo>
                      <a:pt x="85" y="43"/>
                      <a:pt x="82" y="42"/>
                      <a:pt x="79" y="42"/>
                    </a:cubicBezTo>
                    <a:cubicBezTo>
                      <a:pt x="76" y="42"/>
                      <a:pt x="73" y="43"/>
                      <a:pt x="71" y="46"/>
                    </a:cubicBezTo>
                    <a:cubicBezTo>
                      <a:pt x="0" y="117"/>
                      <a:pt x="0" y="117"/>
                      <a:pt x="0" y="117"/>
                    </a:cubicBezTo>
                    <a:cubicBezTo>
                      <a:pt x="0" y="142"/>
                      <a:pt x="0" y="142"/>
                      <a:pt x="0" y="142"/>
                    </a:cubicBezTo>
                    <a:cubicBezTo>
                      <a:pt x="5" y="146"/>
                      <a:pt x="5" y="146"/>
                      <a:pt x="5" y="146"/>
                    </a:cubicBezTo>
                    <a:cubicBezTo>
                      <a:pt x="79" y="71"/>
                      <a:pt x="79" y="71"/>
                      <a:pt x="79" y="71"/>
                    </a:cubicBezTo>
                    <a:cubicBezTo>
                      <a:pt x="128" y="121"/>
                      <a:pt x="128" y="121"/>
                      <a:pt x="128" y="121"/>
                    </a:cubicBezTo>
                    <a:cubicBezTo>
                      <a:pt x="132" y="126"/>
                      <a:pt x="140" y="126"/>
                      <a:pt x="144" y="122"/>
                    </a:cubicBezTo>
                    <a:cubicBezTo>
                      <a:pt x="244" y="31"/>
                      <a:pt x="244" y="31"/>
                      <a:pt x="244" y="31"/>
                    </a:cubicBezTo>
                    <a:cubicBezTo>
                      <a:pt x="244" y="2"/>
                      <a:pt x="244" y="2"/>
                      <a:pt x="244" y="2"/>
                    </a:cubicBezTo>
                    <a:lnTo>
                      <a:pt x="24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charset="-122"/>
                  <a:cs typeface="+mn-ea"/>
                  <a:sym typeface="+mn-lt"/>
                </a:endParaRPr>
              </a:p>
            </p:txBody>
          </p:sp>
        </p:grpSp>
      </p:grpSp>
      <p:grpSp>
        <p:nvGrpSpPr>
          <p:cNvPr id="82" name="Group 96"/>
          <p:cNvGrpSpPr/>
          <p:nvPr/>
        </p:nvGrpSpPr>
        <p:grpSpPr>
          <a:xfrm>
            <a:off x="2622801" y="3778310"/>
            <a:ext cx="637112" cy="637112"/>
            <a:chOff x="2622801" y="3778310"/>
            <a:chExt cx="637112" cy="637112"/>
          </a:xfrm>
        </p:grpSpPr>
        <p:sp>
          <p:nvSpPr>
            <p:cNvPr id="83" name="Rectangle 97"/>
            <p:cNvSpPr/>
            <p:nvPr/>
          </p:nvSpPr>
          <p:spPr>
            <a:xfrm>
              <a:off x="2622801" y="3778310"/>
              <a:ext cx="637112" cy="637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charset="-122"/>
                <a:cs typeface="+mn-ea"/>
                <a:sym typeface="+mn-lt"/>
              </a:endParaRPr>
            </a:p>
          </p:txBody>
        </p:sp>
        <p:sp>
          <p:nvSpPr>
            <p:cNvPr id="84" name="Rectangle 98"/>
            <p:cNvSpPr/>
            <p:nvPr/>
          </p:nvSpPr>
          <p:spPr>
            <a:xfrm>
              <a:off x="2676523" y="3832032"/>
              <a:ext cx="529668" cy="529668"/>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charset="-122"/>
                <a:cs typeface="+mn-ea"/>
                <a:sym typeface="+mn-lt"/>
              </a:endParaRPr>
            </a:p>
          </p:txBody>
        </p:sp>
        <p:grpSp>
          <p:nvGrpSpPr>
            <p:cNvPr id="85" name="Group 99"/>
            <p:cNvGrpSpPr/>
            <p:nvPr/>
          </p:nvGrpSpPr>
          <p:grpSpPr>
            <a:xfrm>
              <a:off x="2752384" y="3947228"/>
              <a:ext cx="416046" cy="299277"/>
              <a:chOff x="5470526" y="3849688"/>
              <a:chExt cx="763587" cy="549276"/>
            </a:xfrm>
            <a:solidFill>
              <a:schemeClr val="bg1"/>
            </a:solidFill>
          </p:grpSpPr>
          <p:sp>
            <p:nvSpPr>
              <p:cNvPr id="86" name="Freeform 194"/>
              <p:cNvSpPr/>
              <p:nvPr/>
            </p:nvSpPr>
            <p:spPr bwMode="auto">
              <a:xfrm>
                <a:off x="5694363" y="4197351"/>
                <a:ext cx="155575" cy="66675"/>
              </a:xfrm>
              <a:custGeom>
                <a:avLst/>
                <a:gdLst>
                  <a:gd name="T0" fmla="*/ 93 w 98"/>
                  <a:gd name="T1" fmla="*/ 42 h 42"/>
                  <a:gd name="T2" fmla="*/ 98 w 98"/>
                  <a:gd name="T3" fmla="*/ 0 h 42"/>
                  <a:gd name="T4" fmla="*/ 0 w 98"/>
                  <a:gd name="T5" fmla="*/ 0 h 42"/>
                  <a:gd name="T6" fmla="*/ 3 w 98"/>
                  <a:gd name="T7" fmla="*/ 42 h 42"/>
                  <a:gd name="T8" fmla="*/ 93 w 98"/>
                  <a:gd name="T9" fmla="*/ 42 h 42"/>
                </a:gdLst>
                <a:ahLst/>
                <a:cxnLst>
                  <a:cxn ang="0">
                    <a:pos x="T0" y="T1"/>
                  </a:cxn>
                  <a:cxn ang="0">
                    <a:pos x="T2" y="T3"/>
                  </a:cxn>
                  <a:cxn ang="0">
                    <a:pos x="T4" y="T5"/>
                  </a:cxn>
                  <a:cxn ang="0">
                    <a:pos x="T6" y="T7"/>
                  </a:cxn>
                  <a:cxn ang="0">
                    <a:pos x="T8" y="T9"/>
                  </a:cxn>
                </a:cxnLst>
                <a:rect l="0" t="0" r="r" b="b"/>
                <a:pathLst>
                  <a:path w="98" h="42">
                    <a:moveTo>
                      <a:pt x="93" y="42"/>
                    </a:moveTo>
                    <a:lnTo>
                      <a:pt x="98" y="0"/>
                    </a:lnTo>
                    <a:lnTo>
                      <a:pt x="0" y="0"/>
                    </a:lnTo>
                    <a:lnTo>
                      <a:pt x="3" y="42"/>
                    </a:lnTo>
                    <a:lnTo>
                      <a:pt x="93"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charset="-122"/>
                  <a:cs typeface="+mn-ea"/>
                  <a:sym typeface="+mn-lt"/>
                </a:endParaRPr>
              </a:p>
            </p:txBody>
          </p:sp>
          <p:sp>
            <p:nvSpPr>
              <p:cNvPr id="87" name="Freeform 195"/>
              <p:cNvSpPr/>
              <p:nvPr/>
            </p:nvSpPr>
            <p:spPr bwMode="auto">
              <a:xfrm>
                <a:off x="5872163" y="4057651"/>
                <a:ext cx="173038" cy="117475"/>
              </a:xfrm>
              <a:custGeom>
                <a:avLst/>
                <a:gdLst>
                  <a:gd name="T0" fmla="*/ 0 w 109"/>
                  <a:gd name="T1" fmla="*/ 74 h 74"/>
                  <a:gd name="T2" fmla="*/ 90 w 109"/>
                  <a:gd name="T3" fmla="*/ 74 h 74"/>
                  <a:gd name="T4" fmla="*/ 109 w 109"/>
                  <a:gd name="T5" fmla="*/ 0 h 74"/>
                  <a:gd name="T6" fmla="*/ 6 w 109"/>
                  <a:gd name="T7" fmla="*/ 0 h 74"/>
                  <a:gd name="T8" fmla="*/ 0 w 109"/>
                  <a:gd name="T9" fmla="*/ 74 h 74"/>
                </a:gdLst>
                <a:ahLst/>
                <a:cxnLst>
                  <a:cxn ang="0">
                    <a:pos x="T0" y="T1"/>
                  </a:cxn>
                  <a:cxn ang="0">
                    <a:pos x="T2" y="T3"/>
                  </a:cxn>
                  <a:cxn ang="0">
                    <a:pos x="T4" y="T5"/>
                  </a:cxn>
                  <a:cxn ang="0">
                    <a:pos x="T6" y="T7"/>
                  </a:cxn>
                  <a:cxn ang="0">
                    <a:pos x="T8" y="T9"/>
                  </a:cxn>
                </a:cxnLst>
                <a:rect l="0" t="0" r="r" b="b"/>
                <a:pathLst>
                  <a:path w="109" h="74">
                    <a:moveTo>
                      <a:pt x="0" y="74"/>
                    </a:moveTo>
                    <a:lnTo>
                      <a:pt x="90" y="74"/>
                    </a:lnTo>
                    <a:lnTo>
                      <a:pt x="109" y="0"/>
                    </a:lnTo>
                    <a:lnTo>
                      <a:pt x="6" y="0"/>
                    </a:lnTo>
                    <a:lnTo>
                      <a:pt x="0" y="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charset="-122"/>
                  <a:cs typeface="+mn-ea"/>
                  <a:sym typeface="+mn-lt"/>
                </a:endParaRPr>
              </a:p>
            </p:txBody>
          </p:sp>
          <p:sp>
            <p:nvSpPr>
              <p:cNvPr id="88" name="Freeform 196"/>
              <p:cNvSpPr/>
              <p:nvPr/>
            </p:nvSpPr>
            <p:spPr bwMode="auto">
              <a:xfrm>
                <a:off x="5532438" y="4197351"/>
                <a:ext cx="144463" cy="66675"/>
              </a:xfrm>
              <a:custGeom>
                <a:avLst/>
                <a:gdLst>
                  <a:gd name="T0" fmla="*/ 0 w 91"/>
                  <a:gd name="T1" fmla="*/ 0 h 42"/>
                  <a:gd name="T2" fmla="*/ 11 w 91"/>
                  <a:gd name="T3" fmla="*/ 42 h 42"/>
                  <a:gd name="T4" fmla="*/ 91 w 91"/>
                  <a:gd name="T5" fmla="*/ 42 h 42"/>
                  <a:gd name="T6" fmla="*/ 87 w 91"/>
                  <a:gd name="T7" fmla="*/ 0 h 42"/>
                  <a:gd name="T8" fmla="*/ 0 w 91"/>
                  <a:gd name="T9" fmla="*/ 0 h 42"/>
                </a:gdLst>
                <a:ahLst/>
                <a:cxnLst>
                  <a:cxn ang="0">
                    <a:pos x="T0" y="T1"/>
                  </a:cxn>
                  <a:cxn ang="0">
                    <a:pos x="T2" y="T3"/>
                  </a:cxn>
                  <a:cxn ang="0">
                    <a:pos x="T4" y="T5"/>
                  </a:cxn>
                  <a:cxn ang="0">
                    <a:pos x="T6" y="T7"/>
                  </a:cxn>
                  <a:cxn ang="0">
                    <a:pos x="T8" y="T9"/>
                  </a:cxn>
                </a:cxnLst>
                <a:rect l="0" t="0" r="r" b="b"/>
                <a:pathLst>
                  <a:path w="91" h="42">
                    <a:moveTo>
                      <a:pt x="0" y="0"/>
                    </a:moveTo>
                    <a:lnTo>
                      <a:pt x="11" y="42"/>
                    </a:lnTo>
                    <a:lnTo>
                      <a:pt x="91" y="42"/>
                    </a:lnTo>
                    <a:lnTo>
                      <a:pt x="87"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charset="-122"/>
                  <a:cs typeface="+mn-ea"/>
                  <a:sym typeface="+mn-lt"/>
                </a:endParaRPr>
              </a:p>
            </p:txBody>
          </p:sp>
          <p:sp>
            <p:nvSpPr>
              <p:cNvPr id="89" name="Freeform 197"/>
              <p:cNvSpPr/>
              <p:nvPr/>
            </p:nvSpPr>
            <p:spPr bwMode="auto">
              <a:xfrm>
                <a:off x="5864226" y="4197351"/>
                <a:ext cx="144463" cy="66675"/>
              </a:xfrm>
              <a:custGeom>
                <a:avLst/>
                <a:gdLst>
                  <a:gd name="T0" fmla="*/ 91 w 91"/>
                  <a:gd name="T1" fmla="*/ 0 h 42"/>
                  <a:gd name="T2" fmla="*/ 5 w 91"/>
                  <a:gd name="T3" fmla="*/ 0 h 42"/>
                  <a:gd name="T4" fmla="*/ 0 w 91"/>
                  <a:gd name="T5" fmla="*/ 42 h 42"/>
                  <a:gd name="T6" fmla="*/ 80 w 91"/>
                  <a:gd name="T7" fmla="*/ 42 h 42"/>
                  <a:gd name="T8" fmla="*/ 91 w 91"/>
                  <a:gd name="T9" fmla="*/ 0 h 42"/>
                </a:gdLst>
                <a:ahLst/>
                <a:cxnLst>
                  <a:cxn ang="0">
                    <a:pos x="T0" y="T1"/>
                  </a:cxn>
                  <a:cxn ang="0">
                    <a:pos x="T2" y="T3"/>
                  </a:cxn>
                  <a:cxn ang="0">
                    <a:pos x="T4" y="T5"/>
                  </a:cxn>
                  <a:cxn ang="0">
                    <a:pos x="T6" y="T7"/>
                  </a:cxn>
                  <a:cxn ang="0">
                    <a:pos x="T8" y="T9"/>
                  </a:cxn>
                </a:cxnLst>
                <a:rect l="0" t="0" r="r" b="b"/>
                <a:pathLst>
                  <a:path w="91" h="42">
                    <a:moveTo>
                      <a:pt x="91" y="0"/>
                    </a:moveTo>
                    <a:lnTo>
                      <a:pt x="5" y="0"/>
                    </a:lnTo>
                    <a:lnTo>
                      <a:pt x="0" y="42"/>
                    </a:lnTo>
                    <a:lnTo>
                      <a:pt x="80" y="42"/>
                    </a:lnTo>
                    <a:lnTo>
                      <a:pt x="9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charset="-122"/>
                  <a:cs typeface="+mn-ea"/>
                  <a:sym typeface="+mn-lt"/>
                </a:endParaRPr>
              </a:p>
            </p:txBody>
          </p:sp>
          <p:sp>
            <p:nvSpPr>
              <p:cNvPr id="90" name="Freeform 198"/>
              <p:cNvSpPr/>
              <p:nvPr/>
            </p:nvSpPr>
            <p:spPr bwMode="auto">
              <a:xfrm>
                <a:off x="5884863" y="3849688"/>
                <a:ext cx="349250" cy="185738"/>
              </a:xfrm>
              <a:custGeom>
                <a:avLst/>
                <a:gdLst>
                  <a:gd name="T0" fmla="*/ 96 w 141"/>
                  <a:gd name="T1" fmla="*/ 0 h 75"/>
                  <a:gd name="T2" fmla="*/ 89 w 141"/>
                  <a:gd name="T3" fmla="*/ 3 h 75"/>
                  <a:gd name="T4" fmla="*/ 85 w 141"/>
                  <a:gd name="T5" fmla="*/ 5 h 75"/>
                  <a:gd name="T6" fmla="*/ 49 w 141"/>
                  <a:gd name="T7" fmla="*/ 41 h 75"/>
                  <a:gd name="T8" fmla="*/ 46 w 141"/>
                  <a:gd name="T9" fmla="*/ 46 h 75"/>
                  <a:gd name="T10" fmla="*/ 2 w 141"/>
                  <a:gd name="T11" fmla="*/ 46 h 75"/>
                  <a:gd name="T12" fmla="*/ 0 w 141"/>
                  <a:gd name="T13" fmla="*/ 75 h 75"/>
                  <a:gd name="T14" fmla="*/ 67 w 141"/>
                  <a:gd name="T15" fmla="*/ 75 h 75"/>
                  <a:gd name="T16" fmla="*/ 72 w 141"/>
                  <a:gd name="T17" fmla="*/ 56 h 75"/>
                  <a:gd name="T18" fmla="*/ 101 w 141"/>
                  <a:gd name="T19" fmla="*/ 28 h 75"/>
                  <a:gd name="T20" fmla="*/ 124 w 141"/>
                  <a:gd name="T21" fmla="*/ 28 h 75"/>
                  <a:gd name="T22" fmla="*/ 124 w 141"/>
                  <a:gd name="T23" fmla="*/ 0 h 75"/>
                  <a:gd name="T24" fmla="*/ 96 w 141"/>
                  <a:gd name="T25"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 h="75">
                    <a:moveTo>
                      <a:pt x="96" y="0"/>
                    </a:moveTo>
                    <a:cubicBezTo>
                      <a:pt x="93" y="0"/>
                      <a:pt x="91" y="1"/>
                      <a:pt x="89" y="3"/>
                    </a:cubicBezTo>
                    <a:cubicBezTo>
                      <a:pt x="88" y="3"/>
                      <a:pt x="86" y="4"/>
                      <a:pt x="85" y="5"/>
                    </a:cubicBezTo>
                    <a:cubicBezTo>
                      <a:pt x="73" y="17"/>
                      <a:pt x="61" y="29"/>
                      <a:pt x="49" y="41"/>
                    </a:cubicBezTo>
                    <a:cubicBezTo>
                      <a:pt x="48" y="43"/>
                      <a:pt x="47" y="44"/>
                      <a:pt x="46" y="46"/>
                    </a:cubicBezTo>
                    <a:cubicBezTo>
                      <a:pt x="2" y="46"/>
                      <a:pt x="2" y="46"/>
                      <a:pt x="2" y="46"/>
                    </a:cubicBezTo>
                    <a:cubicBezTo>
                      <a:pt x="0" y="75"/>
                      <a:pt x="0" y="75"/>
                      <a:pt x="0" y="75"/>
                    </a:cubicBezTo>
                    <a:cubicBezTo>
                      <a:pt x="67" y="75"/>
                      <a:pt x="67" y="75"/>
                      <a:pt x="67" y="75"/>
                    </a:cubicBezTo>
                    <a:cubicBezTo>
                      <a:pt x="72" y="56"/>
                      <a:pt x="72" y="56"/>
                      <a:pt x="72" y="56"/>
                    </a:cubicBezTo>
                    <a:cubicBezTo>
                      <a:pt x="82" y="47"/>
                      <a:pt x="91" y="37"/>
                      <a:pt x="101" y="28"/>
                    </a:cubicBezTo>
                    <a:cubicBezTo>
                      <a:pt x="124" y="28"/>
                      <a:pt x="124" y="28"/>
                      <a:pt x="124" y="28"/>
                    </a:cubicBezTo>
                    <a:cubicBezTo>
                      <a:pt x="141" y="28"/>
                      <a:pt x="141" y="0"/>
                      <a:pt x="124" y="0"/>
                    </a:cubicBezTo>
                    <a:lnTo>
                      <a:pt x="9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charset="-122"/>
                  <a:cs typeface="+mn-ea"/>
                  <a:sym typeface="+mn-lt"/>
                </a:endParaRPr>
              </a:p>
            </p:txBody>
          </p:sp>
          <p:sp>
            <p:nvSpPr>
              <p:cNvPr id="91" name="Freeform 199"/>
              <p:cNvSpPr/>
              <p:nvPr/>
            </p:nvSpPr>
            <p:spPr bwMode="auto">
              <a:xfrm>
                <a:off x="5673726" y="3963988"/>
                <a:ext cx="193675" cy="71438"/>
              </a:xfrm>
              <a:custGeom>
                <a:avLst/>
                <a:gdLst>
                  <a:gd name="T0" fmla="*/ 3 w 122"/>
                  <a:gd name="T1" fmla="*/ 45 h 45"/>
                  <a:gd name="T2" fmla="*/ 119 w 122"/>
                  <a:gd name="T3" fmla="*/ 45 h 45"/>
                  <a:gd name="T4" fmla="*/ 122 w 122"/>
                  <a:gd name="T5" fmla="*/ 0 h 45"/>
                  <a:gd name="T6" fmla="*/ 0 w 122"/>
                  <a:gd name="T7" fmla="*/ 0 h 45"/>
                  <a:gd name="T8" fmla="*/ 3 w 122"/>
                  <a:gd name="T9" fmla="*/ 45 h 45"/>
                </a:gdLst>
                <a:ahLst/>
                <a:cxnLst>
                  <a:cxn ang="0">
                    <a:pos x="T0" y="T1"/>
                  </a:cxn>
                  <a:cxn ang="0">
                    <a:pos x="T2" y="T3"/>
                  </a:cxn>
                  <a:cxn ang="0">
                    <a:pos x="T4" y="T5"/>
                  </a:cxn>
                  <a:cxn ang="0">
                    <a:pos x="T6" y="T7"/>
                  </a:cxn>
                  <a:cxn ang="0">
                    <a:pos x="T8" y="T9"/>
                  </a:cxn>
                </a:cxnLst>
                <a:rect l="0" t="0" r="r" b="b"/>
                <a:pathLst>
                  <a:path w="122" h="45">
                    <a:moveTo>
                      <a:pt x="3" y="45"/>
                    </a:moveTo>
                    <a:lnTo>
                      <a:pt x="119" y="45"/>
                    </a:lnTo>
                    <a:lnTo>
                      <a:pt x="122" y="0"/>
                    </a:lnTo>
                    <a:lnTo>
                      <a:pt x="0" y="0"/>
                    </a:lnTo>
                    <a:lnTo>
                      <a:pt x="3"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charset="-122"/>
                  <a:cs typeface="+mn-ea"/>
                  <a:sym typeface="+mn-lt"/>
                </a:endParaRPr>
              </a:p>
            </p:txBody>
          </p:sp>
          <p:sp>
            <p:nvSpPr>
              <p:cNvPr id="92" name="Freeform 200"/>
              <p:cNvSpPr/>
              <p:nvPr/>
            </p:nvSpPr>
            <p:spPr bwMode="auto">
              <a:xfrm>
                <a:off x="5497513" y="4057651"/>
                <a:ext cx="171450" cy="117475"/>
              </a:xfrm>
              <a:custGeom>
                <a:avLst/>
                <a:gdLst>
                  <a:gd name="T0" fmla="*/ 108 w 108"/>
                  <a:gd name="T1" fmla="*/ 74 h 74"/>
                  <a:gd name="T2" fmla="*/ 102 w 108"/>
                  <a:gd name="T3" fmla="*/ 0 h 74"/>
                  <a:gd name="T4" fmla="*/ 0 w 108"/>
                  <a:gd name="T5" fmla="*/ 0 h 74"/>
                  <a:gd name="T6" fmla="*/ 19 w 108"/>
                  <a:gd name="T7" fmla="*/ 74 h 74"/>
                  <a:gd name="T8" fmla="*/ 108 w 108"/>
                  <a:gd name="T9" fmla="*/ 74 h 74"/>
                </a:gdLst>
                <a:ahLst/>
                <a:cxnLst>
                  <a:cxn ang="0">
                    <a:pos x="T0" y="T1"/>
                  </a:cxn>
                  <a:cxn ang="0">
                    <a:pos x="T2" y="T3"/>
                  </a:cxn>
                  <a:cxn ang="0">
                    <a:pos x="T4" y="T5"/>
                  </a:cxn>
                  <a:cxn ang="0">
                    <a:pos x="T6" y="T7"/>
                  </a:cxn>
                  <a:cxn ang="0">
                    <a:pos x="T8" y="T9"/>
                  </a:cxn>
                </a:cxnLst>
                <a:rect l="0" t="0" r="r" b="b"/>
                <a:pathLst>
                  <a:path w="108" h="74">
                    <a:moveTo>
                      <a:pt x="108" y="74"/>
                    </a:moveTo>
                    <a:lnTo>
                      <a:pt x="102" y="0"/>
                    </a:lnTo>
                    <a:lnTo>
                      <a:pt x="0" y="0"/>
                    </a:lnTo>
                    <a:lnTo>
                      <a:pt x="19" y="74"/>
                    </a:lnTo>
                    <a:lnTo>
                      <a:pt x="108" y="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charset="-122"/>
                  <a:cs typeface="+mn-ea"/>
                  <a:sym typeface="+mn-lt"/>
                </a:endParaRPr>
              </a:p>
            </p:txBody>
          </p:sp>
          <p:sp>
            <p:nvSpPr>
              <p:cNvPr id="93" name="Freeform 201"/>
              <p:cNvSpPr/>
              <p:nvPr/>
            </p:nvSpPr>
            <p:spPr bwMode="auto">
              <a:xfrm>
                <a:off x="5470526" y="3963988"/>
                <a:ext cx="188913" cy="71438"/>
              </a:xfrm>
              <a:custGeom>
                <a:avLst/>
                <a:gdLst>
                  <a:gd name="T0" fmla="*/ 0 w 119"/>
                  <a:gd name="T1" fmla="*/ 0 h 45"/>
                  <a:gd name="T2" fmla="*/ 13 w 119"/>
                  <a:gd name="T3" fmla="*/ 45 h 45"/>
                  <a:gd name="T4" fmla="*/ 119 w 119"/>
                  <a:gd name="T5" fmla="*/ 45 h 45"/>
                  <a:gd name="T6" fmla="*/ 114 w 119"/>
                  <a:gd name="T7" fmla="*/ 0 h 45"/>
                  <a:gd name="T8" fmla="*/ 0 w 119"/>
                  <a:gd name="T9" fmla="*/ 0 h 45"/>
                </a:gdLst>
                <a:ahLst/>
                <a:cxnLst>
                  <a:cxn ang="0">
                    <a:pos x="T0" y="T1"/>
                  </a:cxn>
                  <a:cxn ang="0">
                    <a:pos x="T2" y="T3"/>
                  </a:cxn>
                  <a:cxn ang="0">
                    <a:pos x="T4" y="T5"/>
                  </a:cxn>
                  <a:cxn ang="0">
                    <a:pos x="T6" y="T7"/>
                  </a:cxn>
                  <a:cxn ang="0">
                    <a:pos x="T8" y="T9"/>
                  </a:cxn>
                </a:cxnLst>
                <a:rect l="0" t="0" r="r" b="b"/>
                <a:pathLst>
                  <a:path w="119" h="45">
                    <a:moveTo>
                      <a:pt x="0" y="0"/>
                    </a:moveTo>
                    <a:lnTo>
                      <a:pt x="13" y="45"/>
                    </a:lnTo>
                    <a:lnTo>
                      <a:pt x="119" y="45"/>
                    </a:lnTo>
                    <a:lnTo>
                      <a:pt x="114"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charset="-122"/>
                  <a:cs typeface="+mn-ea"/>
                  <a:sym typeface="+mn-lt"/>
                </a:endParaRPr>
              </a:p>
            </p:txBody>
          </p:sp>
          <p:sp>
            <p:nvSpPr>
              <p:cNvPr id="94" name="Freeform 202"/>
              <p:cNvSpPr/>
              <p:nvPr/>
            </p:nvSpPr>
            <p:spPr bwMode="auto">
              <a:xfrm>
                <a:off x="5681663" y="4057651"/>
                <a:ext cx="177800" cy="117475"/>
              </a:xfrm>
              <a:custGeom>
                <a:avLst/>
                <a:gdLst>
                  <a:gd name="T0" fmla="*/ 112 w 112"/>
                  <a:gd name="T1" fmla="*/ 0 h 74"/>
                  <a:gd name="T2" fmla="*/ 0 w 112"/>
                  <a:gd name="T3" fmla="*/ 0 h 74"/>
                  <a:gd name="T4" fmla="*/ 6 w 112"/>
                  <a:gd name="T5" fmla="*/ 74 h 74"/>
                  <a:gd name="T6" fmla="*/ 106 w 112"/>
                  <a:gd name="T7" fmla="*/ 74 h 74"/>
                  <a:gd name="T8" fmla="*/ 112 w 112"/>
                  <a:gd name="T9" fmla="*/ 0 h 74"/>
                </a:gdLst>
                <a:ahLst/>
                <a:cxnLst>
                  <a:cxn ang="0">
                    <a:pos x="T0" y="T1"/>
                  </a:cxn>
                  <a:cxn ang="0">
                    <a:pos x="T2" y="T3"/>
                  </a:cxn>
                  <a:cxn ang="0">
                    <a:pos x="T4" y="T5"/>
                  </a:cxn>
                  <a:cxn ang="0">
                    <a:pos x="T6" y="T7"/>
                  </a:cxn>
                  <a:cxn ang="0">
                    <a:pos x="T8" y="T9"/>
                  </a:cxn>
                </a:cxnLst>
                <a:rect l="0" t="0" r="r" b="b"/>
                <a:pathLst>
                  <a:path w="112" h="74">
                    <a:moveTo>
                      <a:pt x="112" y="0"/>
                    </a:moveTo>
                    <a:lnTo>
                      <a:pt x="0" y="0"/>
                    </a:lnTo>
                    <a:lnTo>
                      <a:pt x="6" y="74"/>
                    </a:lnTo>
                    <a:lnTo>
                      <a:pt x="106" y="74"/>
                    </a:lnTo>
                    <a:lnTo>
                      <a:pt x="1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charset="-122"/>
                  <a:cs typeface="+mn-ea"/>
                  <a:sym typeface="+mn-lt"/>
                </a:endParaRPr>
              </a:p>
            </p:txBody>
          </p:sp>
          <p:sp>
            <p:nvSpPr>
              <p:cNvPr id="95" name="Oval 203"/>
              <p:cNvSpPr>
                <a:spLocks noChangeArrowheads="1"/>
              </p:cNvSpPr>
              <p:nvPr/>
            </p:nvSpPr>
            <p:spPr bwMode="auto">
              <a:xfrm>
                <a:off x="5559426" y="4283076"/>
                <a:ext cx="114300" cy="1158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charset="-122"/>
                  <a:cs typeface="+mn-ea"/>
                  <a:sym typeface="+mn-lt"/>
                </a:endParaRPr>
              </a:p>
            </p:txBody>
          </p:sp>
          <p:sp>
            <p:nvSpPr>
              <p:cNvPr id="96" name="Oval 204"/>
              <p:cNvSpPr>
                <a:spLocks noChangeArrowheads="1"/>
              </p:cNvSpPr>
              <p:nvPr/>
            </p:nvSpPr>
            <p:spPr bwMode="auto">
              <a:xfrm>
                <a:off x="5867401" y="4283076"/>
                <a:ext cx="115888" cy="1158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charset="-122"/>
                  <a:cs typeface="+mn-ea"/>
                  <a:sym typeface="+mn-lt"/>
                </a:endParaRPr>
              </a:p>
            </p:txBody>
          </p:sp>
        </p:grpSp>
      </p:grpSp>
      <p:grpSp>
        <p:nvGrpSpPr>
          <p:cNvPr id="97" name="Group 111"/>
          <p:cNvGrpSpPr/>
          <p:nvPr/>
        </p:nvGrpSpPr>
        <p:grpSpPr>
          <a:xfrm>
            <a:off x="8979826" y="3778310"/>
            <a:ext cx="637112" cy="637112"/>
            <a:chOff x="8979826" y="3778310"/>
            <a:chExt cx="637112" cy="637112"/>
          </a:xfrm>
        </p:grpSpPr>
        <p:sp>
          <p:nvSpPr>
            <p:cNvPr id="98" name="Rectangle 112"/>
            <p:cNvSpPr/>
            <p:nvPr/>
          </p:nvSpPr>
          <p:spPr>
            <a:xfrm flipH="1">
              <a:off x="8979826" y="3778310"/>
              <a:ext cx="637112" cy="637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charset="-122"/>
                <a:cs typeface="+mn-ea"/>
                <a:sym typeface="+mn-lt"/>
              </a:endParaRPr>
            </a:p>
          </p:txBody>
        </p:sp>
        <p:sp>
          <p:nvSpPr>
            <p:cNvPr id="99" name="Rectangle 113"/>
            <p:cNvSpPr/>
            <p:nvPr/>
          </p:nvSpPr>
          <p:spPr>
            <a:xfrm flipH="1">
              <a:off x="9033548" y="3832032"/>
              <a:ext cx="529668" cy="529668"/>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charset="-122"/>
                <a:cs typeface="+mn-ea"/>
                <a:sym typeface="+mn-lt"/>
              </a:endParaRPr>
            </a:p>
          </p:txBody>
        </p:sp>
        <p:grpSp>
          <p:nvGrpSpPr>
            <p:cNvPr id="100" name="Group 114"/>
            <p:cNvGrpSpPr/>
            <p:nvPr/>
          </p:nvGrpSpPr>
          <p:grpSpPr>
            <a:xfrm>
              <a:off x="9115789" y="3913002"/>
              <a:ext cx="365186" cy="367728"/>
              <a:chOff x="5881688" y="1408113"/>
              <a:chExt cx="684213" cy="688976"/>
            </a:xfrm>
            <a:solidFill>
              <a:schemeClr val="bg1"/>
            </a:solidFill>
          </p:grpSpPr>
          <p:sp>
            <p:nvSpPr>
              <p:cNvPr id="101" name="Freeform 246"/>
              <p:cNvSpPr/>
              <p:nvPr/>
            </p:nvSpPr>
            <p:spPr bwMode="auto">
              <a:xfrm>
                <a:off x="6213476" y="1614488"/>
                <a:ext cx="136525" cy="134938"/>
              </a:xfrm>
              <a:custGeom>
                <a:avLst/>
                <a:gdLst>
                  <a:gd name="T0" fmla="*/ 51 w 55"/>
                  <a:gd name="T1" fmla="*/ 55 h 55"/>
                  <a:gd name="T2" fmla="*/ 47 w 55"/>
                  <a:gd name="T3" fmla="*/ 51 h 55"/>
                  <a:gd name="T4" fmla="*/ 3 w 55"/>
                  <a:gd name="T5" fmla="*/ 8 h 55"/>
                  <a:gd name="T6" fmla="*/ 0 w 55"/>
                  <a:gd name="T7" fmla="*/ 4 h 55"/>
                  <a:gd name="T8" fmla="*/ 3 w 55"/>
                  <a:gd name="T9" fmla="*/ 0 h 55"/>
                  <a:gd name="T10" fmla="*/ 55 w 55"/>
                  <a:gd name="T11" fmla="*/ 51 h 55"/>
                  <a:gd name="T12" fmla="*/ 51 w 55"/>
                  <a:gd name="T13" fmla="*/ 55 h 55"/>
                </a:gdLst>
                <a:ahLst/>
                <a:cxnLst>
                  <a:cxn ang="0">
                    <a:pos x="T0" y="T1"/>
                  </a:cxn>
                  <a:cxn ang="0">
                    <a:pos x="T2" y="T3"/>
                  </a:cxn>
                  <a:cxn ang="0">
                    <a:pos x="T4" y="T5"/>
                  </a:cxn>
                  <a:cxn ang="0">
                    <a:pos x="T6" y="T7"/>
                  </a:cxn>
                  <a:cxn ang="0">
                    <a:pos x="T8" y="T9"/>
                  </a:cxn>
                  <a:cxn ang="0">
                    <a:pos x="T10" y="T11"/>
                  </a:cxn>
                  <a:cxn ang="0">
                    <a:pos x="T12" y="T13"/>
                  </a:cxn>
                </a:cxnLst>
                <a:rect l="0" t="0" r="r" b="b"/>
                <a:pathLst>
                  <a:path w="55" h="55">
                    <a:moveTo>
                      <a:pt x="51" y="55"/>
                    </a:moveTo>
                    <a:cubicBezTo>
                      <a:pt x="49" y="55"/>
                      <a:pt x="47" y="53"/>
                      <a:pt x="47" y="51"/>
                    </a:cubicBezTo>
                    <a:cubicBezTo>
                      <a:pt x="47" y="27"/>
                      <a:pt x="27" y="8"/>
                      <a:pt x="3" y="8"/>
                    </a:cubicBezTo>
                    <a:cubicBezTo>
                      <a:pt x="1" y="8"/>
                      <a:pt x="0" y="6"/>
                      <a:pt x="0" y="4"/>
                    </a:cubicBezTo>
                    <a:cubicBezTo>
                      <a:pt x="0" y="2"/>
                      <a:pt x="1" y="0"/>
                      <a:pt x="3" y="0"/>
                    </a:cubicBezTo>
                    <a:cubicBezTo>
                      <a:pt x="32" y="0"/>
                      <a:pt x="55" y="23"/>
                      <a:pt x="55" y="51"/>
                    </a:cubicBezTo>
                    <a:cubicBezTo>
                      <a:pt x="55" y="53"/>
                      <a:pt x="53" y="55"/>
                      <a:pt x="51"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charset="-122"/>
                  <a:cs typeface="+mn-ea"/>
                  <a:sym typeface="+mn-lt"/>
                </a:endParaRPr>
              </a:p>
            </p:txBody>
          </p:sp>
          <p:sp>
            <p:nvSpPr>
              <p:cNvPr id="102" name="Freeform 247"/>
              <p:cNvSpPr/>
              <p:nvPr/>
            </p:nvSpPr>
            <p:spPr bwMode="auto">
              <a:xfrm>
                <a:off x="6243638" y="1816101"/>
                <a:ext cx="44450" cy="176213"/>
              </a:xfrm>
              <a:custGeom>
                <a:avLst/>
                <a:gdLst>
                  <a:gd name="T0" fmla="*/ 9 w 28"/>
                  <a:gd name="T1" fmla="*/ 111 h 111"/>
                  <a:gd name="T2" fmla="*/ 0 w 28"/>
                  <a:gd name="T3" fmla="*/ 110 h 111"/>
                  <a:gd name="T4" fmla="*/ 19 w 28"/>
                  <a:gd name="T5" fmla="*/ 0 h 111"/>
                  <a:gd name="T6" fmla="*/ 28 w 28"/>
                  <a:gd name="T7" fmla="*/ 2 h 111"/>
                  <a:gd name="T8" fmla="*/ 9 w 28"/>
                  <a:gd name="T9" fmla="*/ 111 h 111"/>
                  <a:gd name="T10" fmla="*/ 9 w 28"/>
                  <a:gd name="T11" fmla="*/ 111 h 111"/>
                </a:gdLst>
                <a:ahLst/>
                <a:cxnLst>
                  <a:cxn ang="0">
                    <a:pos x="T0" y="T1"/>
                  </a:cxn>
                  <a:cxn ang="0">
                    <a:pos x="T2" y="T3"/>
                  </a:cxn>
                  <a:cxn ang="0">
                    <a:pos x="T4" y="T5"/>
                  </a:cxn>
                  <a:cxn ang="0">
                    <a:pos x="T6" y="T7"/>
                  </a:cxn>
                  <a:cxn ang="0">
                    <a:pos x="T8" y="T9"/>
                  </a:cxn>
                  <a:cxn ang="0">
                    <a:pos x="T10" y="T11"/>
                  </a:cxn>
                </a:cxnLst>
                <a:rect l="0" t="0" r="r" b="b"/>
                <a:pathLst>
                  <a:path w="28" h="111">
                    <a:moveTo>
                      <a:pt x="9" y="111"/>
                    </a:moveTo>
                    <a:lnTo>
                      <a:pt x="0" y="110"/>
                    </a:lnTo>
                    <a:lnTo>
                      <a:pt x="19" y="0"/>
                    </a:lnTo>
                    <a:lnTo>
                      <a:pt x="28" y="2"/>
                    </a:lnTo>
                    <a:lnTo>
                      <a:pt x="9" y="111"/>
                    </a:lnTo>
                    <a:lnTo>
                      <a:pt x="9"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charset="-122"/>
                  <a:cs typeface="+mn-ea"/>
                  <a:sym typeface="+mn-lt"/>
                </a:endParaRPr>
              </a:p>
            </p:txBody>
          </p:sp>
          <p:sp>
            <p:nvSpPr>
              <p:cNvPr id="103" name="Freeform 248"/>
              <p:cNvSpPr/>
              <p:nvPr/>
            </p:nvSpPr>
            <p:spPr bwMode="auto">
              <a:xfrm>
                <a:off x="6156326" y="1816101"/>
                <a:ext cx="44450" cy="176213"/>
              </a:xfrm>
              <a:custGeom>
                <a:avLst/>
                <a:gdLst>
                  <a:gd name="T0" fmla="*/ 19 w 28"/>
                  <a:gd name="T1" fmla="*/ 111 h 111"/>
                  <a:gd name="T2" fmla="*/ 0 w 28"/>
                  <a:gd name="T3" fmla="*/ 2 h 111"/>
                  <a:gd name="T4" fmla="*/ 10 w 28"/>
                  <a:gd name="T5" fmla="*/ 0 h 111"/>
                  <a:gd name="T6" fmla="*/ 28 w 28"/>
                  <a:gd name="T7" fmla="*/ 110 h 111"/>
                  <a:gd name="T8" fmla="*/ 19 w 28"/>
                  <a:gd name="T9" fmla="*/ 111 h 111"/>
                  <a:gd name="T10" fmla="*/ 19 w 28"/>
                  <a:gd name="T11" fmla="*/ 111 h 111"/>
                </a:gdLst>
                <a:ahLst/>
                <a:cxnLst>
                  <a:cxn ang="0">
                    <a:pos x="T0" y="T1"/>
                  </a:cxn>
                  <a:cxn ang="0">
                    <a:pos x="T2" y="T3"/>
                  </a:cxn>
                  <a:cxn ang="0">
                    <a:pos x="T4" y="T5"/>
                  </a:cxn>
                  <a:cxn ang="0">
                    <a:pos x="T6" y="T7"/>
                  </a:cxn>
                  <a:cxn ang="0">
                    <a:pos x="T8" y="T9"/>
                  </a:cxn>
                  <a:cxn ang="0">
                    <a:pos x="T10" y="T11"/>
                  </a:cxn>
                </a:cxnLst>
                <a:rect l="0" t="0" r="r" b="b"/>
                <a:pathLst>
                  <a:path w="28" h="111">
                    <a:moveTo>
                      <a:pt x="19" y="111"/>
                    </a:moveTo>
                    <a:lnTo>
                      <a:pt x="0" y="2"/>
                    </a:lnTo>
                    <a:lnTo>
                      <a:pt x="10" y="0"/>
                    </a:lnTo>
                    <a:lnTo>
                      <a:pt x="28" y="110"/>
                    </a:lnTo>
                    <a:lnTo>
                      <a:pt x="19" y="111"/>
                    </a:lnTo>
                    <a:lnTo>
                      <a:pt x="19"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charset="-122"/>
                  <a:cs typeface="+mn-ea"/>
                  <a:sym typeface="+mn-lt"/>
                </a:endParaRPr>
              </a:p>
            </p:txBody>
          </p:sp>
          <p:sp>
            <p:nvSpPr>
              <p:cNvPr id="104" name="Freeform 249"/>
              <p:cNvSpPr/>
              <p:nvPr/>
            </p:nvSpPr>
            <p:spPr bwMode="auto">
              <a:xfrm>
                <a:off x="6169026" y="1816101"/>
                <a:ext cx="109538" cy="25400"/>
              </a:xfrm>
              <a:custGeom>
                <a:avLst/>
                <a:gdLst>
                  <a:gd name="T0" fmla="*/ 44 w 44"/>
                  <a:gd name="T1" fmla="*/ 10 h 10"/>
                  <a:gd name="T2" fmla="*/ 40 w 44"/>
                  <a:gd name="T3" fmla="*/ 5 h 10"/>
                  <a:gd name="T4" fmla="*/ 39 w 44"/>
                  <a:gd name="T5" fmla="*/ 3 h 10"/>
                  <a:gd name="T6" fmla="*/ 37 w 44"/>
                  <a:gd name="T7" fmla="*/ 5 h 10"/>
                  <a:gd name="T8" fmla="*/ 33 w 44"/>
                  <a:gd name="T9" fmla="*/ 10 h 10"/>
                  <a:gd name="T10" fmla="*/ 29 w 44"/>
                  <a:gd name="T11" fmla="*/ 5 h 10"/>
                  <a:gd name="T12" fmla="*/ 28 w 44"/>
                  <a:gd name="T13" fmla="*/ 3 h 10"/>
                  <a:gd name="T14" fmla="*/ 26 w 44"/>
                  <a:gd name="T15" fmla="*/ 5 h 10"/>
                  <a:gd name="T16" fmla="*/ 22 w 44"/>
                  <a:gd name="T17" fmla="*/ 10 h 10"/>
                  <a:gd name="T18" fmla="*/ 18 w 44"/>
                  <a:gd name="T19" fmla="*/ 5 h 10"/>
                  <a:gd name="T20" fmla="*/ 16 w 44"/>
                  <a:gd name="T21" fmla="*/ 3 h 10"/>
                  <a:gd name="T22" fmla="*/ 15 w 44"/>
                  <a:gd name="T23" fmla="*/ 5 h 10"/>
                  <a:gd name="T24" fmla="*/ 11 w 44"/>
                  <a:gd name="T25" fmla="*/ 10 h 10"/>
                  <a:gd name="T26" fmla="*/ 7 w 44"/>
                  <a:gd name="T27" fmla="*/ 5 h 10"/>
                  <a:gd name="T28" fmla="*/ 5 w 44"/>
                  <a:gd name="T29" fmla="*/ 3 h 10"/>
                  <a:gd name="T30" fmla="*/ 4 w 44"/>
                  <a:gd name="T31" fmla="*/ 5 h 10"/>
                  <a:gd name="T32" fmla="*/ 0 w 44"/>
                  <a:gd name="T33" fmla="*/ 10 h 10"/>
                  <a:gd name="T34" fmla="*/ 0 w 44"/>
                  <a:gd name="T35" fmla="*/ 6 h 10"/>
                  <a:gd name="T36" fmla="*/ 1 w 44"/>
                  <a:gd name="T37" fmla="*/ 4 h 10"/>
                  <a:gd name="T38" fmla="*/ 5 w 44"/>
                  <a:gd name="T39" fmla="*/ 0 h 10"/>
                  <a:gd name="T40" fmla="*/ 9 w 44"/>
                  <a:gd name="T41" fmla="*/ 4 h 10"/>
                  <a:gd name="T42" fmla="*/ 11 w 44"/>
                  <a:gd name="T43" fmla="*/ 6 h 10"/>
                  <a:gd name="T44" fmla="*/ 12 w 44"/>
                  <a:gd name="T45" fmla="*/ 4 h 10"/>
                  <a:gd name="T46" fmla="*/ 16 w 44"/>
                  <a:gd name="T47" fmla="*/ 0 h 10"/>
                  <a:gd name="T48" fmla="*/ 21 w 44"/>
                  <a:gd name="T49" fmla="*/ 4 h 10"/>
                  <a:gd name="T50" fmla="*/ 22 w 44"/>
                  <a:gd name="T51" fmla="*/ 6 h 10"/>
                  <a:gd name="T52" fmla="*/ 23 w 44"/>
                  <a:gd name="T53" fmla="*/ 4 h 10"/>
                  <a:gd name="T54" fmla="*/ 28 w 44"/>
                  <a:gd name="T55" fmla="*/ 0 h 10"/>
                  <a:gd name="T56" fmla="*/ 32 w 44"/>
                  <a:gd name="T57" fmla="*/ 4 h 10"/>
                  <a:gd name="T58" fmla="*/ 33 w 44"/>
                  <a:gd name="T59" fmla="*/ 6 h 10"/>
                  <a:gd name="T60" fmla="*/ 35 w 44"/>
                  <a:gd name="T61" fmla="*/ 4 h 10"/>
                  <a:gd name="T62" fmla="*/ 39 w 44"/>
                  <a:gd name="T63" fmla="*/ 0 h 10"/>
                  <a:gd name="T64" fmla="*/ 43 w 44"/>
                  <a:gd name="T65" fmla="*/ 4 h 10"/>
                  <a:gd name="T66" fmla="*/ 44 w 44"/>
                  <a:gd name="T67" fmla="*/ 6 h 10"/>
                  <a:gd name="T68" fmla="*/ 44 w 44"/>
                  <a:gd name="T6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 h="10">
                    <a:moveTo>
                      <a:pt x="44" y="10"/>
                    </a:moveTo>
                    <a:cubicBezTo>
                      <a:pt x="42" y="10"/>
                      <a:pt x="41" y="7"/>
                      <a:pt x="40" y="5"/>
                    </a:cubicBezTo>
                    <a:cubicBezTo>
                      <a:pt x="40" y="5"/>
                      <a:pt x="39" y="3"/>
                      <a:pt x="39" y="3"/>
                    </a:cubicBezTo>
                    <a:cubicBezTo>
                      <a:pt x="38" y="3"/>
                      <a:pt x="38" y="5"/>
                      <a:pt x="37" y="5"/>
                    </a:cubicBezTo>
                    <a:cubicBezTo>
                      <a:pt x="37" y="7"/>
                      <a:pt x="36" y="10"/>
                      <a:pt x="33" y="10"/>
                    </a:cubicBezTo>
                    <a:cubicBezTo>
                      <a:pt x="31" y="10"/>
                      <a:pt x="30" y="7"/>
                      <a:pt x="29" y="5"/>
                    </a:cubicBezTo>
                    <a:cubicBezTo>
                      <a:pt x="29" y="5"/>
                      <a:pt x="28" y="3"/>
                      <a:pt x="28" y="3"/>
                    </a:cubicBezTo>
                    <a:cubicBezTo>
                      <a:pt x="27" y="3"/>
                      <a:pt x="27" y="5"/>
                      <a:pt x="26" y="5"/>
                    </a:cubicBezTo>
                    <a:cubicBezTo>
                      <a:pt x="25" y="7"/>
                      <a:pt x="24" y="10"/>
                      <a:pt x="22" y="10"/>
                    </a:cubicBezTo>
                    <a:cubicBezTo>
                      <a:pt x="20" y="10"/>
                      <a:pt x="19" y="7"/>
                      <a:pt x="18" y="5"/>
                    </a:cubicBezTo>
                    <a:cubicBezTo>
                      <a:pt x="17" y="5"/>
                      <a:pt x="17" y="3"/>
                      <a:pt x="16" y="3"/>
                    </a:cubicBezTo>
                    <a:cubicBezTo>
                      <a:pt x="16" y="3"/>
                      <a:pt x="15" y="5"/>
                      <a:pt x="15" y="5"/>
                    </a:cubicBezTo>
                    <a:cubicBezTo>
                      <a:pt x="14" y="7"/>
                      <a:pt x="13" y="10"/>
                      <a:pt x="11" y="10"/>
                    </a:cubicBezTo>
                    <a:cubicBezTo>
                      <a:pt x="8" y="10"/>
                      <a:pt x="7" y="7"/>
                      <a:pt x="7" y="5"/>
                    </a:cubicBezTo>
                    <a:cubicBezTo>
                      <a:pt x="6" y="5"/>
                      <a:pt x="6" y="3"/>
                      <a:pt x="5" y="3"/>
                    </a:cubicBezTo>
                    <a:cubicBezTo>
                      <a:pt x="5" y="3"/>
                      <a:pt x="4" y="5"/>
                      <a:pt x="4" y="5"/>
                    </a:cubicBezTo>
                    <a:cubicBezTo>
                      <a:pt x="3" y="7"/>
                      <a:pt x="2" y="10"/>
                      <a:pt x="0" y="10"/>
                    </a:cubicBezTo>
                    <a:cubicBezTo>
                      <a:pt x="0" y="6"/>
                      <a:pt x="0" y="6"/>
                      <a:pt x="0" y="6"/>
                    </a:cubicBezTo>
                    <a:cubicBezTo>
                      <a:pt x="0" y="6"/>
                      <a:pt x="1" y="5"/>
                      <a:pt x="1" y="4"/>
                    </a:cubicBezTo>
                    <a:cubicBezTo>
                      <a:pt x="2" y="2"/>
                      <a:pt x="3" y="0"/>
                      <a:pt x="5" y="0"/>
                    </a:cubicBezTo>
                    <a:cubicBezTo>
                      <a:pt x="8" y="0"/>
                      <a:pt x="9" y="2"/>
                      <a:pt x="9" y="4"/>
                    </a:cubicBezTo>
                    <a:cubicBezTo>
                      <a:pt x="10" y="5"/>
                      <a:pt x="10" y="6"/>
                      <a:pt x="11" y="6"/>
                    </a:cubicBezTo>
                    <a:cubicBezTo>
                      <a:pt x="11" y="6"/>
                      <a:pt x="12" y="5"/>
                      <a:pt x="12" y="4"/>
                    </a:cubicBezTo>
                    <a:cubicBezTo>
                      <a:pt x="13" y="2"/>
                      <a:pt x="14" y="0"/>
                      <a:pt x="16" y="0"/>
                    </a:cubicBezTo>
                    <a:cubicBezTo>
                      <a:pt x="19" y="0"/>
                      <a:pt x="20" y="2"/>
                      <a:pt x="21" y="4"/>
                    </a:cubicBezTo>
                    <a:cubicBezTo>
                      <a:pt x="21" y="5"/>
                      <a:pt x="22" y="6"/>
                      <a:pt x="22" y="6"/>
                    </a:cubicBezTo>
                    <a:cubicBezTo>
                      <a:pt x="22" y="6"/>
                      <a:pt x="23" y="5"/>
                      <a:pt x="23" y="4"/>
                    </a:cubicBezTo>
                    <a:cubicBezTo>
                      <a:pt x="24" y="2"/>
                      <a:pt x="25" y="0"/>
                      <a:pt x="28" y="0"/>
                    </a:cubicBezTo>
                    <a:cubicBezTo>
                      <a:pt x="30" y="0"/>
                      <a:pt x="31" y="2"/>
                      <a:pt x="32" y="4"/>
                    </a:cubicBezTo>
                    <a:cubicBezTo>
                      <a:pt x="32" y="5"/>
                      <a:pt x="33" y="6"/>
                      <a:pt x="33" y="6"/>
                    </a:cubicBezTo>
                    <a:cubicBezTo>
                      <a:pt x="34" y="6"/>
                      <a:pt x="34" y="5"/>
                      <a:pt x="35" y="4"/>
                    </a:cubicBezTo>
                    <a:cubicBezTo>
                      <a:pt x="35" y="2"/>
                      <a:pt x="36" y="0"/>
                      <a:pt x="39" y="0"/>
                    </a:cubicBezTo>
                    <a:cubicBezTo>
                      <a:pt x="41" y="0"/>
                      <a:pt x="42" y="2"/>
                      <a:pt x="43" y="4"/>
                    </a:cubicBezTo>
                    <a:cubicBezTo>
                      <a:pt x="43" y="5"/>
                      <a:pt x="44" y="6"/>
                      <a:pt x="44" y="6"/>
                    </a:cubicBezTo>
                    <a:cubicBezTo>
                      <a:pt x="44" y="10"/>
                      <a:pt x="44" y="10"/>
                      <a:pt x="4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charset="-122"/>
                  <a:cs typeface="+mn-ea"/>
                  <a:sym typeface="+mn-lt"/>
                </a:endParaRPr>
              </a:p>
            </p:txBody>
          </p:sp>
          <p:sp>
            <p:nvSpPr>
              <p:cNvPr id="105" name="Freeform 250"/>
              <p:cNvSpPr/>
              <p:nvPr/>
            </p:nvSpPr>
            <p:spPr bwMode="auto">
              <a:xfrm>
                <a:off x="6213476" y="1408113"/>
                <a:ext cx="17463" cy="120650"/>
              </a:xfrm>
              <a:custGeom>
                <a:avLst/>
                <a:gdLst>
                  <a:gd name="T0" fmla="*/ 3 w 7"/>
                  <a:gd name="T1" fmla="*/ 49 h 49"/>
                  <a:gd name="T2" fmla="*/ 0 w 7"/>
                  <a:gd name="T3" fmla="*/ 45 h 49"/>
                  <a:gd name="T4" fmla="*/ 0 w 7"/>
                  <a:gd name="T5" fmla="*/ 4 h 49"/>
                  <a:gd name="T6" fmla="*/ 3 w 7"/>
                  <a:gd name="T7" fmla="*/ 0 h 49"/>
                  <a:gd name="T8" fmla="*/ 7 w 7"/>
                  <a:gd name="T9" fmla="*/ 4 h 49"/>
                  <a:gd name="T10" fmla="*/ 7 w 7"/>
                  <a:gd name="T11" fmla="*/ 45 h 49"/>
                  <a:gd name="T12" fmla="*/ 3 w 7"/>
                  <a:gd name="T13" fmla="*/ 49 h 49"/>
                </a:gdLst>
                <a:ahLst/>
                <a:cxnLst>
                  <a:cxn ang="0">
                    <a:pos x="T0" y="T1"/>
                  </a:cxn>
                  <a:cxn ang="0">
                    <a:pos x="T2" y="T3"/>
                  </a:cxn>
                  <a:cxn ang="0">
                    <a:pos x="T4" y="T5"/>
                  </a:cxn>
                  <a:cxn ang="0">
                    <a:pos x="T6" y="T7"/>
                  </a:cxn>
                  <a:cxn ang="0">
                    <a:pos x="T8" y="T9"/>
                  </a:cxn>
                  <a:cxn ang="0">
                    <a:pos x="T10" y="T11"/>
                  </a:cxn>
                  <a:cxn ang="0">
                    <a:pos x="T12" y="T13"/>
                  </a:cxn>
                </a:cxnLst>
                <a:rect l="0" t="0" r="r" b="b"/>
                <a:pathLst>
                  <a:path w="7" h="49">
                    <a:moveTo>
                      <a:pt x="3" y="49"/>
                    </a:moveTo>
                    <a:cubicBezTo>
                      <a:pt x="1" y="49"/>
                      <a:pt x="0" y="47"/>
                      <a:pt x="0" y="45"/>
                    </a:cubicBezTo>
                    <a:cubicBezTo>
                      <a:pt x="0" y="4"/>
                      <a:pt x="0" y="4"/>
                      <a:pt x="0" y="4"/>
                    </a:cubicBezTo>
                    <a:cubicBezTo>
                      <a:pt x="0" y="2"/>
                      <a:pt x="1" y="0"/>
                      <a:pt x="3" y="0"/>
                    </a:cubicBezTo>
                    <a:cubicBezTo>
                      <a:pt x="6" y="0"/>
                      <a:pt x="7" y="2"/>
                      <a:pt x="7" y="4"/>
                    </a:cubicBezTo>
                    <a:cubicBezTo>
                      <a:pt x="7" y="45"/>
                      <a:pt x="7" y="45"/>
                      <a:pt x="7" y="45"/>
                    </a:cubicBezTo>
                    <a:cubicBezTo>
                      <a:pt x="7" y="47"/>
                      <a:pt x="6" y="49"/>
                      <a:pt x="3"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charset="-122"/>
                  <a:cs typeface="+mn-ea"/>
                  <a:sym typeface="+mn-lt"/>
                </a:endParaRPr>
              </a:p>
            </p:txBody>
          </p:sp>
          <p:sp>
            <p:nvSpPr>
              <p:cNvPr id="106" name="Freeform 251"/>
              <p:cNvSpPr/>
              <p:nvPr/>
            </p:nvSpPr>
            <p:spPr bwMode="auto">
              <a:xfrm>
                <a:off x="6324601" y="1452563"/>
                <a:ext cx="74613" cy="106363"/>
              </a:xfrm>
              <a:custGeom>
                <a:avLst/>
                <a:gdLst>
                  <a:gd name="T0" fmla="*/ 5 w 30"/>
                  <a:gd name="T1" fmla="*/ 43 h 43"/>
                  <a:gd name="T2" fmla="*/ 3 w 30"/>
                  <a:gd name="T3" fmla="*/ 43 h 43"/>
                  <a:gd name="T4" fmla="*/ 1 w 30"/>
                  <a:gd name="T5" fmla="*/ 37 h 43"/>
                  <a:gd name="T6" fmla="*/ 22 w 30"/>
                  <a:gd name="T7" fmla="*/ 2 h 43"/>
                  <a:gd name="T8" fmla="*/ 27 w 30"/>
                  <a:gd name="T9" fmla="*/ 1 h 43"/>
                  <a:gd name="T10" fmla="*/ 28 w 30"/>
                  <a:gd name="T11" fmla="*/ 6 h 43"/>
                  <a:gd name="T12" fmla="*/ 8 w 30"/>
                  <a:gd name="T13" fmla="*/ 41 h 43"/>
                  <a:gd name="T14" fmla="*/ 5 w 30"/>
                  <a:gd name="T15" fmla="*/ 43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43">
                    <a:moveTo>
                      <a:pt x="5" y="43"/>
                    </a:moveTo>
                    <a:cubicBezTo>
                      <a:pt x="4" y="43"/>
                      <a:pt x="3" y="43"/>
                      <a:pt x="3" y="43"/>
                    </a:cubicBezTo>
                    <a:cubicBezTo>
                      <a:pt x="1" y="41"/>
                      <a:pt x="0" y="39"/>
                      <a:pt x="1" y="37"/>
                    </a:cubicBezTo>
                    <a:cubicBezTo>
                      <a:pt x="22" y="2"/>
                      <a:pt x="22" y="2"/>
                      <a:pt x="22" y="2"/>
                    </a:cubicBezTo>
                    <a:cubicBezTo>
                      <a:pt x="23" y="0"/>
                      <a:pt x="25" y="0"/>
                      <a:pt x="27" y="1"/>
                    </a:cubicBezTo>
                    <a:cubicBezTo>
                      <a:pt x="29" y="2"/>
                      <a:pt x="30" y="4"/>
                      <a:pt x="28" y="6"/>
                    </a:cubicBezTo>
                    <a:cubicBezTo>
                      <a:pt x="8" y="41"/>
                      <a:pt x="8" y="41"/>
                      <a:pt x="8" y="41"/>
                    </a:cubicBezTo>
                    <a:cubicBezTo>
                      <a:pt x="7" y="42"/>
                      <a:pt x="6" y="43"/>
                      <a:pt x="5"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charset="-122"/>
                  <a:cs typeface="+mn-ea"/>
                  <a:sym typeface="+mn-lt"/>
                </a:endParaRPr>
              </a:p>
            </p:txBody>
          </p:sp>
          <p:sp>
            <p:nvSpPr>
              <p:cNvPr id="107" name="Freeform 252"/>
              <p:cNvSpPr/>
              <p:nvPr/>
            </p:nvSpPr>
            <p:spPr bwMode="auto">
              <a:xfrm>
                <a:off x="6408738" y="1571626"/>
                <a:ext cx="109538" cy="71438"/>
              </a:xfrm>
              <a:custGeom>
                <a:avLst/>
                <a:gdLst>
                  <a:gd name="T0" fmla="*/ 5 w 44"/>
                  <a:gd name="T1" fmla="*/ 29 h 29"/>
                  <a:gd name="T2" fmla="*/ 1 w 44"/>
                  <a:gd name="T3" fmla="*/ 27 h 29"/>
                  <a:gd name="T4" fmla="*/ 3 w 44"/>
                  <a:gd name="T5" fmla="*/ 22 h 29"/>
                  <a:gd name="T6" fmla="*/ 38 w 44"/>
                  <a:gd name="T7" fmla="*/ 1 h 29"/>
                  <a:gd name="T8" fmla="*/ 43 w 44"/>
                  <a:gd name="T9" fmla="*/ 3 h 29"/>
                  <a:gd name="T10" fmla="*/ 42 w 44"/>
                  <a:gd name="T11" fmla="*/ 8 h 29"/>
                  <a:gd name="T12" fmla="*/ 7 w 44"/>
                  <a:gd name="T13" fmla="*/ 28 h 29"/>
                  <a:gd name="T14" fmla="*/ 5 w 44"/>
                  <a:gd name="T15" fmla="*/ 29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29">
                    <a:moveTo>
                      <a:pt x="5" y="29"/>
                    </a:moveTo>
                    <a:cubicBezTo>
                      <a:pt x="3" y="29"/>
                      <a:pt x="2" y="28"/>
                      <a:pt x="1" y="27"/>
                    </a:cubicBezTo>
                    <a:cubicBezTo>
                      <a:pt x="0" y="25"/>
                      <a:pt x="1" y="23"/>
                      <a:pt x="3" y="22"/>
                    </a:cubicBezTo>
                    <a:cubicBezTo>
                      <a:pt x="38" y="1"/>
                      <a:pt x="38" y="1"/>
                      <a:pt x="38" y="1"/>
                    </a:cubicBezTo>
                    <a:cubicBezTo>
                      <a:pt x="40" y="0"/>
                      <a:pt x="42" y="1"/>
                      <a:pt x="43" y="3"/>
                    </a:cubicBezTo>
                    <a:cubicBezTo>
                      <a:pt x="44" y="5"/>
                      <a:pt x="44" y="7"/>
                      <a:pt x="42" y="8"/>
                    </a:cubicBezTo>
                    <a:cubicBezTo>
                      <a:pt x="7" y="28"/>
                      <a:pt x="7" y="28"/>
                      <a:pt x="7" y="28"/>
                    </a:cubicBezTo>
                    <a:cubicBezTo>
                      <a:pt x="6" y="29"/>
                      <a:pt x="5" y="29"/>
                      <a:pt x="5"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charset="-122"/>
                  <a:cs typeface="+mn-ea"/>
                  <a:sym typeface="+mn-lt"/>
                </a:endParaRPr>
              </a:p>
            </p:txBody>
          </p:sp>
          <p:sp>
            <p:nvSpPr>
              <p:cNvPr id="108" name="Freeform 253"/>
              <p:cNvSpPr/>
              <p:nvPr/>
            </p:nvSpPr>
            <p:spPr bwMode="auto">
              <a:xfrm>
                <a:off x="6442076" y="1739901"/>
                <a:ext cx="123825" cy="17463"/>
              </a:xfrm>
              <a:custGeom>
                <a:avLst/>
                <a:gdLst>
                  <a:gd name="T0" fmla="*/ 46 w 50"/>
                  <a:gd name="T1" fmla="*/ 7 h 7"/>
                  <a:gd name="T2" fmla="*/ 4 w 50"/>
                  <a:gd name="T3" fmla="*/ 7 h 7"/>
                  <a:gd name="T4" fmla="*/ 0 w 50"/>
                  <a:gd name="T5" fmla="*/ 4 h 7"/>
                  <a:gd name="T6" fmla="*/ 4 w 50"/>
                  <a:gd name="T7" fmla="*/ 0 h 7"/>
                  <a:gd name="T8" fmla="*/ 46 w 50"/>
                  <a:gd name="T9" fmla="*/ 0 h 7"/>
                  <a:gd name="T10" fmla="*/ 50 w 50"/>
                  <a:gd name="T11" fmla="*/ 4 h 7"/>
                  <a:gd name="T12" fmla="*/ 46 w 50"/>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50" h="7">
                    <a:moveTo>
                      <a:pt x="46" y="7"/>
                    </a:moveTo>
                    <a:cubicBezTo>
                      <a:pt x="4" y="7"/>
                      <a:pt x="4" y="7"/>
                      <a:pt x="4" y="7"/>
                    </a:cubicBezTo>
                    <a:cubicBezTo>
                      <a:pt x="2" y="7"/>
                      <a:pt x="0" y="6"/>
                      <a:pt x="0" y="4"/>
                    </a:cubicBezTo>
                    <a:cubicBezTo>
                      <a:pt x="0" y="1"/>
                      <a:pt x="2" y="0"/>
                      <a:pt x="4" y="0"/>
                    </a:cubicBezTo>
                    <a:cubicBezTo>
                      <a:pt x="46" y="0"/>
                      <a:pt x="46" y="0"/>
                      <a:pt x="46" y="0"/>
                    </a:cubicBezTo>
                    <a:cubicBezTo>
                      <a:pt x="48" y="0"/>
                      <a:pt x="50" y="1"/>
                      <a:pt x="50" y="4"/>
                    </a:cubicBezTo>
                    <a:cubicBezTo>
                      <a:pt x="50" y="6"/>
                      <a:pt x="48" y="7"/>
                      <a:pt x="4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charset="-122"/>
                  <a:cs typeface="+mn-ea"/>
                  <a:sym typeface="+mn-lt"/>
                </a:endParaRPr>
              </a:p>
            </p:txBody>
          </p:sp>
          <p:sp>
            <p:nvSpPr>
              <p:cNvPr id="109" name="Freeform 254"/>
              <p:cNvSpPr/>
              <p:nvPr/>
            </p:nvSpPr>
            <p:spPr bwMode="auto">
              <a:xfrm>
                <a:off x="6408738" y="1854201"/>
                <a:ext cx="109538" cy="69850"/>
              </a:xfrm>
              <a:custGeom>
                <a:avLst/>
                <a:gdLst>
                  <a:gd name="T0" fmla="*/ 40 w 44"/>
                  <a:gd name="T1" fmla="*/ 28 h 28"/>
                  <a:gd name="T2" fmla="*/ 38 w 44"/>
                  <a:gd name="T3" fmla="*/ 28 h 28"/>
                  <a:gd name="T4" fmla="*/ 3 w 44"/>
                  <a:gd name="T5" fmla="*/ 7 h 28"/>
                  <a:gd name="T6" fmla="*/ 1 w 44"/>
                  <a:gd name="T7" fmla="*/ 2 h 28"/>
                  <a:gd name="T8" fmla="*/ 7 w 44"/>
                  <a:gd name="T9" fmla="*/ 1 h 28"/>
                  <a:gd name="T10" fmla="*/ 42 w 44"/>
                  <a:gd name="T11" fmla="*/ 21 h 28"/>
                  <a:gd name="T12" fmla="*/ 43 w 44"/>
                  <a:gd name="T13" fmla="*/ 26 h 28"/>
                  <a:gd name="T14" fmla="*/ 40 w 44"/>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28">
                    <a:moveTo>
                      <a:pt x="40" y="28"/>
                    </a:moveTo>
                    <a:cubicBezTo>
                      <a:pt x="39" y="28"/>
                      <a:pt x="39" y="28"/>
                      <a:pt x="38" y="28"/>
                    </a:cubicBezTo>
                    <a:cubicBezTo>
                      <a:pt x="3" y="7"/>
                      <a:pt x="3" y="7"/>
                      <a:pt x="3" y="7"/>
                    </a:cubicBezTo>
                    <a:cubicBezTo>
                      <a:pt x="1" y="6"/>
                      <a:pt x="0" y="4"/>
                      <a:pt x="1" y="2"/>
                    </a:cubicBezTo>
                    <a:cubicBezTo>
                      <a:pt x="3" y="0"/>
                      <a:pt x="5" y="0"/>
                      <a:pt x="7" y="1"/>
                    </a:cubicBezTo>
                    <a:cubicBezTo>
                      <a:pt x="42" y="21"/>
                      <a:pt x="42" y="21"/>
                      <a:pt x="42" y="21"/>
                    </a:cubicBezTo>
                    <a:cubicBezTo>
                      <a:pt x="44" y="22"/>
                      <a:pt x="44" y="24"/>
                      <a:pt x="43" y="26"/>
                    </a:cubicBezTo>
                    <a:cubicBezTo>
                      <a:pt x="43" y="27"/>
                      <a:pt x="41" y="28"/>
                      <a:pt x="40"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charset="-122"/>
                  <a:cs typeface="+mn-ea"/>
                  <a:sym typeface="+mn-lt"/>
                </a:endParaRPr>
              </a:p>
            </p:txBody>
          </p:sp>
          <p:sp>
            <p:nvSpPr>
              <p:cNvPr id="110" name="Freeform 255"/>
              <p:cNvSpPr/>
              <p:nvPr/>
            </p:nvSpPr>
            <p:spPr bwMode="auto">
              <a:xfrm>
                <a:off x="6045201" y="1452563"/>
                <a:ext cx="71438" cy="106363"/>
              </a:xfrm>
              <a:custGeom>
                <a:avLst/>
                <a:gdLst>
                  <a:gd name="T0" fmla="*/ 25 w 29"/>
                  <a:gd name="T1" fmla="*/ 43 h 43"/>
                  <a:gd name="T2" fmla="*/ 22 w 29"/>
                  <a:gd name="T3" fmla="*/ 41 h 43"/>
                  <a:gd name="T4" fmla="*/ 1 w 29"/>
                  <a:gd name="T5" fmla="*/ 6 h 43"/>
                  <a:gd name="T6" fmla="*/ 3 w 29"/>
                  <a:gd name="T7" fmla="*/ 1 h 43"/>
                  <a:gd name="T8" fmla="*/ 8 w 29"/>
                  <a:gd name="T9" fmla="*/ 2 h 43"/>
                  <a:gd name="T10" fmla="*/ 28 w 29"/>
                  <a:gd name="T11" fmla="*/ 37 h 43"/>
                  <a:gd name="T12" fmla="*/ 27 w 29"/>
                  <a:gd name="T13" fmla="*/ 43 h 43"/>
                  <a:gd name="T14" fmla="*/ 25 w 29"/>
                  <a:gd name="T15" fmla="*/ 43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43">
                    <a:moveTo>
                      <a:pt x="25" y="43"/>
                    </a:moveTo>
                    <a:cubicBezTo>
                      <a:pt x="24" y="43"/>
                      <a:pt x="22" y="42"/>
                      <a:pt x="22" y="41"/>
                    </a:cubicBezTo>
                    <a:cubicBezTo>
                      <a:pt x="1" y="6"/>
                      <a:pt x="1" y="6"/>
                      <a:pt x="1" y="6"/>
                    </a:cubicBezTo>
                    <a:cubicBezTo>
                      <a:pt x="0" y="4"/>
                      <a:pt x="1" y="2"/>
                      <a:pt x="3" y="1"/>
                    </a:cubicBezTo>
                    <a:cubicBezTo>
                      <a:pt x="5" y="0"/>
                      <a:pt x="7" y="0"/>
                      <a:pt x="8" y="2"/>
                    </a:cubicBezTo>
                    <a:cubicBezTo>
                      <a:pt x="28" y="37"/>
                      <a:pt x="28" y="37"/>
                      <a:pt x="28" y="37"/>
                    </a:cubicBezTo>
                    <a:cubicBezTo>
                      <a:pt x="29" y="39"/>
                      <a:pt x="29" y="41"/>
                      <a:pt x="27" y="43"/>
                    </a:cubicBezTo>
                    <a:cubicBezTo>
                      <a:pt x="26" y="43"/>
                      <a:pt x="26" y="43"/>
                      <a:pt x="25"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charset="-122"/>
                  <a:cs typeface="+mn-ea"/>
                  <a:sym typeface="+mn-lt"/>
                </a:endParaRPr>
              </a:p>
            </p:txBody>
          </p:sp>
          <p:sp>
            <p:nvSpPr>
              <p:cNvPr id="111" name="Freeform 256"/>
              <p:cNvSpPr/>
              <p:nvPr/>
            </p:nvSpPr>
            <p:spPr bwMode="auto">
              <a:xfrm>
                <a:off x="5924551" y="1571626"/>
                <a:ext cx="107950" cy="71438"/>
              </a:xfrm>
              <a:custGeom>
                <a:avLst/>
                <a:gdLst>
                  <a:gd name="T0" fmla="*/ 40 w 44"/>
                  <a:gd name="T1" fmla="*/ 29 h 29"/>
                  <a:gd name="T2" fmla="*/ 38 w 44"/>
                  <a:gd name="T3" fmla="*/ 29 h 29"/>
                  <a:gd name="T4" fmla="*/ 3 w 44"/>
                  <a:gd name="T5" fmla="*/ 8 h 29"/>
                  <a:gd name="T6" fmla="*/ 1 w 44"/>
                  <a:gd name="T7" fmla="*/ 3 h 29"/>
                  <a:gd name="T8" fmla="*/ 7 w 44"/>
                  <a:gd name="T9" fmla="*/ 2 h 29"/>
                  <a:gd name="T10" fmla="*/ 42 w 44"/>
                  <a:gd name="T11" fmla="*/ 22 h 29"/>
                  <a:gd name="T12" fmla="*/ 43 w 44"/>
                  <a:gd name="T13" fmla="*/ 27 h 29"/>
                  <a:gd name="T14" fmla="*/ 40 w 44"/>
                  <a:gd name="T15" fmla="*/ 29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29">
                    <a:moveTo>
                      <a:pt x="40" y="29"/>
                    </a:moveTo>
                    <a:cubicBezTo>
                      <a:pt x="39" y="29"/>
                      <a:pt x="39" y="29"/>
                      <a:pt x="38" y="29"/>
                    </a:cubicBezTo>
                    <a:cubicBezTo>
                      <a:pt x="3" y="8"/>
                      <a:pt x="3" y="8"/>
                      <a:pt x="3" y="8"/>
                    </a:cubicBezTo>
                    <a:cubicBezTo>
                      <a:pt x="1" y="7"/>
                      <a:pt x="0" y="5"/>
                      <a:pt x="1" y="3"/>
                    </a:cubicBezTo>
                    <a:cubicBezTo>
                      <a:pt x="3" y="1"/>
                      <a:pt x="5" y="0"/>
                      <a:pt x="7" y="2"/>
                    </a:cubicBezTo>
                    <a:cubicBezTo>
                      <a:pt x="42" y="22"/>
                      <a:pt x="42" y="22"/>
                      <a:pt x="42" y="22"/>
                    </a:cubicBezTo>
                    <a:cubicBezTo>
                      <a:pt x="44" y="23"/>
                      <a:pt x="44" y="25"/>
                      <a:pt x="43" y="27"/>
                    </a:cubicBezTo>
                    <a:cubicBezTo>
                      <a:pt x="43" y="28"/>
                      <a:pt x="41" y="29"/>
                      <a:pt x="40"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charset="-122"/>
                  <a:cs typeface="+mn-ea"/>
                  <a:sym typeface="+mn-lt"/>
                </a:endParaRPr>
              </a:p>
            </p:txBody>
          </p:sp>
          <p:sp>
            <p:nvSpPr>
              <p:cNvPr id="112" name="Freeform 257"/>
              <p:cNvSpPr/>
              <p:nvPr/>
            </p:nvSpPr>
            <p:spPr bwMode="auto">
              <a:xfrm>
                <a:off x="5881688" y="1739901"/>
                <a:ext cx="119063" cy="17463"/>
              </a:xfrm>
              <a:custGeom>
                <a:avLst/>
                <a:gdLst>
                  <a:gd name="T0" fmla="*/ 45 w 48"/>
                  <a:gd name="T1" fmla="*/ 7 h 7"/>
                  <a:gd name="T2" fmla="*/ 4 w 48"/>
                  <a:gd name="T3" fmla="*/ 7 h 7"/>
                  <a:gd name="T4" fmla="*/ 0 w 48"/>
                  <a:gd name="T5" fmla="*/ 4 h 7"/>
                  <a:gd name="T6" fmla="*/ 4 w 48"/>
                  <a:gd name="T7" fmla="*/ 0 h 7"/>
                  <a:gd name="T8" fmla="*/ 45 w 48"/>
                  <a:gd name="T9" fmla="*/ 0 h 7"/>
                  <a:gd name="T10" fmla="*/ 48 w 48"/>
                  <a:gd name="T11" fmla="*/ 4 h 7"/>
                  <a:gd name="T12" fmla="*/ 45 w 48"/>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8" h="7">
                    <a:moveTo>
                      <a:pt x="45" y="7"/>
                    </a:moveTo>
                    <a:cubicBezTo>
                      <a:pt x="4" y="7"/>
                      <a:pt x="4" y="7"/>
                      <a:pt x="4" y="7"/>
                    </a:cubicBezTo>
                    <a:cubicBezTo>
                      <a:pt x="2" y="7"/>
                      <a:pt x="0" y="6"/>
                      <a:pt x="0" y="4"/>
                    </a:cubicBezTo>
                    <a:cubicBezTo>
                      <a:pt x="0" y="1"/>
                      <a:pt x="2" y="0"/>
                      <a:pt x="4" y="0"/>
                    </a:cubicBezTo>
                    <a:cubicBezTo>
                      <a:pt x="45" y="0"/>
                      <a:pt x="45" y="0"/>
                      <a:pt x="45" y="0"/>
                    </a:cubicBezTo>
                    <a:cubicBezTo>
                      <a:pt x="47" y="0"/>
                      <a:pt x="48" y="1"/>
                      <a:pt x="48" y="4"/>
                    </a:cubicBezTo>
                    <a:cubicBezTo>
                      <a:pt x="48" y="6"/>
                      <a:pt x="47" y="7"/>
                      <a:pt x="45"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charset="-122"/>
                  <a:cs typeface="+mn-ea"/>
                  <a:sym typeface="+mn-lt"/>
                </a:endParaRPr>
              </a:p>
            </p:txBody>
          </p:sp>
          <p:sp>
            <p:nvSpPr>
              <p:cNvPr id="113" name="Freeform 258"/>
              <p:cNvSpPr/>
              <p:nvPr/>
            </p:nvSpPr>
            <p:spPr bwMode="auto">
              <a:xfrm>
                <a:off x="5924551" y="1854201"/>
                <a:ext cx="107950" cy="69850"/>
              </a:xfrm>
              <a:custGeom>
                <a:avLst/>
                <a:gdLst>
                  <a:gd name="T0" fmla="*/ 5 w 44"/>
                  <a:gd name="T1" fmla="*/ 28 h 28"/>
                  <a:gd name="T2" fmla="*/ 2 w 44"/>
                  <a:gd name="T3" fmla="*/ 26 h 28"/>
                  <a:gd name="T4" fmla="*/ 3 w 44"/>
                  <a:gd name="T5" fmla="*/ 21 h 28"/>
                  <a:gd name="T6" fmla="*/ 38 w 44"/>
                  <a:gd name="T7" fmla="*/ 1 h 28"/>
                  <a:gd name="T8" fmla="*/ 43 w 44"/>
                  <a:gd name="T9" fmla="*/ 2 h 28"/>
                  <a:gd name="T10" fmla="*/ 42 w 44"/>
                  <a:gd name="T11" fmla="*/ 7 h 28"/>
                  <a:gd name="T12" fmla="*/ 7 w 44"/>
                  <a:gd name="T13" fmla="*/ 28 h 28"/>
                  <a:gd name="T14" fmla="*/ 5 w 44"/>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28">
                    <a:moveTo>
                      <a:pt x="5" y="28"/>
                    </a:moveTo>
                    <a:cubicBezTo>
                      <a:pt x="4" y="28"/>
                      <a:pt x="2" y="27"/>
                      <a:pt x="2" y="26"/>
                    </a:cubicBezTo>
                    <a:cubicBezTo>
                      <a:pt x="0" y="24"/>
                      <a:pt x="1" y="22"/>
                      <a:pt x="3" y="21"/>
                    </a:cubicBezTo>
                    <a:cubicBezTo>
                      <a:pt x="38" y="1"/>
                      <a:pt x="38" y="1"/>
                      <a:pt x="38" y="1"/>
                    </a:cubicBezTo>
                    <a:cubicBezTo>
                      <a:pt x="40" y="0"/>
                      <a:pt x="42" y="0"/>
                      <a:pt x="43" y="2"/>
                    </a:cubicBezTo>
                    <a:cubicBezTo>
                      <a:pt x="44" y="4"/>
                      <a:pt x="44" y="6"/>
                      <a:pt x="42" y="7"/>
                    </a:cubicBezTo>
                    <a:cubicBezTo>
                      <a:pt x="7" y="28"/>
                      <a:pt x="7" y="28"/>
                      <a:pt x="7" y="28"/>
                    </a:cubicBezTo>
                    <a:cubicBezTo>
                      <a:pt x="6" y="28"/>
                      <a:pt x="6" y="28"/>
                      <a:pt x="5"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charset="-122"/>
                  <a:cs typeface="+mn-ea"/>
                  <a:sym typeface="+mn-lt"/>
                </a:endParaRPr>
              </a:p>
            </p:txBody>
          </p:sp>
          <p:sp>
            <p:nvSpPr>
              <p:cNvPr id="114" name="Freeform 259"/>
              <p:cNvSpPr>
                <a:spLocks noEditPoints="1"/>
              </p:cNvSpPr>
              <p:nvPr/>
            </p:nvSpPr>
            <p:spPr bwMode="auto">
              <a:xfrm>
                <a:off x="6037263" y="1557338"/>
                <a:ext cx="366713" cy="438150"/>
              </a:xfrm>
              <a:custGeom>
                <a:avLst/>
                <a:gdLst>
                  <a:gd name="T0" fmla="*/ 109 w 148"/>
                  <a:gd name="T1" fmla="*/ 177 h 177"/>
                  <a:gd name="T2" fmla="*/ 109 w 148"/>
                  <a:gd name="T3" fmla="*/ 177 h 177"/>
                  <a:gd name="T4" fmla="*/ 40 w 148"/>
                  <a:gd name="T5" fmla="*/ 177 h 177"/>
                  <a:gd name="T6" fmla="*/ 33 w 148"/>
                  <a:gd name="T7" fmla="*/ 170 h 177"/>
                  <a:gd name="T8" fmla="*/ 34 w 148"/>
                  <a:gd name="T9" fmla="*/ 169 h 177"/>
                  <a:gd name="T10" fmla="*/ 29 w 148"/>
                  <a:gd name="T11" fmla="*/ 144 h 177"/>
                  <a:gd name="T12" fmla="*/ 0 w 148"/>
                  <a:gd name="T13" fmla="*/ 74 h 177"/>
                  <a:gd name="T14" fmla="*/ 74 w 148"/>
                  <a:gd name="T15" fmla="*/ 0 h 177"/>
                  <a:gd name="T16" fmla="*/ 148 w 148"/>
                  <a:gd name="T17" fmla="*/ 74 h 177"/>
                  <a:gd name="T18" fmla="*/ 120 w 148"/>
                  <a:gd name="T19" fmla="*/ 144 h 177"/>
                  <a:gd name="T20" fmla="*/ 115 w 148"/>
                  <a:gd name="T21" fmla="*/ 169 h 177"/>
                  <a:gd name="T22" fmla="*/ 115 w 148"/>
                  <a:gd name="T23" fmla="*/ 170 h 177"/>
                  <a:gd name="T24" fmla="*/ 109 w 148"/>
                  <a:gd name="T25" fmla="*/ 177 h 177"/>
                  <a:gd name="T26" fmla="*/ 40 w 148"/>
                  <a:gd name="T27" fmla="*/ 164 h 177"/>
                  <a:gd name="T28" fmla="*/ 34 w 148"/>
                  <a:gd name="T29" fmla="*/ 169 h 177"/>
                  <a:gd name="T30" fmla="*/ 40 w 148"/>
                  <a:gd name="T31" fmla="*/ 164 h 177"/>
                  <a:gd name="T32" fmla="*/ 110 w 148"/>
                  <a:gd name="T33" fmla="*/ 164 h 177"/>
                  <a:gd name="T34" fmla="*/ 112 w 148"/>
                  <a:gd name="T35" fmla="*/ 165 h 177"/>
                  <a:gd name="T36" fmla="*/ 110 w 148"/>
                  <a:gd name="T37" fmla="*/ 164 h 177"/>
                  <a:gd name="T38" fmla="*/ 47 w 148"/>
                  <a:gd name="T39" fmla="*/ 164 h 177"/>
                  <a:gd name="T40" fmla="*/ 102 w 148"/>
                  <a:gd name="T41" fmla="*/ 164 h 177"/>
                  <a:gd name="T42" fmla="*/ 103 w 148"/>
                  <a:gd name="T43" fmla="*/ 158 h 177"/>
                  <a:gd name="T44" fmla="*/ 110 w 148"/>
                  <a:gd name="T45" fmla="*/ 137 h 177"/>
                  <a:gd name="T46" fmla="*/ 135 w 148"/>
                  <a:gd name="T47" fmla="*/ 74 h 177"/>
                  <a:gd name="T48" fmla="*/ 74 w 148"/>
                  <a:gd name="T49" fmla="*/ 13 h 177"/>
                  <a:gd name="T50" fmla="*/ 13 w 148"/>
                  <a:gd name="T51" fmla="*/ 74 h 177"/>
                  <a:gd name="T52" fmla="*/ 39 w 148"/>
                  <a:gd name="T53" fmla="*/ 137 h 177"/>
                  <a:gd name="T54" fmla="*/ 46 w 148"/>
                  <a:gd name="T55" fmla="*/ 158 h 177"/>
                  <a:gd name="T56" fmla="*/ 47 w 148"/>
                  <a:gd name="T57" fmla="*/ 164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8" h="177">
                    <a:moveTo>
                      <a:pt x="109" y="177"/>
                    </a:moveTo>
                    <a:cubicBezTo>
                      <a:pt x="109" y="177"/>
                      <a:pt x="109" y="177"/>
                      <a:pt x="109" y="177"/>
                    </a:cubicBezTo>
                    <a:cubicBezTo>
                      <a:pt x="40" y="177"/>
                      <a:pt x="40" y="177"/>
                      <a:pt x="40" y="177"/>
                    </a:cubicBezTo>
                    <a:cubicBezTo>
                      <a:pt x="36" y="177"/>
                      <a:pt x="33" y="174"/>
                      <a:pt x="33" y="170"/>
                    </a:cubicBezTo>
                    <a:cubicBezTo>
                      <a:pt x="33" y="170"/>
                      <a:pt x="34" y="170"/>
                      <a:pt x="34" y="169"/>
                    </a:cubicBezTo>
                    <a:cubicBezTo>
                      <a:pt x="34" y="165"/>
                      <a:pt x="34" y="151"/>
                      <a:pt x="29" y="144"/>
                    </a:cubicBezTo>
                    <a:cubicBezTo>
                      <a:pt x="1" y="109"/>
                      <a:pt x="0" y="75"/>
                      <a:pt x="0" y="74"/>
                    </a:cubicBezTo>
                    <a:cubicBezTo>
                      <a:pt x="0" y="33"/>
                      <a:pt x="34" y="0"/>
                      <a:pt x="74" y="0"/>
                    </a:cubicBezTo>
                    <a:cubicBezTo>
                      <a:pt x="115" y="0"/>
                      <a:pt x="148" y="33"/>
                      <a:pt x="148" y="74"/>
                    </a:cubicBezTo>
                    <a:cubicBezTo>
                      <a:pt x="148" y="75"/>
                      <a:pt x="148" y="109"/>
                      <a:pt x="120" y="144"/>
                    </a:cubicBezTo>
                    <a:cubicBezTo>
                      <a:pt x="115" y="151"/>
                      <a:pt x="115" y="165"/>
                      <a:pt x="115" y="169"/>
                    </a:cubicBezTo>
                    <a:cubicBezTo>
                      <a:pt x="115" y="169"/>
                      <a:pt x="115" y="170"/>
                      <a:pt x="115" y="170"/>
                    </a:cubicBezTo>
                    <a:cubicBezTo>
                      <a:pt x="115" y="174"/>
                      <a:pt x="112" y="177"/>
                      <a:pt x="109" y="177"/>
                    </a:cubicBezTo>
                    <a:close/>
                    <a:moveTo>
                      <a:pt x="40" y="164"/>
                    </a:moveTo>
                    <a:cubicBezTo>
                      <a:pt x="36" y="164"/>
                      <a:pt x="34" y="167"/>
                      <a:pt x="34" y="169"/>
                    </a:cubicBezTo>
                    <a:cubicBezTo>
                      <a:pt x="34" y="166"/>
                      <a:pt x="37" y="164"/>
                      <a:pt x="40" y="164"/>
                    </a:cubicBezTo>
                    <a:close/>
                    <a:moveTo>
                      <a:pt x="110" y="164"/>
                    </a:moveTo>
                    <a:cubicBezTo>
                      <a:pt x="111" y="164"/>
                      <a:pt x="112" y="164"/>
                      <a:pt x="112" y="165"/>
                    </a:cubicBezTo>
                    <a:cubicBezTo>
                      <a:pt x="112" y="164"/>
                      <a:pt x="111" y="164"/>
                      <a:pt x="110" y="164"/>
                    </a:cubicBezTo>
                    <a:close/>
                    <a:moveTo>
                      <a:pt x="47" y="164"/>
                    </a:moveTo>
                    <a:cubicBezTo>
                      <a:pt x="102" y="164"/>
                      <a:pt x="102" y="164"/>
                      <a:pt x="102" y="164"/>
                    </a:cubicBezTo>
                    <a:cubicBezTo>
                      <a:pt x="102" y="161"/>
                      <a:pt x="103" y="158"/>
                      <a:pt x="103" y="158"/>
                    </a:cubicBezTo>
                    <a:cubicBezTo>
                      <a:pt x="104" y="149"/>
                      <a:pt x="106" y="142"/>
                      <a:pt x="110" y="137"/>
                    </a:cubicBezTo>
                    <a:cubicBezTo>
                      <a:pt x="135" y="105"/>
                      <a:pt x="135" y="75"/>
                      <a:pt x="135" y="74"/>
                    </a:cubicBezTo>
                    <a:cubicBezTo>
                      <a:pt x="135" y="41"/>
                      <a:pt x="108" y="13"/>
                      <a:pt x="74" y="13"/>
                    </a:cubicBezTo>
                    <a:cubicBezTo>
                      <a:pt x="41" y="13"/>
                      <a:pt x="13" y="41"/>
                      <a:pt x="13" y="74"/>
                    </a:cubicBezTo>
                    <a:cubicBezTo>
                      <a:pt x="13" y="75"/>
                      <a:pt x="14" y="105"/>
                      <a:pt x="39" y="137"/>
                    </a:cubicBezTo>
                    <a:cubicBezTo>
                      <a:pt x="43" y="142"/>
                      <a:pt x="45" y="149"/>
                      <a:pt x="46" y="158"/>
                    </a:cubicBezTo>
                    <a:cubicBezTo>
                      <a:pt x="46" y="158"/>
                      <a:pt x="46" y="161"/>
                      <a:pt x="47" y="1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charset="-122"/>
                  <a:cs typeface="+mn-ea"/>
                  <a:sym typeface="+mn-lt"/>
                </a:endParaRPr>
              </a:p>
            </p:txBody>
          </p:sp>
          <p:sp>
            <p:nvSpPr>
              <p:cNvPr id="115" name="Freeform 260"/>
              <p:cNvSpPr/>
              <p:nvPr/>
            </p:nvSpPr>
            <p:spPr bwMode="auto">
              <a:xfrm>
                <a:off x="6126163" y="1997076"/>
                <a:ext cx="192088" cy="33338"/>
              </a:xfrm>
              <a:custGeom>
                <a:avLst/>
                <a:gdLst>
                  <a:gd name="T0" fmla="*/ 71 w 77"/>
                  <a:gd name="T1" fmla="*/ 13 h 13"/>
                  <a:gd name="T2" fmla="*/ 6 w 77"/>
                  <a:gd name="T3" fmla="*/ 13 h 13"/>
                  <a:gd name="T4" fmla="*/ 0 w 77"/>
                  <a:gd name="T5" fmla="*/ 6 h 13"/>
                  <a:gd name="T6" fmla="*/ 6 w 77"/>
                  <a:gd name="T7" fmla="*/ 0 h 13"/>
                  <a:gd name="T8" fmla="*/ 71 w 77"/>
                  <a:gd name="T9" fmla="*/ 0 h 13"/>
                  <a:gd name="T10" fmla="*/ 77 w 77"/>
                  <a:gd name="T11" fmla="*/ 6 h 13"/>
                  <a:gd name="T12" fmla="*/ 71 w 77"/>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77" h="13">
                    <a:moveTo>
                      <a:pt x="71" y="13"/>
                    </a:moveTo>
                    <a:cubicBezTo>
                      <a:pt x="6" y="13"/>
                      <a:pt x="6" y="13"/>
                      <a:pt x="6" y="13"/>
                    </a:cubicBezTo>
                    <a:cubicBezTo>
                      <a:pt x="3" y="13"/>
                      <a:pt x="0" y="10"/>
                      <a:pt x="0" y="6"/>
                    </a:cubicBezTo>
                    <a:cubicBezTo>
                      <a:pt x="0" y="2"/>
                      <a:pt x="3" y="0"/>
                      <a:pt x="6" y="0"/>
                    </a:cubicBezTo>
                    <a:cubicBezTo>
                      <a:pt x="71" y="0"/>
                      <a:pt x="71" y="0"/>
                      <a:pt x="71" y="0"/>
                    </a:cubicBezTo>
                    <a:cubicBezTo>
                      <a:pt x="74" y="0"/>
                      <a:pt x="77" y="2"/>
                      <a:pt x="77" y="6"/>
                    </a:cubicBezTo>
                    <a:cubicBezTo>
                      <a:pt x="77" y="10"/>
                      <a:pt x="74" y="13"/>
                      <a:pt x="7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charset="-122"/>
                  <a:cs typeface="+mn-ea"/>
                  <a:sym typeface="+mn-lt"/>
                </a:endParaRPr>
              </a:p>
            </p:txBody>
          </p:sp>
          <p:sp>
            <p:nvSpPr>
              <p:cNvPr id="116" name="Freeform 261"/>
              <p:cNvSpPr/>
              <p:nvPr/>
            </p:nvSpPr>
            <p:spPr bwMode="auto">
              <a:xfrm>
                <a:off x="6138863" y="2030413"/>
                <a:ext cx="166688" cy="31750"/>
              </a:xfrm>
              <a:custGeom>
                <a:avLst/>
                <a:gdLst>
                  <a:gd name="T0" fmla="*/ 61 w 67"/>
                  <a:gd name="T1" fmla="*/ 13 h 13"/>
                  <a:gd name="T2" fmla="*/ 6 w 67"/>
                  <a:gd name="T3" fmla="*/ 13 h 13"/>
                  <a:gd name="T4" fmla="*/ 0 w 67"/>
                  <a:gd name="T5" fmla="*/ 7 h 13"/>
                  <a:gd name="T6" fmla="*/ 6 w 67"/>
                  <a:gd name="T7" fmla="*/ 0 h 13"/>
                  <a:gd name="T8" fmla="*/ 61 w 67"/>
                  <a:gd name="T9" fmla="*/ 0 h 13"/>
                  <a:gd name="T10" fmla="*/ 67 w 67"/>
                  <a:gd name="T11" fmla="*/ 7 h 13"/>
                  <a:gd name="T12" fmla="*/ 61 w 67"/>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67" h="13">
                    <a:moveTo>
                      <a:pt x="61" y="13"/>
                    </a:moveTo>
                    <a:cubicBezTo>
                      <a:pt x="6" y="13"/>
                      <a:pt x="6" y="13"/>
                      <a:pt x="6" y="13"/>
                    </a:cubicBezTo>
                    <a:cubicBezTo>
                      <a:pt x="2" y="13"/>
                      <a:pt x="0" y="10"/>
                      <a:pt x="0" y="7"/>
                    </a:cubicBezTo>
                    <a:cubicBezTo>
                      <a:pt x="0" y="3"/>
                      <a:pt x="2" y="0"/>
                      <a:pt x="6" y="0"/>
                    </a:cubicBezTo>
                    <a:cubicBezTo>
                      <a:pt x="61" y="0"/>
                      <a:pt x="61" y="0"/>
                      <a:pt x="61" y="0"/>
                    </a:cubicBezTo>
                    <a:cubicBezTo>
                      <a:pt x="64" y="0"/>
                      <a:pt x="67" y="3"/>
                      <a:pt x="67" y="7"/>
                    </a:cubicBezTo>
                    <a:cubicBezTo>
                      <a:pt x="67" y="10"/>
                      <a:pt x="64" y="13"/>
                      <a:pt x="6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charset="-122"/>
                  <a:cs typeface="+mn-ea"/>
                  <a:sym typeface="+mn-lt"/>
                </a:endParaRPr>
              </a:p>
            </p:txBody>
          </p:sp>
          <p:sp>
            <p:nvSpPr>
              <p:cNvPr id="117" name="Freeform 262"/>
              <p:cNvSpPr/>
              <p:nvPr/>
            </p:nvSpPr>
            <p:spPr bwMode="auto">
              <a:xfrm>
                <a:off x="6159501" y="2063751"/>
                <a:ext cx="125413" cy="33338"/>
              </a:xfrm>
              <a:custGeom>
                <a:avLst/>
                <a:gdLst>
                  <a:gd name="T0" fmla="*/ 45 w 51"/>
                  <a:gd name="T1" fmla="*/ 13 h 13"/>
                  <a:gd name="T2" fmla="*/ 6 w 51"/>
                  <a:gd name="T3" fmla="*/ 13 h 13"/>
                  <a:gd name="T4" fmla="*/ 0 w 51"/>
                  <a:gd name="T5" fmla="*/ 6 h 13"/>
                  <a:gd name="T6" fmla="*/ 6 w 51"/>
                  <a:gd name="T7" fmla="*/ 0 h 13"/>
                  <a:gd name="T8" fmla="*/ 45 w 51"/>
                  <a:gd name="T9" fmla="*/ 0 h 13"/>
                  <a:gd name="T10" fmla="*/ 51 w 51"/>
                  <a:gd name="T11" fmla="*/ 6 h 13"/>
                  <a:gd name="T12" fmla="*/ 45 w 51"/>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51" h="13">
                    <a:moveTo>
                      <a:pt x="45" y="13"/>
                    </a:moveTo>
                    <a:cubicBezTo>
                      <a:pt x="6" y="13"/>
                      <a:pt x="6" y="13"/>
                      <a:pt x="6" y="13"/>
                    </a:cubicBezTo>
                    <a:cubicBezTo>
                      <a:pt x="3" y="13"/>
                      <a:pt x="0" y="10"/>
                      <a:pt x="0" y="6"/>
                    </a:cubicBezTo>
                    <a:cubicBezTo>
                      <a:pt x="0" y="3"/>
                      <a:pt x="3" y="0"/>
                      <a:pt x="6" y="0"/>
                    </a:cubicBezTo>
                    <a:cubicBezTo>
                      <a:pt x="45" y="0"/>
                      <a:pt x="45" y="0"/>
                      <a:pt x="45" y="0"/>
                    </a:cubicBezTo>
                    <a:cubicBezTo>
                      <a:pt x="48" y="0"/>
                      <a:pt x="51" y="3"/>
                      <a:pt x="51" y="6"/>
                    </a:cubicBezTo>
                    <a:cubicBezTo>
                      <a:pt x="51" y="10"/>
                      <a:pt x="48" y="13"/>
                      <a:pt x="4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charset="-122"/>
                  <a:cs typeface="+mn-ea"/>
                  <a:sym typeface="+mn-lt"/>
                </a:endParaRPr>
              </a:p>
            </p:txBody>
          </p:sp>
        </p:grpSp>
      </p:grpSp>
      <p:grpSp>
        <p:nvGrpSpPr>
          <p:cNvPr id="118" name="Group 132"/>
          <p:cNvGrpSpPr/>
          <p:nvPr/>
        </p:nvGrpSpPr>
        <p:grpSpPr>
          <a:xfrm>
            <a:off x="4526335" y="5453094"/>
            <a:ext cx="637112" cy="637112"/>
            <a:chOff x="4526335" y="5453094"/>
            <a:chExt cx="637112" cy="637112"/>
          </a:xfrm>
        </p:grpSpPr>
        <p:sp>
          <p:nvSpPr>
            <p:cNvPr id="119" name="Rectangle 133"/>
            <p:cNvSpPr/>
            <p:nvPr/>
          </p:nvSpPr>
          <p:spPr>
            <a:xfrm>
              <a:off x="4526335" y="5453094"/>
              <a:ext cx="637112" cy="6371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charset="-122"/>
                <a:cs typeface="+mn-ea"/>
                <a:sym typeface="+mn-lt"/>
              </a:endParaRPr>
            </a:p>
          </p:txBody>
        </p:sp>
        <p:sp>
          <p:nvSpPr>
            <p:cNvPr id="120" name="Rectangle 134"/>
            <p:cNvSpPr/>
            <p:nvPr/>
          </p:nvSpPr>
          <p:spPr>
            <a:xfrm>
              <a:off x="4580057" y="5506816"/>
              <a:ext cx="529668" cy="529668"/>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charset="-122"/>
                <a:cs typeface="+mn-ea"/>
                <a:sym typeface="+mn-lt"/>
              </a:endParaRPr>
            </a:p>
          </p:txBody>
        </p:sp>
        <p:sp>
          <p:nvSpPr>
            <p:cNvPr id="121" name="Freeform 229"/>
            <p:cNvSpPr>
              <a:spLocks noEditPoints="1"/>
            </p:cNvSpPr>
            <p:nvPr/>
          </p:nvSpPr>
          <p:spPr bwMode="auto">
            <a:xfrm>
              <a:off x="4744528" y="5587520"/>
              <a:ext cx="200727" cy="368261"/>
            </a:xfrm>
            <a:custGeom>
              <a:avLst/>
              <a:gdLst>
                <a:gd name="T0" fmla="*/ 14 w 81"/>
                <a:gd name="T1" fmla="*/ 127 h 149"/>
                <a:gd name="T2" fmla="*/ 6 w 81"/>
                <a:gd name="T3" fmla="*/ 108 h 149"/>
                <a:gd name="T4" fmla="*/ 11 w 81"/>
                <a:gd name="T5" fmla="*/ 106 h 149"/>
                <a:gd name="T6" fmla="*/ 19 w 81"/>
                <a:gd name="T7" fmla="*/ 110 h 149"/>
                <a:gd name="T8" fmla="*/ 33 w 81"/>
                <a:gd name="T9" fmla="*/ 116 h 149"/>
                <a:gd name="T10" fmla="*/ 24 w 81"/>
                <a:gd name="T11" fmla="*/ 76 h 149"/>
                <a:gd name="T12" fmla="*/ 7 w 81"/>
                <a:gd name="T13" fmla="*/ 61 h 149"/>
                <a:gd name="T14" fmla="*/ 7 w 81"/>
                <a:gd name="T15" fmla="*/ 36 h 149"/>
                <a:gd name="T16" fmla="*/ 26 w 81"/>
                <a:gd name="T17" fmla="*/ 18 h 149"/>
                <a:gd name="T18" fmla="*/ 42 w 81"/>
                <a:gd name="T19" fmla="*/ 5 h 149"/>
                <a:gd name="T20" fmla="*/ 47 w 81"/>
                <a:gd name="T21" fmla="*/ 0 h 149"/>
                <a:gd name="T22" fmla="*/ 53 w 81"/>
                <a:gd name="T23" fmla="*/ 16 h 149"/>
                <a:gd name="T24" fmla="*/ 79 w 81"/>
                <a:gd name="T25" fmla="*/ 28 h 149"/>
                <a:gd name="T26" fmla="*/ 71 w 81"/>
                <a:gd name="T27" fmla="*/ 38 h 149"/>
                <a:gd name="T28" fmla="*/ 66 w 81"/>
                <a:gd name="T29" fmla="*/ 38 h 149"/>
                <a:gd name="T30" fmla="*/ 58 w 81"/>
                <a:gd name="T31" fmla="*/ 34 h 149"/>
                <a:gd name="T32" fmla="*/ 49 w 81"/>
                <a:gd name="T33" fmla="*/ 65 h 149"/>
                <a:gd name="T34" fmla="*/ 71 w 81"/>
                <a:gd name="T35" fmla="*/ 74 h 149"/>
                <a:gd name="T36" fmla="*/ 81 w 81"/>
                <a:gd name="T37" fmla="*/ 95 h 149"/>
                <a:gd name="T38" fmla="*/ 71 w 81"/>
                <a:gd name="T39" fmla="*/ 121 h 149"/>
                <a:gd name="T40" fmla="*/ 43 w 81"/>
                <a:gd name="T41" fmla="*/ 132 h 149"/>
                <a:gd name="T42" fmla="*/ 41 w 81"/>
                <a:gd name="T43" fmla="*/ 148 h 149"/>
                <a:gd name="T44" fmla="*/ 30 w 81"/>
                <a:gd name="T45" fmla="*/ 149 h 149"/>
                <a:gd name="T46" fmla="*/ 23 w 81"/>
                <a:gd name="T47" fmla="*/ 46 h 149"/>
                <a:gd name="T48" fmla="*/ 27 w 81"/>
                <a:gd name="T49" fmla="*/ 55 h 149"/>
                <a:gd name="T50" fmla="*/ 37 w 81"/>
                <a:gd name="T51" fmla="*/ 61 h 149"/>
                <a:gd name="T52" fmla="*/ 32 w 81"/>
                <a:gd name="T53" fmla="*/ 33 h 149"/>
                <a:gd name="T54" fmla="*/ 24 w 81"/>
                <a:gd name="T55" fmla="*/ 41 h 149"/>
                <a:gd name="T56" fmla="*/ 62 w 81"/>
                <a:gd name="T57" fmla="*/ 98 h 149"/>
                <a:gd name="T58" fmla="*/ 58 w 81"/>
                <a:gd name="T59" fmla="*/ 89 h 149"/>
                <a:gd name="T60" fmla="*/ 48 w 81"/>
                <a:gd name="T61" fmla="*/ 84 h 149"/>
                <a:gd name="T62" fmla="*/ 58 w 81"/>
                <a:gd name="T63" fmla="*/ 11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 h="149">
                  <a:moveTo>
                    <a:pt x="31" y="132"/>
                  </a:moveTo>
                  <a:cubicBezTo>
                    <a:pt x="25" y="131"/>
                    <a:pt x="19" y="130"/>
                    <a:pt x="14" y="127"/>
                  </a:cubicBezTo>
                  <a:cubicBezTo>
                    <a:pt x="8" y="124"/>
                    <a:pt x="4" y="121"/>
                    <a:pt x="0" y="117"/>
                  </a:cubicBezTo>
                  <a:cubicBezTo>
                    <a:pt x="6" y="108"/>
                    <a:pt x="6" y="108"/>
                    <a:pt x="6" y="108"/>
                  </a:cubicBezTo>
                  <a:cubicBezTo>
                    <a:pt x="6" y="108"/>
                    <a:pt x="7" y="107"/>
                    <a:pt x="8" y="106"/>
                  </a:cubicBezTo>
                  <a:cubicBezTo>
                    <a:pt x="9" y="106"/>
                    <a:pt x="10" y="106"/>
                    <a:pt x="11" y="106"/>
                  </a:cubicBezTo>
                  <a:cubicBezTo>
                    <a:pt x="12" y="106"/>
                    <a:pt x="13" y="106"/>
                    <a:pt x="14" y="107"/>
                  </a:cubicBezTo>
                  <a:cubicBezTo>
                    <a:pt x="16" y="108"/>
                    <a:pt x="17" y="109"/>
                    <a:pt x="19" y="110"/>
                  </a:cubicBezTo>
                  <a:cubicBezTo>
                    <a:pt x="21" y="111"/>
                    <a:pt x="23" y="112"/>
                    <a:pt x="25" y="113"/>
                  </a:cubicBezTo>
                  <a:cubicBezTo>
                    <a:pt x="27" y="114"/>
                    <a:pt x="30" y="115"/>
                    <a:pt x="33" y="116"/>
                  </a:cubicBezTo>
                  <a:cubicBezTo>
                    <a:pt x="36" y="80"/>
                    <a:pt x="36" y="80"/>
                    <a:pt x="36" y="80"/>
                  </a:cubicBezTo>
                  <a:cubicBezTo>
                    <a:pt x="32" y="79"/>
                    <a:pt x="28" y="78"/>
                    <a:pt x="24" y="76"/>
                  </a:cubicBezTo>
                  <a:cubicBezTo>
                    <a:pt x="21" y="75"/>
                    <a:pt x="17" y="73"/>
                    <a:pt x="14" y="70"/>
                  </a:cubicBezTo>
                  <a:cubicBezTo>
                    <a:pt x="11" y="68"/>
                    <a:pt x="9" y="65"/>
                    <a:pt x="7" y="61"/>
                  </a:cubicBezTo>
                  <a:cubicBezTo>
                    <a:pt x="5" y="58"/>
                    <a:pt x="5" y="53"/>
                    <a:pt x="5" y="48"/>
                  </a:cubicBezTo>
                  <a:cubicBezTo>
                    <a:pt x="5" y="44"/>
                    <a:pt x="5" y="40"/>
                    <a:pt x="7" y="36"/>
                  </a:cubicBezTo>
                  <a:cubicBezTo>
                    <a:pt x="9" y="32"/>
                    <a:pt x="11" y="29"/>
                    <a:pt x="14" y="26"/>
                  </a:cubicBezTo>
                  <a:cubicBezTo>
                    <a:pt x="17" y="22"/>
                    <a:pt x="21" y="20"/>
                    <a:pt x="26" y="18"/>
                  </a:cubicBezTo>
                  <a:cubicBezTo>
                    <a:pt x="30" y="16"/>
                    <a:pt x="35" y="15"/>
                    <a:pt x="41" y="15"/>
                  </a:cubicBezTo>
                  <a:cubicBezTo>
                    <a:pt x="42" y="5"/>
                    <a:pt x="42" y="5"/>
                    <a:pt x="42" y="5"/>
                  </a:cubicBezTo>
                  <a:cubicBezTo>
                    <a:pt x="42" y="4"/>
                    <a:pt x="43" y="2"/>
                    <a:pt x="44" y="1"/>
                  </a:cubicBezTo>
                  <a:cubicBezTo>
                    <a:pt x="45" y="0"/>
                    <a:pt x="46" y="0"/>
                    <a:pt x="47" y="0"/>
                  </a:cubicBezTo>
                  <a:cubicBezTo>
                    <a:pt x="55" y="0"/>
                    <a:pt x="55" y="0"/>
                    <a:pt x="55" y="0"/>
                  </a:cubicBezTo>
                  <a:cubicBezTo>
                    <a:pt x="53" y="16"/>
                    <a:pt x="53" y="16"/>
                    <a:pt x="53" y="16"/>
                  </a:cubicBezTo>
                  <a:cubicBezTo>
                    <a:pt x="59" y="16"/>
                    <a:pt x="64" y="18"/>
                    <a:pt x="68" y="20"/>
                  </a:cubicBezTo>
                  <a:cubicBezTo>
                    <a:pt x="72" y="23"/>
                    <a:pt x="75" y="25"/>
                    <a:pt x="79" y="28"/>
                  </a:cubicBezTo>
                  <a:cubicBezTo>
                    <a:pt x="74" y="35"/>
                    <a:pt x="74" y="35"/>
                    <a:pt x="74" y="35"/>
                  </a:cubicBezTo>
                  <a:cubicBezTo>
                    <a:pt x="73" y="36"/>
                    <a:pt x="72" y="37"/>
                    <a:pt x="71" y="38"/>
                  </a:cubicBezTo>
                  <a:cubicBezTo>
                    <a:pt x="71" y="38"/>
                    <a:pt x="70" y="39"/>
                    <a:pt x="69" y="39"/>
                  </a:cubicBezTo>
                  <a:cubicBezTo>
                    <a:pt x="68" y="39"/>
                    <a:pt x="67" y="38"/>
                    <a:pt x="66" y="38"/>
                  </a:cubicBezTo>
                  <a:cubicBezTo>
                    <a:pt x="65" y="37"/>
                    <a:pt x="64" y="37"/>
                    <a:pt x="62" y="36"/>
                  </a:cubicBezTo>
                  <a:cubicBezTo>
                    <a:pt x="61" y="35"/>
                    <a:pt x="59" y="35"/>
                    <a:pt x="58" y="34"/>
                  </a:cubicBezTo>
                  <a:cubicBezTo>
                    <a:pt x="56" y="33"/>
                    <a:pt x="54" y="32"/>
                    <a:pt x="52" y="32"/>
                  </a:cubicBezTo>
                  <a:cubicBezTo>
                    <a:pt x="49" y="65"/>
                    <a:pt x="49" y="65"/>
                    <a:pt x="49" y="65"/>
                  </a:cubicBezTo>
                  <a:cubicBezTo>
                    <a:pt x="53" y="66"/>
                    <a:pt x="57" y="67"/>
                    <a:pt x="60" y="69"/>
                  </a:cubicBezTo>
                  <a:cubicBezTo>
                    <a:pt x="64" y="70"/>
                    <a:pt x="68" y="72"/>
                    <a:pt x="71" y="74"/>
                  </a:cubicBezTo>
                  <a:cubicBezTo>
                    <a:pt x="74" y="77"/>
                    <a:pt x="76" y="79"/>
                    <a:pt x="78" y="83"/>
                  </a:cubicBezTo>
                  <a:cubicBezTo>
                    <a:pt x="80" y="86"/>
                    <a:pt x="81" y="90"/>
                    <a:pt x="81" y="95"/>
                  </a:cubicBezTo>
                  <a:cubicBezTo>
                    <a:pt x="81" y="100"/>
                    <a:pt x="80" y="105"/>
                    <a:pt x="78" y="109"/>
                  </a:cubicBezTo>
                  <a:cubicBezTo>
                    <a:pt x="77" y="113"/>
                    <a:pt x="74" y="117"/>
                    <a:pt x="71" y="121"/>
                  </a:cubicBezTo>
                  <a:cubicBezTo>
                    <a:pt x="68" y="124"/>
                    <a:pt x="64" y="127"/>
                    <a:pt x="59" y="129"/>
                  </a:cubicBezTo>
                  <a:cubicBezTo>
                    <a:pt x="55" y="131"/>
                    <a:pt x="49" y="132"/>
                    <a:pt x="43" y="132"/>
                  </a:cubicBezTo>
                  <a:cubicBezTo>
                    <a:pt x="42" y="144"/>
                    <a:pt x="42" y="144"/>
                    <a:pt x="42" y="144"/>
                  </a:cubicBezTo>
                  <a:cubicBezTo>
                    <a:pt x="42" y="145"/>
                    <a:pt x="42" y="147"/>
                    <a:pt x="41" y="148"/>
                  </a:cubicBezTo>
                  <a:cubicBezTo>
                    <a:pt x="40" y="149"/>
                    <a:pt x="39" y="149"/>
                    <a:pt x="37" y="149"/>
                  </a:cubicBezTo>
                  <a:cubicBezTo>
                    <a:pt x="30" y="149"/>
                    <a:pt x="30" y="149"/>
                    <a:pt x="30" y="149"/>
                  </a:cubicBezTo>
                  <a:lnTo>
                    <a:pt x="31" y="132"/>
                  </a:lnTo>
                  <a:close/>
                  <a:moveTo>
                    <a:pt x="23" y="46"/>
                  </a:moveTo>
                  <a:cubicBezTo>
                    <a:pt x="23" y="48"/>
                    <a:pt x="24" y="50"/>
                    <a:pt x="24" y="51"/>
                  </a:cubicBezTo>
                  <a:cubicBezTo>
                    <a:pt x="25" y="53"/>
                    <a:pt x="26" y="54"/>
                    <a:pt x="27" y="55"/>
                  </a:cubicBezTo>
                  <a:cubicBezTo>
                    <a:pt x="28" y="57"/>
                    <a:pt x="30" y="58"/>
                    <a:pt x="32" y="59"/>
                  </a:cubicBezTo>
                  <a:cubicBezTo>
                    <a:pt x="33" y="60"/>
                    <a:pt x="35" y="60"/>
                    <a:pt x="37" y="61"/>
                  </a:cubicBezTo>
                  <a:cubicBezTo>
                    <a:pt x="40" y="32"/>
                    <a:pt x="40" y="32"/>
                    <a:pt x="40" y="32"/>
                  </a:cubicBezTo>
                  <a:cubicBezTo>
                    <a:pt x="37" y="32"/>
                    <a:pt x="34" y="33"/>
                    <a:pt x="32" y="33"/>
                  </a:cubicBezTo>
                  <a:cubicBezTo>
                    <a:pt x="30" y="34"/>
                    <a:pt x="28" y="35"/>
                    <a:pt x="27" y="37"/>
                  </a:cubicBezTo>
                  <a:cubicBezTo>
                    <a:pt x="26" y="38"/>
                    <a:pt x="25" y="39"/>
                    <a:pt x="24" y="41"/>
                  </a:cubicBezTo>
                  <a:cubicBezTo>
                    <a:pt x="24" y="43"/>
                    <a:pt x="23" y="44"/>
                    <a:pt x="23" y="46"/>
                  </a:cubicBezTo>
                  <a:close/>
                  <a:moveTo>
                    <a:pt x="62" y="98"/>
                  </a:moveTo>
                  <a:cubicBezTo>
                    <a:pt x="62" y="96"/>
                    <a:pt x="62" y="94"/>
                    <a:pt x="61" y="93"/>
                  </a:cubicBezTo>
                  <a:cubicBezTo>
                    <a:pt x="60" y="91"/>
                    <a:pt x="59" y="90"/>
                    <a:pt x="58" y="89"/>
                  </a:cubicBezTo>
                  <a:cubicBezTo>
                    <a:pt x="57" y="88"/>
                    <a:pt x="55" y="87"/>
                    <a:pt x="53" y="86"/>
                  </a:cubicBezTo>
                  <a:cubicBezTo>
                    <a:pt x="52" y="85"/>
                    <a:pt x="50" y="84"/>
                    <a:pt x="48" y="84"/>
                  </a:cubicBezTo>
                  <a:cubicBezTo>
                    <a:pt x="45" y="116"/>
                    <a:pt x="45" y="116"/>
                    <a:pt x="45" y="116"/>
                  </a:cubicBezTo>
                  <a:cubicBezTo>
                    <a:pt x="50" y="115"/>
                    <a:pt x="55" y="113"/>
                    <a:pt x="58" y="110"/>
                  </a:cubicBezTo>
                  <a:cubicBezTo>
                    <a:pt x="61" y="107"/>
                    <a:pt x="62" y="103"/>
                    <a:pt x="62" y="98"/>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charset="-122"/>
                <a:cs typeface="+mn-ea"/>
                <a:sym typeface="+mn-lt"/>
              </a:endParaRPr>
            </a:p>
          </p:txBody>
        </p:sp>
      </p:grpSp>
      <p:sp>
        <p:nvSpPr>
          <p:cNvPr id="122" name="Title 20"/>
          <p:cNvSpPr txBox="1"/>
          <p:nvPr/>
        </p:nvSpPr>
        <p:spPr>
          <a:xfrm>
            <a:off x="750628" y="2063774"/>
            <a:ext cx="2458424" cy="677080"/>
          </a:xfrm>
          <a:prstGeom prst="rect">
            <a:avLst/>
          </a:prstGeom>
        </p:spPr>
        <p:txBody>
          <a:bodyPr vert="horz" wrap="square" lIns="121893" tIns="60946" rIns="121893" bIns="60946"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zh-CN" altLang="en-US" sz="1200" dirty="0">
                <a:solidFill>
                  <a:schemeClr val="tx1"/>
                </a:solidFill>
              </a:rPr>
              <a:t>点击输入文本内容点击输入文本内容点击输入文本内容点击输入文本内容点击输入文本内容</a:t>
            </a:r>
          </a:p>
        </p:txBody>
      </p:sp>
      <p:sp>
        <p:nvSpPr>
          <p:cNvPr id="123" name="矩形 122"/>
          <p:cNvSpPr/>
          <p:nvPr/>
        </p:nvSpPr>
        <p:spPr>
          <a:xfrm>
            <a:off x="1937610" y="1754314"/>
            <a:ext cx="1107996" cy="369332"/>
          </a:xfrm>
          <a:prstGeom prst="rect">
            <a:avLst/>
          </a:prstGeom>
        </p:spPr>
        <p:txBody>
          <a:bodyPr wrap="none">
            <a:spAutoFit/>
          </a:bodyPr>
          <a:lstStyle/>
          <a:p>
            <a:r>
              <a:rPr lang="zh-CN" altLang="en-US" b="1" dirty="0"/>
              <a:t>输入标题</a:t>
            </a:r>
          </a:p>
        </p:txBody>
      </p:sp>
      <p:sp>
        <p:nvSpPr>
          <p:cNvPr id="124" name="矩形 123"/>
          <p:cNvSpPr/>
          <p:nvPr/>
        </p:nvSpPr>
        <p:spPr>
          <a:xfrm>
            <a:off x="1476875" y="3669071"/>
            <a:ext cx="1107996" cy="369332"/>
          </a:xfrm>
          <a:prstGeom prst="rect">
            <a:avLst/>
          </a:prstGeom>
        </p:spPr>
        <p:txBody>
          <a:bodyPr wrap="none">
            <a:spAutoFit/>
          </a:bodyPr>
          <a:lstStyle/>
          <a:p>
            <a:r>
              <a:rPr lang="zh-CN" altLang="en-US" b="1" dirty="0"/>
              <a:t>输入标题</a:t>
            </a:r>
          </a:p>
        </p:txBody>
      </p:sp>
      <p:sp>
        <p:nvSpPr>
          <p:cNvPr id="125" name="Title 20"/>
          <p:cNvSpPr txBox="1"/>
          <p:nvPr/>
        </p:nvSpPr>
        <p:spPr>
          <a:xfrm>
            <a:off x="302294" y="3945321"/>
            <a:ext cx="2458424" cy="677080"/>
          </a:xfrm>
          <a:prstGeom prst="rect">
            <a:avLst/>
          </a:prstGeom>
        </p:spPr>
        <p:txBody>
          <a:bodyPr vert="horz" wrap="square" lIns="121893" tIns="60946" rIns="121893" bIns="60946"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zh-CN" altLang="en-US" sz="1200" dirty="0">
                <a:solidFill>
                  <a:schemeClr val="tx1"/>
                </a:solidFill>
              </a:rPr>
              <a:t>点击输入文本内容点击输入文本内容点击输入文本内容点击输入文本内容点击输入文本内容</a:t>
            </a:r>
          </a:p>
        </p:txBody>
      </p:sp>
      <p:sp>
        <p:nvSpPr>
          <p:cNvPr id="126" name="矩形 125"/>
          <p:cNvSpPr/>
          <p:nvPr/>
        </p:nvSpPr>
        <p:spPr>
          <a:xfrm>
            <a:off x="9241190" y="1664320"/>
            <a:ext cx="1107996" cy="369332"/>
          </a:xfrm>
          <a:prstGeom prst="rect">
            <a:avLst/>
          </a:prstGeom>
        </p:spPr>
        <p:txBody>
          <a:bodyPr wrap="none">
            <a:spAutoFit/>
          </a:bodyPr>
          <a:lstStyle/>
          <a:p>
            <a:r>
              <a:rPr lang="zh-CN" altLang="en-US" b="1" dirty="0"/>
              <a:t>输入标题</a:t>
            </a:r>
          </a:p>
        </p:txBody>
      </p:sp>
      <p:sp>
        <p:nvSpPr>
          <p:cNvPr id="127" name="Title 20"/>
          <p:cNvSpPr txBox="1"/>
          <p:nvPr/>
        </p:nvSpPr>
        <p:spPr>
          <a:xfrm>
            <a:off x="9184238" y="2025488"/>
            <a:ext cx="2458424" cy="677080"/>
          </a:xfrm>
          <a:prstGeom prst="rect">
            <a:avLst/>
          </a:prstGeom>
        </p:spPr>
        <p:txBody>
          <a:bodyPr vert="horz" wrap="square" lIns="121893" tIns="60946" rIns="121893" bIns="60946"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zh-CN" altLang="en-US" sz="1200" dirty="0">
                <a:solidFill>
                  <a:schemeClr val="tx1"/>
                </a:solidFill>
              </a:rPr>
              <a:t>点击输入文本内容点击输入文本内容点击输入文本内容点击输入文本内容点击输入文本内容</a:t>
            </a:r>
          </a:p>
        </p:txBody>
      </p:sp>
      <p:sp>
        <p:nvSpPr>
          <p:cNvPr id="128" name="矩形 127"/>
          <p:cNvSpPr/>
          <p:nvPr/>
        </p:nvSpPr>
        <p:spPr>
          <a:xfrm>
            <a:off x="9636425" y="3698521"/>
            <a:ext cx="1107996" cy="369332"/>
          </a:xfrm>
          <a:prstGeom prst="rect">
            <a:avLst/>
          </a:prstGeom>
        </p:spPr>
        <p:txBody>
          <a:bodyPr wrap="none">
            <a:spAutoFit/>
          </a:bodyPr>
          <a:lstStyle/>
          <a:p>
            <a:r>
              <a:rPr lang="zh-CN" altLang="en-US" b="1" dirty="0"/>
              <a:t>输入标题</a:t>
            </a:r>
          </a:p>
        </p:txBody>
      </p:sp>
      <p:sp>
        <p:nvSpPr>
          <p:cNvPr id="129" name="Title 20"/>
          <p:cNvSpPr txBox="1"/>
          <p:nvPr/>
        </p:nvSpPr>
        <p:spPr>
          <a:xfrm>
            <a:off x="9607275" y="4022861"/>
            <a:ext cx="2458424" cy="677080"/>
          </a:xfrm>
          <a:prstGeom prst="rect">
            <a:avLst/>
          </a:prstGeom>
        </p:spPr>
        <p:txBody>
          <a:bodyPr vert="horz" wrap="square" lIns="121893" tIns="60946" rIns="121893" bIns="60946"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zh-CN" altLang="en-US" sz="1200" dirty="0">
                <a:solidFill>
                  <a:schemeClr val="tx1"/>
                </a:solidFill>
              </a:rPr>
              <a:t>点击输入文本内容点击输入文本内容点击输入文本内容点击输入文本内容点击输入文本内容</a:t>
            </a:r>
          </a:p>
        </p:txBody>
      </p:sp>
      <p:sp>
        <p:nvSpPr>
          <p:cNvPr id="130" name="矩形 129"/>
          <p:cNvSpPr/>
          <p:nvPr/>
        </p:nvSpPr>
        <p:spPr>
          <a:xfrm>
            <a:off x="7779805" y="5268428"/>
            <a:ext cx="1107996" cy="369332"/>
          </a:xfrm>
          <a:prstGeom prst="rect">
            <a:avLst/>
          </a:prstGeom>
        </p:spPr>
        <p:txBody>
          <a:bodyPr wrap="none">
            <a:spAutoFit/>
          </a:bodyPr>
          <a:lstStyle/>
          <a:p>
            <a:r>
              <a:rPr lang="zh-CN" altLang="en-US" b="1" dirty="0"/>
              <a:t>输入标题</a:t>
            </a:r>
          </a:p>
        </p:txBody>
      </p:sp>
      <p:sp>
        <p:nvSpPr>
          <p:cNvPr id="131" name="Title 20"/>
          <p:cNvSpPr txBox="1"/>
          <p:nvPr/>
        </p:nvSpPr>
        <p:spPr>
          <a:xfrm>
            <a:off x="7705644" y="5565462"/>
            <a:ext cx="2458424" cy="677080"/>
          </a:xfrm>
          <a:prstGeom prst="rect">
            <a:avLst/>
          </a:prstGeom>
        </p:spPr>
        <p:txBody>
          <a:bodyPr vert="horz" wrap="square" lIns="121893" tIns="60946" rIns="121893" bIns="60946"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zh-CN" altLang="en-US" sz="1200" dirty="0">
                <a:solidFill>
                  <a:schemeClr val="tx1"/>
                </a:solidFill>
              </a:rPr>
              <a:t>点击输入文本内容点击输入文本内容点击输入文本内容点击输入文本内容点击输入文本内容</a:t>
            </a:r>
          </a:p>
        </p:txBody>
      </p:sp>
      <p:sp>
        <p:nvSpPr>
          <p:cNvPr id="132" name="矩形 131"/>
          <p:cNvSpPr/>
          <p:nvPr/>
        </p:nvSpPr>
        <p:spPr>
          <a:xfrm>
            <a:off x="3335592" y="5322150"/>
            <a:ext cx="1107996" cy="369332"/>
          </a:xfrm>
          <a:prstGeom prst="rect">
            <a:avLst/>
          </a:prstGeom>
        </p:spPr>
        <p:txBody>
          <a:bodyPr wrap="none">
            <a:spAutoFit/>
          </a:bodyPr>
          <a:lstStyle/>
          <a:p>
            <a:r>
              <a:rPr lang="zh-CN" altLang="en-US" b="1" dirty="0"/>
              <a:t>输入标题</a:t>
            </a:r>
          </a:p>
        </p:txBody>
      </p:sp>
      <p:sp>
        <p:nvSpPr>
          <p:cNvPr id="133" name="Title 20"/>
          <p:cNvSpPr txBox="1"/>
          <p:nvPr/>
        </p:nvSpPr>
        <p:spPr>
          <a:xfrm>
            <a:off x="2181908" y="5585226"/>
            <a:ext cx="2458424" cy="677080"/>
          </a:xfrm>
          <a:prstGeom prst="rect">
            <a:avLst/>
          </a:prstGeom>
        </p:spPr>
        <p:txBody>
          <a:bodyPr vert="horz" wrap="square" lIns="121893" tIns="60946" rIns="121893" bIns="60946"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zh-CN" altLang="en-US" sz="1200" dirty="0">
                <a:solidFill>
                  <a:schemeClr val="tx1"/>
                </a:solidFill>
              </a:rPr>
              <a:t>点击输入文本内容点击输入文本内容点击输入文本内容点击输入文本内容点击输入文本内容</a:t>
            </a:r>
          </a:p>
        </p:txBody>
      </p:sp>
    </p:spTree>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par>
                                <p:cTn id="15" presetID="53" presetClass="entr" presetSubtype="16"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par>
                                <p:cTn id="20" presetID="53" presetClass="entr" presetSubtype="16"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500" fill="hold"/>
                                        <p:tgtEl>
                                          <p:spTgt spid="25"/>
                                        </p:tgtEl>
                                        <p:attrNameLst>
                                          <p:attrName>ppt_w</p:attrName>
                                        </p:attrNameLst>
                                      </p:cBhvr>
                                      <p:tavLst>
                                        <p:tav tm="0">
                                          <p:val>
                                            <p:fltVal val="0"/>
                                          </p:val>
                                        </p:tav>
                                        <p:tav tm="100000">
                                          <p:val>
                                            <p:strVal val="#ppt_w"/>
                                          </p:val>
                                        </p:tav>
                                      </p:tavLst>
                                    </p:anim>
                                    <p:anim calcmode="lin" valueType="num">
                                      <p:cBhvr>
                                        <p:cTn id="23" dur="500" fill="hold"/>
                                        <p:tgtEl>
                                          <p:spTgt spid="25"/>
                                        </p:tgtEl>
                                        <p:attrNameLst>
                                          <p:attrName>ppt_h</p:attrName>
                                        </p:attrNameLst>
                                      </p:cBhvr>
                                      <p:tavLst>
                                        <p:tav tm="0">
                                          <p:val>
                                            <p:fltVal val="0"/>
                                          </p:val>
                                        </p:tav>
                                        <p:tav tm="100000">
                                          <p:val>
                                            <p:strVal val="#ppt_h"/>
                                          </p:val>
                                        </p:tav>
                                      </p:tavLst>
                                    </p:anim>
                                    <p:animEffect transition="in" filter="fade">
                                      <p:cBhvr>
                                        <p:cTn id="24" dur="500"/>
                                        <p:tgtEl>
                                          <p:spTgt spid="25"/>
                                        </p:tgtEl>
                                      </p:cBhvr>
                                    </p:animEffect>
                                  </p:childTnLst>
                                </p:cTn>
                              </p:par>
                              <p:par>
                                <p:cTn id="25" presetID="53" presetClass="entr" presetSubtype="16"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par>
                                <p:cTn id="30" presetID="53" presetClass="entr" presetSubtype="16" fill="hold" nodeType="with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p:cTn id="32" dur="500" fill="hold"/>
                                        <p:tgtEl>
                                          <p:spTgt spid="55"/>
                                        </p:tgtEl>
                                        <p:attrNameLst>
                                          <p:attrName>ppt_w</p:attrName>
                                        </p:attrNameLst>
                                      </p:cBhvr>
                                      <p:tavLst>
                                        <p:tav tm="0">
                                          <p:val>
                                            <p:fltVal val="0"/>
                                          </p:val>
                                        </p:tav>
                                        <p:tav tm="100000">
                                          <p:val>
                                            <p:strVal val="#ppt_w"/>
                                          </p:val>
                                        </p:tav>
                                      </p:tavLst>
                                    </p:anim>
                                    <p:anim calcmode="lin" valueType="num">
                                      <p:cBhvr>
                                        <p:cTn id="33" dur="500" fill="hold"/>
                                        <p:tgtEl>
                                          <p:spTgt spid="55"/>
                                        </p:tgtEl>
                                        <p:attrNameLst>
                                          <p:attrName>ppt_h</p:attrName>
                                        </p:attrNameLst>
                                      </p:cBhvr>
                                      <p:tavLst>
                                        <p:tav tm="0">
                                          <p:val>
                                            <p:fltVal val="0"/>
                                          </p:val>
                                        </p:tav>
                                        <p:tav tm="100000">
                                          <p:val>
                                            <p:strVal val="#ppt_h"/>
                                          </p:val>
                                        </p:tav>
                                      </p:tavLst>
                                    </p:anim>
                                    <p:animEffect transition="in" filter="fade">
                                      <p:cBhvr>
                                        <p:cTn id="34" dur="500"/>
                                        <p:tgtEl>
                                          <p:spTgt spid="55"/>
                                        </p:tgtEl>
                                      </p:cBhvr>
                                    </p:animEffect>
                                  </p:childTnLst>
                                </p:cTn>
                              </p:par>
                              <p:par>
                                <p:cTn id="35" presetID="53" presetClass="entr" presetSubtype="16" fill="hold" nodeType="with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par>
                                <p:cTn id="40" presetID="53" presetClass="entr" presetSubtype="16" fill="hold" nodeType="withEffect">
                                  <p:stCondLst>
                                    <p:cond delay="0"/>
                                  </p:stCondLst>
                                  <p:childTnLst>
                                    <p:set>
                                      <p:cBhvr>
                                        <p:cTn id="41" dur="1" fill="hold">
                                          <p:stCondLst>
                                            <p:cond delay="0"/>
                                          </p:stCondLst>
                                        </p:cTn>
                                        <p:tgtEl>
                                          <p:spTgt spid="66"/>
                                        </p:tgtEl>
                                        <p:attrNameLst>
                                          <p:attrName>style.visibility</p:attrName>
                                        </p:attrNameLst>
                                      </p:cBhvr>
                                      <p:to>
                                        <p:strVal val="visible"/>
                                      </p:to>
                                    </p:set>
                                    <p:anim calcmode="lin" valueType="num">
                                      <p:cBhvr>
                                        <p:cTn id="42" dur="500" fill="hold"/>
                                        <p:tgtEl>
                                          <p:spTgt spid="66"/>
                                        </p:tgtEl>
                                        <p:attrNameLst>
                                          <p:attrName>ppt_w</p:attrName>
                                        </p:attrNameLst>
                                      </p:cBhvr>
                                      <p:tavLst>
                                        <p:tav tm="0">
                                          <p:val>
                                            <p:fltVal val="0"/>
                                          </p:val>
                                        </p:tav>
                                        <p:tav tm="100000">
                                          <p:val>
                                            <p:strVal val="#ppt_w"/>
                                          </p:val>
                                        </p:tav>
                                      </p:tavLst>
                                    </p:anim>
                                    <p:anim calcmode="lin" valueType="num">
                                      <p:cBhvr>
                                        <p:cTn id="43" dur="500" fill="hold"/>
                                        <p:tgtEl>
                                          <p:spTgt spid="66"/>
                                        </p:tgtEl>
                                        <p:attrNameLst>
                                          <p:attrName>ppt_h</p:attrName>
                                        </p:attrNameLst>
                                      </p:cBhvr>
                                      <p:tavLst>
                                        <p:tav tm="0">
                                          <p:val>
                                            <p:fltVal val="0"/>
                                          </p:val>
                                        </p:tav>
                                        <p:tav tm="100000">
                                          <p:val>
                                            <p:strVal val="#ppt_h"/>
                                          </p:val>
                                        </p:tav>
                                      </p:tavLst>
                                    </p:anim>
                                    <p:animEffect transition="in" filter="fade">
                                      <p:cBhvr>
                                        <p:cTn id="44" dur="500"/>
                                        <p:tgtEl>
                                          <p:spTgt spid="66"/>
                                        </p:tgtEl>
                                      </p:cBhvr>
                                    </p:animEffect>
                                  </p:childTnLst>
                                </p:cTn>
                              </p:par>
                              <p:par>
                                <p:cTn id="45" presetID="53" presetClass="entr" presetSubtype="16" fill="hold" nodeType="withEffect">
                                  <p:stCondLst>
                                    <p:cond delay="0"/>
                                  </p:stCondLst>
                                  <p:childTnLst>
                                    <p:set>
                                      <p:cBhvr>
                                        <p:cTn id="46" dur="1" fill="hold">
                                          <p:stCondLst>
                                            <p:cond delay="0"/>
                                          </p:stCondLst>
                                        </p:cTn>
                                        <p:tgtEl>
                                          <p:spTgt spid="73"/>
                                        </p:tgtEl>
                                        <p:attrNameLst>
                                          <p:attrName>style.visibility</p:attrName>
                                        </p:attrNameLst>
                                      </p:cBhvr>
                                      <p:to>
                                        <p:strVal val="visible"/>
                                      </p:to>
                                    </p:set>
                                    <p:anim calcmode="lin" valueType="num">
                                      <p:cBhvr>
                                        <p:cTn id="47" dur="500" fill="hold"/>
                                        <p:tgtEl>
                                          <p:spTgt spid="73"/>
                                        </p:tgtEl>
                                        <p:attrNameLst>
                                          <p:attrName>ppt_w</p:attrName>
                                        </p:attrNameLst>
                                      </p:cBhvr>
                                      <p:tavLst>
                                        <p:tav tm="0">
                                          <p:val>
                                            <p:fltVal val="0"/>
                                          </p:val>
                                        </p:tav>
                                        <p:tav tm="100000">
                                          <p:val>
                                            <p:strVal val="#ppt_w"/>
                                          </p:val>
                                        </p:tav>
                                      </p:tavLst>
                                    </p:anim>
                                    <p:anim calcmode="lin" valueType="num">
                                      <p:cBhvr>
                                        <p:cTn id="48" dur="500" fill="hold"/>
                                        <p:tgtEl>
                                          <p:spTgt spid="73"/>
                                        </p:tgtEl>
                                        <p:attrNameLst>
                                          <p:attrName>ppt_h</p:attrName>
                                        </p:attrNameLst>
                                      </p:cBhvr>
                                      <p:tavLst>
                                        <p:tav tm="0">
                                          <p:val>
                                            <p:fltVal val="0"/>
                                          </p:val>
                                        </p:tav>
                                        <p:tav tm="100000">
                                          <p:val>
                                            <p:strVal val="#ppt_h"/>
                                          </p:val>
                                        </p:tav>
                                      </p:tavLst>
                                    </p:anim>
                                    <p:animEffect transition="in" filter="fade">
                                      <p:cBhvr>
                                        <p:cTn id="49" dur="500"/>
                                        <p:tgtEl>
                                          <p:spTgt spid="73"/>
                                        </p:tgtEl>
                                      </p:cBhvr>
                                    </p:animEffect>
                                  </p:childTnLst>
                                </p:cTn>
                              </p:par>
                              <p:par>
                                <p:cTn id="50" presetID="53" presetClass="entr" presetSubtype="16"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 calcmode="lin" valueType="num">
                                      <p:cBhvr>
                                        <p:cTn id="52" dur="500" fill="hold"/>
                                        <p:tgtEl>
                                          <p:spTgt spid="82"/>
                                        </p:tgtEl>
                                        <p:attrNameLst>
                                          <p:attrName>ppt_w</p:attrName>
                                        </p:attrNameLst>
                                      </p:cBhvr>
                                      <p:tavLst>
                                        <p:tav tm="0">
                                          <p:val>
                                            <p:fltVal val="0"/>
                                          </p:val>
                                        </p:tav>
                                        <p:tav tm="100000">
                                          <p:val>
                                            <p:strVal val="#ppt_w"/>
                                          </p:val>
                                        </p:tav>
                                      </p:tavLst>
                                    </p:anim>
                                    <p:anim calcmode="lin" valueType="num">
                                      <p:cBhvr>
                                        <p:cTn id="53" dur="500" fill="hold"/>
                                        <p:tgtEl>
                                          <p:spTgt spid="82"/>
                                        </p:tgtEl>
                                        <p:attrNameLst>
                                          <p:attrName>ppt_h</p:attrName>
                                        </p:attrNameLst>
                                      </p:cBhvr>
                                      <p:tavLst>
                                        <p:tav tm="0">
                                          <p:val>
                                            <p:fltVal val="0"/>
                                          </p:val>
                                        </p:tav>
                                        <p:tav tm="100000">
                                          <p:val>
                                            <p:strVal val="#ppt_h"/>
                                          </p:val>
                                        </p:tav>
                                      </p:tavLst>
                                    </p:anim>
                                    <p:animEffect transition="in" filter="fade">
                                      <p:cBhvr>
                                        <p:cTn id="54" dur="500"/>
                                        <p:tgtEl>
                                          <p:spTgt spid="82"/>
                                        </p:tgtEl>
                                      </p:cBhvr>
                                    </p:animEffect>
                                  </p:childTnLst>
                                </p:cTn>
                              </p:par>
                              <p:par>
                                <p:cTn id="55" presetID="53" presetClass="entr" presetSubtype="16" fill="hold" nodeType="withEffect">
                                  <p:stCondLst>
                                    <p:cond delay="0"/>
                                  </p:stCondLst>
                                  <p:childTnLst>
                                    <p:set>
                                      <p:cBhvr>
                                        <p:cTn id="56" dur="1" fill="hold">
                                          <p:stCondLst>
                                            <p:cond delay="0"/>
                                          </p:stCondLst>
                                        </p:cTn>
                                        <p:tgtEl>
                                          <p:spTgt spid="97"/>
                                        </p:tgtEl>
                                        <p:attrNameLst>
                                          <p:attrName>style.visibility</p:attrName>
                                        </p:attrNameLst>
                                      </p:cBhvr>
                                      <p:to>
                                        <p:strVal val="visible"/>
                                      </p:to>
                                    </p:set>
                                    <p:anim calcmode="lin" valueType="num">
                                      <p:cBhvr>
                                        <p:cTn id="57" dur="500" fill="hold"/>
                                        <p:tgtEl>
                                          <p:spTgt spid="97"/>
                                        </p:tgtEl>
                                        <p:attrNameLst>
                                          <p:attrName>ppt_w</p:attrName>
                                        </p:attrNameLst>
                                      </p:cBhvr>
                                      <p:tavLst>
                                        <p:tav tm="0">
                                          <p:val>
                                            <p:fltVal val="0"/>
                                          </p:val>
                                        </p:tav>
                                        <p:tav tm="100000">
                                          <p:val>
                                            <p:strVal val="#ppt_w"/>
                                          </p:val>
                                        </p:tav>
                                      </p:tavLst>
                                    </p:anim>
                                    <p:anim calcmode="lin" valueType="num">
                                      <p:cBhvr>
                                        <p:cTn id="58" dur="500" fill="hold"/>
                                        <p:tgtEl>
                                          <p:spTgt spid="97"/>
                                        </p:tgtEl>
                                        <p:attrNameLst>
                                          <p:attrName>ppt_h</p:attrName>
                                        </p:attrNameLst>
                                      </p:cBhvr>
                                      <p:tavLst>
                                        <p:tav tm="0">
                                          <p:val>
                                            <p:fltVal val="0"/>
                                          </p:val>
                                        </p:tav>
                                        <p:tav tm="100000">
                                          <p:val>
                                            <p:strVal val="#ppt_h"/>
                                          </p:val>
                                        </p:tav>
                                      </p:tavLst>
                                    </p:anim>
                                    <p:animEffect transition="in" filter="fade">
                                      <p:cBhvr>
                                        <p:cTn id="59" dur="500"/>
                                        <p:tgtEl>
                                          <p:spTgt spid="97"/>
                                        </p:tgtEl>
                                      </p:cBhvr>
                                    </p:animEffect>
                                  </p:childTnLst>
                                </p:cTn>
                              </p:par>
                              <p:par>
                                <p:cTn id="60" presetID="53" presetClass="entr" presetSubtype="16" fill="hold" nodeType="withEffect">
                                  <p:stCondLst>
                                    <p:cond delay="0"/>
                                  </p:stCondLst>
                                  <p:childTnLst>
                                    <p:set>
                                      <p:cBhvr>
                                        <p:cTn id="61" dur="1" fill="hold">
                                          <p:stCondLst>
                                            <p:cond delay="0"/>
                                          </p:stCondLst>
                                        </p:cTn>
                                        <p:tgtEl>
                                          <p:spTgt spid="118"/>
                                        </p:tgtEl>
                                        <p:attrNameLst>
                                          <p:attrName>style.visibility</p:attrName>
                                        </p:attrNameLst>
                                      </p:cBhvr>
                                      <p:to>
                                        <p:strVal val="visible"/>
                                      </p:to>
                                    </p:set>
                                    <p:anim calcmode="lin" valueType="num">
                                      <p:cBhvr>
                                        <p:cTn id="62" dur="500" fill="hold"/>
                                        <p:tgtEl>
                                          <p:spTgt spid="118"/>
                                        </p:tgtEl>
                                        <p:attrNameLst>
                                          <p:attrName>ppt_w</p:attrName>
                                        </p:attrNameLst>
                                      </p:cBhvr>
                                      <p:tavLst>
                                        <p:tav tm="0">
                                          <p:val>
                                            <p:fltVal val="0"/>
                                          </p:val>
                                        </p:tav>
                                        <p:tav tm="100000">
                                          <p:val>
                                            <p:strVal val="#ppt_w"/>
                                          </p:val>
                                        </p:tav>
                                      </p:tavLst>
                                    </p:anim>
                                    <p:anim calcmode="lin" valueType="num">
                                      <p:cBhvr>
                                        <p:cTn id="63" dur="500" fill="hold"/>
                                        <p:tgtEl>
                                          <p:spTgt spid="118"/>
                                        </p:tgtEl>
                                        <p:attrNameLst>
                                          <p:attrName>ppt_h</p:attrName>
                                        </p:attrNameLst>
                                      </p:cBhvr>
                                      <p:tavLst>
                                        <p:tav tm="0">
                                          <p:val>
                                            <p:fltVal val="0"/>
                                          </p:val>
                                        </p:tav>
                                        <p:tav tm="100000">
                                          <p:val>
                                            <p:strVal val="#ppt_h"/>
                                          </p:val>
                                        </p:tav>
                                      </p:tavLst>
                                    </p:anim>
                                    <p:animEffect transition="in" filter="fade">
                                      <p:cBhvr>
                                        <p:cTn id="64" dur="500"/>
                                        <p:tgtEl>
                                          <p:spTgt spid="11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122"/>
                                        </p:tgtEl>
                                        <p:attrNameLst>
                                          <p:attrName>style.visibility</p:attrName>
                                        </p:attrNameLst>
                                      </p:cBhvr>
                                      <p:to>
                                        <p:strVal val="visible"/>
                                      </p:to>
                                    </p:set>
                                    <p:anim calcmode="lin" valueType="num">
                                      <p:cBhvr>
                                        <p:cTn id="67" dur="500" fill="hold"/>
                                        <p:tgtEl>
                                          <p:spTgt spid="122"/>
                                        </p:tgtEl>
                                        <p:attrNameLst>
                                          <p:attrName>ppt_w</p:attrName>
                                        </p:attrNameLst>
                                      </p:cBhvr>
                                      <p:tavLst>
                                        <p:tav tm="0">
                                          <p:val>
                                            <p:fltVal val="0"/>
                                          </p:val>
                                        </p:tav>
                                        <p:tav tm="100000">
                                          <p:val>
                                            <p:strVal val="#ppt_w"/>
                                          </p:val>
                                        </p:tav>
                                      </p:tavLst>
                                    </p:anim>
                                    <p:anim calcmode="lin" valueType="num">
                                      <p:cBhvr>
                                        <p:cTn id="68" dur="500" fill="hold"/>
                                        <p:tgtEl>
                                          <p:spTgt spid="122"/>
                                        </p:tgtEl>
                                        <p:attrNameLst>
                                          <p:attrName>ppt_h</p:attrName>
                                        </p:attrNameLst>
                                      </p:cBhvr>
                                      <p:tavLst>
                                        <p:tav tm="0">
                                          <p:val>
                                            <p:fltVal val="0"/>
                                          </p:val>
                                        </p:tav>
                                        <p:tav tm="100000">
                                          <p:val>
                                            <p:strVal val="#ppt_h"/>
                                          </p:val>
                                        </p:tav>
                                      </p:tavLst>
                                    </p:anim>
                                    <p:animEffect transition="in" filter="fade">
                                      <p:cBhvr>
                                        <p:cTn id="69" dur="500"/>
                                        <p:tgtEl>
                                          <p:spTgt spid="122"/>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23"/>
                                        </p:tgtEl>
                                        <p:attrNameLst>
                                          <p:attrName>style.visibility</p:attrName>
                                        </p:attrNameLst>
                                      </p:cBhvr>
                                      <p:to>
                                        <p:strVal val="visible"/>
                                      </p:to>
                                    </p:set>
                                    <p:anim calcmode="lin" valueType="num">
                                      <p:cBhvr>
                                        <p:cTn id="72" dur="500" fill="hold"/>
                                        <p:tgtEl>
                                          <p:spTgt spid="123"/>
                                        </p:tgtEl>
                                        <p:attrNameLst>
                                          <p:attrName>ppt_w</p:attrName>
                                        </p:attrNameLst>
                                      </p:cBhvr>
                                      <p:tavLst>
                                        <p:tav tm="0">
                                          <p:val>
                                            <p:fltVal val="0"/>
                                          </p:val>
                                        </p:tav>
                                        <p:tav tm="100000">
                                          <p:val>
                                            <p:strVal val="#ppt_w"/>
                                          </p:val>
                                        </p:tav>
                                      </p:tavLst>
                                    </p:anim>
                                    <p:anim calcmode="lin" valueType="num">
                                      <p:cBhvr>
                                        <p:cTn id="73" dur="500" fill="hold"/>
                                        <p:tgtEl>
                                          <p:spTgt spid="123"/>
                                        </p:tgtEl>
                                        <p:attrNameLst>
                                          <p:attrName>ppt_h</p:attrName>
                                        </p:attrNameLst>
                                      </p:cBhvr>
                                      <p:tavLst>
                                        <p:tav tm="0">
                                          <p:val>
                                            <p:fltVal val="0"/>
                                          </p:val>
                                        </p:tav>
                                        <p:tav tm="100000">
                                          <p:val>
                                            <p:strVal val="#ppt_h"/>
                                          </p:val>
                                        </p:tav>
                                      </p:tavLst>
                                    </p:anim>
                                    <p:animEffect transition="in" filter="fade">
                                      <p:cBhvr>
                                        <p:cTn id="74" dur="500"/>
                                        <p:tgtEl>
                                          <p:spTgt spid="123"/>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124"/>
                                        </p:tgtEl>
                                        <p:attrNameLst>
                                          <p:attrName>style.visibility</p:attrName>
                                        </p:attrNameLst>
                                      </p:cBhvr>
                                      <p:to>
                                        <p:strVal val="visible"/>
                                      </p:to>
                                    </p:set>
                                    <p:anim calcmode="lin" valueType="num">
                                      <p:cBhvr>
                                        <p:cTn id="77" dur="500" fill="hold"/>
                                        <p:tgtEl>
                                          <p:spTgt spid="124"/>
                                        </p:tgtEl>
                                        <p:attrNameLst>
                                          <p:attrName>ppt_w</p:attrName>
                                        </p:attrNameLst>
                                      </p:cBhvr>
                                      <p:tavLst>
                                        <p:tav tm="0">
                                          <p:val>
                                            <p:fltVal val="0"/>
                                          </p:val>
                                        </p:tav>
                                        <p:tav tm="100000">
                                          <p:val>
                                            <p:strVal val="#ppt_w"/>
                                          </p:val>
                                        </p:tav>
                                      </p:tavLst>
                                    </p:anim>
                                    <p:anim calcmode="lin" valueType="num">
                                      <p:cBhvr>
                                        <p:cTn id="78" dur="500" fill="hold"/>
                                        <p:tgtEl>
                                          <p:spTgt spid="124"/>
                                        </p:tgtEl>
                                        <p:attrNameLst>
                                          <p:attrName>ppt_h</p:attrName>
                                        </p:attrNameLst>
                                      </p:cBhvr>
                                      <p:tavLst>
                                        <p:tav tm="0">
                                          <p:val>
                                            <p:fltVal val="0"/>
                                          </p:val>
                                        </p:tav>
                                        <p:tav tm="100000">
                                          <p:val>
                                            <p:strVal val="#ppt_h"/>
                                          </p:val>
                                        </p:tav>
                                      </p:tavLst>
                                    </p:anim>
                                    <p:animEffect transition="in" filter="fade">
                                      <p:cBhvr>
                                        <p:cTn id="79" dur="500"/>
                                        <p:tgtEl>
                                          <p:spTgt spid="12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125"/>
                                        </p:tgtEl>
                                        <p:attrNameLst>
                                          <p:attrName>style.visibility</p:attrName>
                                        </p:attrNameLst>
                                      </p:cBhvr>
                                      <p:to>
                                        <p:strVal val="visible"/>
                                      </p:to>
                                    </p:set>
                                    <p:anim calcmode="lin" valueType="num">
                                      <p:cBhvr>
                                        <p:cTn id="82" dur="500" fill="hold"/>
                                        <p:tgtEl>
                                          <p:spTgt spid="125"/>
                                        </p:tgtEl>
                                        <p:attrNameLst>
                                          <p:attrName>ppt_w</p:attrName>
                                        </p:attrNameLst>
                                      </p:cBhvr>
                                      <p:tavLst>
                                        <p:tav tm="0">
                                          <p:val>
                                            <p:fltVal val="0"/>
                                          </p:val>
                                        </p:tav>
                                        <p:tav tm="100000">
                                          <p:val>
                                            <p:strVal val="#ppt_w"/>
                                          </p:val>
                                        </p:tav>
                                      </p:tavLst>
                                    </p:anim>
                                    <p:anim calcmode="lin" valueType="num">
                                      <p:cBhvr>
                                        <p:cTn id="83" dur="500" fill="hold"/>
                                        <p:tgtEl>
                                          <p:spTgt spid="125"/>
                                        </p:tgtEl>
                                        <p:attrNameLst>
                                          <p:attrName>ppt_h</p:attrName>
                                        </p:attrNameLst>
                                      </p:cBhvr>
                                      <p:tavLst>
                                        <p:tav tm="0">
                                          <p:val>
                                            <p:fltVal val="0"/>
                                          </p:val>
                                        </p:tav>
                                        <p:tav tm="100000">
                                          <p:val>
                                            <p:strVal val="#ppt_h"/>
                                          </p:val>
                                        </p:tav>
                                      </p:tavLst>
                                    </p:anim>
                                    <p:animEffect transition="in" filter="fade">
                                      <p:cBhvr>
                                        <p:cTn id="84" dur="500"/>
                                        <p:tgtEl>
                                          <p:spTgt spid="1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126"/>
                                        </p:tgtEl>
                                        <p:attrNameLst>
                                          <p:attrName>style.visibility</p:attrName>
                                        </p:attrNameLst>
                                      </p:cBhvr>
                                      <p:to>
                                        <p:strVal val="visible"/>
                                      </p:to>
                                    </p:set>
                                    <p:anim calcmode="lin" valueType="num">
                                      <p:cBhvr>
                                        <p:cTn id="87" dur="500" fill="hold"/>
                                        <p:tgtEl>
                                          <p:spTgt spid="126"/>
                                        </p:tgtEl>
                                        <p:attrNameLst>
                                          <p:attrName>ppt_w</p:attrName>
                                        </p:attrNameLst>
                                      </p:cBhvr>
                                      <p:tavLst>
                                        <p:tav tm="0">
                                          <p:val>
                                            <p:fltVal val="0"/>
                                          </p:val>
                                        </p:tav>
                                        <p:tav tm="100000">
                                          <p:val>
                                            <p:strVal val="#ppt_w"/>
                                          </p:val>
                                        </p:tav>
                                      </p:tavLst>
                                    </p:anim>
                                    <p:anim calcmode="lin" valueType="num">
                                      <p:cBhvr>
                                        <p:cTn id="88" dur="500" fill="hold"/>
                                        <p:tgtEl>
                                          <p:spTgt spid="126"/>
                                        </p:tgtEl>
                                        <p:attrNameLst>
                                          <p:attrName>ppt_h</p:attrName>
                                        </p:attrNameLst>
                                      </p:cBhvr>
                                      <p:tavLst>
                                        <p:tav tm="0">
                                          <p:val>
                                            <p:fltVal val="0"/>
                                          </p:val>
                                        </p:tav>
                                        <p:tav tm="100000">
                                          <p:val>
                                            <p:strVal val="#ppt_h"/>
                                          </p:val>
                                        </p:tav>
                                      </p:tavLst>
                                    </p:anim>
                                    <p:animEffect transition="in" filter="fade">
                                      <p:cBhvr>
                                        <p:cTn id="89" dur="500"/>
                                        <p:tgtEl>
                                          <p:spTgt spid="126"/>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27"/>
                                        </p:tgtEl>
                                        <p:attrNameLst>
                                          <p:attrName>style.visibility</p:attrName>
                                        </p:attrNameLst>
                                      </p:cBhvr>
                                      <p:to>
                                        <p:strVal val="visible"/>
                                      </p:to>
                                    </p:set>
                                    <p:anim calcmode="lin" valueType="num">
                                      <p:cBhvr>
                                        <p:cTn id="92" dur="500" fill="hold"/>
                                        <p:tgtEl>
                                          <p:spTgt spid="127"/>
                                        </p:tgtEl>
                                        <p:attrNameLst>
                                          <p:attrName>ppt_w</p:attrName>
                                        </p:attrNameLst>
                                      </p:cBhvr>
                                      <p:tavLst>
                                        <p:tav tm="0">
                                          <p:val>
                                            <p:fltVal val="0"/>
                                          </p:val>
                                        </p:tav>
                                        <p:tav tm="100000">
                                          <p:val>
                                            <p:strVal val="#ppt_w"/>
                                          </p:val>
                                        </p:tav>
                                      </p:tavLst>
                                    </p:anim>
                                    <p:anim calcmode="lin" valueType="num">
                                      <p:cBhvr>
                                        <p:cTn id="93" dur="500" fill="hold"/>
                                        <p:tgtEl>
                                          <p:spTgt spid="127"/>
                                        </p:tgtEl>
                                        <p:attrNameLst>
                                          <p:attrName>ppt_h</p:attrName>
                                        </p:attrNameLst>
                                      </p:cBhvr>
                                      <p:tavLst>
                                        <p:tav tm="0">
                                          <p:val>
                                            <p:fltVal val="0"/>
                                          </p:val>
                                        </p:tav>
                                        <p:tav tm="100000">
                                          <p:val>
                                            <p:strVal val="#ppt_h"/>
                                          </p:val>
                                        </p:tav>
                                      </p:tavLst>
                                    </p:anim>
                                    <p:animEffect transition="in" filter="fade">
                                      <p:cBhvr>
                                        <p:cTn id="94" dur="500"/>
                                        <p:tgtEl>
                                          <p:spTgt spid="127"/>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128"/>
                                        </p:tgtEl>
                                        <p:attrNameLst>
                                          <p:attrName>style.visibility</p:attrName>
                                        </p:attrNameLst>
                                      </p:cBhvr>
                                      <p:to>
                                        <p:strVal val="visible"/>
                                      </p:to>
                                    </p:set>
                                    <p:anim calcmode="lin" valueType="num">
                                      <p:cBhvr>
                                        <p:cTn id="97" dur="500" fill="hold"/>
                                        <p:tgtEl>
                                          <p:spTgt spid="128"/>
                                        </p:tgtEl>
                                        <p:attrNameLst>
                                          <p:attrName>ppt_w</p:attrName>
                                        </p:attrNameLst>
                                      </p:cBhvr>
                                      <p:tavLst>
                                        <p:tav tm="0">
                                          <p:val>
                                            <p:fltVal val="0"/>
                                          </p:val>
                                        </p:tav>
                                        <p:tav tm="100000">
                                          <p:val>
                                            <p:strVal val="#ppt_w"/>
                                          </p:val>
                                        </p:tav>
                                      </p:tavLst>
                                    </p:anim>
                                    <p:anim calcmode="lin" valueType="num">
                                      <p:cBhvr>
                                        <p:cTn id="98" dur="500" fill="hold"/>
                                        <p:tgtEl>
                                          <p:spTgt spid="128"/>
                                        </p:tgtEl>
                                        <p:attrNameLst>
                                          <p:attrName>ppt_h</p:attrName>
                                        </p:attrNameLst>
                                      </p:cBhvr>
                                      <p:tavLst>
                                        <p:tav tm="0">
                                          <p:val>
                                            <p:fltVal val="0"/>
                                          </p:val>
                                        </p:tav>
                                        <p:tav tm="100000">
                                          <p:val>
                                            <p:strVal val="#ppt_h"/>
                                          </p:val>
                                        </p:tav>
                                      </p:tavLst>
                                    </p:anim>
                                    <p:animEffect transition="in" filter="fade">
                                      <p:cBhvr>
                                        <p:cTn id="99" dur="500"/>
                                        <p:tgtEl>
                                          <p:spTgt spid="128"/>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29"/>
                                        </p:tgtEl>
                                        <p:attrNameLst>
                                          <p:attrName>style.visibility</p:attrName>
                                        </p:attrNameLst>
                                      </p:cBhvr>
                                      <p:to>
                                        <p:strVal val="visible"/>
                                      </p:to>
                                    </p:set>
                                    <p:anim calcmode="lin" valueType="num">
                                      <p:cBhvr>
                                        <p:cTn id="102" dur="500" fill="hold"/>
                                        <p:tgtEl>
                                          <p:spTgt spid="129"/>
                                        </p:tgtEl>
                                        <p:attrNameLst>
                                          <p:attrName>ppt_w</p:attrName>
                                        </p:attrNameLst>
                                      </p:cBhvr>
                                      <p:tavLst>
                                        <p:tav tm="0">
                                          <p:val>
                                            <p:fltVal val="0"/>
                                          </p:val>
                                        </p:tav>
                                        <p:tav tm="100000">
                                          <p:val>
                                            <p:strVal val="#ppt_w"/>
                                          </p:val>
                                        </p:tav>
                                      </p:tavLst>
                                    </p:anim>
                                    <p:anim calcmode="lin" valueType="num">
                                      <p:cBhvr>
                                        <p:cTn id="103" dur="500" fill="hold"/>
                                        <p:tgtEl>
                                          <p:spTgt spid="129"/>
                                        </p:tgtEl>
                                        <p:attrNameLst>
                                          <p:attrName>ppt_h</p:attrName>
                                        </p:attrNameLst>
                                      </p:cBhvr>
                                      <p:tavLst>
                                        <p:tav tm="0">
                                          <p:val>
                                            <p:fltVal val="0"/>
                                          </p:val>
                                        </p:tav>
                                        <p:tav tm="100000">
                                          <p:val>
                                            <p:strVal val="#ppt_h"/>
                                          </p:val>
                                        </p:tav>
                                      </p:tavLst>
                                    </p:anim>
                                    <p:animEffect transition="in" filter="fade">
                                      <p:cBhvr>
                                        <p:cTn id="104" dur="500"/>
                                        <p:tgtEl>
                                          <p:spTgt spid="129"/>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130"/>
                                        </p:tgtEl>
                                        <p:attrNameLst>
                                          <p:attrName>style.visibility</p:attrName>
                                        </p:attrNameLst>
                                      </p:cBhvr>
                                      <p:to>
                                        <p:strVal val="visible"/>
                                      </p:to>
                                    </p:set>
                                    <p:anim calcmode="lin" valueType="num">
                                      <p:cBhvr>
                                        <p:cTn id="107" dur="500" fill="hold"/>
                                        <p:tgtEl>
                                          <p:spTgt spid="130"/>
                                        </p:tgtEl>
                                        <p:attrNameLst>
                                          <p:attrName>ppt_w</p:attrName>
                                        </p:attrNameLst>
                                      </p:cBhvr>
                                      <p:tavLst>
                                        <p:tav tm="0">
                                          <p:val>
                                            <p:fltVal val="0"/>
                                          </p:val>
                                        </p:tav>
                                        <p:tav tm="100000">
                                          <p:val>
                                            <p:strVal val="#ppt_w"/>
                                          </p:val>
                                        </p:tav>
                                      </p:tavLst>
                                    </p:anim>
                                    <p:anim calcmode="lin" valueType="num">
                                      <p:cBhvr>
                                        <p:cTn id="108" dur="500" fill="hold"/>
                                        <p:tgtEl>
                                          <p:spTgt spid="130"/>
                                        </p:tgtEl>
                                        <p:attrNameLst>
                                          <p:attrName>ppt_h</p:attrName>
                                        </p:attrNameLst>
                                      </p:cBhvr>
                                      <p:tavLst>
                                        <p:tav tm="0">
                                          <p:val>
                                            <p:fltVal val="0"/>
                                          </p:val>
                                        </p:tav>
                                        <p:tav tm="100000">
                                          <p:val>
                                            <p:strVal val="#ppt_h"/>
                                          </p:val>
                                        </p:tav>
                                      </p:tavLst>
                                    </p:anim>
                                    <p:animEffect transition="in" filter="fade">
                                      <p:cBhvr>
                                        <p:cTn id="109" dur="500"/>
                                        <p:tgtEl>
                                          <p:spTgt spid="130"/>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131"/>
                                        </p:tgtEl>
                                        <p:attrNameLst>
                                          <p:attrName>style.visibility</p:attrName>
                                        </p:attrNameLst>
                                      </p:cBhvr>
                                      <p:to>
                                        <p:strVal val="visible"/>
                                      </p:to>
                                    </p:set>
                                    <p:anim calcmode="lin" valueType="num">
                                      <p:cBhvr>
                                        <p:cTn id="112" dur="500" fill="hold"/>
                                        <p:tgtEl>
                                          <p:spTgt spid="131"/>
                                        </p:tgtEl>
                                        <p:attrNameLst>
                                          <p:attrName>ppt_w</p:attrName>
                                        </p:attrNameLst>
                                      </p:cBhvr>
                                      <p:tavLst>
                                        <p:tav tm="0">
                                          <p:val>
                                            <p:fltVal val="0"/>
                                          </p:val>
                                        </p:tav>
                                        <p:tav tm="100000">
                                          <p:val>
                                            <p:strVal val="#ppt_w"/>
                                          </p:val>
                                        </p:tav>
                                      </p:tavLst>
                                    </p:anim>
                                    <p:anim calcmode="lin" valueType="num">
                                      <p:cBhvr>
                                        <p:cTn id="113" dur="500" fill="hold"/>
                                        <p:tgtEl>
                                          <p:spTgt spid="131"/>
                                        </p:tgtEl>
                                        <p:attrNameLst>
                                          <p:attrName>ppt_h</p:attrName>
                                        </p:attrNameLst>
                                      </p:cBhvr>
                                      <p:tavLst>
                                        <p:tav tm="0">
                                          <p:val>
                                            <p:fltVal val="0"/>
                                          </p:val>
                                        </p:tav>
                                        <p:tav tm="100000">
                                          <p:val>
                                            <p:strVal val="#ppt_h"/>
                                          </p:val>
                                        </p:tav>
                                      </p:tavLst>
                                    </p:anim>
                                    <p:animEffect transition="in" filter="fade">
                                      <p:cBhvr>
                                        <p:cTn id="114" dur="500"/>
                                        <p:tgtEl>
                                          <p:spTgt spid="131"/>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132"/>
                                        </p:tgtEl>
                                        <p:attrNameLst>
                                          <p:attrName>style.visibility</p:attrName>
                                        </p:attrNameLst>
                                      </p:cBhvr>
                                      <p:to>
                                        <p:strVal val="visible"/>
                                      </p:to>
                                    </p:set>
                                    <p:anim calcmode="lin" valueType="num">
                                      <p:cBhvr>
                                        <p:cTn id="117" dur="500" fill="hold"/>
                                        <p:tgtEl>
                                          <p:spTgt spid="132"/>
                                        </p:tgtEl>
                                        <p:attrNameLst>
                                          <p:attrName>ppt_w</p:attrName>
                                        </p:attrNameLst>
                                      </p:cBhvr>
                                      <p:tavLst>
                                        <p:tav tm="0">
                                          <p:val>
                                            <p:fltVal val="0"/>
                                          </p:val>
                                        </p:tav>
                                        <p:tav tm="100000">
                                          <p:val>
                                            <p:strVal val="#ppt_w"/>
                                          </p:val>
                                        </p:tav>
                                      </p:tavLst>
                                    </p:anim>
                                    <p:anim calcmode="lin" valueType="num">
                                      <p:cBhvr>
                                        <p:cTn id="118" dur="500" fill="hold"/>
                                        <p:tgtEl>
                                          <p:spTgt spid="132"/>
                                        </p:tgtEl>
                                        <p:attrNameLst>
                                          <p:attrName>ppt_h</p:attrName>
                                        </p:attrNameLst>
                                      </p:cBhvr>
                                      <p:tavLst>
                                        <p:tav tm="0">
                                          <p:val>
                                            <p:fltVal val="0"/>
                                          </p:val>
                                        </p:tav>
                                        <p:tav tm="100000">
                                          <p:val>
                                            <p:strVal val="#ppt_h"/>
                                          </p:val>
                                        </p:tav>
                                      </p:tavLst>
                                    </p:anim>
                                    <p:animEffect transition="in" filter="fade">
                                      <p:cBhvr>
                                        <p:cTn id="119" dur="500"/>
                                        <p:tgtEl>
                                          <p:spTgt spid="13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33"/>
                                        </p:tgtEl>
                                        <p:attrNameLst>
                                          <p:attrName>style.visibility</p:attrName>
                                        </p:attrNameLst>
                                      </p:cBhvr>
                                      <p:to>
                                        <p:strVal val="visible"/>
                                      </p:to>
                                    </p:set>
                                    <p:anim calcmode="lin" valueType="num">
                                      <p:cBhvr>
                                        <p:cTn id="122" dur="500" fill="hold"/>
                                        <p:tgtEl>
                                          <p:spTgt spid="133"/>
                                        </p:tgtEl>
                                        <p:attrNameLst>
                                          <p:attrName>ppt_w</p:attrName>
                                        </p:attrNameLst>
                                      </p:cBhvr>
                                      <p:tavLst>
                                        <p:tav tm="0">
                                          <p:val>
                                            <p:fltVal val="0"/>
                                          </p:val>
                                        </p:tav>
                                        <p:tav tm="100000">
                                          <p:val>
                                            <p:strVal val="#ppt_w"/>
                                          </p:val>
                                        </p:tav>
                                      </p:tavLst>
                                    </p:anim>
                                    <p:anim calcmode="lin" valueType="num">
                                      <p:cBhvr>
                                        <p:cTn id="123" dur="500" fill="hold"/>
                                        <p:tgtEl>
                                          <p:spTgt spid="133"/>
                                        </p:tgtEl>
                                        <p:attrNameLst>
                                          <p:attrName>ppt_h</p:attrName>
                                        </p:attrNameLst>
                                      </p:cBhvr>
                                      <p:tavLst>
                                        <p:tav tm="0">
                                          <p:val>
                                            <p:fltVal val="0"/>
                                          </p:val>
                                        </p:tav>
                                        <p:tav tm="100000">
                                          <p:val>
                                            <p:strVal val="#ppt_h"/>
                                          </p:val>
                                        </p:tav>
                                      </p:tavLst>
                                    </p:anim>
                                    <p:animEffect transition="in" filter="fade">
                                      <p:cBhvr>
                                        <p:cTn id="124" dur="5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p:bldP spid="123" grpId="0"/>
      <p:bldP spid="124" grpId="0"/>
      <p:bldP spid="125" grpId="0"/>
      <p:bldP spid="126" grpId="0"/>
      <p:bldP spid="127" grpId="0"/>
      <p:bldP spid="128" grpId="0"/>
      <p:bldP spid="129" grpId="0"/>
      <p:bldP spid="130" grpId="0"/>
      <p:bldP spid="131" grpId="0"/>
      <p:bldP spid="132" grpId="0"/>
      <p:bldP spid="13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a:off x="1101726" y="3961054"/>
            <a:ext cx="1752600" cy="503238"/>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chemeClr val="accent1"/>
          </a:solidFill>
          <a:ln>
            <a:noFill/>
          </a:ln>
        </p:spPr>
        <p:txBody>
          <a:bodyPr vert="horz" wrap="square" lIns="91440" tIns="45720" rIns="91440" bIns="45720"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charset="-122"/>
              <a:cs typeface="+mn-ea"/>
              <a:sym typeface="+mn-lt"/>
            </a:endParaRPr>
          </a:p>
        </p:txBody>
      </p:sp>
      <p:sp>
        <p:nvSpPr>
          <p:cNvPr id="3" name="Freeform 6"/>
          <p:cNvSpPr/>
          <p:nvPr/>
        </p:nvSpPr>
        <p:spPr bwMode="auto">
          <a:xfrm>
            <a:off x="2752726" y="3961054"/>
            <a:ext cx="1754188" cy="503238"/>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charset="-122"/>
              <a:cs typeface="+mn-ea"/>
              <a:sym typeface="+mn-lt"/>
            </a:endParaRPr>
          </a:p>
        </p:txBody>
      </p:sp>
      <p:sp>
        <p:nvSpPr>
          <p:cNvPr id="4" name="Freeform 7"/>
          <p:cNvSpPr/>
          <p:nvPr/>
        </p:nvSpPr>
        <p:spPr bwMode="auto">
          <a:xfrm>
            <a:off x="4405313" y="3961054"/>
            <a:ext cx="1752600" cy="503238"/>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chemeClr val="accent3"/>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charset="-122"/>
              <a:cs typeface="+mn-ea"/>
              <a:sym typeface="+mn-lt"/>
            </a:endParaRPr>
          </a:p>
        </p:txBody>
      </p:sp>
      <p:sp>
        <p:nvSpPr>
          <p:cNvPr id="5" name="Freeform 8"/>
          <p:cNvSpPr/>
          <p:nvPr/>
        </p:nvSpPr>
        <p:spPr bwMode="auto">
          <a:xfrm>
            <a:off x="6056313" y="3961054"/>
            <a:ext cx="1752600" cy="503238"/>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chemeClr val="accent4"/>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charset="-122"/>
              <a:cs typeface="+mn-ea"/>
              <a:sym typeface="+mn-lt"/>
            </a:endParaRPr>
          </a:p>
        </p:txBody>
      </p:sp>
      <p:sp>
        <p:nvSpPr>
          <p:cNvPr id="6" name="Freeform 9"/>
          <p:cNvSpPr/>
          <p:nvPr/>
        </p:nvSpPr>
        <p:spPr bwMode="auto">
          <a:xfrm>
            <a:off x="7708901" y="3961054"/>
            <a:ext cx="1752600" cy="503238"/>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chemeClr val="accent5"/>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charset="-122"/>
              <a:cs typeface="+mn-ea"/>
              <a:sym typeface="+mn-lt"/>
            </a:endParaRPr>
          </a:p>
        </p:txBody>
      </p:sp>
      <p:sp>
        <p:nvSpPr>
          <p:cNvPr id="7" name="Freeform 10"/>
          <p:cNvSpPr/>
          <p:nvPr/>
        </p:nvSpPr>
        <p:spPr bwMode="auto">
          <a:xfrm>
            <a:off x="9371013" y="3961054"/>
            <a:ext cx="1730375" cy="503238"/>
          </a:xfrm>
          <a:custGeom>
            <a:avLst/>
            <a:gdLst>
              <a:gd name="T0" fmla="*/ 70 w 461"/>
              <a:gd name="T1" fmla="*/ 123 h 131"/>
              <a:gd name="T2" fmla="*/ 7 w 461"/>
              <a:gd name="T3" fmla="*/ 27 h 131"/>
              <a:gd name="T4" fmla="*/ 22 w 461"/>
              <a:gd name="T5" fmla="*/ 0 h 131"/>
              <a:gd name="T6" fmla="*/ 376 w 461"/>
              <a:gd name="T7" fmla="*/ 0 h 131"/>
              <a:gd name="T8" fmla="*/ 391 w 461"/>
              <a:gd name="T9" fmla="*/ 8 h 131"/>
              <a:gd name="T10" fmla="*/ 453 w 461"/>
              <a:gd name="T11" fmla="*/ 104 h 131"/>
              <a:gd name="T12" fmla="*/ 439 w 461"/>
              <a:gd name="T13" fmla="*/ 131 h 131"/>
              <a:gd name="T14" fmla="*/ 85 w 461"/>
              <a:gd name="T15" fmla="*/ 131 h 131"/>
              <a:gd name="T16" fmla="*/ 70 w 461"/>
              <a:gd name="T17" fmla="*/ 123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131">
                <a:moveTo>
                  <a:pt x="70" y="123"/>
                </a:moveTo>
                <a:cubicBezTo>
                  <a:pt x="7" y="27"/>
                  <a:pt x="7" y="27"/>
                  <a:pt x="7" y="27"/>
                </a:cubicBezTo>
                <a:cubicBezTo>
                  <a:pt x="0" y="16"/>
                  <a:pt x="8" y="0"/>
                  <a:pt x="22" y="0"/>
                </a:cubicBezTo>
                <a:cubicBezTo>
                  <a:pt x="376" y="0"/>
                  <a:pt x="376" y="0"/>
                  <a:pt x="376" y="0"/>
                </a:cubicBezTo>
                <a:cubicBezTo>
                  <a:pt x="382" y="0"/>
                  <a:pt x="387" y="3"/>
                  <a:pt x="391" y="8"/>
                </a:cubicBezTo>
                <a:cubicBezTo>
                  <a:pt x="453" y="104"/>
                  <a:pt x="453" y="104"/>
                  <a:pt x="453" y="104"/>
                </a:cubicBezTo>
                <a:cubicBezTo>
                  <a:pt x="461" y="116"/>
                  <a:pt x="453" y="131"/>
                  <a:pt x="439" y="131"/>
                </a:cubicBezTo>
                <a:cubicBezTo>
                  <a:pt x="85" y="131"/>
                  <a:pt x="85" y="131"/>
                  <a:pt x="85" y="131"/>
                </a:cubicBezTo>
                <a:cubicBezTo>
                  <a:pt x="79" y="131"/>
                  <a:pt x="73" y="128"/>
                  <a:pt x="70" y="123"/>
                </a:cubicBezTo>
                <a:close/>
              </a:path>
            </a:pathLst>
          </a:custGeom>
          <a:solidFill>
            <a:schemeClr val="accent6"/>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微软雅黑" panose="020B0503020204020204" charset="-122"/>
              <a:cs typeface="+mn-ea"/>
              <a:sym typeface="+mn-lt"/>
            </a:endParaRPr>
          </a:p>
        </p:txBody>
      </p:sp>
      <p:cxnSp>
        <p:nvCxnSpPr>
          <p:cNvPr id="8" name="Straight Connector 10"/>
          <p:cNvCxnSpPr/>
          <p:nvPr/>
        </p:nvCxnSpPr>
        <p:spPr>
          <a:xfrm flipV="1">
            <a:off x="1978025" y="3033319"/>
            <a:ext cx="0" cy="784860"/>
          </a:xfrm>
          <a:prstGeom prst="line">
            <a:avLst/>
          </a:prstGeom>
          <a:ln w="28575">
            <a:solidFill>
              <a:schemeClr val="tx2">
                <a:lumMod val="60000"/>
                <a:lumOff val="40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cxnSp>
        <p:nvCxnSpPr>
          <p:cNvPr id="9" name="Straight Connector 11"/>
          <p:cNvCxnSpPr/>
          <p:nvPr/>
        </p:nvCxnSpPr>
        <p:spPr>
          <a:xfrm flipV="1">
            <a:off x="3653952" y="4603039"/>
            <a:ext cx="0" cy="784860"/>
          </a:xfrm>
          <a:prstGeom prst="line">
            <a:avLst/>
          </a:prstGeom>
          <a:ln w="28575">
            <a:solidFill>
              <a:schemeClr val="tx2">
                <a:lumMod val="60000"/>
                <a:lumOff val="40000"/>
              </a:schemeClr>
            </a:solidFill>
            <a:prstDash val="sysDot"/>
            <a:headEnd type="oval"/>
          </a:ln>
        </p:spPr>
        <p:style>
          <a:lnRef idx="1">
            <a:schemeClr val="accent1"/>
          </a:lnRef>
          <a:fillRef idx="0">
            <a:schemeClr val="accent1"/>
          </a:fillRef>
          <a:effectRef idx="0">
            <a:schemeClr val="accent1"/>
          </a:effectRef>
          <a:fontRef idx="minor">
            <a:schemeClr val="tx1"/>
          </a:fontRef>
        </p:style>
      </p:cxnSp>
      <p:cxnSp>
        <p:nvCxnSpPr>
          <p:cNvPr id="10" name="Straight Connector 12"/>
          <p:cNvCxnSpPr/>
          <p:nvPr/>
        </p:nvCxnSpPr>
        <p:spPr>
          <a:xfrm flipV="1">
            <a:off x="5281613" y="2954265"/>
            <a:ext cx="0" cy="784860"/>
          </a:xfrm>
          <a:prstGeom prst="line">
            <a:avLst/>
          </a:prstGeom>
          <a:ln w="28575">
            <a:solidFill>
              <a:schemeClr val="tx2">
                <a:lumMod val="60000"/>
                <a:lumOff val="40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3"/>
          <p:cNvCxnSpPr/>
          <p:nvPr/>
        </p:nvCxnSpPr>
        <p:spPr>
          <a:xfrm flipV="1">
            <a:off x="6964156" y="4603039"/>
            <a:ext cx="0" cy="784860"/>
          </a:xfrm>
          <a:prstGeom prst="line">
            <a:avLst/>
          </a:prstGeom>
          <a:ln w="28575">
            <a:solidFill>
              <a:schemeClr val="tx2">
                <a:lumMod val="60000"/>
                <a:lumOff val="40000"/>
              </a:schemeClr>
            </a:solidFill>
            <a:prstDash val="sysDot"/>
            <a:headEnd type="oval"/>
          </a:ln>
        </p:spPr>
        <p:style>
          <a:lnRef idx="1">
            <a:schemeClr val="accent1"/>
          </a:lnRef>
          <a:fillRef idx="0">
            <a:schemeClr val="accent1"/>
          </a:fillRef>
          <a:effectRef idx="0">
            <a:schemeClr val="accent1"/>
          </a:effectRef>
          <a:fontRef idx="minor">
            <a:schemeClr val="tx1"/>
          </a:fontRef>
        </p:style>
      </p:cxnSp>
      <p:cxnSp>
        <p:nvCxnSpPr>
          <p:cNvPr id="12" name="Straight Connector 14"/>
          <p:cNvCxnSpPr/>
          <p:nvPr/>
        </p:nvCxnSpPr>
        <p:spPr>
          <a:xfrm flipV="1">
            <a:off x="8583720" y="2954265"/>
            <a:ext cx="0" cy="784860"/>
          </a:xfrm>
          <a:prstGeom prst="line">
            <a:avLst/>
          </a:prstGeom>
          <a:ln w="28575">
            <a:solidFill>
              <a:schemeClr val="tx2">
                <a:lumMod val="60000"/>
                <a:lumOff val="40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5"/>
          <p:cNvCxnSpPr/>
          <p:nvPr/>
        </p:nvCxnSpPr>
        <p:spPr>
          <a:xfrm flipV="1">
            <a:off x="10236200" y="4603039"/>
            <a:ext cx="0" cy="784860"/>
          </a:xfrm>
          <a:prstGeom prst="line">
            <a:avLst/>
          </a:prstGeom>
          <a:ln w="28575">
            <a:solidFill>
              <a:schemeClr val="tx2">
                <a:lumMod val="60000"/>
                <a:lumOff val="40000"/>
              </a:schemeClr>
            </a:solidFill>
            <a:prstDash val="sysDot"/>
            <a:headEnd type="oval"/>
          </a:ln>
        </p:spPr>
        <p:style>
          <a:lnRef idx="1">
            <a:schemeClr val="accent1"/>
          </a:lnRef>
          <a:fillRef idx="0">
            <a:schemeClr val="accent1"/>
          </a:fillRef>
          <a:effectRef idx="0">
            <a:schemeClr val="accent1"/>
          </a:effectRef>
          <a:fontRef idx="minor">
            <a:schemeClr val="tx1"/>
          </a:fontRef>
        </p:style>
      </p:cxnSp>
      <p:sp>
        <p:nvSpPr>
          <p:cNvPr id="14" name="Freeform 32"/>
          <p:cNvSpPr>
            <a:spLocks noEditPoints="1"/>
          </p:cNvSpPr>
          <p:nvPr/>
        </p:nvSpPr>
        <p:spPr bwMode="auto">
          <a:xfrm>
            <a:off x="3357924" y="3182672"/>
            <a:ext cx="543792" cy="444645"/>
          </a:xfrm>
          <a:custGeom>
            <a:avLst/>
            <a:gdLst/>
            <a:ahLst/>
            <a:cxnLst>
              <a:cxn ang="0">
                <a:pos x="254" y="0"/>
              </a:cxn>
              <a:cxn ang="0">
                <a:pos x="239" y="2"/>
              </a:cxn>
              <a:cxn ang="0">
                <a:pos x="210" y="15"/>
              </a:cxn>
              <a:cxn ang="0">
                <a:pos x="74" y="149"/>
              </a:cxn>
              <a:cxn ang="0">
                <a:pos x="69" y="154"/>
              </a:cxn>
              <a:cxn ang="0">
                <a:pos x="65" y="165"/>
              </a:cxn>
              <a:cxn ang="0">
                <a:pos x="65" y="178"/>
              </a:cxn>
              <a:cxn ang="0">
                <a:pos x="69" y="189"/>
              </a:cxn>
              <a:cxn ang="0">
                <a:pos x="167" y="288"/>
              </a:cxn>
              <a:cxn ang="0">
                <a:pos x="172" y="292"/>
              </a:cxn>
              <a:cxn ang="0">
                <a:pos x="183" y="297"/>
              </a:cxn>
              <a:cxn ang="0">
                <a:pos x="196" y="297"/>
              </a:cxn>
              <a:cxn ang="0">
                <a:pos x="208" y="292"/>
              </a:cxn>
              <a:cxn ang="0">
                <a:pos x="339" y="162"/>
              </a:cxn>
              <a:cxn ang="0">
                <a:pos x="348" y="151"/>
              </a:cxn>
              <a:cxn ang="0">
                <a:pos x="359" y="122"/>
              </a:cxn>
              <a:cxn ang="0">
                <a:pos x="361" y="33"/>
              </a:cxn>
              <a:cxn ang="0">
                <a:pos x="361" y="26"/>
              </a:cxn>
              <a:cxn ang="0">
                <a:pos x="355" y="15"/>
              </a:cxn>
              <a:cxn ang="0">
                <a:pos x="346" y="6"/>
              </a:cxn>
              <a:cxn ang="0">
                <a:pos x="335" y="2"/>
              </a:cxn>
              <a:cxn ang="0">
                <a:pos x="330" y="0"/>
              </a:cxn>
              <a:cxn ang="0">
                <a:pos x="286" y="107"/>
              </a:cxn>
              <a:cxn ang="0">
                <a:pos x="274" y="105"/>
              </a:cxn>
              <a:cxn ang="0">
                <a:pos x="263" y="98"/>
              </a:cxn>
              <a:cxn ang="0">
                <a:pos x="257" y="87"/>
              </a:cxn>
              <a:cxn ang="0">
                <a:pos x="254" y="74"/>
              </a:cxn>
              <a:cxn ang="0">
                <a:pos x="256" y="69"/>
              </a:cxn>
              <a:cxn ang="0">
                <a:pos x="259" y="58"/>
              </a:cxn>
              <a:cxn ang="0">
                <a:pos x="268" y="49"/>
              </a:cxn>
              <a:cxn ang="0">
                <a:pos x="279" y="44"/>
              </a:cxn>
              <a:cxn ang="0">
                <a:pos x="286" y="44"/>
              </a:cxn>
              <a:cxn ang="0">
                <a:pos x="299" y="45"/>
              </a:cxn>
              <a:cxn ang="0">
                <a:pos x="308" y="53"/>
              </a:cxn>
              <a:cxn ang="0">
                <a:pos x="315" y="64"/>
              </a:cxn>
              <a:cxn ang="0">
                <a:pos x="319" y="74"/>
              </a:cxn>
              <a:cxn ang="0">
                <a:pos x="317" y="82"/>
              </a:cxn>
              <a:cxn ang="0">
                <a:pos x="314" y="93"/>
              </a:cxn>
              <a:cxn ang="0">
                <a:pos x="304" y="102"/>
              </a:cxn>
              <a:cxn ang="0">
                <a:pos x="292" y="107"/>
              </a:cxn>
              <a:cxn ang="0">
                <a:pos x="286" y="107"/>
              </a:cxn>
              <a:cxn ang="0">
                <a:pos x="141" y="294"/>
              </a:cxn>
              <a:cxn ang="0">
                <a:pos x="130" y="297"/>
              </a:cxn>
              <a:cxn ang="0">
                <a:pos x="112" y="294"/>
              </a:cxn>
              <a:cxn ang="0">
                <a:pos x="9" y="194"/>
              </a:cxn>
              <a:cxn ang="0">
                <a:pos x="5" y="189"/>
              </a:cxn>
              <a:cxn ang="0">
                <a:pos x="0" y="178"/>
              </a:cxn>
              <a:cxn ang="0">
                <a:pos x="0" y="165"/>
              </a:cxn>
              <a:cxn ang="0">
                <a:pos x="5" y="154"/>
              </a:cxn>
              <a:cxn ang="0">
                <a:pos x="136" y="24"/>
              </a:cxn>
              <a:cxn ang="0">
                <a:pos x="147" y="15"/>
              </a:cxn>
              <a:cxn ang="0">
                <a:pos x="176" y="2"/>
              </a:cxn>
              <a:cxn ang="0">
                <a:pos x="27" y="163"/>
              </a:cxn>
              <a:cxn ang="0">
                <a:pos x="23" y="167"/>
              </a:cxn>
              <a:cxn ang="0">
                <a:pos x="23" y="176"/>
              </a:cxn>
              <a:cxn ang="0">
                <a:pos x="27" y="180"/>
              </a:cxn>
            </a:cxnLst>
            <a:rect l="0" t="0" r="r" b="b"/>
            <a:pathLst>
              <a:path w="361" h="297">
                <a:moveTo>
                  <a:pt x="330" y="0"/>
                </a:moveTo>
                <a:lnTo>
                  <a:pt x="254" y="0"/>
                </a:lnTo>
                <a:lnTo>
                  <a:pt x="254" y="0"/>
                </a:lnTo>
                <a:lnTo>
                  <a:pt x="239" y="2"/>
                </a:lnTo>
                <a:lnTo>
                  <a:pt x="225" y="7"/>
                </a:lnTo>
                <a:lnTo>
                  <a:pt x="210" y="15"/>
                </a:lnTo>
                <a:lnTo>
                  <a:pt x="199" y="24"/>
                </a:lnTo>
                <a:lnTo>
                  <a:pt x="74" y="149"/>
                </a:lnTo>
                <a:lnTo>
                  <a:pt x="74" y="149"/>
                </a:lnTo>
                <a:lnTo>
                  <a:pt x="69" y="154"/>
                </a:lnTo>
                <a:lnTo>
                  <a:pt x="67" y="160"/>
                </a:lnTo>
                <a:lnTo>
                  <a:pt x="65" y="165"/>
                </a:lnTo>
                <a:lnTo>
                  <a:pt x="63" y="172"/>
                </a:lnTo>
                <a:lnTo>
                  <a:pt x="65" y="178"/>
                </a:lnTo>
                <a:lnTo>
                  <a:pt x="67" y="183"/>
                </a:lnTo>
                <a:lnTo>
                  <a:pt x="69" y="189"/>
                </a:lnTo>
                <a:lnTo>
                  <a:pt x="74" y="194"/>
                </a:lnTo>
                <a:lnTo>
                  <a:pt x="167" y="288"/>
                </a:lnTo>
                <a:lnTo>
                  <a:pt x="167" y="288"/>
                </a:lnTo>
                <a:lnTo>
                  <a:pt x="172" y="292"/>
                </a:lnTo>
                <a:lnTo>
                  <a:pt x="178" y="296"/>
                </a:lnTo>
                <a:lnTo>
                  <a:pt x="183" y="297"/>
                </a:lnTo>
                <a:lnTo>
                  <a:pt x="190" y="297"/>
                </a:lnTo>
                <a:lnTo>
                  <a:pt x="196" y="297"/>
                </a:lnTo>
                <a:lnTo>
                  <a:pt x="201" y="296"/>
                </a:lnTo>
                <a:lnTo>
                  <a:pt x="208" y="292"/>
                </a:lnTo>
                <a:lnTo>
                  <a:pt x="212" y="288"/>
                </a:lnTo>
                <a:lnTo>
                  <a:pt x="339" y="162"/>
                </a:lnTo>
                <a:lnTo>
                  <a:pt x="339" y="162"/>
                </a:lnTo>
                <a:lnTo>
                  <a:pt x="348" y="151"/>
                </a:lnTo>
                <a:lnTo>
                  <a:pt x="355" y="136"/>
                </a:lnTo>
                <a:lnTo>
                  <a:pt x="359" y="122"/>
                </a:lnTo>
                <a:lnTo>
                  <a:pt x="361" y="107"/>
                </a:lnTo>
                <a:lnTo>
                  <a:pt x="361" y="33"/>
                </a:lnTo>
                <a:lnTo>
                  <a:pt x="361" y="33"/>
                </a:lnTo>
                <a:lnTo>
                  <a:pt x="361" y="26"/>
                </a:lnTo>
                <a:lnTo>
                  <a:pt x="359" y="20"/>
                </a:lnTo>
                <a:lnTo>
                  <a:pt x="355" y="15"/>
                </a:lnTo>
                <a:lnTo>
                  <a:pt x="352" y="9"/>
                </a:lnTo>
                <a:lnTo>
                  <a:pt x="346" y="6"/>
                </a:lnTo>
                <a:lnTo>
                  <a:pt x="341" y="4"/>
                </a:lnTo>
                <a:lnTo>
                  <a:pt x="335" y="2"/>
                </a:lnTo>
                <a:lnTo>
                  <a:pt x="330" y="0"/>
                </a:lnTo>
                <a:lnTo>
                  <a:pt x="330" y="0"/>
                </a:lnTo>
                <a:close/>
                <a:moveTo>
                  <a:pt x="286" y="107"/>
                </a:moveTo>
                <a:lnTo>
                  <a:pt x="286" y="107"/>
                </a:lnTo>
                <a:lnTo>
                  <a:pt x="279" y="107"/>
                </a:lnTo>
                <a:lnTo>
                  <a:pt x="274" y="105"/>
                </a:lnTo>
                <a:lnTo>
                  <a:pt x="268" y="102"/>
                </a:lnTo>
                <a:lnTo>
                  <a:pt x="263" y="98"/>
                </a:lnTo>
                <a:lnTo>
                  <a:pt x="259" y="93"/>
                </a:lnTo>
                <a:lnTo>
                  <a:pt x="257" y="87"/>
                </a:lnTo>
                <a:lnTo>
                  <a:pt x="256" y="82"/>
                </a:lnTo>
                <a:lnTo>
                  <a:pt x="254" y="74"/>
                </a:lnTo>
                <a:lnTo>
                  <a:pt x="254" y="74"/>
                </a:lnTo>
                <a:lnTo>
                  <a:pt x="256" y="69"/>
                </a:lnTo>
                <a:lnTo>
                  <a:pt x="257" y="64"/>
                </a:lnTo>
                <a:lnTo>
                  <a:pt x="259" y="58"/>
                </a:lnTo>
                <a:lnTo>
                  <a:pt x="263" y="53"/>
                </a:lnTo>
                <a:lnTo>
                  <a:pt x="268" y="49"/>
                </a:lnTo>
                <a:lnTo>
                  <a:pt x="274" y="45"/>
                </a:lnTo>
                <a:lnTo>
                  <a:pt x="279" y="44"/>
                </a:lnTo>
                <a:lnTo>
                  <a:pt x="286" y="44"/>
                </a:lnTo>
                <a:lnTo>
                  <a:pt x="286" y="44"/>
                </a:lnTo>
                <a:lnTo>
                  <a:pt x="292" y="44"/>
                </a:lnTo>
                <a:lnTo>
                  <a:pt x="299" y="45"/>
                </a:lnTo>
                <a:lnTo>
                  <a:pt x="304" y="49"/>
                </a:lnTo>
                <a:lnTo>
                  <a:pt x="308" y="53"/>
                </a:lnTo>
                <a:lnTo>
                  <a:pt x="314" y="58"/>
                </a:lnTo>
                <a:lnTo>
                  <a:pt x="315" y="64"/>
                </a:lnTo>
                <a:lnTo>
                  <a:pt x="317" y="69"/>
                </a:lnTo>
                <a:lnTo>
                  <a:pt x="319" y="74"/>
                </a:lnTo>
                <a:lnTo>
                  <a:pt x="319" y="74"/>
                </a:lnTo>
                <a:lnTo>
                  <a:pt x="317" y="82"/>
                </a:lnTo>
                <a:lnTo>
                  <a:pt x="315" y="87"/>
                </a:lnTo>
                <a:lnTo>
                  <a:pt x="314" y="93"/>
                </a:lnTo>
                <a:lnTo>
                  <a:pt x="308" y="98"/>
                </a:lnTo>
                <a:lnTo>
                  <a:pt x="304" y="102"/>
                </a:lnTo>
                <a:lnTo>
                  <a:pt x="299" y="105"/>
                </a:lnTo>
                <a:lnTo>
                  <a:pt x="292" y="107"/>
                </a:lnTo>
                <a:lnTo>
                  <a:pt x="286" y="107"/>
                </a:lnTo>
                <a:lnTo>
                  <a:pt x="286" y="107"/>
                </a:lnTo>
                <a:close/>
                <a:moveTo>
                  <a:pt x="27" y="180"/>
                </a:moveTo>
                <a:lnTo>
                  <a:pt x="141" y="294"/>
                </a:lnTo>
                <a:lnTo>
                  <a:pt x="141" y="294"/>
                </a:lnTo>
                <a:lnTo>
                  <a:pt x="130" y="297"/>
                </a:lnTo>
                <a:lnTo>
                  <a:pt x="121" y="297"/>
                </a:lnTo>
                <a:lnTo>
                  <a:pt x="112" y="294"/>
                </a:lnTo>
                <a:lnTo>
                  <a:pt x="103" y="288"/>
                </a:lnTo>
                <a:lnTo>
                  <a:pt x="9" y="194"/>
                </a:lnTo>
                <a:lnTo>
                  <a:pt x="9" y="194"/>
                </a:lnTo>
                <a:lnTo>
                  <a:pt x="5" y="189"/>
                </a:lnTo>
                <a:lnTo>
                  <a:pt x="2" y="183"/>
                </a:lnTo>
                <a:lnTo>
                  <a:pt x="0" y="178"/>
                </a:lnTo>
                <a:lnTo>
                  <a:pt x="0" y="172"/>
                </a:lnTo>
                <a:lnTo>
                  <a:pt x="0" y="165"/>
                </a:lnTo>
                <a:lnTo>
                  <a:pt x="2" y="160"/>
                </a:lnTo>
                <a:lnTo>
                  <a:pt x="5" y="154"/>
                </a:lnTo>
                <a:lnTo>
                  <a:pt x="9" y="149"/>
                </a:lnTo>
                <a:lnTo>
                  <a:pt x="136" y="24"/>
                </a:lnTo>
                <a:lnTo>
                  <a:pt x="136" y="24"/>
                </a:lnTo>
                <a:lnTo>
                  <a:pt x="147" y="15"/>
                </a:lnTo>
                <a:lnTo>
                  <a:pt x="161" y="7"/>
                </a:lnTo>
                <a:lnTo>
                  <a:pt x="176" y="2"/>
                </a:lnTo>
                <a:lnTo>
                  <a:pt x="190" y="0"/>
                </a:lnTo>
                <a:lnTo>
                  <a:pt x="27" y="163"/>
                </a:lnTo>
                <a:lnTo>
                  <a:pt x="27" y="163"/>
                </a:lnTo>
                <a:lnTo>
                  <a:pt x="23" y="167"/>
                </a:lnTo>
                <a:lnTo>
                  <a:pt x="23" y="172"/>
                </a:lnTo>
                <a:lnTo>
                  <a:pt x="23" y="176"/>
                </a:lnTo>
                <a:lnTo>
                  <a:pt x="27" y="180"/>
                </a:lnTo>
                <a:lnTo>
                  <a:pt x="27" y="180"/>
                </a:lnTo>
                <a:close/>
              </a:path>
            </a:pathLst>
          </a:custGeom>
          <a:solidFill>
            <a:schemeClr val="accent2"/>
          </a:solid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Calibri" panose="020F0502020204030204"/>
              <a:ea typeface="微软雅黑" panose="020B0503020204020204" charset="-122"/>
              <a:cs typeface="+mn-ea"/>
              <a:sym typeface="+mn-lt"/>
            </a:endParaRPr>
          </a:p>
        </p:txBody>
      </p:sp>
      <p:grpSp>
        <p:nvGrpSpPr>
          <p:cNvPr id="15" name="Group 77"/>
          <p:cNvGrpSpPr/>
          <p:nvPr/>
        </p:nvGrpSpPr>
        <p:grpSpPr>
          <a:xfrm>
            <a:off x="6669731" y="3208751"/>
            <a:ext cx="525763" cy="402584"/>
            <a:chOff x="5552261" y="1554043"/>
            <a:chExt cx="363359" cy="278229"/>
          </a:xfrm>
          <a:solidFill>
            <a:schemeClr val="accent4"/>
          </a:solidFill>
        </p:grpSpPr>
        <p:sp>
          <p:nvSpPr>
            <p:cNvPr id="16" name="Freeform 96"/>
            <p:cNvSpPr/>
            <p:nvPr/>
          </p:nvSpPr>
          <p:spPr bwMode="auto">
            <a:xfrm>
              <a:off x="5552261" y="1715997"/>
              <a:ext cx="363359" cy="116275"/>
            </a:xfrm>
            <a:custGeom>
              <a:avLst/>
              <a:gdLst/>
              <a:ahLst/>
              <a:cxnLst>
                <a:cxn ang="0">
                  <a:pos x="211" y="31"/>
                </a:cxn>
                <a:cxn ang="0">
                  <a:pos x="140" y="31"/>
                </a:cxn>
                <a:cxn ang="0">
                  <a:pos x="140" y="0"/>
                </a:cxn>
                <a:cxn ang="0">
                  <a:pos x="0" y="0"/>
                </a:cxn>
                <a:cxn ang="0">
                  <a:pos x="0" y="96"/>
                </a:cxn>
                <a:cxn ang="0">
                  <a:pos x="0" y="96"/>
                </a:cxn>
                <a:cxn ang="0">
                  <a:pos x="2" y="102"/>
                </a:cxn>
                <a:cxn ang="0">
                  <a:pos x="4" y="107"/>
                </a:cxn>
                <a:cxn ang="0">
                  <a:pos x="9" y="111"/>
                </a:cxn>
                <a:cxn ang="0">
                  <a:pos x="17" y="112"/>
                </a:cxn>
                <a:cxn ang="0">
                  <a:pos x="334" y="112"/>
                </a:cxn>
                <a:cxn ang="0">
                  <a:pos x="334" y="112"/>
                </a:cxn>
                <a:cxn ang="0">
                  <a:pos x="341" y="111"/>
                </a:cxn>
                <a:cxn ang="0">
                  <a:pos x="347" y="107"/>
                </a:cxn>
                <a:cxn ang="0">
                  <a:pos x="350" y="102"/>
                </a:cxn>
                <a:cxn ang="0">
                  <a:pos x="350" y="96"/>
                </a:cxn>
                <a:cxn ang="0">
                  <a:pos x="350" y="0"/>
                </a:cxn>
                <a:cxn ang="0">
                  <a:pos x="211" y="0"/>
                </a:cxn>
                <a:cxn ang="0">
                  <a:pos x="211" y="31"/>
                </a:cxn>
              </a:cxnLst>
              <a:rect l="0" t="0" r="r" b="b"/>
              <a:pathLst>
                <a:path w="350" h="112">
                  <a:moveTo>
                    <a:pt x="211" y="31"/>
                  </a:moveTo>
                  <a:lnTo>
                    <a:pt x="140" y="31"/>
                  </a:lnTo>
                  <a:lnTo>
                    <a:pt x="140" y="0"/>
                  </a:lnTo>
                  <a:lnTo>
                    <a:pt x="0" y="0"/>
                  </a:lnTo>
                  <a:lnTo>
                    <a:pt x="0" y="96"/>
                  </a:lnTo>
                  <a:lnTo>
                    <a:pt x="0" y="96"/>
                  </a:lnTo>
                  <a:lnTo>
                    <a:pt x="2" y="102"/>
                  </a:lnTo>
                  <a:lnTo>
                    <a:pt x="4" y="107"/>
                  </a:lnTo>
                  <a:lnTo>
                    <a:pt x="9" y="111"/>
                  </a:lnTo>
                  <a:lnTo>
                    <a:pt x="17" y="112"/>
                  </a:lnTo>
                  <a:lnTo>
                    <a:pt x="334" y="112"/>
                  </a:lnTo>
                  <a:lnTo>
                    <a:pt x="334" y="112"/>
                  </a:lnTo>
                  <a:lnTo>
                    <a:pt x="341" y="111"/>
                  </a:lnTo>
                  <a:lnTo>
                    <a:pt x="347" y="107"/>
                  </a:lnTo>
                  <a:lnTo>
                    <a:pt x="350" y="102"/>
                  </a:lnTo>
                  <a:lnTo>
                    <a:pt x="350" y="96"/>
                  </a:lnTo>
                  <a:lnTo>
                    <a:pt x="350" y="0"/>
                  </a:lnTo>
                  <a:lnTo>
                    <a:pt x="211" y="0"/>
                  </a:lnTo>
                  <a:lnTo>
                    <a:pt x="211" y="31"/>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Calibri" panose="020F0502020204030204"/>
                <a:ea typeface="微软雅黑" panose="020B0503020204020204" charset="-122"/>
                <a:cs typeface="+mn-ea"/>
                <a:sym typeface="+mn-lt"/>
              </a:endParaRPr>
            </a:p>
          </p:txBody>
        </p:sp>
        <p:sp>
          <p:nvSpPr>
            <p:cNvPr id="17" name="Freeform 97"/>
            <p:cNvSpPr>
              <a:spLocks noEditPoints="1"/>
            </p:cNvSpPr>
            <p:nvPr/>
          </p:nvSpPr>
          <p:spPr bwMode="auto">
            <a:xfrm>
              <a:off x="5552261" y="1554043"/>
              <a:ext cx="363359" cy="137038"/>
            </a:xfrm>
            <a:custGeom>
              <a:avLst/>
              <a:gdLst/>
              <a:ahLst/>
              <a:cxnLst>
                <a:cxn ang="0">
                  <a:pos x="334" y="42"/>
                </a:cxn>
                <a:cxn ang="0">
                  <a:pos x="225" y="42"/>
                </a:cxn>
                <a:cxn ang="0">
                  <a:pos x="225" y="42"/>
                </a:cxn>
                <a:cxn ang="0">
                  <a:pos x="225" y="5"/>
                </a:cxn>
                <a:cxn ang="0">
                  <a:pos x="225" y="5"/>
                </a:cxn>
                <a:cxn ang="0">
                  <a:pos x="225" y="2"/>
                </a:cxn>
                <a:cxn ang="0">
                  <a:pos x="223" y="0"/>
                </a:cxn>
                <a:cxn ang="0">
                  <a:pos x="222" y="0"/>
                </a:cxn>
                <a:cxn ang="0">
                  <a:pos x="120" y="0"/>
                </a:cxn>
                <a:cxn ang="0">
                  <a:pos x="120" y="0"/>
                </a:cxn>
                <a:cxn ang="0">
                  <a:pos x="118" y="2"/>
                </a:cxn>
                <a:cxn ang="0">
                  <a:pos x="116" y="4"/>
                </a:cxn>
                <a:cxn ang="0">
                  <a:pos x="115" y="5"/>
                </a:cxn>
                <a:cxn ang="0">
                  <a:pos x="115" y="5"/>
                </a:cxn>
                <a:cxn ang="0">
                  <a:pos x="115" y="42"/>
                </a:cxn>
                <a:cxn ang="0">
                  <a:pos x="17" y="42"/>
                </a:cxn>
                <a:cxn ang="0">
                  <a:pos x="17" y="42"/>
                </a:cxn>
                <a:cxn ang="0">
                  <a:pos x="9" y="42"/>
                </a:cxn>
                <a:cxn ang="0">
                  <a:pos x="4" y="45"/>
                </a:cxn>
                <a:cxn ang="0">
                  <a:pos x="2" y="51"/>
                </a:cxn>
                <a:cxn ang="0">
                  <a:pos x="0" y="58"/>
                </a:cxn>
                <a:cxn ang="0">
                  <a:pos x="0" y="130"/>
                </a:cxn>
                <a:cxn ang="0">
                  <a:pos x="350" y="130"/>
                </a:cxn>
                <a:cxn ang="0">
                  <a:pos x="350" y="58"/>
                </a:cxn>
                <a:cxn ang="0">
                  <a:pos x="350" y="58"/>
                </a:cxn>
                <a:cxn ang="0">
                  <a:pos x="350" y="51"/>
                </a:cxn>
                <a:cxn ang="0">
                  <a:pos x="347" y="45"/>
                </a:cxn>
                <a:cxn ang="0">
                  <a:pos x="341" y="42"/>
                </a:cxn>
                <a:cxn ang="0">
                  <a:pos x="334" y="42"/>
                </a:cxn>
                <a:cxn ang="0">
                  <a:pos x="334" y="42"/>
                </a:cxn>
                <a:cxn ang="0">
                  <a:pos x="133" y="42"/>
                </a:cxn>
                <a:cxn ang="0">
                  <a:pos x="133" y="13"/>
                </a:cxn>
                <a:cxn ang="0">
                  <a:pos x="209" y="13"/>
                </a:cxn>
                <a:cxn ang="0">
                  <a:pos x="209" y="42"/>
                </a:cxn>
                <a:cxn ang="0">
                  <a:pos x="133" y="42"/>
                </a:cxn>
              </a:cxnLst>
              <a:rect l="0" t="0" r="r" b="b"/>
              <a:pathLst>
                <a:path w="350" h="130">
                  <a:moveTo>
                    <a:pt x="334" y="42"/>
                  </a:moveTo>
                  <a:lnTo>
                    <a:pt x="225" y="42"/>
                  </a:lnTo>
                  <a:lnTo>
                    <a:pt x="225" y="42"/>
                  </a:lnTo>
                  <a:lnTo>
                    <a:pt x="225" y="5"/>
                  </a:lnTo>
                  <a:lnTo>
                    <a:pt x="225" y="5"/>
                  </a:lnTo>
                  <a:lnTo>
                    <a:pt x="225" y="2"/>
                  </a:lnTo>
                  <a:lnTo>
                    <a:pt x="223" y="0"/>
                  </a:lnTo>
                  <a:lnTo>
                    <a:pt x="222" y="0"/>
                  </a:lnTo>
                  <a:lnTo>
                    <a:pt x="120" y="0"/>
                  </a:lnTo>
                  <a:lnTo>
                    <a:pt x="120" y="0"/>
                  </a:lnTo>
                  <a:lnTo>
                    <a:pt x="118" y="2"/>
                  </a:lnTo>
                  <a:lnTo>
                    <a:pt x="116" y="4"/>
                  </a:lnTo>
                  <a:lnTo>
                    <a:pt x="115" y="5"/>
                  </a:lnTo>
                  <a:lnTo>
                    <a:pt x="115" y="5"/>
                  </a:lnTo>
                  <a:lnTo>
                    <a:pt x="115" y="42"/>
                  </a:lnTo>
                  <a:lnTo>
                    <a:pt x="17" y="42"/>
                  </a:lnTo>
                  <a:lnTo>
                    <a:pt x="17" y="42"/>
                  </a:lnTo>
                  <a:lnTo>
                    <a:pt x="9" y="42"/>
                  </a:lnTo>
                  <a:lnTo>
                    <a:pt x="4" y="45"/>
                  </a:lnTo>
                  <a:lnTo>
                    <a:pt x="2" y="51"/>
                  </a:lnTo>
                  <a:lnTo>
                    <a:pt x="0" y="58"/>
                  </a:lnTo>
                  <a:lnTo>
                    <a:pt x="0" y="130"/>
                  </a:lnTo>
                  <a:lnTo>
                    <a:pt x="350" y="130"/>
                  </a:lnTo>
                  <a:lnTo>
                    <a:pt x="350" y="58"/>
                  </a:lnTo>
                  <a:lnTo>
                    <a:pt x="350" y="58"/>
                  </a:lnTo>
                  <a:lnTo>
                    <a:pt x="350" y="51"/>
                  </a:lnTo>
                  <a:lnTo>
                    <a:pt x="347" y="45"/>
                  </a:lnTo>
                  <a:lnTo>
                    <a:pt x="341" y="42"/>
                  </a:lnTo>
                  <a:lnTo>
                    <a:pt x="334" y="42"/>
                  </a:lnTo>
                  <a:lnTo>
                    <a:pt x="334" y="42"/>
                  </a:lnTo>
                  <a:close/>
                  <a:moveTo>
                    <a:pt x="133" y="42"/>
                  </a:moveTo>
                  <a:lnTo>
                    <a:pt x="133" y="13"/>
                  </a:lnTo>
                  <a:lnTo>
                    <a:pt x="209" y="13"/>
                  </a:lnTo>
                  <a:lnTo>
                    <a:pt x="209" y="42"/>
                  </a:lnTo>
                  <a:lnTo>
                    <a:pt x="133" y="42"/>
                  </a:lnTo>
                  <a:close/>
                </a:path>
              </a:pathLst>
            </a:custGeom>
            <a:grp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Calibri" panose="020F0502020204030204"/>
                <a:ea typeface="微软雅黑" panose="020B0503020204020204" charset="-122"/>
                <a:cs typeface="+mn-ea"/>
                <a:sym typeface="+mn-lt"/>
              </a:endParaRPr>
            </a:p>
          </p:txBody>
        </p:sp>
        <p:sp>
          <p:nvSpPr>
            <p:cNvPr id="18" name="Rectangle 98"/>
            <p:cNvSpPr>
              <a:spLocks noChangeArrowheads="1"/>
            </p:cNvSpPr>
            <p:nvPr/>
          </p:nvSpPr>
          <p:spPr bwMode="auto">
            <a:xfrm>
              <a:off x="5710062" y="1715997"/>
              <a:ext cx="45679" cy="18688"/>
            </a:xfrm>
            <a:prstGeom prst="rect">
              <a:avLst/>
            </a:prstGeom>
            <a:grpFill/>
            <a:ln w="9525">
              <a:noFill/>
              <a:miter lim="800000"/>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Calibri" panose="020F0502020204030204"/>
                <a:ea typeface="微软雅黑" panose="020B0503020204020204" charset="-122"/>
                <a:cs typeface="+mn-ea"/>
                <a:sym typeface="+mn-lt"/>
              </a:endParaRPr>
            </a:p>
          </p:txBody>
        </p:sp>
      </p:grpSp>
      <p:sp>
        <p:nvSpPr>
          <p:cNvPr id="19" name="Freeform 104"/>
          <p:cNvSpPr>
            <a:spLocks noEditPoints="1"/>
          </p:cNvSpPr>
          <p:nvPr/>
        </p:nvSpPr>
        <p:spPr bwMode="auto">
          <a:xfrm>
            <a:off x="5050255" y="4734957"/>
            <a:ext cx="465677" cy="453661"/>
          </a:xfrm>
          <a:custGeom>
            <a:avLst/>
            <a:gdLst/>
            <a:ahLst/>
            <a:cxnLst>
              <a:cxn ang="0">
                <a:pos x="243" y="45"/>
              </a:cxn>
              <a:cxn ang="0">
                <a:pos x="243" y="20"/>
              </a:cxn>
              <a:cxn ang="0">
                <a:pos x="238" y="6"/>
              </a:cxn>
              <a:cxn ang="0">
                <a:pos x="221" y="0"/>
              </a:cxn>
              <a:cxn ang="0">
                <a:pos x="214" y="2"/>
              </a:cxn>
              <a:cxn ang="0">
                <a:pos x="203" y="13"/>
              </a:cxn>
              <a:cxn ang="0">
                <a:pos x="202" y="45"/>
              </a:cxn>
              <a:cxn ang="0">
                <a:pos x="109" y="20"/>
              </a:cxn>
              <a:cxn ang="0">
                <a:pos x="107" y="13"/>
              </a:cxn>
              <a:cxn ang="0">
                <a:pos x="96" y="2"/>
              </a:cxn>
              <a:cxn ang="0">
                <a:pos x="87" y="0"/>
              </a:cxn>
              <a:cxn ang="0">
                <a:pos x="73" y="6"/>
              </a:cxn>
              <a:cxn ang="0">
                <a:pos x="67" y="20"/>
              </a:cxn>
              <a:cxn ang="0">
                <a:pos x="17" y="45"/>
              </a:cxn>
              <a:cxn ang="0">
                <a:pos x="9" y="47"/>
              </a:cxn>
              <a:cxn ang="0">
                <a:pos x="2" y="54"/>
              </a:cxn>
              <a:cxn ang="0">
                <a:pos x="0" y="287"/>
              </a:cxn>
              <a:cxn ang="0">
                <a:pos x="2" y="292"/>
              </a:cxn>
              <a:cxn ang="0">
                <a:pos x="9" y="301"/>
              </a:cxn>
              <a:cxn ang="0">
                <a:pos x="294" y="301"/>
              </a:cxn>
              <a:cxn ang="0">
                <a:pos x="301" y="301"/>
              </a:cxn>
              <a:cxn ang="0">
                <a:pos x="308" y="292"/>
              </a:cxn>
              <a:cxn ang="0">
                <a:pos x="310" y="62"/>
              </a:cxn>
              <a:cxn ang="0">
                <a:pos x="308" y="54"/>
              </a:cxn>
              <a:cxn ang="0">
                <a:pos x="301" y="47"/>
              </a:cxn>
              <a:cxn ang="0">
                <a:pos x="294" y="45"/>
              </a:cxn>
              <a:cxn ang="0">
                <a:pos x="145" y="156"/>
              </a:cxn>
              <a:cxn ang="0">
                <a:pos x="96" y="114"/>
              </a:cxn>
              <a:cxn ang="0">
                <a:pos x="165" y="114"/>
              </a:cxn>
              <a:cxn ang="0">
                <a:pos x="214" y="156"/>
              </a:cxn>
              <a:cxn ang="0">
                <a:pos x="165" y="114"/>
              </a:cxn>
              <a:cxn ang="0">
                <a:pos x="75" y="156"/>
              </a:cxn>
              <a:cxn ang="0">
                <a:pos x="31" y="114"/>
              </a:cxn>
              <a:cxn ang="0">
                <a:pos x="75" y="178"/>
              </a:cxn>
              <a:cxn ang="0">
                <a:pos x="31" y="209"/>
              </a:cxn>
              <a:cxn ang="0">
                <a:pos x="75" y="178"/>
              </a:cxn>
              <a:cxn ang="0">
                <a:pos x="145" y="178"/>
              </a:cxn>
              <a:cxn ang="0">
                <a:pos x="96" y="209"/>
              </a:cxn>
              <a:cxn ang="0">
                <a:pos x="145" y="229"/>
              </a:cxn>
              <a:cxn ang="0">
                <a:pos x="96" y="270"/>
              </a:cxn>
              <a:cxn ang="0">
                <a:pos x="145" y="229"/>
              </a:cxn>
              <a:cxn ang="0">
                <a:pos x="214" y="229"/>
              </a:cxn>
              <a:cxn ang="0">
                <a:pos x="165" y="270"/>
              </a:cxn>
              <a:cxn ang="0">
                <a:pos x="165" y="209"/>
              </a:cxn>
              <a:cxn ang="0">
                <a:pos x="214" y="178"/>
              </a:cxn>
              <a:cxn ang="0">
                <a:pos x="165" y="209"/>
              </a:cxn>
              <a:cxn ang="0">
                <a:pos x="279" y="178"/>
              </a:cxn>
              <a:cxn ang="0">
                <a:pos x="236" y="209"/>
              </a:cxn>
              <a:cxn ang="0">
                <a:pos x="236" y="156"/>
              </a:cxn>
              <a:cxn ang="0">
                <a:pos x="279" y="114"/>
              </a:cxn>
              <a:cxn ang="0">
                <a:pos x="236" y="156"/>
              </a:cxn>
              <a:cxn ang="0">
                <a:pos x="75" y="229"/>
              </a:cxn>
              <a:cxn ang="0">
                <a:pos x="31" y="270"/>
              </a:cxn>
              <a:cxn ang="0">
                <a:pos x="236" y="270"/>
              </a:cxn>
              <a:cxn ang="0">
                <a:pos x="279" y="229"/>
              </a:cxn>
              <a:cxn ang="0">
                <a:pos x="236" y="270"/>
              </a:cxn>
            </a:cxnLst>
            <a:rect l="0" t="0" r="r" b="b"/>
            <a:pathLst>
              <a:path w="310" h="301">
                <a:moveTo>
                  <a:pt x="294" y="45"/>
                </a:moveTo>
                <a:lnTo>
                  <a:pt x="243" y="45"/>
                </a:lnTo>
                <a:lnTo>
                  <a:pt x="243" y="20"/>
                </a:lnTo>
                <a:lnTo>
                  <a:pt x="243" y="20"/>
                </a:lnTo>
                <a:lnTo>
                  <a:pt x="241" y="13"/>
                </a:lnTo>
                <a:lnTo>
                  <a:pt x="238" y="6"/>
                </a:lnTo>
                <a:lnTo>
                  <a:pt x="231" y="2"/>
                </a:lnTo>
                <a:lnTo>
                  <a:pt x="221" y="0"/>
                </a:lnTo>
                <a:lnTo>
                  <a:pt x="221" y="0"/>
                </a:lnTo>
                <a:lnTo>
                  <a:pt x="214" y="2"/>
                </a:lnTo>
                <a:lnTo>
                  <a:pt x="207" y="6"/>
                </a:lnTo>
                <a:lnTo>
                  <a:pt x="203" y="13"/>
                </a:lnTo>
                <a:lnTo>
                  <a:pt x="202" y="20"/>
                </a:lnTo>
                <a:lnTo>
                  <a:pt x="202" y="45"/>
                </a:lnTo>
                <a:lnTo>
                  <a:pt x="109" y="45"/>
                </a:lnTo>
                <a:lnTo>
                  <a:pt x="109" y="20"/>
                </a:lnTo>
                <a:lnTo>
                  <a:pt x="109" y="20"/>
                </a:lnTo>
                <a:lnTo>
                  <a:pt x="107" y="13"/>
                </a:lnTo>
                <a:lnTo>
                  <a:pt x="102" y="6"/>
                </a:lnTo>
                <a:lnTo>
                  <a:pt x="96" y="2"/>
                </a:lnTo>
                <a:lnTo>
                  <a:pt x="87" y="0"/>
                </a:lnTo>
                <a:lnTo>
                  <a:pt x="87" y="0"/>
                </a:lnTo>
                <a:lnTo>
                  <a:pt x="80" y="2"/>
                </a:lnTo>
                <a:lnTo>
                  <a:pt x="73" y="6"/>
                </a:lnTo>
                <a:lnTo>
                  <a:pt x="69" y="13"/>
                </a:lnTo>
                <a:lnTo>
                  <a:pt x="67" y="20"/>
                </a:lnTo>
                <a:lnTo>
                  <a:pt x="67" y="45"/>
                </a:lnTo>
                <a:lnTo>
                  <a:pt x="17" y="45"/>
                </a:lnTo>
                <a:lnTo>
                  <a:pt x="17" y="45"/>
                </a:lnTo>
                <a:lnTo>
                  <a:pt x="9" y="47"/>
                </a:lnTo>
                <a:lnTo>
                  <a:pt x="4" y="51"/>
                </a:lnTo>
                <a:lnTo>
                  <a:pt x="2" y="54"/>
                </a:lnTo>
                <a:lnTo>
                  <a:pt x="0" y="62"/>
                </a:lnTo>
                <a:lnTo>
                  <a:pt x="0" y="287"/>
                </a:lnTo>
                <a:lnTo>
                  <a:pt x="0" y="287"/>
                </a:lnTo>
                <a:lnTo>
                  <a:pt x="2" y="292"/>
                </a:lnTo>
                <a:lnTo>
                  <a:pt x="4" y="297"/>
                </a:lnTo>
                <a:lnTo>
                  <a:pt x="9" y="301"/>
                </a:lnTo>
                <a:lnTo>
                  <a:pt x="17" y="301"/>
                </a:lnTo>
                <a:lnTo>
                  <a:pt x="294" y="301"/>
                </a:lnTo>
                <a:lnTo>
                  <a:pt x="294" y="301"/>
                </a:lnTo>
                <a:lnTo>
                  <a:pt x="301" y="301"/>
                </a:lnTo>
                <a:lnTo>
                  <a:pt x="305" y="297"/>
                </a:lnTo>
                <a:lnTo>
                  <a:pt x="308" y="292"/>
                </a:lnTo>
                <a:lnTo>
                  <a:pt x="310" y="287"/>
                </a:lnTo>
                <a:lnTo>
                  <a:pt x="310" y="62"/>
                </a:lnTo>
                <a:lnTo>
                  <a:pt x="310" y="62"/>
                </a:lnTo>
                <a:lnTo>
                  <a:pt x="308" y="54"/>
                </a:lnTo>
                <a:lnTo>
                  <a:pt x="305" y="51"/>
                </a:lnTo>
                <a:lnTo>
                  <a:pt x="301" y="47"/>
                </a:lnTo>
                <a:lnTo>
                  <a:pt x="294" y="45"/>
                </a:lnTo>
                <a:lnTo>
                  <a:pt x="294" y="45"/>
                </a:lnTo>
                <a:close/>
                <a:moveTo>
                  <a:pt x="145" y="114"/>
                </a:moveTo>
                <a:lnTo>
                  <a:pt x="145" y="156"/>
                </a:lnTo>
                <a:lnTo>
                  <a:pt x="96" y="156"/>
                </a:lnTo>
                <a:lnTo>
                  <a:pt x="96" y="114"/>
                </a:lnTo>
                <a:lnTo>
                  <a:pt x="145" y="114"/>
                </a:lnTo>
                <a:close/>
                <a:moveTo>
                  <a:pt x="165" y="114"/>
                </a:moveTo>
                <a:lnTo>
                  <a:pt x="214" y="114"/>
                </a:lnTo>
                <a:lnTo>
                  <a:pt x="214" y="156"/>
                </a:lnTo>
                <a:lnTo>
                  <a:pt x="165" y="156"/>
                </a:lnTo>
                <a:lnTo>
                  <a:pt x="165" y="114"/>
                </a:lnTo>
                <a:close/>
                <a:moveTo>
                  <a:pt x="75" y="114"/>
                </a:moveTo>
                <a:lnTo>
                  <a:pt x="75" y="156"/>
                </a:lnTo>
                <a:lnTo>
                  <a:pt x="31" y="156"/>
                </a:lnTo>
                <a:lnTo>
                  <a:pt x="31" y="114"/>
                </a:lnTo>
                <a:lnTo>
                  <a:pt x="75" y="114"/>
                </a:lnTo>
                <a:close/>
                <a:moveTo>
                  <a:pt x="75" y="178"/>
                </a:moveTo>
                <a:lnTo>
                  <a:pt x="75" y="209"/>
                </a:lnTo>
                <a:lnTo>
                  <a:pt x="31" y="209"/>
                </a:lnTo>
                <a:lnTo>
                  <a:pt x="31" y="178"/>
                </a:lnTo>
                <a:lnTo>
                  <a:pt x="75" y="178"/>
                </a:lnTo>
                <a:close/>
                <a:moveTo>
                  <a:pt x="96" y="178"/>
                </a:moveTo>
                <a:lnTo>
                  <a:pt x="145" y="178"/>
                </a:lnTo>
                <a:lnTo>
                  <a:pt x="145" y="209"/>
                </a:lnTo>
                <a:lnTo>
                  <a:pt x="96" y="209"/>
                </a:lnTo>
                <a:lnTo>
                  <a:pt x="96" y="178"/>
                </a:lnTo>
                <a:close/>
                <a:moveTo>
                  <a:pt x="145" y="229"/>
                </a:moveTo>
                <a:lnTo>
                  <a:pt x="145" y="270"/>
                </a:lnTo>
                <a:lnTo>
                  <a:pt x="96" y="270"/>
                </a:lnTo>
                <a:lnTo>
                  <a:pt x="96" y="229"/>
                </a:lnTo>
                <a:lnTo>
                  <a:pt x="145" y="229"/>
                </a:lnTo>
                <a:close/>
                <a:moveTo>
                  <a:pt x="165" y="229"/>
                </a:moveTo>
                <a:lnTo>
                  <a:pt x="214" y="229"/>
                </a:lnTo>
                <a:lnTo>
                  <a:pt x="214" y="270"/>
                </a:lnTo>
                <a:lnTo>
                  <a:pt x="165" y="270"/>
                </a:lnTo>
                <a:lnTo>
                  <a:pt x="165" y="229"/>
                </a:lnTo>
                <a:close/>
                <a:moveTo>
                  <a:pt x="165" y="209"/>
                </a:moveTo>
                <a:lnTo>
                  <a:pt x="165" y="178"/>
                </a:lnTo>
                <a:lnTo>
                  <a:pt x="214" y="178"/>
                </a:lnTo>
                <a:lnTo>
                  <a:pt x="214" y="209"/>
                </a:lnTo>
                <a:lnTo>
                  <a:pt x="165" y="209"/>
                </a:lnTo>
                <a:close/>
                <a:moveTo>
                  <a:pt x="236" y="178"/>
                </a:moveTo>
                <a:lnTo>
                  <a:pt x="279" y="178"/>
                </a:lnTo>
                <a:lnTo>
                  <a:pt x="279" y="209"/>
                </a:lnTo>
                <a:lnTo>
                  <a:pt x="236" y="209"/>
                </a:lnTo>
                <a:lnTo>
                  <a:pt x="236" y="178"/>
                </a:lnTo>
                <a:close/>
                <a:moveTo>
                  <a:pt x="236" y="156"/>
                </a:moveTo>
                <a:lnTo>
                  <a:pt x="236" y="114"/>
                </a:lnTo>
                <a:lnTo>
                  <a:pt x="279" y="114"/>
                </a:lnTo>
                <a:lnTo>
                  <a:pt x="279" y="156"/>
                </a:lnTo>
                <a:lnTo>
                  <a:pt x="236" y="156"/>
                </a:lnTo>
                <a:close/>
                <a:moveTo>
                  <a:pt x="31" y="229"/>
                </a:moveTo>
                <a:lnTo>
                  <a:pt x="75" y="229"/>
                </a:lnTo>
                <a:lnTo>
                  <a:pt x="75" y="270"/>
                </a:lnTo>
                <a:lnTo>
                  <a:pt x="31" y="270"/>
                </a:lnTo>
                <a:lnTo>
                  <a:pt x="31" y="229"/>
                </a:lnTo>
                <a:close/>
                <a:moveTo>
                  <a:pt x="236" y="270"/>
                </a:moveTo>
                <a:lnTo>
                  <a:pt x="236" y="229"/>
                </a:lnTo>
                <a:lnTo>
                  <a:pt x="279" y="229"/>
                </a:lnTo>
                <a:lnTo>
                  <a:pt x="279" y="270"/>
                </a:lnTo>
                <a:lnTo>
                  <a:pt x="236" y="270"/>
                </a:lnTo>
                <a:close/>
              </a:path>
            </a:pathLst>
          </a:custGeom>
          <a:solidFill>
            <a:schemeClr val="accent3"/>
          </a:solid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Calibri" panose="020F0502020204030204"/>
              <a:ea typeface="微软雅黑" panose="020B0503020204020204" charset="-122"/>
              <a:cs typeface="+mn-ea"/>
              <a:sym typeface="+mn-lt"/>
            </a:endParaRPr>
          </a:p>
        </p:txBody>
      </p:sp>
      <p:sp>
        <p:nvSpPr>
          <p:cNvPr id="20" name="Freeform 111"/>
          <p:cNvSpPr>
            <a:spLocks noEditPoints="1"/>
          </p:cNvSpPr>
          <p:nvPr/>
        </p:nvSpPr>
        <p:spPr bwMode="auto">
          <a:xfrm>
            <a:off x="1767720" y="4734957"/>
            <a:ext cx="420611" cy="423619"/>
          </a:xfrm>
          <a:custGeom>
            <a:avLst/>
            <a:gdLst/>
            <a:ahLst/>
            <a:cxnLst>
              <a:cxn ang="0">
                <a:pos x="36" y="38"/>
              </a:cxn>
              <a:cxn ang="0">
                <a:pos x="5" y="38"/>
              </a:cxn>
              <a:cxn ang="0">
                <a:pos x="0" y="45"/>
              </a:cxn>
              <a:cxn ang="0">
                <a:pos x="0" y="69"/>
              </a:cxn>
              <a:cxn ang="0">
                <a:pos x="9" y="74"/>
              </a:cxn>
              <a:cxn ang="0">
                <a:pos x="9" y="94"/>
              </a:cxn>
              <a:cxn ang="0">
                <a:pos x="1" y="96"/>
              </a:cxn>
              <a:cxn ang="0">
                <a:pos x="0" y="121"/>
              </a:cxn>
              <a:cxn ang="0">
                <a:pos x="1" y="128"/>
              </a:cxn>
              <a:cxn ang="0">
                <a:pos x="36" y="130"/>
              </a:cxn>
              <a:cxn ang="0">
                <a:pos x="9" y="150"/>
              </a:cxn>
              <a:cxn ang="0">
                <a:pos x="0" y="156"/>
              </a:cxn>
              <a:cxn ang="0">
                <a:pos x="0" y="177"/>
              </a:cxn>
              <a:cxn ang="0">
                <a:pos x="5" y="186"/>
              </a:cxn>
              <a:cxn ang="0">
                <a:pos x="36" y="206"/>
              </a:cxn>
              <a:cxn ang="0">
                <a:pos x="5" y="206"/>
              </a:cxn>
              <a:cxn ang="0">
                <a:pos x="0" y="215"/>
              </a:cxn>
              <a:cxn ang="0">
                <a:pos x="0" y="237"/>
              </a:cxn>
              <a:cxn ang="0">
                <a:pos x="9" y="243"/>
              </a:cxn>
              <a:cxn ang="0">
                <a:pos x="262" y="281"/>
              </a:cxn>
              <a:cxn ang="0">
                <a:pos x="275" y="275"/>
              </a:cxn>
              <a:cxn ang="0">
                <a:pos x="281" y="18"/>
              </a:cxn>
              <a:cxn ang="0">
                <a:pos x="275" y="5"/>
              </a:cxn>
              <a:cxn ang="0">
                <a:pos x="262" y="0"/>
              </a:cxn>
              <a:cxn ang="0">
                <a:pos x="56" y="243"/>
              </a:cxn>
              <a:cxn ang="0">
                <a:pos x="69" y="243"/>
              </a:cxn>
              <a:cxn ang="0">
                <a:pos x="74" y="234"/>
              </a:cxn>
              <a:cxn ang="0">
                <a:pos x="74" y="212"/>
              </a:cxn>
              <a:cxn ang="0">
                <a:pos x="65" y="206"/>
              </a:cxn>
              <a:cxn ang="0">
                <a:pos x="65" y="186"/>
              </a:cxn>
              <a:cxn ang="0">
                <a:pos x="72" y="185"/>
              </a:cxn>
              <a:cxn ang="0">
                <a:pos x="74" y="159"/>
              </a:cxn>
              <a:cxn ang="0">
                <a:pos x="72" y="152"/>
              </a:cxn>
              <a:cxn ang="0">
                <a:pos x="56" y="150"/>
              </a:cxn>
              <a:cxn ang="0">
                <a:pos x="65" y="130"/>
              </a:cxn>
              <a:cxn ang="0">
                <a:pos x="74" y="125"/>
              </a:cxn>
              <a:cxn ang="0">
                <a:pos x="74" y="103"/>
              </a:cxn>
              <a:cxn ang="0">
                <a:pos x="69" y="94"/>
              </a:cxn>
              <a:cxn ang="0">
                <a:pos x="56" y="74"/>
              </a:cxn>
              <a:cxn ang="0">
                <a:pos x="69" y="74"/>
              </a:cxn>
              <a:cxn ang="0">
                <a:pos x="74" y="65"/>
              </a:cxn>
              <a:cxn ang="0">
                <a:pos x="74" y="41"/>
              </a:cxn>
              <a:cxn ang="0">
                <a:pos x="65" y="38"/>
              </a:cxn>
              <a:cxn ang="0">
                <a:pos x="92" y="18"/>
              </a:cxn>
            </a:cxnLst>
            <a:rect l="0" t="0" r="r" b="b"/>
            <a:pathLst>
              <a:path w="281" h="281">
                <a:moveTo>
                  <a:pt x="262" y="0"/>
                </a:moveTo>
                <a:lnTo>
                  <a:pt x="36" y="0"/>
                </a:lnTo>
                <a:lnTo>
                  <a:pt x="36" y="38"/>
                </a:lnTo>
                <a:lnTo>
                  <a:pt x="9" y="38"/>
                </a:lnTo>
                <a:lnTo>
                  <a:pt x="9" y="38"/>
                </a:lnTo>
                <a:lnTo>
                  <a:pt x="5" y="38"/>
                </a:lnTo>
                <a:lnTo>
                  <a:pt x="1" y="40"/>
                </a:lnTo>
                <a:lnTo>
                  <a:pt x="0" y="41"/>
                </a:lnTo>
                <a:lnTo>
                  <a:pt x="0" y="45"/>
                </a:lnTo>
                <a:lnTo>
                  <a:pt x="0" y="65"/>
                </a:lnTo>
                <a:lnTo>
                  <a:pt x="0" y="65"/>
                </a:lnTo>
                <a:lnTo>
                  <a:pt x="0" y="69"/>
                </a:lnTo>
                <a:lnTo>
                  <a:pt x="1" y="72"/>
                </a:lnTo>
                <a:lnTo>
                  <a:pt x="5" y="74"/>
                </a:lnTo>
                <a:lnTo>
                  <a:pt x="9" y="74"/>
                </a:lnTo>
                <a:lnTo>
                  <a:pt x="36" y="74"/>
                </a:lnTo>
                <a:lnTo>
                  <a:pt x="36" y="94"/>
                </a:lnTo>
                <a:lnTo>
                  <a:pt x="9" y="94"/>
                </a:lnTo>
                <a:lnTo>
                  <a:pt x="9" y="94"/>
                </a:lnTo>
                <a:lnTo>
                  <a:pt x="5" y="94"/>
                </a:lnTo>
                <a:lnTo>
                  <a:pt x="1" y="96"/>
                </a:lnTo>
                <a:lnTo>
                  <a:pt x="0" y="99"/>
                </a:lnTo>
                <a:lnTo>
                  <a:pt x="0" y="103"/>
                </a:lnTo>
                <a:lnTo>
                  <a:pt x="0" y="121"/>
                </a:lnTo>
                <a:lnTo>
                  <a:pt x="0" y="121"/>
                </a:lnTo>
                <a:lnTo>
                  <a:pt x="0" y="125"/>
                </a:lnTo>
                <a:lnTo>
                  <a:pt x="1" y="128"/>
                </a:lnTo>
                <a:lnTo>
                  <a:pt x="5" y="130"/>
                </a:lnTo>
                <a:lnTo>
                  <a:pt x="9" y="130"/>
                </a:lnTo>
                <a:lnTo>
                  <a:pt x="36" y="130"/>
                </a:lnTo>
                <a:lnTo>
                  <a:pt x="36" y="150"/>
                </a:lnTo>
                <a:lnTo>
                  <a:pt x="9" y="150"/>
                </a:lnTo>
                <a:lnTo>
                  <a:pt x="9" y="150"/>
                </a:lnTo>
                <a:lnTo>
                  <a:pt x="5" y="150"/>
                </a:lnTo>
                <a:lnTo>
                  <a:pt x="1" y="152"/>
                </a:lnTo>
                <a:lnTo>
                  <a:pt x="0" y="156"/>
                </a:lnTo>
                <a:lnTo>
                  <a:pt x="0" y="159"/>
                </a:lnTo>
                <a:lnTo>
                  <a:pt x="0" y="177"/>
                </a:lnTo>
                <a:lnTo>
                  <a:pt x="0" y="177"/>
                </a:lnTo>
                <a:lnTo>
                  <a:pt x="0" y="181"/>
                </a:lnTo>
                <a:lnTo>
                  <a:pt x="1" y="185"/>
                </a:lnTo>
                <a:lnTo>
                  <a:pt x="5" y="186"/>
                </a:lnTo>
                <a:lnTo>
                  <a:pt x="9" y="186"/>
                </a:lnTo>
                <a:lnTo>
                  <a:pt x="36" y="186"/>
                </a:lnTo>
                <a:lnTo>
                  <a:pt x="36" y="206"/>
                </a:lnTo>
                <a:lnTo>
                  <a:pt x="9" y="206"/>
                </a:lnTo>
                <a:lnTo>
                  <a:pt x="9" y="206"/>
                </a:lnTo>
                <a:lnTo>
                  <a:pt x="5" y="206"/>
                </a:lnTo>
                <a:lnTo>
                  <a:pt x="1" y="208"/>
                </a:lnTo>
                <a:lnTo>
                  <a:pt x="0" y="212"/>
                </a:lnTo>
                <a:lnTo>
                  <a:pt x="0" y="215"/>
                </a:lnTo>
                <a:lnTo>
                  <a:pt x="0" y="234"/>
                </a:lnTo>
                <a:lnTo>
                  <a:pt x="0" y="234"/>
                </a:lnTo>
                <a:lnTo>
                  <a:pt x="0" y="237"/>
                </a:lnTo>
                <a:lnTo>
                  <a:pt x="1" y="241"/>
                </a:lnTo>
                <a:lnTo>
                  <a:pt x="5" y="243"/>
                </a:lnTo>
                <a:lnTo>
                  <a:pt x="9" y="243"/>
                </a:lnTo>
                <a:lnTo>
                  <a:pt x="36" y="243"/>
                </a:lnTo>
                <a:lnTo>
                  <a:pt x="36" y="281"/>
                </a:lnTo>
                <a:lnTo>
                  <a:pt x="262" y="281"/>
                </a:lnTo>
                <a:lnTo>
                  <a:pt x="262" y="281"/>
                </a:lnTo>
                <a:lnTo>
                  <a:pt x="270" y="279"/>
                </a:lnTo>
                <a:lnTo>
                  <a:pt x="275" y="275"/>
                </a:lnTo>
                <a:lnTo>
                  <a:pt x="279" y="270"/>
                </a:lnTo>
                <a:lnTo>
                  <a:pt x="281" y="261"/>
                </a:lnTo>
                <a:lnTo>
                  <a:pt x="281" y="18"/>
                </a:lnTo>
                <a:lnTo>
                  <a:pt x="281" y="18"/>
                </a:lnTo>
                <a:lnTo>
                  <a:pt x="279" y="11"/>
                </a:lnTo>
                <a:lnTo>
                  <a:pt x="275" y="5"/>
                </a:lnTo>
                <a:lnTo>
                  <a:pt x="270" y="1"/>
                </a:lnTo>
                <a:lnTo>
                  <a:pt x="262" y="0"/>
                </a:lnTo>
                <a:lnTo>
                  <a:pt x="262" y="0"/>
                </a:lnTo>
                <a:close/>
                <a:moveTo>
                  <a:pt x="92" y="263"/>
                </a:moveTo>
                <a:lnTo>
                  <a:pt x="56" y="263"/>
                </a:lnTo>
                <a:lnTo>
                  <a:pt x="56" y="243"/>
                </a:lnTo>
                <a:lnTo>
                  <a:pt x="65" y="243"/>
                </a:lnTo>
                <a:lnTo>
                  <a:pt x="65" y="243"/>
                </a:lnTo>
                <a:lnTo>
                  <a:pt x="69" y="243"/>
                </a:lnTo>
                <a:lnTo>
                  <a:pt x="72" y="241"/>
                </a:lnTo>
                <a:lnTo>
                  <a:pt x="74" y="237"/>
                </a:lnTo>
                <a:lnTo>
                  <a:pt x="74" y="234"/>
                </a:lnTo>
                <a:lnTo>
                  <a:pt x="74" y="215"/>
                </a:lnTo>
                <a:lnTo>
                  <a:pt x="74" y="215"/>
                </a:lnTo>
                <a:lnTo>
                  <a:pt x="74" y="212"/>
                </a:lnTo>
                <a:lnTo>
                  <a:pt x="72" y="208"/>
                </a:lnTo>
                <a:lnTo>
                  <a:pt x="69" y="206"/>
                </a:lnTo>
                <a:lnTo>
                  <a:pt x="65" y="206"/>
                </a:lnTo>
                <a:lnTo>
                  <a:pt x="56" y="206"/>
                </a:lnTo>
                <a:lnTo>
                  <a:pt x="56" y="186"/>
                </a:lnTo>
                <a:lnTo>
                  <a:pt x="65" y="186"/>
                </a:lnTo>
                <a:lnTo>
                  <a:pt x="65" y="186"/>
                </a:lnTo>
                <a:lnTo>
                  <a:pt x="69" y="186"/>
                </a:lnTo>
                <a:lnTo>
                  <a:pt x="72" y="185"/>
                </a:lnTo>
                <a:lnTo>
                  <a:pt x="74" y="181"/>
                </a:lnTo>
                <a:lnTo>
                  <a:pt x="74" y="177"/>
                </a:lnTo>
                <a:lnTo>
                  <a:pt x="74" y="159"/>
                </a:lnTo>
                <a:lnTo>
                  <a:pt x="74" y="159"/>
                </a:lnTo>
                <a:lnTo>
                  <a:pt x="74" y="156"/>
                </a:lnTo>
                <a:lnTo>
                  <a:pt x="72" y="152"/>
                </a:lnTo>
                <a:lnTo>
                  <a:pt x="69" y="150"/>
                </a:lnTo>
                <a:lnTo>
                  <a:pt x="65" y="150"/>
                </a:lnTo>
                <a:lnTo>
                  <a:pt x="56" y="150"/>
                </a:lnTo>
                <a:lnTo>
                  <a:pt x="56" y="130"/>
                </a:lnTo>
                <a:lnTo>
                  <a:pt x="65" y="130"/>
                </a:lnTo>
                <a:lnTo>
                  <a:pt x="65" y="130"/>
                </a:lnTo>
                <a:lnTo>
                  <a:pt x="69" y="130"/>
                </a:lnTo>
                <a:lnTo>
                  <a:pt x="72" y="128"/>
                </a:lnTo>
                <a:lnTo>
                  <a:pt x="74" y="125"/>
                </a:lnTo>
                <a:lnTo>
                  <a:pt x="74" y="121"/>
                </a:lnTo>
                <a:lnTo>
                  <a:pt x="74" y="103"/>
                </a:lnTo>
                <a:lnTo>
                  <a:pt x="74" y="103"/>
                </a:lnTo>
                <a:lnTo>
                  <a:pt x="74" y="99"/>
                </a:lnTo>
                <a:lnTo>
                  <a:pt x="72" y="96"/>
                </a:lnTo>
                <a:lnTo>
                  <a:pt x="69" y="94"/>
                </a:lnTo>
                <a:lnTo>
                  <a:pt x="65" y="94"/>
                </a:lnTo>
                <a:lnTo>
                  <a:pt x="56" y="94"/>
                </a:lnTo>
                <a:lnTo>
                  <a:pt x="56" y="74"/>
                </a:lnTo>
                <a:lnTo>
                  <a:pt x="65" y="74"/>
                </a:lnTo>
                <a:lnTo>
                  <a:pt x="65" y="74"/>
                </a:lnTo>
                <a:lnTo>
                  <a:pt x="69" y="74"/>
                </a:lnTo>
                <a:lnTo>
                  <a:pt x="72" y="72"/>
                </a:lnTo>
                <a:lnTo>
                  <a:pt x="74" y="69"/>
                </a:lnTo>
                <a:lnTo>
                  <a:pt x="74" y="65"/>
                </a:lnTo>
                <a:lnTo>
                  <a:pt x="74" y="45"/>
                </a:lnTo>
                <a:lnTo>
                  <a:pt x="74" y="45"/>
                </a:lnTo>
                <a:lnTo>
                  <a:pt x="74" y="41"/>
                </a:lnTo>
                <a:lnTo>
                  <a:pt x="72" y="40"/>
                </a:lnTo>
                <a:lnTo>
                  <a:pt x="69" y="38"/>
                </a:lnTo>
                <a:lnTo>
                  <a:pt x="65" y="38"/>
                </a:lnTo>
                <a:lnTo>
                  <a:pt x="56" y="38"/>
                </a:lnTo>
                <a:lnTo>
                  <a:pt x="56" y="18"/>
                </a:lnTo>
                <a:lnTo>
                  <a:pt x="92" y="18"/>
                </a:lnTo>
                <a:lnTo>
                  <a:pt x="92" y="263"/>
                </a:lnTo>
                <a:close/>
              </a:path>
            </a:pathLst>
          </a:custGeom>
          <a:solidFill>
            <a:schemeClr val="accent1"/>
          </a:solidFill>
          <a:ln w="9525">
            <a:noFill/>
            <a:round/>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black"/>
              </a:solidFill>
              <a:effectLst/>
              <a:uLnTx/>
              <a:uFillTx/>
              <a:latin typeface="Calibri" panose="020F0502020204030204"/>
              <a:ea typeface="微软雅黑" panose="020B0503020204020204" charset="-122"/>
              <a:cs typeface="+mn-ea"/>
              <a:sym typeface="+mn-lt"/>
            </a:endParaRPr>
          </a:p>
        </p:txBody>
      </p:sp>
      <p:sp>
        <p:nvSpPr>
          <p:cNvPr id="21" name="Freeform 23"/>
          <p:cNvSpPr>
            <a:spLocks noEditPoints="1"/>
          </p:cNvSpPr>
          <p:nvPr/>
        </p:nvSpPr>
        <p:spPr bwMode="auto">
          <a:xfrm>
            <a:off x="9989116" y="3152388"/>
            <a:ext cx="494168" cy="505211"/>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chemeClr val="accent6"/>
          </a:solidFill>
          <a:ln>
            <a:noFill/>
          </a:ln>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微软雅黑" panose="020B0503020204020204" charset="-122"/>
              <a:cs typeface="+mn-ea"/>
              <a:sym typeface="+mn-lt"/>
            </a:endParaRPr>
          </a:p>
        </p:txBody>
      </p:sp>
      <p:grpSp>
        <p:nvGrpSpPr>
          <p:cNvPr id="22" name="Group 24"/>
          <p:cNvGrpSpPr/>
          <p:nvPr/>
        </p:nvGrpSpPr>
        <p:grpSpPr>
          <a:xfrm>
            <a:off x="8312359" y="4754577"/>
            <a:ext cx="550924" cy="434041"/>
            <a:chOff x="1058564" y="1781841"/>
            <a:chExt cx="649993" cy="512092"/>
          </a:xfrm>
          <a:solidFill>
            <a:schemeClr val="accent5"/>
          </a:solidFill>
        </p:grpSpPr>
        <p:sp>
          <p:nvSpPr>
            <p:cNvPr id="23" name="Freeform 31"/>
            <p:cNvSpPr/>
            <p:nvPr/>
          </p:nvSpPr>
          <p:spPr bwMode="auto">
            <a:xfrm>
              <a:off x="1058564" y="1823776"/>
              <a:ext cx="457253" cy="470157"/>
            </a:xfrm>
            <a:custGeom>
              <a:avLst/>
              <a:gdLst>
                <a:gd name="T0" fmla="*/ 191 w 240"/>
                <a:gd name="T1" fmla="*/ 0 h 247"/>
                <a:gd name="T2" fmla="*/ 49 w 240"/>
                <a:gd name="T3" fmla="*/ 0 h 247"/>
                <a:gd name="T4" fmla="*/ 0 w 240"/>
                <a:gd name="T5" fmla="*/ 49 h 247"/>
                <a:gd name="T6" fmla="*/ 0 w 240"/>
                <a:gd name="T7" fmla="*/ 129 h 247"/>
                <a:gd name="T8" fmla="*/ 49 w 240"/>
                <a:gd name="T9" fmla="*/ 178 h 247"/>
                <a:gd name="T10" fmla="*/ 57 w 240"/>
                <a:gd name="T11" fmla="*/ 178 h 247"/>
                <a:gd name="T12" fmla="*/ 32 w 240"/>
                <a:gd name="T13" fmla="*/ 245 h 247"/>
                <a:gd name="T14" fmla="*/ 121 w 240"/>
                <a:gd name="T15" fmla="*/ 178 h 247"/>
                <a:gd name="T16" fmla="*/ 191 w 240"/>
                <a:gd name="T17" fmla="*/ 178 h 247"/>
                <a:gd name="T18" fmla="*/ 240 w 240"/>
                <a:gd name="T19" fmla="*/ 129 h 247"/>
                <a:gd name="T20" fmla="*/ 240 w 240"/>
                <a:gd name="T21" fmla="*/ 49 h 247"/>
                <a:gd name="T22" fmla="*/ 191 w 240"/>
                <a:gd name="T23"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47">
                  <a:moveTo>
                    <a:pt x="191" y="0"/>
                  </a:moveTo>
                  <a:cubicBezTo>
                    <a:pt x="49" y="0"/>
                    <a:pt x="49" y="0"/>
                    <a:pt x="49" y="0"/>
                  </a:cubicBezTo>
                  <a:cubicBezTo>
                    <a:pt x="22" y="0"/>
                    <a:pt x="0" y="22"/>
                    <a:pt x="0" y="49"/>
                  </a:cubicBezTo>
                  <a:cubicBezTo>
                    <a:pt x="0" y="129"/>
                    <a:pt x="0" y="129"/>
                    <a:pt x="0" y="129"/>
                  </a:cubicBezTo>
                  <a:cubicBezTo>
                    <a:pt x="0" y="156"/>
                    <a:pt x="22" y="178"/>
                    <a:pt x="49" y="178"/>
                  </a:cubicBezTo>
                  <a:cubicBezTo>
                    <a:pt x="57" y="178"/>
                    <a:pt x="57" y="178"/>
                    <a:pt x="57" y="178"/>
                  </a:cubicBezTo>
                  <a:cubicBezTo>
                    <a:pt x="49" y="198"/>
                    <a:pt x="31" y="247"/>
                    <a:pt x="32" y="245"/>
                  </a:cubicBezTo>
                  <a:cubicBezTo>
                    <a:pt x="32" y="244"/>
                    <a:pt x="97" y="196"/>
                    <a:pt x="121" y="178"/>
                  </a:cubicBezTo>
                  <a:cubicBezTo>
                    <a:pt x="191" y="178"/>
                    <a:pt x="191" y="178"/>
                    <a:pt x="191" y="178"/>
                  </a:cubicBezTo>
                  <a:cubicBezTo>
                    <a:pt x="218" y="178"/>
                    <a:pt x="240" y="156"/>
                    <a:pt x="240" y="129"/>
                  </a:cubicBezTo>
                  <a:cubicBezTo>
                    <a:pt x="240" y="49"/>
                    <a:pt x="240" y="49"/>
                    <a:pt x="240" y="49"/>
                  </a:cubicBezTo>
                  <a:cubicBezTo>
                    <a:pt x="240" y="22"/>
                    <a:pt x="218" y="0"/>
                    <a:pt x="19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微软雅黑" panose="020B0503020204020204" charset="-122"/>
                <a:cs typeface="+mn-ea"/>
                <a:sym typeface="+mn-lt"/>
              </a:endParaRPr>
            </a:p>
          </p:txBody>
        </p:sp>
        <p:sp>
          <p:nvSpPr>
            <p:cNvPr id="24" name="Freeform 32"/>
            <p:cNvSpPr/>
            <p:nvPr/>
          </p:nvSpPr>
          <p:spPr bwMode="auto">
            <a:xfrm>
              <a:off x="1378722" y="1781841"/>
              <a:ext cx="329835" cy="384674"/>
            </a:xfrm>
            <a:custGeom>
              <a:avLst/>
              <a:gdLst>
                <a:gd name="T0" fmla="*/ 133 w 173"/>
                <a:gd name="T1" fmla="*/ 0 h 202"/>
                <a:gd name="T2" fmla="*/ 18 w 173"/>
                <a:gd name="T3" fmla="*/ 0 h 202"/>
                <a:gd name="T4" fmla="*/ 0 w 173"/>
                <a:gd name="T5" fmla="*/ 5 h 202"/>
                <a:gd name="T6" fmla="*/ 33 w 173"/>
                <a:gd name="T7" fmla="*/ 5 h 202"/>
                <a:gd name="T8" fmla="*/ 89 w 173"/>
                <a:gd name="T9" fmla="*/ 61 h 202"/>
                <a:gd name="T10" fmla="*/ 89 w 173"/>
                <a:gd name="T11" fmla="*/ 151 h 202"/>
                <a:gd name="T12" fmla="*/ 89 w 173"/>
                <a:gd name="T13" fmla="*/ 156 h 202"/>
                <a:gd name="T14" fmla="*/ 148 w 173"/>
                <a:gd name="T15" fmla="*/ 201 h 202"/>
                <a:gd name="T16" fmla="*/ 127 w 173"/>
                <a:gd name="T17" fmla="*/ 145 h 202"/>
                <a:gd name="T18" fmla="*/ 133 w 173"/>
                <a:gd name="T19" fmla="*/ 145 h 202"/>
                <a:gd name="T20" fmla="*/ 173 w 173"/>
                <a:gd name="T21" fmla="*/ 105 h 202"/>
                <a:gd name="T22" fmla="*/ 173 w 173"/>
                <a:gd name="T23" fmla="*/ 41 h 202"/>
                <a:gd name="T24" fmla="*/ 133 w 173"/>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3" h="202">
                  <a:moveTo>
                    <a:pt x="133" y="0"/>
                  </a:moveTo>
                  <a:cubicBezTo>
                    <a:pt x="18" y="0"/>
                    <a:pt x="18" y="0"/>
                    <a:pt x="18" y="0"/>
                  </a:cubicBezTo>
                  <a:cubicBezTo>
                    <a:pt x="11" y="0"/>
                    <a:pt x="5" y="2"/>
                    <a:pt x="0" y="5"/>
                  </a:cubicBezTo>
                  <a:cubicBezTo>
                    <a:pt x="33" y="5"/>
                    <a:pt x="33" y="5"/>
                    <a:pt x="33" y="5"/>
                  </a:cubicBezTo>
                  <a:cubicBezTo>
                    <a:pt x="64" y="5"/>
                    <a:pt x="89" y="30"/>
                    <a:pt x="89" y="61"/>
                  </a:cubicBezTo>
                  <a:cubicBezTo>
                    <a:pt x="89" y="151"/>
                    <a:pt x="89" y="151"/>
                    <a:pt x="89" y="151"/>
                  </a:cubicBezTo>
                  <a:cubicBezTo>
                    <a:pt x="89" y="153"/>
                    <a:pt x="89" y="154"/>
                    <a:pt x="89" y="156"/>
                  </a:cubicBezTo>
                  <a:cubicBezTo>
                    <a:pt x="113" y="174"/>
                    <a:pt x="148" y="200"/>
                    <a:pt x="148" y="201"/>
                  </a:cubicBezTo>
                  <a:cubicBezTo>
                    <a:pt x="148" y="202"/>
                    <a:pt x="133" y="162"/>
                    <a:pt x="127" y="145"/>
                  </a:cubicBezTo>
                  <a:cubicBezTo>
                    <a:pt x="133" y="145"/>
                    <a:pt x="133" y="145"/>
                    <a:pt x="133" y="145"/>
                  </a:cubicBezTo>
                  <a:cubicBezTo>
                    <a:pt x="155" y="145"/>
                    <a:pt x="173" y="127"/>
                    <a:pt x="173" y="105"/>
                  </a:cubicBezTo>
                  <a:cubicBezTo>
                    <a:pt x="173" y="41"/>
                    <a:pt x="173" y="41"/>
                    <a:pt x="173" y="41"/>
                  </a:cubicBezTo>
                  <a:cubicBezTo>
                    <a:pt x="173" y="18"/>
                    <a:pt x="155" y="0"/>
                    <a:pt x="13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微软雅黑" panose="020B0503020204020204" charset="-122"/>
                <a:cs typeface="+mn-ea"/>
                <a:sym typeface="+mn-lt"/>
              </a:endParaRPr>
            </a:p>
          </p:txBody>
        </p:sp>
      </p:grpSp>
      <p:sp>
        <p:nvSpPr>
          <p:cNvPr id="25" name="TextBox 39"/>
          <p:cNvSpPr txBox="1"/>
          <p:nvPr/>
        </p:nvSpPr>
        <p:spPr>
          <a:xfrm>
            <a:off x="1701840" y="4040886"/>
            <a:ext cx="652743"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charset="-122"/>
                <a:cs typeface="+mn-ea"/>
                <a:sym typeface="+mn-lt"/>
              </a:rPr>
              <a:t>2014</a:t>
            </a:r>
          </a:p>
        </p:txBody>
      </p:sp>
      <p:sp>
        <p:nvSpPr>
          <p:cNvPr id="26" name="TextBox 40"/>
          <p:cNvSpPr txBox="1"/>
          <p:nvPr/>
        </p:nvSpPr>
        <p:spPr>
          <a:xfrm>
            <a:off x="3304242" y="4040886"/>
            <a:ext cx="652743"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charset="-122"/>
                <a:cs typeface="+mn-ea"/>
                <a:sym typeface="+mn-lt"/>
              </a:rPr>
              <a:t>2015</a:t>
            </a:r>
          </a:p>
        </p:txBody>
      </p:sp>
      <p:sp>
        <p:nvSpPr>
          <p:cNvPr id="27" name="TextBox 41"/>
          <p:cNvSpPr txBox="1"/>
          <p:nvPr/>
        </p:nvSpPr>
        <p:spPr>
          <a:xfrm>
            <a:off x="4960973" y="4040886"/>
            <a:ext cx="652743"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charset="-122"/>
                <a:cs typeface="+mn-ea"/>
                <a:sym typeface="+mn-lt"/>
              </a:rPr>
              <a:t>2016</a:t>
            </a:r>
          </a:p>
        </p:txBody>
      </p:sp>
      <p:sp>
        <p:nvSpPr>
          <p:cNvPr id="28" name="TextBox 42"/>
          <p:cNvSpPr txBox="1"/>
          <p:nvPr/>
        </p:nvSpPr>
        <p:spPr>
          <a:xfrm>
            <a:off x="6632748" y="4040886"/>
            <a:ext cx="652743"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charset="-122"/>
                <a:cs typeface="+mn-ea"/>
                <a:sym typeface="+mn-lt"/>
              </a:rPr>
              <a:t>2017</a:t>
            </a:r>
          </a:p>
        </p:txBody>
      </p:sp>
      <p:sp>
        <p:nvSpPr>
          <p:cNvPr id="29" name="TextBox 43"/>
          <p:cNvSpPr txBox="1"/>
          <p:nvPr/>
        </p:nvSpPr>
        <p:spPr>
          <a:xfrm>
            <a:off x="8263591" y="4040886"/>
            <a:ext cx="652743"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charset="-122"/>
                <a:cs typeface="+mn-ea"/>
                <a:sym typeface="+mn-lt"/>
              </a:rPr>
              <a:t>2018</a:t>
            </a:r>
          </a:p>
        </p:txBody>
      </p:sp>
      <p:sp>
        <p:nvSpPr>
          <p:cNvPr id="30" name="TextBox 44"/>
          <p:cNvSpPr txBox="1"/>
          <p:nvPr/>
        </p:nvSpPr>
        <p:spPr>
          <a:xfrm>
            <a:off x="9909828" y="4040886"/>
            <a:ext cx="652743"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charset="-122"/>
                <a:cs typeface="+mn-ea"/>
                <a:sym typeface="+mn-lt"/>
              </a:rPr>
              <a:t>2019</a:t>
            </a:r>
          </a:p>
        </p:txBody>
      </p:sp>
      <p:sp>
        <p:nvSpPr>
          <p:cNvPr id="31" name="Title 20"/>
          <p:cNvSpPr txBox="1"/>
          <p:nvPr/>
        </p:nvSpPr>
        <p:spPr>
          <a:xfrm>
            <a:off x="1125057" y="1910949"/>
            <a:ext cx="2641725" cy="923301"/>
          </a:xfrm>
          <a:prstGeom prst="rect">
            <a:avLst/>
          </a:prstGeom>
        </p:spPr>
        <p:txBody>
          <a:bodyPr vert="horz" wrap="square" lIns="121893" tIns="60946" rIns="121893" bIns="60946"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zh-CN" altLang="en-US" sz="1600" b="1" dirty="0">
                <a:solidFill>
                  <a:schemeClr val="tx1"/>
                </a:solidFill>
              </a:rPr>
              <a:t>输入标题</a:t>
            </a:r>
          </a:p>
          <a:p>
            <a:pPr algn="l"/>
            <a:r>
              <a:rPr lang="zh-CN" altLang="en-US" sz="1200" dirty="0">
                <a:solidFill>
                  <a:schemeClr val="tx1"/>
                </a:solidFill>
              </a:rPr>
              <a:t>点击输入文本内容点击输入文本内容点击输入文本内容点击输入文本内容点击输入文本内容</a:t>
            </a:r>
          </a:p>
        </p:txBody>
      </p:sp>
      <p:sp>
        <p:nvSpPr>
          <p:cNvPr id="32" name="Title 20"/>
          <p:cNvSpPr txBox="1"/>
          <p:nvPr/>
        </p:nvSpPr>
        <p:spPr>
          <a:xfrm>
            <a:off x="2874207" y="5591096"/>
            <a:ext cx="2641725" cy="923301"/>
          </a:xfrm>
          <a:prstGeom prst="rect">
            <a:avLst/>
          </a:prstGeom>
        </p:spPr>
        <p:txBody>
          <a:bodyPr vert="horz" wrap="square" lIns="121893" tIns="60946" rIns="121893" bIns="60946"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zh-CN" altLang="en-US" sz="1600" b="1" dirty="0">
                <a:solidFill>
                  <a:schemeClr val="tx1"/>
                </a:solidFill>
              </a:rPr>
              <a:t>输入标题</a:t>
            </a:r>
          </a:p>
          <a:p>
            <a:pPr algn="l"/>
            <a:r>
              <a:rPr lang="zh-CN" altLang="en-US" sz="1200" dirty="0">
                <a:solidFill>
                  <a:schemeClr val="tx1"/>
                </a:solidFill>
              </a:rPr>
              <a:t>点击输入文本内容点击输入文本内容点击输入文本内容点击输入文本内容点击输入文本内容</a:t>
            </a:r>
          </a:p>
        </p:txBody>
      </p:sp>
      <p:sp>
        <p:nvSpPr>
          <p:cNvPr id="33" name="Title 20"/>
          <p:cNvSpPr txBox="1"/>
          <p:nvPr/>
        </p:nvSpPr>
        <p:spPr>
          <a:xfrm>
            <a:off x="4131626" y="1913623"/>
            <a:ext cx="2641725" cy="923301"/>
          </a:xfrm>
          <a:prstGeom prst="rect">
            <a:avLst/>
          </a:prstGeom>
        </p:spPr>
        <p:txBody>
          <a:bodyPr vert="horz" wrap="square" lIns="121893" tIns="60946" rIns="121893" bIns="60946"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zh-CN" altLang="en-US" sz="1600" b="1" dirty="0">
                <a:solidFill>
                  <a:schemeClr val="tx1"/>
                </a:solidFill>
              </a:rPr>
              <a:t>输入标题</a:t>
            </a:r>
          </a:p>
          <a:p>
            <a:pPr algn="l"/>
            <a:r>
              <a:rPr lang="zh-CN" altLang="en-US" sz="1200" dirty="0">
                <a:solidFill>
                  <a:schemeClr val="tx1"/>
                </a:solidFill>
              </a:rPr>
              <a:t>点击输入文本内容点击输入文本内容点击输入文本内容点击输入文本内容点击输入文本内容</a:t>
            </a:r>
          </a:p>
        </p:txBody>
      </p:sp>
      <p:sp>
        <p:nvSpPr>
          <p:cNvPr id="34" name="Title 20"/>
          <p:cNvSpPr txBox="1"/>
          <p:nvPr/>
        </p:nvSpPr>
        <p:spPr>
          <a:xfrm>
            <a:off x="7262857" y="1856104"/>
            <a:ext cx="2641725" cy="923301"/>
          </a:xfrm>
          <a:prstGeom prst="rect">
            <a:avLst/>
          </a:prstGeom>
        </p:spPr>
        <p:txBody>
          <a:bodyPr vert="horz" wrap="square" lIns="121893" tIns="60946" rIns="121893" bIns="60946"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zh-CN" altLang="en-US" sz="1600" b="1" dirty="0">
                <a:solidFill>
                  <a:schemeClr val="tx1"/>
                </a:solidFill>
              </a:rPr>
              <a:t>输入标题</a:t>
            </a:r>
          </a:p>
          <a:p>
            <a:pPr algn="l"/>
            <a:r>
              <a:rPr lang="zh-CN" altLang="en-US" sz="1200" dirty="0">
                <a:solidFill>
                  <a:schemeClr val="tx1"/>
                </a:solidFill>
              </a:rPr>
              <a:t>点击输入文本内容点击输入文本内容点击输入文本内容点击输入文本内容点击输入文本内容</a:t>
            </a:r>
          </a:p>
        </p:txBody>
      </p:sp>
      <p:sp>
        <p:nvSpPr>
          <p:cNvPr id="35" name="Title 20"/>
          <p:cNvSpPr txBox="1"/>
          <p:nvPr/>
        </p:nvSpPr>
        <p:spPr>
          <a:xfrm>
            <a:off x="5988913" y="5576871"/>
            <a:ext cx="2641725" cy="923301"/>
          </a:xfrm>
          <a:prstGeom prst="rect">
            <a:avLst/>
          </a:prstGeom>
        </p:spPr>
        <p:txBody>
          <a:bodyPr vert="horz" wrap="square" lIns="121893" tIns="60946" rIns="121893" bIns="60946"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zh-CN" altLang="en-US" sz="1600" b="1" dirty="0">
                <a:solidFill>
                  <a:schemeClr val="tx1"/>
                </a:solidFill>
              </a:rPr>
              <a:t>输入标题</a:t>
            </a:r>
          </a:p>
          <a:p>
            <a:pPr algn="l"/>
            <a:r>
              <a:rPr lang="zh-CN" altLang="en-US" sz="1200" dirty="0">
                <a:solidFill>
                  <a:schemeClr val="tx1"/>
                </a:solidFill>
              </a:rPr>
              <a:t>点击输入文本内容点击输入文本内容点击输入文本内容点击输入文本内容点击输入文本内容</a:t>
            </a:r>
          </a:p>
        </p:txBody>
      </p:sp>
      <p:sp>
        <p:nvSpPr>
          <p:cNvPr id="36" name="Title 20"/>
          <p:cNvSpPr txBox="1"/>
          <p:nvPr/>
        </p:nvSpPr>
        <p:spPr>
          <a:xfrm>
            <a:off x="9162421" y="5526646"/>
            <a:ext cx="2641725" cy="923301"/>
          </a:xfrm>
          <a:prstGeom prst="rect">
            <a:avLst/>
          </a:prstGeom>
        </p:spPr>
        <p:txBody>
          <a:bodyPr vert="horz" wrap="square" lIns="121893" tIns="60946" rIns="121893" bIns="60946"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zh-CN" altLang="en-US" sz="1600" b="1" dirty="0">
                <a:solidFill>
                  <a:schemeClr val="tx1"/>
                </a:solidFill>
              </a:rPr>
              <a:t>输入标题</a:t>
            </a:r>
          </a:p>
          <a:p>
            <a:pPr algn="l"/>
            <a:r>
              <a:rPr lang="zh-CN" altLang="en-US" sz="1200" dirty="0">
                <a:solidFill>
                  <a:schemeClr val="tx1"/>
                </a:solidFill>
              </a:rPr>
              <a:t>点击输入文本内容点击输入文本内容点击输入文本内容点击输入文本内容点击输入文本内容</a:t>
            </a:r>
          </a:p>
        </p:txBody>
      </p:sp>
    </p:spTree>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par>
                                <p:cTn id="23" presetID="22" presetClass="entr" presetSubtype="8"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par>
                                <p:cTn id="26" presetID="22" presetClass="entr" presetSubtype="8"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par>
                                <p:cTn id="29" presetID="22" presetClass="entr" presetSubtype="8"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par>
                                <p:cTn id="32" presetID="22" presetClass="entr" presetSubtype="8"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par>
                                <p:cTn id="35" presetID="22" presetClass="entr" presetSubtype="8"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par>
                                <p:cTn id="38" presetID="22" presetClass="entr" presetSubtype="8"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500"/>
                                        <p:tgtEl>
                                          <p:spTgt spid="14"/>
                                        </p:tgtEl>
                                      </p:cBhvr>
                                    </p:animEffect>
                                  </p:childTnLst>
                                </p:cTn>
                              </p:par>
                              <p:par>
                                <p:cTn id="44" presetID="22" presetClass="entr" presetSubtype="8" fill="hold"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left)">
                                      <p:cBhvr>
                                        <p:cTn id="46" dur="500"/>
                                        <p:tgtEl>
                                          <p:spTgt spid="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left)">
                                      <p:cBhvr>
                                        <p:cTn id="49" dur="500"/>
                                        <p:tgtEl>
                                          <p:spTgt spid="19"/>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left)">
                                      <p:cBhvr>
                                        <p:cTn id="52" dur="500"/>
                                        <p:tgtEl>
                                          <p:spTgt spid="20"/>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ipe(left)">
                                      <p:cBhvr>
                                        <p:cTn id="55" dur="500"/>
                                        <p:tgtEl>
                                          <p:spTgt spid="21"/>
                                        </p:tgtEl>
                                      </p:cBhvr>
                                    </p:animEffect>
                                  </p:childTnLst>
                                </p:cTn>
                              </p:par>
                              <p:par>
                                <p:cTn id="56" presetID="22" presetClass="entr" presetSubtype="8" fill="hold"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wipe(left)">
                                      <p:cBhvr>
                                        <p:cTn id="58" dur="500"/>
                                        <p:tgtEl>
                                          <p:spTgt spid="22"/>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left)">
                                      <p:cBhvr>
                                        <p:cTn id="61" dur="500"/>
                                        <p:tgtEl>
                                          <p:spTgt spid="25"/>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wipe(left)">
                                      <p:cBhvr>
                                        <p:cTn id="64" dur="500"/>
                                        <p:tgtEl>
                                          <p:spTgt spid="26"/>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wipe(left)">
                                      <p:cBhvr>
                                        <p:cTn id="70" dur="500"/>
                                        <p:tgtEl>
                                          <p:spTgt spid="2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wipe(left)">
                                      <p:cBhvr>
                                        <p:cTn id="73" dur="500"/>
                                        <p:tgtEl>
                                          <p:spTgt spid="29"/>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wipe(left)">
                                      <p:cBhvr>
                                        <p:cTn id="76" dur="500"/>
                                        <p:tgtEl>
                                          <p:spTgt spid="30"/>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wipe(left)">
                                      <p:cBhvr>
                                        <p:cTn id="79" dur="500"/>
                                        <p:tgtEl>
                                          <p:spTgt spid="31"/>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wipe(left)">
                                      <p:cBhvr>
                                        <p:cTn id="82" dur="500"/>
                                        <p:tgtEl>
                                          <p:spTgt spid="32"/>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left)">
                                      <p:cBhvr>
                                        <p:cTn id="85" dur="500"/>
                                        <p:tgtEl>
                                          <p:spTgt spid="33"/>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34"/>
                                        </p:tgtEl>
                                        <p:attrNameLst>
                                          <p:attrName>style.visibility</p:attrName>
                                        </p:attrNameLst>
                                      </p:cBhvr>
                                      <p:to>
                                        <p:strVal val="visible"/>
                                      </p:to>
                                    </p:set>
                                    <p:animEffect transition="in" filter="wipe(left)">
                                      <p:cBhvr>
                                        <p:cTn id="88" dur="500"/>
                                        <p:tgtEl>
                                          <p:spTgt spid="34"/>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wipe(left)">
                                      <p:cBhvr>
                                        <p:cTn id="91" dur="500"/>
                                        <p:tgtEl>
                                          <p:spTgt spid="35"/>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36"/>
                                        </p:tgtEl>
                                        <p:attrNameLst>
                                          <p:attrName>style.visibility</p:attrName>
                                        </p:attrNameLst>
                                      </p:cBhvr>
                                      <p:to>
                                        <p:strVal val="visible"/>
                                      </p:to>
                                    </p:set>
                                    <p:animEffect transition="in" filter="wipe(left)">
                                      <p:cBhvr>
                                        <p:cTn id="9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14" grpId="0" animBg="1"/>
      <p:bldP spid="19" grpId="0" animBg="1"/>
      <p:bldP spid="20" grpId="0" animBg="1"/>
      <p:bldP spid="21" grpId="0" animBg="1"/>
      <p:bldP spid="25" grpId="0"/>
      <p:bldP spid="26" grpId="0"/>
      <p:bldP spid="27" grpId="0"/>
      <p:bldP spid="28" grpId="0"/>
      <p:bldP spid="29" grpId="0"/>
      <p:bldP spid="30" grpId="0"/>
      <p:bldP spid="31" grpId="0"/>
      <p:bldP spid="32" grpId="0"/>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6"/>
          <p:cNvGrpSpPr/>
          <p:nvPr/>
        </p:nvGrpSpPr>
        <p:grpSpPr>
          <a:xfrm>
            <a:off x="1100743" y="1959819"/>
            <a:ext cx="622647" cy="622647"/>
            <a:chOff x="1100743" y="1959819"/>
            <a:chExt cx="622647" cy="622647"/>
          </a:xfrm>
        </p:grpSpPr>
        <p:sp>
          <p:nvSpPr>
            <p:cNvPr id="3" name="Oval 67"/>
            <p:cNvSpPr/>
            <p:nvPr/>
          </p:nvSpPr>
          <p:spPr>
            <a:xfrm>
              <a:off x="1100743" y="1959819"/>
              <a:ext cx="622647" cy="62264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a:ln>
                  <a:noFill/>
                </a:ln>
                <a:solidFill>
                  <a:srgbClr val="44546A"/>
                </a:solidFill>
                <a:effectLst/>
                <a:uLnTx/>
                <a:uFillTx/>
                <a:latin typeface="Calibri" panose="020F0502020204030204"/>
                <a:ea typeface="微软雅黑" panose="020B0503020204020204" charset="-122"/>
                <a:cs typeface="+mn-ea"/>
                <a:sym typeface="+mn-lt"/>
              </a:endParaRPr>
            </a:p>
          </p:txBody>
        </p:sp>
        <p:grpSp>
          <p:nvGrpSpPr>
            <p:cNvPr id="4" name="Group 68"/>
            <p:cNvGrpSpPr/>
            <p:nvPr/>
          </p:nvGrpSpPr>
          <p:grpSpPr>
            <a:xfrm>
              <a:off x="1236606" y="2119219"/>
              <a:ext cx="350920" cy="303846"/>
              <a:chOff x="9322422" y="1072507"/>
              <a:chExt cx="216149" cy="187154"/>
            </a:xfrm>
            <a:solidFill>
              <a:schemeClr val="bg1"/>
            </a:solidFill>
          </p:grpSpPr>
          <p:sp>
            <p:nvSpPr>
              <p:cNvPr id="5" name="Freeform 22"/>
              <p:cNvSpPr/>
              <p:nvPr/>
            </p:nvSpPr>
            <p:spPr bwMode="auto">
              <a:xfrm>
                <a:off x="9467400" y="1081293"/>
                <a:ext cx="36024" cy="43054"/>
              </a:xfrm>
              <a:custGeom>
                <a:avLst/>
                <a:gdLst>
                  <a:gd name="T0" fmla="*/ 41 w 41"/>
                  <a:gd name="T1" fmla="*/ 0 h 49"/>
                  <a:gd name="T2" fmla="*/ 0 w 41"/>
                  <a:gd name="T3" fmla="*/ 0 h 49"/>
                  <a:gd name="T4" fmla="*/ 0 w 41"/>
                  <a:gd name="T5" fmla="*/ 16 h 49"/>
                  <a:gd name="T6" fmla="*/ 41 w 41"/>
                  <a:gd name="T7" fmla="*/ 49 h 49"/>
                  <a:gd name="T8" fmla="*/ 41 w 41"/>
                  <a:gd name="T9" fmla="*/ 0 h 49"/>
                </a:gdLst>
                <a:ahLst/>
                <a:cxnLst>
                  <a:cxn ang="0">
                    <a:pos x="T0" y="T1"/>
                  </a:cxn>
                  <a:cxn ang="0">
                    <a:pos x="T2" y="T3"/>
                  </a:cxn>
                  <a:cxn ang="0">
                    <a:pos x="T4" y="T5"/>
                  </a:cxn>
                  <a:cxn ang="0">
                    <a:pos x="T6" y="T7"/>
                  </a:cxn>
                  <a:cxn ang="0">
                    <a:pos x="T8" y="T9"/>
                  </a:cxn>
                </a:cxnLst>
                <a:rect l="0" t="0" r="r" b="b"/>
                <a:pathLst>
                  <a:path w="41" h="49">
                    <a:moveTo>
                      <a:pt x="41" y="0"/>
                    </a:moveTo>
                    <a:lnTo>
                      <a:pt x="0" y="0"/>
                    </a:lnTo>
                    <a:lnTo>
                      <a:pt x="0" y="16"/>
                    </a:lnTo>
                    <a:lnTo>
                      <a:pt x="41" y="49"/>
                    </a:lnTo>
                    <a:lnTo>
                      <a:pt x="4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44546A"/>
                  </a:solidFill>
                  <a:effectLst/>
                  <a:uLnTx/>
                  <a:uFillTx/>
                  <a:latin typeface="Calibri" panose="020F0502020204030204"/>
                  <a:ea typeface="微软雅黑" panose="020B0503020204020204" charset="-122"/>
                  <a:cs typeface="+mn-ea"/>
                  <a:sym typeface="+mn-lt"/>
                </a:endParaRPr>
              </a:p>
            </p:txBody>
          </p:sp>
          <p:sp>
            <p:nvSpPr>
              <p:cNvPr id="6" name="Freeform 23"/>
              <p:cNvSpPr/>
              <p:nvPr/>
            </p:nvSpPr>
            <p:spPr bwMode="auto">
              <a:xfrm>
                <a:off x="9357568" y="1118197"/>
                <a:ext cx="145857" cy="141464"/>
              </a:xfrm>
              <a:custGeom>
                <a:avLst/>
                <a:gdLst>
                  <a:gd name="T0" fmla="*/ 166 w 166"/>
                  <a:gd name="T1" fmla="*/ 85 h 161"/>
                  <a:gd name="T2" fmla="*/ 166 w 166"/>
                  <a:gd name="T3" fmla="*/ 69 h 161"/>
                  <a:gd name="T4" fmla="*/ 125 w 166"/>
                  <a:gd name="T5" fmla="*/ 36 h 161"/>
                  <a:gd name="T6" fmla="*/ 83 w 166"/>
                  <a:gd name="T7" fmla="*/ 0 h 161"/>
                  <a:gd name="T8" fmla="*/ 0 w 166"/>
                  <a:gd name="T9" fmla="*/ 69 h 161"/>
                  <a:gd name="T10" fmla="*/ 0 w 166"/>
                  <a:gd name="T11" fmla="*/ 161 h 161"/>
                  <a:gd name="T12" fmla="*/ 52 w 166"/>
                  <a:gd name="T13" fmla="*/ 161 h 161"/>
                  <a:gd name="T14" fmla="*/ 52 w 166"/>
                  <a:gd name="T15" fmla="*/ 69 h 161"/>
                  <a:gd name="T16" fmla="*/ 114 w 166"/>
                  <a:gd name="T17" fmla="*/ 69 h 161"/>
                  <a:gd name="T18" fmla="*/ 114 w 166"/>
                  <a:gd name="T19" fmla="*/ 161 h 161"/>
                  <a:gd name="T20" fmla="*/ 166 w 166"/>
                  <a:gd name="T21" fmla="*/ 161 h 161"/>
                  <a:gd name="T22" fmla="*/ 166 w 166"/>
                  <a:gd name="T23" fmla="*/ 8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6" h="161">
                    <a:moveTo>
                      <a:pt x="166" y="85"/>
                    </a:moveTo>
                    <a:lnTo>
                      <a:pt x="166" y="69"/>
                    </a:lnTo>
                    <a:lnTo>
                      <a:pt x="125" y="36"/>
                    </a:lnTo>
                    <a:lnTo>
                      <a:pt x="83" y="0"/>
                    </a:lnTo>
                    <a:lnTo>
                      <a:pt x="0" y="69"/>
                    </a:lnTo>
                    <a:lnTo>
                      <a:pt x="0" y="161"/>
                    </a:lnTo>
                    <a:lnTo>
                      <a:pt x="52" y="161"/>
                    </a:lnTo>
                    <a:lnTo>
                      <a:pt x="52" y="69"/>
                    </a:lnTo>
                    <a:lnTo>
                      <a:pt x="114" y="69"/>
                    </a:lnTo>
                    <a:lnTo>
                      <a:pt x="114" y="161"/>
                    </a:lnTo>
                    <a:lnTo>
                      <a:pt x="166" y="161"/>
                    </a:lnTo>
                    <a:lnTo>
                      <a:pt x="166"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44546A"/>
                  </a:solidFill>
                  <a:effectLst/>
                  <a:uLnTx/>
                  <a:uFillTx/>
                  <a:latin typeface="Calibri" panose="020F0502020204030204"/>
                  <a:ea typeface="微软雅黑" panose="020B0503020204020204" charset="-122"/>
                  <a:cs typeface="+mn-ea"/>
                  <a:sym typeface="+mn-lt"/>
                </a:endParaRPr>
              </a:p>
            </p:txBody>
          </p:sp>
          <p:sp>
            <p:nvSpPr>
              <p:cNvPr id="7" name="Freeform 24"/>
              <p:cNvSpPr/>
              <p:nvPr/>
            </p:nvSpPr>
            <p:spPr bwMode="auto">
              <a:xfrm>
                <a:off x="9322422" y="1072507"/>
                <a:ext cx="216149" cy="109832"/>
              </a:xfrm>
              <a:custGeom>
                <a:avLst/>
                <a:gdLst>
                  <a:gd name="T0" fmla="*/ 40 w 246"/>
                  <a:gd name="T1" fmla="*/ 111 h 125"/>
                  <a:gd name="T2" fmla="*/ 123 w 246"/>
                  <a:gd name="T3" fmla="*/ 45 h 125"/>
                  <a:gd name="T4" fmla="*/ 165 w 246"/>
                  <a:gd name="T5" fmla="*/ 78 h 125"/>
                  <a:gd name="T6" fmla="*/ 206 w 246"/>
                  <a:gd name="T7" fmla="*/ 111 h 125"/>
                  <a:gd name="T8" fmla="*/ 224 w 246"/>
                  <a:gd name="T9" fmla="*/ 125 h 125"/>
                  <a:gd name="T10" fmla="*/ 246 w 246"/>
                  <a:gd name="T11" fmla="*/ 102 h 125"/>
                  <a:gd name="T12" fmla="*/ 206 w 246"/>
                  <a:gd name="T13" fmla="*/ 69 h 125"/>
                  <a:gd name="T14" fmla="*/ 165 w 246"/>
                  <a:gd name="T15" fmla="*/ 36 h 125"/>
                  <a:gd name="T16" fmla="*/ 123 w 246"/>
                  <a:gd name="T17" fmla="*/ 0 h 125"/>
                  <a:gd name="T18" fmla="*/ 0 w 246"/>
                  <a:gd name="T19" fmla="*/ 102 h 125"/>
                  <a:gd name="T20" fmla="*/ 21 w 246"/>
                  <a:gd name="T21" fmla="*/ 125 h 125"/>
                  <a:gd name="T22" fmla="*/ 40 w 246"/>
                  <a:gd name="T23" fmla="*/ 11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6" h="125">
                    <a:moveTo>
                      <a:pt x="40" y="111"/>
                    </a:moveTo>
                    <a:lnTo>
                      <a:pt x="123" y="45"/>
                    </a:lnTo>
                    <a:lnTo>
                      <a:pt x="165" y="78"/>
                    </a:lnTo>
                    <a:lnTo>
                      <a:pt x="206" y="111"/>
                    </a:lnTo>
                    <a:lnTo>
                      <a:pt x="224" y="125"/>
                    </a:lnTo>
                    <a:lnTo>
                      <a:pt x="246" y="102"/>
                    </a:lnTo>
                    <a:lnTo>
                      <a:pt x="206" y="69"/>
                    </a:lnTo>
                    <a:lnTo>
                      <a:pt x="165" y="36"/>
                    </a:lnTo>
                    <a:lnTo>
                      <a:pt x="123" y="0"/>
                    </a:lnTo>
                    <a:lnTo>
                      <a:pt x="0" y="102"/>
                    </a:lnTo>
                    <a:lnTo>
                      <a:pt x="21" y="125"/>
                    </a:lnTo>
                    <a:lnTo>
                      <a:pt x="40"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44546A"/>
                  </a:solidFill>
                  <a:effectLst/>
                  <a:uLnTx/>
                  <a:uFillTx/>
                  <a:latin typeface="Calibri" panose="020F0502020204030204"/>
                  <a:ea typeface="微软雅黑" panose="020B0503020204020204" charset="-122"/>
                  <a:cs typeface="+mn-ea"/>
                  <a:sym typeface="+mn-lt"/>
                </a:endParaRPr>
              </a:p>
            </p:txBody>
          </p:sp>
        </p:grpSp>
      </p:grpSp>
      <p:grpSp>
        <p:nvGrpSpPr>
          <p:cNvPr id="8" name="Group 72"/>
          <p:cNvGrpSpPr/>
          <p:nvPr/>
        </p:nvGrpSpPr>
        <p:grpSpPr>
          <a:xfrm>
            <a:off x="1100743" y="2816840"/>
            <a:ext cx="622647" cy="622647"/>
            <a:chOff x="1100743" y="2816840"/>
            <a:chExt cx="622647" cy="622647"/>
          </a:xfrm>
        </p:grpSpPr>
        <p:sp>
          <p:nvSpPr>
            <p:cNvPr id="9" name="Oval 73"/>
            <p:cNvSpPr/>
            <p:nvPr/>
          </p:nvSpPr>
          <p:spPr>
            <a:xfrm>
              <a:off x="1100743" y="2816840"/>
              <a:ext cx="622647" cy="62264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a:ln>
                  <a:noFill/>
                </a:ln>
                <a:solidFill>
                  <a:srgbClr val="44546A"/>
                </a:solidFill>
                <a:effectLst/>
                <a:uLnTx/>
                <a:uFillTx/>
                <a:latin typeface="Calibri" panose="020F0502020204030204"/>
                <a:ea typeface="微软雅黑" panose="020B0503020204020204" charset="-122"/>
                <a:cs typeface="+mn-ea"/>
                <a:sym typeface="+mn-lt"/>
              </a:endParaRPr>
            </a:p>
          </p:txBody>
        </p:sp>
        <p:grpSp>
          <p:nvGrpSpPr>
            <p:cNvPr id="10" name="Group 74"/>
            <p:cNvGrpSpPr/>
            <p:nvPr/>
          </p:nvGrpSpPr>
          <p:grpSpPr>
            <a:xfrm>
              <a:off x="1248731" y="2973201"/>
              <a:ext cx="326670" cy="273890"/>
              <a:chOff x="8297910" y="1608487"/>
              <a:chExt cx="201212" cy="168702"/>
            </a:xfrm>
            <a:solidFill>
              <a:schemeClr val="bg1"/>
            </a:solidFill>
          </p:grpSpPr>
          <p:sp>
            <p:nvSpPr>
              <p:cNvPr id="11" name="Freeform 29"/>
              <p:cNvSpPr/>
              <p:nvPr/>
            </p:nvSpPr>
            <p:spPr bwMode="auto">
              <a:xfrm>
                <a:off x="8297910" y="1725348"/>
                <a:ext cx="201212" cy="51841"/>
              </a:xfrm>
              <a:custGeom>
                <a:avLst/>
                <a:gdLst>
                  <a:gd name="T0" fmla="*/ 149 w 229"/>
                  <a:gd name="T1" fmla="*/ 31 h 59"/>
                  <a:gd name="T2" fmla="*/ 78 w 229"/>
                  <a:gd name="T3" fmla="*/ 31 h 59"/>
                  <a:gd name="T4" fmla="*/ 78 w 229"/>
                  <a:gd name="T5" fmla="*/ 0 h 59"/>
                  <a:gd name="T6" fmla="*/ 0 w 229"/>
                  <a:gd name="T7" fmla="*/ 0 h 59"/>
                  <a:gd name="T8" fmla="*/ 0 w 229"/>
                  <a:gd name="T9" fmla="*/ 59 h 59"/>
                  <a:gd name="T10" fmla="*/ 229 w 229"/>
                  <a:gd name="T11" fmla="*/ 59 h 59"/>
                  <a:gd name="T12" fmla="*/ 229 w 229"/>
                  <a:gd name="T13" fmla="*/ 0 h 59"/>
                  <a:gd name="T14" fmla="*/ 149 w 229"/>
                  <a:gd name="T15" fmla="*/ 0 h 59"/>
                  <a:gd name="T16" fmla="*/ 149 w 229"/>
                  <a:gd name="T17"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 h="59">
                    <a:moveTo>
                      <a:pt x="149" y="31"/>
                    </a:moveTo>
                    <a:lnTo>
                      <a:pt x="78" y="31"/>
                    </a:lnTo>
                    <a:lnTo>
                      <a:pt x="78" y="0"/>
                    </a:lnTo>
                    <a:lnTo>
                      <a:pt x="0" y="0"/>
                    </a:lnTo>
                    <a:lnTo>
                      <a:pt x="0" y="59"/>
                    </a:lnTo>
                    <a:lnTo>
                      <a:pt x="229" y="59"/>
                    </a:lnTo>
                    <a:lnTo>
                      <a:pt x="229" y="0"/>
                    </a:lnTo>
                    <a:lnTo>
                      <a:pt x="149" y="0"/>
                    </a:lnTo>
                    <a:lnTo>
                      <a:pt x="149"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44546A"/>
                  </a:solidFill>
                  <a:effectLst/>
                  <a:uLnTx/>
                  <a:uFillTx/>
                  <a:latin typeface="Calibri" panose="020F0502020204030204"/>
                  <a:ea typeface="微软雅黑" panose="020B0503020204020204" charset="-122"/>
                  <a:cs typeface="+mn-ea"/>
                  <a:sym typeface="+mn-lt"/>
                </a:endParaRPr>
              </a:p>
            </p:txBody>
          </p:sp>
          <p:sp>
            <p:nvSpPr>
              <p:cNvPr id="12" name="Rectangle 30"/>
              <p:cNvSpPr>
                <a:spLocks noChangeArrowheads="1"/>
              </p:cNvSpPr>
              <p:nvPr/>
            </p:nvSpPr>
            <p:spPr bwMode="auto">
              <a:xfrm>
                <a:off x="8378746" y="1725348"/>
                <a:ext cx="37782" cy="1669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44546A"/>
                  </a:solidFill>
                  <a:effectLst/>
                  <a:uLnTx/>
                  <a:uFillTx/>
                  <a:latin typeface="Calibri" panose="020F0502020204030204"/>
                  <a:ea typeface="微软雅黑" panose="020B0503020204020204" charset="-122"/>
                  <a:cs typeface="+mn-ea"/>
                  <a:sym typeface="+mn-lt"/>
                </a:endParaRPr>
              </a:p>
            </p:txBody>
          </p:sp>
          <p:sp>
            <p:nvSpPr>
              <p:cNvPr id="13" name="Freeform 31"/>
              <p:cNvSpPr>
                <a:spLocks noEditPoints="1"/>
              </p:cNvSpPr>
              <p:nvPr/>
            </p:nvSpPr>
            <p:spPr bwMode="auto">
              <a:xfrm>
                <a:off x="8297910" y="1608487"/>
                <a:ext cx="201212" cy="106317"/>
              </a:xfrm>
              <a:custGeom>
                <a:avLst/>
                <a:gdLst>
                  <a:gd name="T0" fmla="*/ 170 w 229"/>
                  <a:gd name="T1" fmla="*/ 0 h 121"/>
                  <a:gd name="T2" fmla="*/ 114 w 229"/>
                  <a:gd name="T3" fmla="*/ 0 h 121"/>
                  <a:gd name="T4" fmla="*/ 114 w 229"/>
                  <a:gd name="T5" fmla="*/ 19 h 121"/>
                  <a:gd name="T6" fmla="*/ 151 w 229"/>
                  <a:gd name="T7" fmla="*/ 19 h 121"/>
                  <a:gd name="T8" fmla="*/ 151 w 229"/>
                  <a:gd name="T9" fmla="*/ 43 h 121"/>
                  <a:gd name="T10" fmla="*/ 114 w 229"/>
                  <a:gd name="T11" fmla="*/ 43 h 121"/>
                  <a:gd name="T12" fmla="*/ 114 w 229"/>
                  <a:gd name="T13" fmla="*/ 121 h 121"/>
                  <a:gd name="T14" fmla="*/ 149 w 229"/>
                  <a:gd name="T15" fmla="*/ 121 h 121"/>
                  <a:gd name="T16" fmla="*/ 229 w 229"/>
                  <a:gd name="T17" fmla="*/ 121 h 121"/>
                  <a:gd name="T18" fmla="*/ 229 w 229"/>
                  <a:gd name="T19" fmla="*/ 43 h 121"/>
                  <a:gd name="T20" fmla="*/ 170 w 229"/>
                  <a:gd name="T21" fmla="*/ 43 h 121"/>
                  <a:gd name="T22" fmla="*/ 170 w 229"/>
                  <a:gd name="T23" fmla="*/ 0 h 121"/>
                  <a:gd name="T24" fmla="*/ 114 w 229"/>
                  <a:gd name="T25" fmla="*/ 0 h 121"/>
                  <a:gd name="T26" fmla="*/ 57 w 229"/>
                  <a:gd name="T27" fmla="*/ 0 h 121"/>
                  <a:gd name="T28" fmla="*/ 57 w 229"/>
                  <a:gd name="T29" fmla="*/ 43 h 121"/>
                  <a:gd name="T30" fmla="*/ 0 w 229"/>
                  <a:gd name="T31" fmla="*/ 43 h 121"/>
                  <a:gd name="T32" fmla="*/ 0 w 229"/>
                  <a:gd name="T33" fmla="*/ 121 h 121"/>
                  <a:gd name="T34" fmla="*/ 78 w 229"/>
                  <a:gd name="T35" fmla="*/ 121 h 121"/>
                  <a:gd name="T36" fmla="*/ 114 w 229"/>
                  <a:gd name="T37" fmla="*/ 121 h 121"/>
                  <a:gd name="T38" fmla="*/ 114 w 229"/>
                  <a:gd name="T39" fmla="*/ 43 h 121"/>
                  <a:gd name="T40" fmla="*/ 78 w 229"/>
                  <a:gd name="T41" fmla="*/ 43 h 121"/>
                  <a:gd name="T42" fmla="*/ 78 w 229"/>
                  <a:gd name="T43" fmla="*/ 43 h 121"/>
                  <a:gd name="T44" fmla="*/ 78 w 229"/>
                  <a:gd name="T45" fmla="*/ 19 h 121"/>
                  <a:gd name="T46" fmla="*/ 114 w 229"/>
                  <a:gd name="T47" fmla="*/ 19 h 121"/>
                  <a:gd name="T48" fmla="*/ 114 w 229"/>
                  <a:gd name="T49"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9" h="121">
                    <a:moveTo>
                      <a:pt x="170" y="0"/>
                    </a:moveTo>
                    <a:lnTo>
                      <a:pt x="114" y="0"/>
                    </a:lnTo>
                    <a:lnTo>
                      <a:pt x="114" y="19"/>
                    </a:lnTo>
                    <a:lnTo>
                      <a:pt x="151" y="19"/>
                    </a:lnTo>
                    <a:lnTo>
                      <a:pt x="151" y="43"/>
                    </a:lnTo>
                    <a:lnTo>
                      <a:pt x="114" y="43"/>
                    </a:lnTo>
                    <a:lnTo>
                      <a:pt x="114" y="121"/>
                    </a:lnTo>
                    <a:lnTo>
                      <a:pt x="149" y="121"/>
                    </a:lnTo>
                    <a:lnTo>
                      <a:pt x="229" y="121"/>
                    </a:lnTo>
                    <a:lnTo>
                      <a:pt x="229" y="43"/>
                    </a:lnTo>
                    <a:lnTo>
                      <a:pt x="170" y="43"/>
                    </a:lnTo>
                    <a:lnTo>
                      <a:pt x="170" y="0"/>
                    </a:lnTo>
                    <a:close/>
                    <a:moveTo>
                      <a:pt x="114" y="0"/>
                    </a:moveTo>
                    <a:lnTo>
                      <a:pt x="57" y="0"/>
                    </a:lnTo>
                    <a:lnTo>
                      <a:pt x="57" y="43"/>
                    </a:lnTo>
                    <a:lnTo>
                      <a:pt x="0" y="43"/>
                    </a:lnTo>
                    <a:lnTo>
                      <a:pt x="0" y="121"/>
                    </a:lnTo>
                    <a:lnTo>
                      <a:pt x="78" y="121"/>
                    </a:lnTo>
                    <a:lnTo>
                      <a:pt x="114" y="121"/>
                    </a:lnTo>
                    <a:lnTo>
                      <a:pt x="114" y="43"/>
                    </a:lnTo>
                    <a:lnTo>
                      <a:pt x="78" y="43"/>
                    </a:lnTo>
                    <a:lnTo>
                      <a:pt x="78" y="43"/>
                    </a:lnTo>
                    <a:lnTo>
                      <a:pt x="78" y="19"/>
                    </a:lnTo>
                    <a:lnTo>
                      <a:pt x="114" y="19"/>
                    </a:lnTo>
                    <a:lnTo>
                      <a:pt x="1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44546A"/>
                  </a:solidFill>
                  <a:effectLst/>
                  <a:uLnTx/>
                  <a:uFillTx/>
                  <a:latin typeface="Calibri" panose="020F0502020204030204"/>
                  <a:ea typeface="微软雅黑" panose="020B0503020204020204" charset="-122"/>
                  <a:cs typeface="+mn-ea"/>
                  <a:sym typeface="+mn-lt"/>
                </a:endParaRPr>
              </a:p>
            </p:txBody>
          </p:sp>
        </p:grpSp>
      </p:grpSp>
      <p:grpSp>
        <p:nvGrpSpPr>
          <p:cNvPr id="14" name="Group 78"/>
          <p:cNvGrpSpPr/>
          <p:nvPr/>
        </p:nvGrpSpPr>
        <p:grpSpPr>
          <a:xfrm>
            <a:off x="1100743" y="3673861"/>
            <a:ext cx="622647" cy="622647"/>
            <a:chOff x="1100743" y="3673861"/>
            <a:chExt cx="622647" cy="622647"/>
          </a:xfrm>
        </p:grpSpPr>
        <p:sp>
          <p:nvSpPr>
            <p:cNvPr id="15" name="Oval 79"/>
            <p:cNvSpPr/>
            <p:nvPr/>
          </p:nvSpPr>
          <p:spPr>
            <a:xfrm>
              <a:off x="1100743" y="3673861"/>
              <a:ext cx="622647" cy="62264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a:ln>
                  <a:noFill/>
                </a:ln>
                <a:solidFill>
                  <a:srgbClr val="44546A"/>
                </a:solidFill>
                <a:effectLst/>
                <a:uLnTx/>
                <a:uFillTx/>
                <a:latin typeface="Calibri" panose="020F0502020204030204"/>
                <a:ea typeface="微软雅黑" panose="020B0503020204020204" charset="-122"/>
                <a:cs typeface="+mn-ea"/>
                <a:sym typeface="+mn-lt"/>
              </a:endParaRPr>
            </a:p>
          </p:txBody>
        </p:sp>
        <p:sp>
          <p:nvSpPr>
            <p:cNvPr id="16" name="Freeform 40"/>
            <p:cNvSpPr>
              <a:spLocks noEditPoints="1"/>
            </p:cNvSpPr>
            <p:nvPr/>
          </p:nvSpPr>
          <p:spPr bwMode="auto">
            <a:xfrm>
              <a:off x="1263710" y="3835401"/>
              <a:ext cx="296713" cy="299566"/>
            </a:xfrm>
            <a:custGeom>
              <a:avLst/>
              <a:gdLst>
                <a:gd name="T0" fmla="*/ 66 w 88"/>
                <a:gd name="T1" fmla="*/ 83 h 89"/>
                <a:gd name="T2" fmla="*/ 82 w 88"/>
                <a:gd name="T3" fmla="*/ 67 h 89"/>
                <a:gd name="T4" fmla="*/ 87 w 88"/>
                <a:gd name="T5" fmla="*/ 53 h 89"/>
                <a:gd name="T6" fmla="*/ 87 w 88"/>
                <a:gd name="T7" fmla="*/ 36 h 89"/>
                <a:gd name="T8" fmla="*/ 82 w 88"/>
                <a:gd name="T9" fmla="*/ 22 h 89"/>
                <a:gd name="T10" fmla="*/ 66 w 88"/>
                <a:gd name="T11" fmla="*/ 6 h 89"/>
                <a:gd name="T12" fmla="*/ 60 w 88"/>
                <a:gd name="T13" fmla="*/ 3 h 89"/>
                <a:gd name="T14" fmla="*/ 47 w 88"/>
                <a:gd name="T15" fmla="*/ 0 h 89"/>
                <a:gd name="T16" fmla="*/ 49 w 88"/>
                <a:gd name="T17" fmla="*/ 5 h 89"/>
                <a:gd name="T18" fmla="*/ 54 w 88"/>
                <a:gd name="T19" fmla="*/ 5 h 89"/>
                <a:gd name="T20" fmla="*/ 59 w 88"/>
                <a:gd name="T21" fmla="*/ 6 h 89"/>
                <a:gd name="T22" fmla="*/ 58 w 88"/>
                <a:gd name="T23" fmla="*/ 7 h 89"/>
                <a:gd name="T24" fmla="*/ 51 w 88"/>
                <a:gd name="T25" fmla="*/ 10 h 89"/>
                <a:gd name="T26" fmla="*/ 52 w 88"/>
                <a:gd name="T27" fmla="*/ 14 h 89"/>
                <a:gd name="T28" fmla="*/ 56 w 88"/>
                <a:gd name="T29" fmla="*/ 17 h 89"/>
                <a:gd name="T30" fmla="*/ 62 w 88"/>
                <a:gd name="T31" fmla="*/ 9 h 89"/>
                <a:gd name="T32" fmla="*/ 67 w 88"/>
                <a:gd name="T33" fmla="*/ 10 h 89"/>
                <a:gd name="T34" fmla="*/ 71 w 88"/>
                <a:gd name="T35" fmla="*/ 12 h 89"/>
                <a:gd name="T36" fmla="*/ 73 w 88"/>
                <a:gd name="T37" fmla="*/ 18 h 89"/>
                <a:gd name="T38" fmla="*/ 71 w 88"/>
                <a:gd name="T39" fmla="*/ 21 h 89"/>
                <a:gd name="T40" fmla="*/ 69 w 88"/>
                <a:gd name="T41" fmla="*/ 19 h 89"/>
                <a:gd name="T42" fmla="*/ 63 w 88"/>
                <a:gd name="T43" fmla="*/ 20 h 89"/>
                <a:gd name="T44" fmla="*/ 67 w 88"/>
                <a:gd name="T45" fmla="*/ 22 h 89"/>
                <a:gd name="T46" fmla="*/ 58 w 88"/>
                <a:gd name="T47" fmla="*/ 26 h 89"/>
                <a:gd name="T48" fmla="*/ 53 w 88"/>
                <a:gd name="T49" fmla="*/ 29 h 89"/>
                <a:gd name="T50" fmla="*/ 48 w 88"/>
                <a:gd name="T51" fmla="*/ 34 h 89"/>
                <a:gd name="T52" fmla="*/ 51 w 88"/>
                <a:gd name="T53" fmla="*/ 53 h 89"/>
                <a:gd name="T54" fmla="*/ 56 w 88"/>
                <a:gd name="T55" fmla="*/ 54 h 89"/>
                <a:gd name="T56" fmla="*/ 61 w 88"/>
                <a:gd name="T57" fmla="*/ 56 h 89"/>
                <a:gd name="T58" fmla="*/ 69 w 88"/>
                <a:gd name="T59" fmla="*/ 60 h 89"/>
                <a:gd name="T60" fmla="*/ 73 w 88"/>
                <a:gd name="T61" fmla="*/ 64 h 89"/>
                <a:gd name="T62" fmla="*/ 80 w 88"/>
                <a:gd name="T63" fmla="*/ 67 h 89"/>
                <a:gd name="T64" fmla="*/ 50 w 88"/>
                <a:gd name="T65" fmla="*/ 78 h 89"/>
                <a:gd name="T66" fmla="*/ 0 w 88"/>
                <a:gd name="T67" fmla="*/ 38 h 89"/>
                <a:gd name="T68" fmla="*/ 1 w 88"/>
                <a:gd name="T69" fmla="*/ 56 h 89"/>
                <a:gd name="T70" fmla="*/ 9 w 88"/>
                <a:gd name="T71" fmla="*/ 72 h 89"/>
                <a:gd name="T72" fmla="*/ 28 w 88"/>
                <a:gd name="T73" fmla="*/ 86 h 89"/>
                <a:gd name="T74" fmla="*/ 45 w 88"/>
                <a:gd name="T75" fmla="*/ 71 h 89"/>
                <a:gd name="T76" fmla="*/ 43 w 88"/>
                <a:gd name="T77" fmla="*/ 63 h 89"/>
                <a:gd name="T78" fmla="*/ 45 w 88"/>
                <a:gd name="T79" fmla="*/ 57 h 89"/>
                <a:gd name="T80" fmla="*/ 40 w 88"/>
                <a:gd name="T81" fmla="*/ 55 h 89"/>
                <a:gd name="T82" fmla="*/ 34 w 88"/>
                <a:gd name="T83" fmla="*/ 51 h 89"/>
                <a:gd name="T84" fmla="*/ 25 w 88"/>
                <a:gd name="T85" fmla="*/ 47 h 89"/>
                <a:gd name="T86" fmla="*/ 21 w 88"/>
                <a:gd name="T87" fmla="*/ 40 h 89"/>
                <a:gd name="T88" fmla="*/ 19 w 88"/>
                <a:gd name="T89" fmla="*/ 39 h 89"/>
                <a:gd name="T90" fmla="*/ 19 w 88"/>
                <a:gd name="T91" fmla="*/ 40 h 89"/>
                <a:gd name="T92" fmla="*/ 16 w 88"/>
                <a:gd name="T93" fmla="*/ 33 h 89"/>
                <a:gd name="T94" fmla="*/ 16 w 88"/>
                <a:gd name="T95" fmla="*/ 26 h 89"/>
                <a:gd name="T96" fmla="*/ 19 w 88"/>
                <a:gd name="T97" fmla="*/ 18 h 89"/>
                <a:gd name="T98" fmla="*/ 18 w 88"/>
                <a:gd name="T99" fmla="*/ 13 h 89"/>
                <a:gd name="T100" fmla="*/ 39 w 88"/>
                <a:gd name="T101" fmla="*/ 3 h 89"/>
                <a:gd name="T102" fmla="*/ 47 w 88"/>
                <a:gd name="T103" fmla="*/ 0 h 89"/>
                <a:gd name="T104" fmla="*/ 27 w 88"/>
                <a:gd name="T105" fmla="*/ 3 h 89"/>
                <a:gd name="T106" fmla="*/ 13 w 88"/>
                <a:gd name="T107" fmla="*/ 13 h 89"/>
                <a:gd name="T108" fmla="*/ 3 w 88"/>
                <a:gd name="T109" fmla="*/ 28 h 89"/>
                <a:gd name="T110" fmla="*/ 47 w 88"/>
                <a:gd name="T111" fmla="*/ 56 h 89"/>
                <a:gd name="T112" fmla="*/ 40 w 88"/>
                <a:gd name="T113" fmla="*/ 49 h 89"/>
                <a:gd name="T114" fmla="*/ 39 w 88"/>
                <a:gd name="T115" fmla="*/ 45 h 89"/>
                <a:gd name="T116" fmla="*/ 31 w 88"/>
                <a:gd name="T117" fmla="*/ 46 h 89"/>
                <a:gd name="T118" fmla="*/ 35 w 88"/>
                <a:gd name="T119" fmla="*/ 37 h 89"/>
                <a:gd name="T120" fmla="*/ 43 w 88"/>
                <a:gd name="T121" fmla="*/ 37 h 89"/>
                <a:gd name="T122" fmla="*/ 46 w 88"/>
                <a:gd name="T123" fmla="*/ 3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8" h="89">
                  <a:moveTo>
                    <a:pt x="47" y="89"/>
                  </a:moveTo>
                  <a:cubicBezTo>
                    <a:pt x="49" y="89"/>
                    <a:pt x="52" y="88"/>
                    <a:pt x="54" y="88"/>
                  </a:cubicBezTo>
                  <a:cubicBezTo>
                    <a:pt x="55" y="87"/>
                    <a:pt x="57" y="87"/>
                    <a:pt x="58" y="86"/>
                  </a:cubicBezTo>
                  <a:cubicBezTo>
                    <a:pt x="59" y="86"/>
                    <a:pt x="59" y="86"/>
                    <a:pt x="60" y="86"/>
                  </a:cubicBezTo>
                  <a:cubicBezTo>
                    <a:pt x="61" y="85"/>
                    <a:pt x="63" y="85"/>
                    <a:pt x="64" y="84"/>
                  </a:cubicBezTo>
                  <a:cubicBezTo>
                    <a:pt x="65" y="84"/>
                    <a:pt x="65" y="83"/>
                    <a:pt x="66" y="83"/>
                  </a:cubicBezTo>
                  <a:cubicBezTo>
                    <a:pt x="69" y="81"/>
                    <a:pt x="71" y="79"/>
                    <a:pt x="74" y="77"/>
                  </a:cubicBezTo>
                  <a:cubicBezTo>
                    <a:pt x="74" y="77"/>
                    <a:pt x="75" y="76"/>
                    <a:pt x="75" y="76"/>
                  </a:cubicBezTo>
                  <a:cubicBezTo>
                    <a:pt x="76" y="75"/>
                    <a:pt x="76" y="75"/>
                    <a:pt x="77" y="74"/>
                  </a:cubicBezTo>
                  <a:cubicBezTo>
                    <a:pt x="77" y="73"/>
                    <a:pt x="78" y="73"/>
                    <a:pt x="79" y="72"/>
                  </a:cubicBezTo>
                  <a:cubicBezTo>
                    <a:pt x="80" y="71"/>
                    <a:pt x="81" y="69"/>
                    <a:pt x="82" y="68"/>
                  </a:cubicBezTo>
                  <a:cubicBezTo>
                    <a:pt x="82" y="67"/>
                    <a:pt x="82" y="67"/>
                    <a:pt x="82" y="67"/>
                  </a:cubicBezTo>
                  <a:cubicBezTo>
                    <a:pt x="83" y="66"/>
                    <a:pt x="83" y="65"/>
                    <a:pt x="83" y="65"/>
                  </a:cubicBezTo>
                  <a:cubicBezTo>
                    <a:pt x="84" y="64"/>
                    <a:pt x="84" y="64"/>
                    <a:pt x="84" y="64"/>
                  </a:cubicBezTo>
                  <a:cubicBezTo>
                    <a:pt x="84" y="63"/>
                    <a:pt x="84" y="62"/>
                    <a:pt x="85" y="62"/>
                  </a:cubicBezTo>
                  <a:cubicBezTo>
                    <a:pt x="85" y="61"/>
                    <a:pt x="85" y="60"/>
                    <a:pt x="86" y="60"/>
                  </a:cubicBezTo>
                  <a:cubicBezTo>
                    <a:pt x="86" y="58"/>
                    <a:pt x="86" y="57"/>
                    <a:pt x="87" y="56"/>
                  </a:cubicBezTo>
                  <a:cubicBezTo>
                    <a:pt x="87" y="55"/>
                    <a:pt x="87" y="54"/>
                    <a:pt x="87" y="53"/>
                  </a:cubicBezTo>
                  <a:cubicBezTo>
                    <a:pt x="87" y="53"/>
                    <a:pt x="88" y="52"/>
                    <a:pt x="88" y="51"/>
                  </a:cubicBezTo>
                  <a:cubicBezTo>
                    <a:pt x="88" y="50"/>
                    <a:pt x="88" y="50"/>
                    <a:pt x="88" y="49"/>
                  </a:cubicBezTo>
                  <a:cubicBezTo>
                    <a:pt x="88" y="47"/>
                    <a:pt x="88" y="46"/>
                    <a:pt x="88" y="44"/>
                  </a:cubicBezTo>
                  <a:cubicBezTo>
                    <a:pt x="88" y="43"/>
                    <a:pt x="88" y="41"/>
                    <a:pt x="88" y="40"/>
                  </a:cubicBezTo>
                  <a:cubicBezTo>
                    <a:pt x="88" y="39"/>
                    <a:pt x="88" y="38"/>
                    <a:pt x="88" y="38"/>
                  </a:cubicBezTo>
                  <a:cubicBezTo>
                    <a:pt x="88" y="37"/>
                    <a:pt x="87" y="36"/>
                    <a:pt x="87" y="36"/>
                  </a:cubicBezTo>
                  <a:cubicBezTo>
                    <a:pt x="87" y="35"/>
                    <a:pt x="87" y="34"/>
                    <a:pt x="87" y="33"/>
                  </a:cubicBezTo>
                  <a:cubicBezTo>
                    <a:pt x="86" y="32"/>
                    <a:pt x="86" y="31"/>
                    <a:pt x="86" y="29"/>
                  </a:cubicBezTo>
                  <a:cubicBezTo>
                    <a:pt x="85" y="29"/>
                    <a:pt x="85" y="29"/>
                    <a:pt x="85" y="28"/>
                  </a:cubicBezTo>
                  <a:cubicBezTo>
                    <a:pt x="85" y="27"/>
                    <a:pt x="84" y="26"/>
                    <a:pt x="84" y="25"/>
                  </a:cubicBezTo>
                  <a:cubicBezTo>
                    <a:pt x="84" y="25"/>
                    <a:pt x="84" y="25"/>
                    <a:pt x="83" y="24"/>
                  </a:cubicBezTo>
                  <a:cubicBezTo>
                    <a:pt x="83" y="24"/>
                    <a:pt x="83" y="23"/>
                    <a:pt x="82" y="22"/>
                  </a:cubicBezTo>
                  <a:cubicBezTo>
                    <a:pt x="81" y="21"/>
                    <a:pt x="80" y="19"/>
                    <a:pt x="79" y="17"/>
                  </a:cubicBezTo>
                  <a:cubicBezTo>
                    <a:pt x="78" y="16"/>
                    <a:pt x="77" y="15"/>
                    <a:pt x="77" y="15"/>
                  </a:cubicBezTo>
                  <a:cubicBezTo>
                    <a:pt x="76" y="14"/>
                    <a:pt x="76" y="14"/>
                    <a:pt x="75" y="13"/>
                  </a:cubicBezTo>
                  <a:cubicBezTo>
                    <a:pt x="75" y="13"/>
                    <a:pt x="74" y="12"/>
                    <a:pt x="74" y="12"/>
                  </a:cubicBezTo>
                  <a:cubicBezTo>
                    <a:pt x="73" y="11"/>
                    <a:pt x="72" y="10"/>
                    <a:pt x="71" y="9"/>
                  </a:cubicBezTo>
                  <a:cubicBezTo>
                    <a:pt x="69" y="8"/>
                    <a:pt x="68" y="7"/>
                    <a:pt x="66" y="6"/>
                  </a:cubicBezTo>
                  <a:cubicBezTo>
                    <a:pt x="65" y="6"/>
                    <a:pt x="65" y="5"/>
                    <a:pt x="64" y="5"/>
                  </a:cubicBezTo>
                  <a:cubicBezTo>
                    <a:pt x="64" y="5"/>
                    <a:pt x="64" y="5"/>
                    <a:pt x="63" y="5"/>
                  </a:cubicBezTo>
                  <a:cubicBezTo>
                    <a:pt x="63" y="4"/>
                    <a:pt x="63" y="4"/>
                    <a:pt x="62" y="4"/>
                  </a:cubicBezTo>
                  <a:cubicBezTo>
                    <a:pt x="62" y="4"/>
                    <a:pt x="62" y="4"/>
                    <a:pt x="62" y="4"/>
                  </a:cubicBezTo>
                  <a:cubicBezTo>
                    <a:pt x="61" y="4"/>
                    <a:pt x="61" y="3"/>
                    <a:pt x="60" y="3"/>
                  </a:cubicBezTo>
                  <a:cubicBezTo>
                    <a:pt x="60" y="3"/>
                    <a:pt x="60" y="3"/>
                    <a:pt x="60" y="3"/>
                  </a:cubicBezTo>
                  <a:cubicBezTo>
                    <a:pt x="60" y="3"/>
                    <a:pt x="59" y="3"/>
                    <a:pt x="58" y="3"/>
                  </a:cubicBezTo>
                  <a:cubicBezTo>
                    <a:pt x="58" y="3"/>
                    <a:pt x="58" y="2"/>
                    <a:pt x="58" y="2"/>
                  </a:cubicBezTo>
                  <a:cubicBezTo>
                    <a:pt x="57" y="2"/>
                    <a:pt x="55" y="2"/>
                    <a:pt x="54" y="1"/>
                  </a:cubicBezTo>
                  <a:cubicBezTo>
                    <a:pt x="54" y="1"/>
                    <a:pt x="53" y="1"/>
                    <a:pt x="53" y="1"/>
                  </a:cubicBezTo>
                  <a:cubicBezTo>
                    <a:pt x="53" y="1"/>
                    <a:pt x="52" y="1"/>
                    <a:pt x="52" y="1"/>
                  </a:cubicBezTo>
                  <a:cubicBezTo>
                    <a:pt x="50" y="1"/>
                    <a:pt x="49" y="0"/>
                    <a:pt x="47" y="0"/>
                  </a:cubicBezTo>
                  <a:cubicBezTo>
                    <a:pt x="47" y="3"/>
                    <a:pt x="47" y="3"/>
                    <a:pt x="47" y="3"/>
                  </a:cubicBezTo>
                  <a:cubicBezTo>
                    <a:pt x="49" y="3"/>
                    <a:pt x="51" y="3"/>
                    <a:pt x="52" y="3"/>
                  </a:cubicBezTo>
                  <a:cubicBezTo>
                    <a:pt x="52" y="4"/>
                    <a:pt x="52" y="3"/>
                    <a:pt x="51" y="4"/>
                  </a:cubicBezTo>
                  <a:cubicBezTo>
                    <a:pt x="51" y="4"/>
                    <a:pt x="51" y="4"/>
                    <a:pt x="51" y="4"/>
                  </a:cubicBezTo>
                  <a:cubicBezTo>
                    <a:pt x="50" y="4"/>
                    <a:pt x="49" y="4"/>
                    <a:pt x="48" y="4"/>
                  </a:cubicBezTo>
                  <a:cubicBezTo>
                    <a:pt x="48" y="4"/>
                    <a:pt x="49" y="4"/>
                    <a:pt x="49" y="5"/>
                  </a:cubicBezTo>
                  <a:cubicBezTo>
                    <a:pt x="50" y="5"/>
                    <a:pt x="50" y="5"/>
                    <a:pt x="51" y="5"/>
                  </a:cubicBezTo>
                  <a:cubicBezTo>
                    <a:pt x="52" y="5"/>
                    <a:pt x="52" y="5"/>
                    <a:pt x="53" y="5"/>
                  </a:cubicBezTo>
                  <a:cubicBezTo>
                    <a:pt x="53" y="4"/>
                    <a:pt x="53" y="4"/>
                    <a:pt x="53" y="4"/>
                  </a:cubicBezTo>
                  <a:cubicBezTo>
                    <a:pt x="53" y="4"/>
                    <a:pt x="53" y="4"/>
                    <a:pt x="54" y="4"/>
                  </a:cubicBezTo>
                  <a:cubicBezTo>
                    <a:pt x="54" y="4"/>
                    <a:pt x="54" y="4"/>
                    <a:pt x="55" y="4"/>
                  </a:cubicBezTo>
                  <a:cubicBezTo>
                    <a:pt x="55" y="4"/>
                    <a:pt x="54" y="4"/>
                    <a:pt x="54" y="5"/>
                  </a:cubicBezTo>
                  <a:cubicBezTo>
                    <a:pt x="55" y="5"/>
                    <a:pt x="55" y="5"/>
                    <a:pt x="56" y="4"/>
                  </a:cubicBezTo>
                  <a:cubicBezTo>
                    <a:pt x="56" y="4"/>
                    <a:pt x="56" y="4"/>
                    <a:pt x="56" y="4"/>
                  </a:cubicBezTo>
                  <a:cubicBezTo>
                    <a:pt x="57" y="4"/>
                    <a:pt x="57" y="5"/>
                    <a:pt x="58" y="5"/>
                  </a:cubicBezTo>
                  <a:cubicBezTo>
                    <a:pt x="59" y="5"/>
                    <a:pt x="60" y="6"/>
                    <a:pt x="61" y="6"/>
                  </a:cubicBezTo>
                  <a:cubicBezTo>
                    <a:pt x="61" y="6"/>
                    <a:pt x="60" y="6"/>
                    <a:pt x="60" y="6"/>
                  </a:cubicBezTo>
                  <a:cubicBezTo>
                    <a:pt x="60" y="6"/>
                    <a:pt x="60" y="6"/>
                    <a:pt x="59" y="6"/>
                  </a:cubicBezTo>
                  <a:cubicBezTo>
                    <a:pt x="59" y="6"/>
                    <a:pt x="60" y="7"/>
                    <a:pt x="60" y="7"/>
                  </a:cubicBezTo>
                  <a:cubicBezTo>
                    <a:pt x="61" y="7"/>
                    <a:pt x="61" y="7"/>
                    <a:pt x="61" y="8"/>
                  </a:cubicBezTo>
                  <a:cubicBezTo>
                    <a:pt x="61" y="9"/>
                    <a:pt x="60" y="8"/>
                    <a:pt x="60" y="8"/>
                  </a:cubicBezTo>
                  <a:cubicBezTo>
                    <a:pt x="59" y="8"/>
                    <a:pt x="58" y="9"/>
                    <a:pt x="57" y="8"/>
                  </a:cubicBezTo>
                  <a:cubicBezTo>
                    <a:pt x="57" y="7"/>
                    <a:pt x="58" y="7"/>
                    <a:pt x="58" y="7"/>
                  </a:cubicBezTo>
                  <a:cubicBezTo>
                    <a:pt x="58" y="7"/>
                    <a:pt x="58" y="7"/>
                    <a:pt x="58" y="7"/>
                  </a:cubicBezTo>
                  <a:cubicBezTo>
                    <a:pt x="58" y="7"/>
                    <a:pt x="57" y="7"/>
                    <a:pt x="57" y="7"/>
                  </a:cubicBezTo>
                  <a:cubicBezTo>
                    <a:pt x="57" y="7"/>
                    <a:pt x="57" y="8"/>
                    <a:pt x="56" y="8"/>
                  </a:cubicBezTo>
                  <a:cubicBezTo>
                    <a:pt x="56" y="8"/>
                    <a:pt x="56" y="8"/>
                    <a:pt x="55" y="8"/>
                  </a:cubicBezTo>
                  <a:cubicBezTo>
                    <a:pt x="55" y="8"/>
                    <a:pt x="54" y="8"/>
                    <a:pt x="54" y="9"/>
                  </a:cubicBezTo>
                  <a:cubicBezTo>
                    <a:pt x="53" y="9"/>
                    <a:pt x="53" y="9"/>
                    <a:pt x="53" y="9"/>
                  </a:cubicBezTo>
                  <a:cubicBezTo>
                    <a:pt x="52" y="9"/>
                    <a:pt x="52" y="9"/>
                    <a:pt x="51" y="10"/>
                  </a:cubicBezTo>
                  <a:cubicBezTo>
                    <a:pt x="50" y="10"/>
                    <a:pt x="50" y="10"/>
                    <a:pt x="49" y="11"/>
                  </a:cubicBezTo>
                  <a:cubicBezTo>
                    <a:pt x="49" y="11"/>
                    <a:pt x="49" y="11"/>
                    <a:pt x="49" y="12"/>
                  </a:cubicBezTo>
                  <a:cubicBezTo>
                    <a:pt x="49" y="12"/>
                    <a:pt x="49" y="12"/>
                    <a:pt x="49" y="12"/>
                  </a:cubicBezTo>
                  <a:cubicBezTo>
                    <a:pt x="49" y="13"/>
                    <a:pt x="49" y="13"/>
                    <a:pt x="49" y="13"/>
                  </a:cubicBezTo>
                  <a:cubicBezTo>
                    <a:pt x="49" y="13"/>
                    <a:pt x="50" y="13"/>
                    <a:pt x="50" y="13"/>
                  </a:cubicBezTo>
                  <a:cubicBezTo>
                    <a:pt x="51" y="13"/>
                    <a:pt x="51" y="14"/>
                    <a:pt x="52" y="14"/>
                  </a:cubicBezTo>
                  <a:cubicBezTo>
                    <a:pt x="52" y="14"/>
                    <a:pt x="53" y="15"/>
                    <a:pt x="53" y="15"/>
                  </a:cubicBezTo>
                  <a:cubicBezTo>
                    <a:pt x="54" y="15"/>
                    <a:pt x="55" y="15"/>
                    <a:pt x="55" y="15"/>
                  </a:cubicBezTo>
                  <a:cubicBezTo>
                    <a:pt x="55" y="16"/>
                    <a:pt x="54" y="16"/>
                    <a:pt x="54" y="16"/>
                  </a:cubicBezTo>
                  <a:cubicBezTo>
                    <a:pt x="55" y="17"/>
                    <a:pt x="54" y="17"/>
                    <a:pt x="54" y="17"/>
                  </a:cubicBezTo>
                  <a:cubicBezTo>
                    <a:pt x="54" y="18"/>
                    <a:pt x="54" y="18"/>
                    <a:pt x="55" y="18"/>
                  </a:cubicBezTo>
                  <a:cubicBezTo>
                    <a:pt x="55" y="18"/>
                    <a:pt x="56" y="18"/>
                    <a:pt x="56" y="17"/>
                  </a:cubicBezTo>
                  <a:cubicBezTo>
                    <a:pt x="56" y="17"/>
                    <a:pt x="56" y="16"/>
                    <a:pt x="57" y="15"/>
                  </a:cubicBezTo>
                  <a:cubicBezTo>
                    <a:pt x="59" y="15"/>
                    <a:pt x="61" y="14"/>
                    <a:pt x="61" y="12"/>
                  </a:cubicBezTo>
                  <a:cubicBezTo>
                    <a:pt x="61" y="12"/>
                    <a:pt x="61" y="12"/>
                    <a:pt x="61" y="11"/>
                  </a:cubicBezTo>
                  <a:cubicBezTo>
                    <a:pt x="61" y="11"/>
                    <a:pt x="61" y="11"/>
                    <a:pt x="61" y="10"/>
                  </a:cubicBezTo>
                  <a:cubicBezTo>
                    <a:pt x="61" y="10"/>
                    <a:pt x="62" y="10"/>
                    <a:pt x="62" y="10"/>
                  </a:cubicBezTo>
                  <a:cubicBezTo>
                    <a:pt x="62" y="9"/>
                    <a:pt x="62" y="9"/>
                    <a:pt x="62" y="9"/>
                  </a:cubicBezTo>
                  <a:cubicBezTo>
                    <a:pt x="62" y="9"/>
                    <a:pt x="62" y="9"/>
                    <a:pt x="62" y="9"/>
                  </a:cubicBezTo>
                  <a:cubicBezTo>
                    <a:pt x="63" y="9"/>
                    <a:pt x="63" y="9"/>
                    <a:pt x="63" y="9"/>
                  </a:cubicBezTo>
                  <a:cubicBezTo>
                    <a:pt x="63" y="9"/>
                    <a:pt x="64" y="9"/>
                    <a:pt x="64" y="9"/>
                  </a:cubicBezTo>
                  <a:cubicBezTo>
                    <a:pt x="65" y="9"/>
                    <a:pt x="65" y="9"/>
                    <a:pt x="65" y="9"/>
                  </a:cubicBezTo>
                  <a:cubicBezTo>
                    <a:pt x="66" y="9"/>
                    <a:pt x="66" y="10"/>
                    <a:pt x="66" y="10"/>
                  </a:cubicBezTo>
                  <a:cubicBezTo>
                    <a:pt x="66" y="10"/>
                    <a:pt x="67" y="10"/>
                    <a:pt x="67" y="10"/>
                  </a:cubicBezTo>
                  <a:cubicBezTo>
                    <a:pt x="67" y="11"/>
                    <a:pt x="66" y="11"/>
                    <a:pt x="66" y="11"/>
                  </a:cubicBezTo>
                  <a:cubicBezTo>
                    <a:pt x="66" y="11"/>
                    <a:pt x="66" y="11"/>
                    <a:pt x="66" y="11"/>
                  </a:cubicBezTo>
                  <a:cubicBezTo>
                    <a:pt x="66" y="12"/>
                    <a:pt x="67" y="12"/>
                    <a:pt x="67" y="12"/>
                  </a:cubicBezTo>
                  <a:cubicBezTo>
                    <a:pt x="68" y="12"/>
                    <a:pt x="68" y="12"/>
                    <a:pt x="68" y="12"/>
                  </a:cubicBezTo>
                  <a:cubicBezTo>
                    <a:pt x="69" y="12"/>
                    <a:pt x="69" y="11"/>
                    <a:pt x="69" y="11"/>
                  </a:cubicBezTo>
                  <a:cubicBezTo>
                    <a:pt x="70" y="11"/>
                    <a:pt x="70" y="12"/>
                    <a:pt x="71" y="12"/>
                  </a:cubicBezTo>
                  <a:cubicBezTo>
                    <a:pt x="71" y="12"/>
                    <a:pt x="71" y="13"/>
                    <a:pt x="71" y="13"/>
                  </a:cubicBezTo>
                  <a:cubicBezTo>
                    <a:pt x="71" y="13"/>
                    <a:pt x="71" y="14"/>
                    <a:pt x="71" y="14"/>
                  </a:cubicBezTo>
                  <a:cubicBezTo>
                    <a:pt x="71" y="15"/>
                    <a:pt x="72" y="15"/>
                    <a:pt x="72" y="15"/>
                  </a:cubicBezTo>
                  <a:cubicBezTo>
                    <a:pt x="73" y="15"/>
                    <a:pt x="73" y="16"/>
                    <a:pt x="73" y="16"/>
                  </a:cubicBezTo>
                  <a:cubicBezTo>
                    <a:pt x="73" y="16"/>
                    <a:pt x="73" y="16"/>
                    <a:pt x="73" y="17"/>
                  </a:cubicBezTo>
                  <a:cubicBezTo>
                    <a:pt x="73" y="17"/>
                    <a:pt x="73" y="17"/>
                    <a:pt x="73" y="18"/>
                  </a:cubicBezTo>
                  <a:cubicBezTo>
                    <a:pt x="72" y="19"/>
                    <a:pt x="72" y="19"/>
                    <a:pt x="72" y="19"/>
                  </a:cubicBezTo>
                  <a:cubicBezTo>
                    <a:pt x="72" y="20"/>
                    <a:pt x="73" y="19"/>
                    <a:pt x="73" y="20"/>
                  </a:cubicBezTo>
                  <a:cubicBezTo>
                    <a:pt x="74" y="20"/>
                    <a:pt x="73" y="20"/>
                    <a:pt x="73" y="21"/>
                  </a:cubicBezTo>
                  <a:cubicBezTo>
                    <a:pt x="74" y="21"/>
                    <a:pt x="74" y="22"/>
                    <a:pt x="73" y="22"/>
                  </a:cubicBezTo>
                  <a:cubicBezTo>
                    <a:pt x="73" y="22"/>
                    <a:pt x="73" y="22"/>
                    <a:pt x="72" y="22"/>
                  </a:cubicBezTo>
                  <a:cubicBezTo>
                    <a:pt x="72" y="22"/>
                    <a:pt x="72" y="22"/>
                    <a:pt x="71" y="21"/>
                  </a:cubicBezTo>
                  <a:cubicBezTo>
                    <a:pt x="71" y="21"/>
                    <a:pt x="71" y="21"/>
                    <a:pt x="71" y="21"/>
                  </a:cubicBezTo>
                  <a:cubicBezTo>
                    <a:pt x="70" y="21"/>
                    <a:pt x="69" y="21"/>
                    <a:pt x="69" y="21"/>
                  </a:cubicBezTo>
                  <a:cubicBezTo>
                    <a:pt x="70" y="20"/>
                    <a:pt x="70" y="20"/>
                    <a:pt x="71" y="19"/>
                  </a:cubicBezTo>
                  <a:cubicBezTo>
                    <a:pt x="71" y="19"/>
                    <a:pt x="72" y="19"/>
                    <a:pt x="72" y="18"/>
                  </a:cubicBezTo>
                  <a:cubicBezTo>
                    <a:pt x="71" y="18"/>
                    <a:pt x="71" y="18"/>
                    <a:pt x="70" y="18"/>
                  </a:cubicBezTo>
                  <a:cubicBezTo>
                    <a:pt x="70" y="19"/>
                    <a:pt x="69" y="19"/>
                    <a:pt x="69" y="19"/>
                  </a:cubicBezTo>
                  <a:cubicBezTo>
                    <a:pt x="68" y="19"/>
                    <a:pt x="67" y="19"/>
                    <a:pt x="67" y="19"/>
                  </a:cubicBezTo>
                  <a:cubicBezTo>
                    <a:pt x="66" y="20"/>
                    <a:pt x="67" y="19"/>
                    <a:pt x="67" y="20"/>
                  </a:cubicBezTo>
                  <a:cubicBezTo>
                    <a:pt x="67" y="20"/>
                    <a:pt x="67" y="20"/>
                    <a:pt x="66" y="20"/>
                  </a:cubicBezTo>
                  <a:cubicBezTo>
                    <a:pt x="66" y="20"/>
                    <a:pt x="66" y="19"/>
                    <a:pt x="66" y="19"/>
                  </a:cubicBezTo>
                  <a:cubicBezTo>
                    <a:pt x="66" y="19"/>
                    <a:pt x="65" y="19"/>
                    <a:pt x="64" y="19"/>
                  </a:cubicBezTo>
                  <a:cubicBezTo>
                    <a:pt x="64" y="19"/>
                    <a:pt x="64" y="19"/>
                    <a:pt x="63" y="20"/>
                  </a:cubicBezTo>
                  <a:cubicBezTo>
                    <a:pt x="64" y="20"/>
                    <a:pt x="65" y="20"/>
                    <a:pt x="65" y="20"/>
                  </a:cubicBezTo>
                  <a:cubicBezTo>
                    <a:pt x="65" y="21"/>
                    <a:pt x="64" y="21"/>
                    <a:pt x="64" y="22"/>
                  </a:cubicBezTo>
                  <a:cubicBezTo>
                    <a:pt x="64" y="22"/>
                    <a:pt x="65" y="23"/>
                    <a:pt x="65" y="23"/>
                  </a:cubicBezTo>
                  <a:cubicBezTo>
                    <a:pt x="65" y="23"/>
                    <a:pt x="65" y="23"/>
                    <a:pt x="66" y="23"/>
                  </a:cubicBezTo>
                  <a:cubicBezTo>
                    <a:pt x="66" y="23"/>
                    <a:pt x="66" y="23"/>
                    <a:pt x="66" y="23"/>
                  </a:cubicBezTo>
                  <a:cubicBezTo>
                    <a:pt x="67" y="23"/>
                    <a:pt x="67" y="22"/>
                    <a:pt x="67" y="22"/>
                  </a:cubicBezTo>
                  <a:cubicBezTo>
                    <a:pt x="68" y="23"/>
                    <a:pt x="67" y="23"/>
                    <a:pt x="66" y="23"/>
                  </a:cubicBezTo>
                  <a:cubicBezTo>
                    <a:pt x="65" y="24"/>
                    <a:pt x="64" y="24"/>
                    <a:pt x="64" y="24"/>
                  </a:cubicBezTo>
                  <a:cubicBezTo>
                    <a:pt x="64" y="24"/>
                    <a:pt x="62" y="25"/>
                    <a:pt x="62" y="25"/>
                  </a:cubicBezTo>
                  <a:cubicBezTo>
                    <a:pt x="62" y="24"/>
                    <a:pt x="63" y="24"/>
                    <a:pt x="63" y="24"/>
                  </a:cubicBezTo>
                  <a:cubicBezTo>
                    <a:pt x="62" y="23"/>
                    <a:pt x="61" y="24"/>
                    <a:pt x="61" y="24"/>
                  </a:cubicBezTo>
                  <a:cubicBezTo>
                    <a:pt x="60" y="24"/>
                    <a:pt x="58" y="25"/>
                    <a:pt x="58" y="26"/>
                  </a:cubicBezTo>
                  <a:cubicBezTo>
                    <a:pt x="58" y="26"/>
                    <a:pt x="58" y="26"/>
                    <a:pt x="58" y="27"/>
                  </a:cubicBezTo>
                  <a:cubicBezTo>
                    <a:pt x="58" y="27"/>
                    <a:pt x="57" y="27"/>
                    <a:pt x="57" y="27"/>
                  </a:cubicBezTo>
                  <a:cubicBezTo>
                    <a:pt x="56" y="27"/>
                    <a:pt x="56" y="27"/>
                    <a:pt x="56" y="27"/>
                  </a:cubicBezTo>
                  <a:cubicBezTo>
                    <a:pt x="56" y="27"/>
                    <a:pt x="55" y="27"/>
                    <a:pt x="55" y="27"/>
                  </a:cubicBezTo>
                  <a:cubicBezTo>
                    <a:pt x="55" y="28"/>
                    <a:pt x="55" y="28"/>
                    <a:pt x="54" y="28"/>
                  </a:cubicBezTo>
                  <a:cubicBezTo>
                    <a:pt x="54" y="29"/>
                    <a:pt x="54" y="29"/>
                    <a:pt x="53" y="29"/>
                  </a:cubicBezTo>
                  <a:cubicBezTo>
                    <a:pt x="53" y="29"/>
                    <a:pt x="53" y="30"/>
                    <a:pt x="53" y="30"/>
                  </a:cubicBezTo>
                  <a:cubicBezTo>
                    <a:pt x="52" y="30"/>
                    <a:pt x="52" y="30"/>
                    <a:pt x="52" y="30"/>
                  </a:cubicBezTo>
                  <a:cubicBezTo>
                    <a:pt x="52" y="30"/>
                    <a:pt x="52" y="31"/>
                    <a:pt x="52" y="32"/>
                  </a:cubicBezTo>
                  <a:cubicBezTo>
                    <a:pt x="51" y="32"/>
                    <a:pt x="51" y="33"/>
                    <a:pt x="50" y="33"/>
                  </a:cubicBezTo>
                  <a:cubicBezTo>
                    <a:pt x="50" y="33"/>
                    <a:pt x="49" y="33"/>
                    <a:pt x="49" y="33"/>
                  </a:cubicBezTo>
                  <a:cubicBezTo>
                    <a:pt x="48" y="34"/>
                    <a:pt x="48" y="34"/>
                    <a:pt x="48" y="34"/>
                  </a:cubicBezTo>
                  <a:cubicBezTo>
                    <a:pt x="47" y="34"/>
                    <a:pt x="47" y="35"/>
                    <a:pt x="47" y="35"/>
                  </a:cubicBezTo>
                  <a:cubicBezTo>
                    <a:pt x="47" y="55"/>
                    <a:pt x="47" y="55"/>
                    <a:pt x="47" y="55"/>
                  </a:cubicBezTo>
                  <a:cubicBezTo>
                    <a:pt x="47" y="55"/>
                    <a:pt x="47" y="55"/>
                    <a:pt x="48" y="55"/>
                  </a:cubicBezTo>
                  <a:cubicBezTo>
                    <a:pt x="48" y="54"/>
                    <a:pt x="48" y="54"/>
                    <a:pt x="48" y="54"/>
                  </a:cubicBezTo>
                  <a:cubicBezTo>
                    <a:pt x="49" y="53"/>
                    <a:pt x="49" y="53"/>
                    <a:pt x="50" y="53"/>
                  </a:cubicBezTo>
                  <a:cubicBezTo>
                    <a:pt x="50" y="53"/>
                    <a:pt x="50" y="53"/>
                    <a:pt x="51" y="53"/>
                  </a:cubicBezTo>
                  <a:cubicBezTo>
                    <a:pt x="51" y="53"/>
                    <a:pt x="51" y="52"/>
                    <a:pt x="51" y="52"/>
                  </a:cubicBezTo>
                  <a:cubicBezTo>
                    <a:pt x="52" y="53"/>
                    <a:pt x="51" y="53"/>
                    <a:pt x="51" y="53"/>
                  </a:cubicBezTo>
                  <a:cubicBezTo>
                    <a:pt x="52" y="54"/>
                    <a:pt x="52" y="53"/>
                    <a:pt x="53" y="53"/>
                  </a:cubicBezTo>
                  <a:cubicBezTo>
                    <a:pt x="53" y="53"/>
                    <a:pt x="53" y="53"/>
                    <a:pt x="54" y="53"/>
                  </a:cubicBezTo>
                  <a:cubicBezTo>
                    <a:pt x="54" y="53"/>
                    <a:pt x="54" y="54"/>
                    <a:pt x="55" y="54"/>
                  </a:cubicBezTo>
                  <a:cubicBezTo>
                    <a:pt x="55" y="54"/>
                    <a:pt x="55" y="54"/>
                    <a:pt x="56" y="54"/>
                  </a:cubicBezTo>
                  <a:cubicBezTo>
                    <a:pt x="56" y="54"/>
                    <a:pt x="56" y="54"/>
                    <a:pt x="57" y="54"/>
                  </a:cubicBezTo>
                  <a:cubicBezTo>
                    <a:pt x="57" y="54"/>
                    <a:pt x="58" y="54"/>
                    <a:pt x="58" y="54"/>
                  </a:cubicBezTo>
                  <a:cubicBezTo>
                    <a:pt x="59" y="54"/>
                    <a:pt x="59" y="54"/>
                    <a:pt x="59" y="54"/>
                  </a:cubicBezTo>
                  <a:cubicBezTo>
                    <a:pt x="60" y="54"/>
                    <a:pt x="60" y="54"/>
                    <a:pt x="60" y="54"/>
                  </a:cubicBezTo>
                  <a:cubicBezTo>
                    <a:pt x="60" y="55"/>
                    <a:pt x="60" y="55"/>
                    <a:pt x="60" y="55"/>
                  </a:cubicBezTo>
                  <a:cubicBezTo>
                    <a:pt x="61" y="55"/>
                    <a:pt x="61" y="55"/>
                    <a:pt x="61" y="56"/>
                  </a:cubicBezTo>
                  <a:cubicBezTo>
                    <a:pt x="61" y="56"/>
                    <a:pt x="61" y="56"/>
                    <a:pt x="62" y="56"/>
                  </a:cubicBezTo>
                  <a:cubicBezTo>
                    <a:pt x="62" y="56"/>
                    <a:pt x="62" y="57"/>
                    <a:pt x="63" y="57"/>
                  </a:cubicBezTo>
                  <a:cubicBezTo>
                    <a:pt x="63" y="58"/>
                    <a:pt x="64" y="58"/>
                    <a:pt x="64" y="58"/>
                  </a:cubicBezTo>
                  <a:cubicBezTo>
                    <a:pt x="65" y="58"/>
                    <a:pt x="65" y="58"/>
                    <a:pt x="66" y="58"/>
                  </a:cubicBezTo>
                  <a:cubicBezTo>
                    <a:pt x="67" y="58"/>
                    <a:pt x="67" y="59"/>
                    <a:pt x="68" y="59"/>
                  </a:cubicBezTo>
                  <a:cubicBezTo>
                    <a:pt x="68" y="59"/>
                    <a:pt x="69" y="60"/>
                    <a:pt x="69" y="60"/>
                  </a:cubicBezTo>
                  <a:cubicBezTo>
                    <a:pt x="69" y="60"/>
                    <a:pt x="69" y="61"/>
                    <a:pt x="69" y="61"/>
                  </a:cubicBezTo>
                  <a:cubicBezTo>
                    <a:pt x="69" y="61"/>
                    <a:pt x="70" y="62"/>
                    <a:pt x="70" y="63"/>
                  </a:cubicBezTo>
                  <a:cubicBezTo>
                    <a:pt x="70" y="63"/>
                    <a:pt x="70" y="63"/>
                    <a:pt x="71" y="63"/>
                  </a:cubicBezTo>
                  <a:cubicBezTo>
                    <a:pt x="71" y="63"/>
                    <a:pt x="71" y="64"/>
                    <a:pt x="71" y="64"/>
                  </a:cubicBezTo>
                  <a:cubicBezTo>
                    <a:pt x="72" y="64"/>
                    <a:pt x="72" y="64"/>
                    <a:pt x="72" y="64"/>
                  </a:cubicBezTo>
                  <a:cubicBezTo>
                    <a:pt x="72" y="64"/>
                    <a:pt x="73" y="64"/>
                    <a:pt x="73" y="64"/>
                  </a:cubicBezTo>
                  <a:cubicBezTo>
                    <a:pt x="74" y="64"/>
                    <a:pt x="74" y="64"/>
                    <a:pt x="74" y="65"/>
                  </a:cubicBezTo>
                  <a:cubicBezTo>
                    <a:pt x="74" y="65"/>
                    <a:pt x="74" y="65"/>
                    <a:pt x="75" y="65"/>
                  </a:cubicBezTo>
                  <a:cubicBezTo>
                    <a:pt x="75" y="66"/>
                    <a:pt x="75" y="65"/>
                    <a:pt x="76" y="65"/>
                  </a:cubicBezTo>
                  <a:cubicBezTo>
                    <a:pt x="76" y="65"/>
                    <a:pt x="77" y="66"/>
                    <a:pt x="77" y="66"/>
                  </a:cubicBezTo>
                  <a:cubicBezTo>
                    <a:pt x="78" y="66"/>
                    <a:pt x="78" y="66"/>
                    <a:pt x="78" y="66"/>
                  </a:cubicBezTo>
                  <a:cubicBezTo>
                    <a:pt x="79" y="66"/>
                    <a:pt x="79" y="66"/>
                    <a:pt x="80" y="67"/>
                  </a:cubicBezTo>
                  <a:cubicBezTo>
                    <a:pt x="74" y="76"/>
                    <a:pt x="65" y="83"/>
                    <a:pt x="54" y="85"/>
                  </a:cubicBezTo>
                  <a:cubicBezTo>
                    <a:pt x="54" y="85"/>
                    <a:pt x="54" y="84"/>
                    <a:pt x="54" y="84"/>
                  </a:cubicBezTo>
                  <a:cubicBezTo>
                    <a:pt x="54" y="83"/>
                    <a:pt x="54" y="82"/>
                    <a:pt x="54" y="82"/>
                  </a:cubicBezTo>
                  <a:cubicBezTo>
                    <a:pt x="53" y="81"/>
                    <a:pt x="53" y="80"/>
                    <a:pt x="53" y="80"/>
                  </a:cubicBezTo>
                  <a:cubicBezTo>
                    <a:pt x="53" y="79"/>
                    <a:pt x="52" y="78"/>
                    <a:pt x="51" y="78"/>
                  </a:cubicBezTo>
                  <a:cubicBezTo>
                    <a:pt x="51" y="78"/>
                    <a:pt x="51" y="78"/>
                    <a:pt x="50" y="78"/>
                  </a:cubicBezTo>
                  <a:cubicBezTo>
                    <a:pt x="49" y="77"/>
                    <a:pt x="48" y="77"/>
                    <a:pt x="48" y="76"/>
                  </a:cubicBezTo>
                  <a:cubicBezTo>
                    <a:pt x="47" y="76"/>
                    <a:pt x="47" y="75"/>
                    <a:pt x="47" y="75"/>
                  </a:cubicBezTo>
                  <a:cubicBezTo>
                    <a:pt x="47" y="75"/>
                    <a:pt x="47" y="75"/>
                    <a:pt x="47" y="74"/>
                  </a:cubicBezTo>
                  <a:lnTo>
                    <a:pt x="47" y="89"/>
                  </a:lnTo>
                  <a:close/>
                  <a:moveTo>
                    <a:pt x="0" y="36"/>
                  </a:moveTo>
                  <a:cubicBezTo>
                    <a:pt x="0" y="36"/>
                    <a:pt x="0" y="37"/>
                    <a:pt x="0" y="38"/>
                  </a:cubicBezTo>
                  <a:cubicBezTo>
                    <a:pt x="0" y="38"/>
                    <a:pt x="0" y="39"/>
                    <a:pt x="0" y="40"/>
                  </a:cubicBezTo>
                  <a:cubicBezTo>
                    <a:pt x="0" y="41"/>
                    <a:pt x="0" y="43"/>
                    <a:pt x="0" y="44"/>
                  </a:cubicBezTo>
                  <a:cubicBezTo>
                    <a:pt x="0" y="46"/>
                    <a:pt x="0" y="47"/>
                    <a:pt x="0" y="49"/>
                  </a:cubicBezTo>
                  <a:cubicBezTo>
                    <a:pt x="0" y="50"/>
                    <a:pt x="0" y="50"/>
                    <a:pt x="0" y="51"/>
                  </a:cubicBezTo>
                  <a:cubicBezTo>
                    <a:pt x="0" y="52"/>
                    <a:pt x="0" y="53"/>
                    <a:pt x="0" y="53"/>
                  </a:cubicBezTo>
                  <a:cubicBezTo>
                    <a:pt x="1" y="54"/>
                    <a:pt x="1" y="55"/>
                    <a:pt x="1" y="56"/>
                  </a:cubicBezTo>
                  <a:cubicBezTo>
                    <a:pt x="1" y="57"/>
                    <a:pt x="2" y="58"/>
                    <a:pt x="2" y="60"/>
                  </a:cubicBezTo>
                  <a:cubicBezTo>
                    <a:pt x="2" y="60"/>
                    <a:pt x="3" y="61"/>
                    <a:pt x="3" y="62"/>
                  </a:cubicBezTo>
                  <a:cubicBezTo>
                    <a:pt x="3" y="62"/>
                    <a:pt x="4" y="63"/>
                    <a:pt x="4" y="64"/>
                  </a:cubicBezTo>
                  <a:cubicBezTo>
                    <a:pt x="4" y="64"/>
                    <a:pt x="4" y="64"/>
                    <a:pt x="4" y="65"/>
                  </a:cubicBezTo>
                  <a:cubicBezTo>
                    <a:pt x="5" y="65"/>
                    <a:pt x="5" y="66"/>
                    <a:pt x="5" y="67"/>
                  </a:cubicBezTo>
                  <a:cubicBezTo>
                    <a:pt x="6" y="68"/>
                    <a:pt x="8" y="70"/>
                    <a:pt x="9" y="72"/>
                  </a:cubicBezTo>
                  <a:cubicBezTo>
                    <a:pt x="10" y="73"/>
                    <a:pt x="10" y="73"/>
                    <a:pt x="11" y="74"/>
                  </a:cubicBezTo>
                  <a:cubicBezTo>
                    <a:pt x="12" y="75"/>
                    <a:pt x="12" y="75"/>
                    <a:pt x="13" y="76"/>
                  </a:cubicBezTo>
                  <a:cubicBezTo>
                    <a:pt x="13" y="76"/>
                    <a:pt x="14" y="77"/>
                    <a:pt x="14" y="77"/>
                  </a:cubicBezTo>
                  <a:cubicBezTo>
                    <a:pt x="16" y="79"/>
                    <a:pt x="19" y="81"/>
                    <a:pt x="22" y="83"/>
                  </a:cubicBezTo>
                  <a:cubicBezTo>
                    <a:pt x="22" y="83"/>
                    <a:pt x="23" y="84"/>
                    <a:pt x="24" y="84"/>
                  </a:cubicBezTo>
                  <a:cubicBezTo>
                    <a:pt x="25" y="85"/>
                    <a:pt x="26" y="85"/>
                    <a:pt x="28" y="86"/>
                  </a:cubicBezTo>
                  <a:cubicBezTo>
                    <a:pt x="28" y="86"/>
                    <a:pt x="29" y="86"/>
                    <a:pt x="30" y="86"/>
                  </a:cubicBezTo>
                  <a:cubicBezTo>
                    <a:pt x="34" y="88"/>
                    <a:pt x="39" y="89"/>
                    <a:pt x="44" y="89"/>
                  </a:cubicBezTo>
                  <a:cubicBezTo>
                    <a:pt x="45" y="89"/>
                    <a:pt x="46" y="89"/>
                    <a:pt x="47" y="89"/>
                  </a:cubicBezTo>
                  <a:cubicBezTo>
                    <a:pt x="47" y="74"/>
                    <a:pt x="47" y="74"/>
                    <a:pt x="47" y="74"/>
                  </a:cubicBezTo>
                  <a:cubicBezTo>
                    <a:pt x="47" y="74"/>
                    <a:pt x="47" y="74"/>
                    <a:pt x="46" y="74"/>
                  </a:cubicBezTo>
                  <a:cubicBezTo>
                    <a:pt x="46" y="73"/>
                    <a:pt x="45" y="72"/>
                    <a:pt x="45" y="71"/>
                  </a:cubicBezTo>
                  <a:cubicBezTo>
                    <a:pt x="44" y="70"/>
                    <a:pt x="44" y="70"/>
                    <a:pt x="44" y="69"/>
                  </a:cubicBezTo>
                  <a:cubicBezTo>
                    <a:pt x="44" y="69"/>
                    <a:pt x="43" y="69"/>
                    <a:pt x="43" y="69"/>
                  </a:cubicBezTo>
                  <a:cubicBezTo>
                    <a:pt x="43" y="68"/>
                    <a:pt x="43" y="68"/>
                    <a:pt x="43" y="67"/>
                  </a:cubicBezTo>
                  <a:cubicBezTo>
                    <a:pt x="43" y="67"/>
                    <a:pt x="44" y="66"/>
                    <a:pt x="44" y="66"/>
                  </a:cubicBezTo>
                  <a:cubicBezTo>
                    <a:pt x="44" y="66"/>
                    <a:pt x="43" y="65"/>
                    <a:pt x="43" y="65"/>
                  </a:cubicBezTo>
                  <a:cubicBezTo>
                    <a:pt x="43" y="64"/>
                    <a:pt x="43" y="64"/>
                    <a:pt x="43" y="63"/>
                  </a:cubicBezTo>
                  <a:cubicBezTo>
                    <a:pt x="43" y="63"/>
                    <a:pt x="44" y="63"/>
                    <a:pt x="44" y="63"/>
                  </a:cubicBezTo>
                  <a:cubicBezTo>
                    <a:pt x="44" y="62"/>
                    <a:pt x="44" y="62"/>
                    <a:pt x="44" y="62"/>
                  </a:cubicBezTo>
                  <a:cubicBezTo>
                    <a:pt x="45" y="62"/>
                    <a:pt x="45" y="62"/>
                    <a:pt x="45" y="61"/>
                  </a:cubicBezTo>
                  <a:cubicBezTo>
                    <a:pt x="45" y="61"/>
                    <a:pt x="46" y="61"/>
                    <a:pt x="46" y="60"/>
                  </a:cubicBezTo>
                  <a:cubicBezTo>
                    <a:pt x="46" y="60"/>
                    <a:pt x="46" y="58"/>
                    <a:pt x="46" y="58"/>
                  </a:cubicBezTo>
                  <a:cubicBezTo>
                    <a:pt x="46" y="57"/>
                    <a:pt x="46" y="57"/>
                    <a:pt x="45" y="57"/>
                  </a:cubicBezTo>
                  <a:cubicBezTo>
                    <a:pt x="45" y="56"/>
                    <a:pt x="45" y="55"/>
                    <a:pt x="45" y="55"/>
                  </a:cubicBezTo>
                  <a:cubicBezTo>
                    <a:pt x="44" y="55"/>
                    <a:pt x="44" y="56"/>
                    <a:pt x="44" y="56"/>
                  </a:cubicBezTo>
                  <a:cubicBezTo>
                    <a:pt x="44" y="56"/>
                    <a:pt x="44" y="57"/>
                    <a:pt x="43" y="57"/>
                  </a:cubicBezTo>
                  <a:cubicBezTo>
                    <a:pt x="43" y="57"/>
                    <a:pt x="43" y="56"/>
                    <a:pt x="42" y="56"/>
                  </a:cubicBezTo>
                  <a:cubicBezTo>
                    <a:pt x="42" y="56"/>
                    <a:pt x="41" y="56"/>
                    <a:pt x="41" y="56"/>
                  </a:cubicBezTo>
                  <a:cubicBezTo>
                    <a:pt x="41" y="56"/>
                    <a:pt x="41" y="55"/>
                    <a:pt x="40" y="55"/>
                  </a:cubicBezTo>
                  <a:cubicBezTo>
                    <a:pt x="40" y="55"/>
                    <a:pt x="39" y="55"/>
                    <a:pt x="39" y="54"/>
                  </a:cubicBezTo>
                  <a:cubicBezTo>
                    <a:pt x="39" y="54"/>
                    <a:pt x="39" y="54"/>
                    <a:pt x="39" y="53"/>
                  </a:cubicBezTo>
                  <a:cubicBezTo>
                    <a:pt x="38" y="53"/>
                    <a:pt x="38" y="52"/>
                    <a:pt x="37" y="52"/>
                  </a:cubicBezTo>
                  <a:cubicBezTo>
                    <a:pt x="37" y="51"/>
                    <a:pt x="36" y="52"/>
                    <a:pt x="36" y="51"/>
                  </a:cubicBezTo>
                  <a:cubicBezTo>
                    <a:pt x="36" y="51"/>
                    <a:pt x="35" y="51"/>
                    <a:pt x="35" y="51"/>
                  </a:cubicBezTo>
                  <a:cubicBezTo>
                    <a:pt x="35" y="51"/>
                    <a:pt x="35" y="51"/>
                    <a:pt x="34" y="51"/>
                  </a:cubicBezTo>
                  <a:cubicBezTo>
                    <a:pt x="33" y="50"/>
                    <a:pt x="33" y="49"/>
                    <a:pt x="32" y="49"/>
                  </a:cubicBezTo>
                  <a:cubicBezTo>
                    <a:pt x="31" y="49"/>
                    <a:pt x="31" y="49"/>
                    <a:pt x="30" y="49"/>
                  </a:cubicBezTo>
                  <a:cubicBezTo>
                    <a:pt x="30" y="49"/>
                    <a:pt x="29" y="49"/>
                    <a:pt x="29" y="49"/>
                  </a:cubicBezTo>
                  <a:cubicBezTo>
                    <a:pt x="28" y="49"/>
                    <a:pt x="27" y="48"/>
                    <a:pt x="27" y="48"/>
                  </a:cubicBezTo>
                  <a:cubicBezTo>
                    <a:pt x="26" y="48"/>
                    <a:pt x="26" y="48"/>
                    <a:pt x="26" y="47"/>
                  </a:cubicBezTo>
                  <a:cubicBezTo>
                    <a:pt x="26" y="47"/>
                    <a:pt x="25" y="47"/>
                    <a:pt x="25" y="47"/>
                  </a:cubicBezTo>
                  <a:cubicBezTo>
                    <a:pt x="25" y="47"/>
                    <a:pt x="24" y="47"/>
                    <a:pt x="24" y="46"/>
                  </a:cubicBezTo>
                  <a:cubicBezTo>
                    <a:pt x="24" y="46"/>
                    <a:pt x="23" y="46"/>
                    <a:pt x="23" y="46"/>
                  </a:cubicBezTo>
                  <a:cubicBezTo>
                    <a:pt x="23" y="45"/>
                    <a:pt x="24" y="45"/>
                    <a:pt x="24" y="44"/>
                  </a:cubicBezTo>
                  <a:cubicBezTo>
                    <a:pt x="24" y="43"/>
                    <a:pt x="23" y="43"/>
                    <a:pt x="22" y="42"/>
                  </a:cubicBezTo>
                  <a:cubicBezTo>
                    <a:pt x="22" y="41"/>
                    <a:pt x="22" y="41"/>
                    <a:pt x="21" y="40"/>
                  </a:cubicBezTo>
                  <a:cubicBezTo>
                    <a:pt x="21" y="40"/>
                    <a:pt x="21" y="40"/>
                    <a:pt x="21" y="40"/>
                  </a:cubicBezTo>
                  <a:cubicBezTo>
                    <a:pt x="21" y="40"/>
                    <a:pt x="21" y="39"/>
                    <a:pt x="20" y="39"/>
                  </a:cubicBezTo>
                  <a:cubicBezTo>
                    <a:pt x="20" y="38"/>
                    <a:pt x="19" y="38"/>
                    <a:pt x="19" y="37"/>
                  </a:cubicBezTo>
                  <a:cubicBezTo>
                    <a:pt x="19" y="37"/>
                    <a:pt x="20" y="36"/>
                    <a:pt x="19" y="36"/>
                  </a:cubicBezTo>
                  <a:cubicBezTo>
                    <a:pt x="19" y="35"/>
                    <a:pt x="18" y="35"/>
                    <a:pt x="18" y="37"/>
                  </a:cubicBezTo>
                  <a:cubicBezTo>
                    <a:pt x="18" y="37"/>
                    <a:pt x="18" y="37"/>
                    <a:pt x="19" y="38"/>
                  </a:cubicBezTo>
                  <a:cubicBezTo>
                    <a:pt x="19" y="38"/>
                    <a:pt x="19" y="38"/>
                    <a:pt x="19" y="39"/>
                  </a:cubicBezTo>
                  <a:cubicBezTo>
                    <a:pt x="19" y="39"/>
                    <a:pt x="19" y="39"/>
                    <a:pt x="19" y="40"/>
                  </a:cubicBezTo>
                  <a:cubicBezTo>
                    <a:pt x="20" y="40"/>
                    <a:pt x="20" y="41"/>
                    <a:pt x="20" y="42"/>
                  </a:cubicBezTo>
                  <a:cubicBezTo>
                    <a:pt x="20" y="42"/>
                    <a:pt x="21" y="42"/>
                    <a:pt x="20" y="43"/>
                  </a:cubicBezTo>
                  <a:cubicBezTo>
                    <a:pt x="20" y="43"/>
                    <a:pt x="20" y="42"/>
                    <a:pt x="19" y="42"/>
                  </a:cubicBezTo>
                  <a:cubicBezTo>
                    <a:pt x="19" y="42"/>
                    <a:pt x="19" y="42"/>
                    <a:pt x="19" y="41"/>
                  </a:cubicBezTo>
                  <a:cubicBezTo>
                    <a:pt x="18" y="41"/>
                    <a:pt x="19" y="41"/>
                    <a:pt x="19" y="40"/>
                  </a:cubicBezTo>
                  <a:cubicBezTo>
                    <a:pt x="18" y="40"/>
                    <a:pt x="17" y="40"/>
                    <a:pt x="17" y="39"/>
                  </a:cubicBezTo>
                  <a:cubicBezTo>
                    <a:pt x="17" y="39"/>
                    <a:pt x="18" y="38"/>
                    <a:pt x="18" y="38"/>
                  </a:cubicBezTo>
                  <a:cubicBezTo>
                    <a:pt x="18" y="38"/>
                    <a:pt x="17" y="37"/>
                    <a:pt x="17" y="37"/>
                  </a:cubicBezTo>
                  <a:cubicBezTo>
                    <a:pt x="17" y="36"/>
                    <a:pt x="17" y="36"/>
                    <a:pt x="17" y="35"/>
                  </a:cubicBezTo>
                  <a:cubicBezTo>
                    <a:pt x="17" y="35"/>
                    <a:pt x="17" y="34"/>
                    <a:pt x="17" y="34"/>
                  </a:cubicBezTo>
                  <a:cubicBezTo>
                    <a:pt x="17" y="34"/>
                    <a:pt x="16" y="33"/>
                    <a:pt x="16" y="33"/>
                  </a:cubicBezTo>
                  <a:cubicBezTo>
                    <a:pt x="15" y="33"/>
                    <a:pt x="15" y="33"/>
                    <a:pt x="15" y="33"/>
                  </a:cubicBezTo>
                  <a:cubicBezTo>
                    <a:pt x="15" y="32"/>
                    <a:pt x="14" y="32"/>
                    <a:pt x="14" y="31"/>
                  </a:cubicBezTo>
                  <a:cubicBezTo>
                    <a:pt x="14" y="31"/>
                    <a:pt x="14" y="30"/>
                    <a:pt x="14" y="30"/>
                  </a:cubicBezTo>
                  <a:cubicBezTo>
                    <a:pt x="14" y="29"/>
                    <a:pt x="14" y="28"/>
                    <a:pt x="14" y="28"/>
                  </a:cubicBezTo>
                  <a:cubicBezTo>
                    <a:pt x="15" y="27"/>
                    <a:pt x="15" y="27"/>
                    <a:pt x="15" y="27"/>
                  </a:cubicBezTo>
                  <a:cubicBezTo>
                    <a:pt x="15" y="26"/>
                    <a:pt x="16" y="26"/>
                    <a:pt x="16" y="26"/>
                  </a:cubicBezTo>
                  <a:cubicBezTo>
                    <a:pt x="16" y="25"/>
                    <a:pt x="17" y="24"/>
                    <a:pt x="17" y="24"/>
                  </a:cubicBezTo>
                  <a:cubicBezTo>
                    <a:pt x="18" y="23"/>
                    <a:pt x="18" y="22"/>
                    <a:pt x="19" y="22"/>
                  </a:cubicBezTo>
                  <a:cubicBezTo>
                    <a:pt x="19" y="21"/>
                    <a:pt x="19" y="21"/>
                    <a:pt x="19" y="20"/>
                  </a:cubicBezTo>
                  <a:cubicBezTo>
                    <a:pt x="19" y="20"/>
                    <a:pt x="18" y="20"/>
                    <a:pt x="18" y="19"/>
                  </a:cubicBezTo>
                  <a:cubicBezTo>
                    <a:pt x="18" y="19"/>
                    <a:pt x="19" y="19"/>
                    <a:pt x="19" y="18"/>
                  </a:cubicBezTo>
                  <a:cubicBezTo>
                    <a:pt x="19" y="18"/>
                    <a:pt x="19" y="18"/>
                    <a:pt x="19" y="18"/>
                  </a:cubicBezTo>
                  <a:cubicBezTo>
                    <a:pt x="19" y="17"/>
                    <a:pt x="19" y="17"/>
                    <a:pt x="19" y="16"/>
                  </a:cubicBezTo>
                  <a:cubicBezTo>
                    <a:pt x="19" y="16"/>
                    <a:pt x="20" y="16"/>
                    <a:pt x="19" y="15"/>
                  </a:cubicBezTo>
                  <a:cubicBezTo>
                    <a:pt x="19" y="15"/>
                    <a:pt x="18" y="15"/>
                    <a:pt x="18" y="15"/>
                  </a:cubicBezTo>
                  <a:cubicBezTo>
                    <a:pt x="18" y="15"/>
                    <a:pt x="18" y="14"/>
                    <a:pt x="18" y="14"/>
                  </a:cubicBezTo>
                  <a:cubicBezTo>
                    <a:pt x="18" y="14"/>
                    <a:pt x="18" y="14"/>
                    <a:pt x="18" y="13"/>
                  </a:cubicBezTo>
                  <a:cubicBezTo>
                    <a:pt x="18" y="13"/>
                    <a:pt x="18" y="13"/>
                    <a:pt x="18" y="13"/>
                  </a:cubicBezTo>
                  <a:cubicBezTo>
                    <a:pt x="18" y="12"/>
                    <a:pt x="18" y="12"/>
                    <a:pt x="18" y="12"/>
                  </a:cubicBezTo>
                  <a:cubicBezTo>
                    <a:pt x="23" y="7"/>
                    <a:pt x="29" y="4"/>
                    <a:pt x="36" y="3"/>
                  </a:cubicBezTo>
                  <a:cubicBezTo>
                    <a:pt x="36" y="3"/>
                    <a:pt x="36" y="3"/>
                    <a:pt x="36" y="3"/>
                  </a:cubicBezTo>
                  <a:cubicBezTo>
                    <a:pt x="36" y="3"/>
                    <a:pt x="37" y="3"/>
                    <a:pt x="37" y="4"/>
                  </a:cubicBezTo>
                  <a:cubicBezTo>
                    <a:pt x="37" y="3"/>
                    <a:pt x="38" y="4"/>
                    <a:pt x="38" y="4"/>
                  </a:cubicBezTo>
                  <a:cubicBezTo>
                    <a:pt x="38" y="4"/>
                    <a:pt x="39" y="3"/>
                    <a:pt x="39" y="3"/>
                  </a:cubicBezTo>
                  <a:cubicBezTo>
                    <a:pt x="40" y="4"/>
                    <a:pt x="41" y="4"/>
                    <a:pt x="42" y="4"/>
                  </a:cubicBezTo>
                  <a:cubicBezTo>
                    <a:pt x="42" y="4"/>
                    <a:pt x="42" y="4"/>
                    <a:pt x="42" y="3"/>
                  </a:cubicBezTo>
                  <a:cubicBezTo>
                    <a:pt x="43" y="3"/>
                    <a:pt x="43" y="3"/>
                    <a:pt x="43" y="2"/>
                  </a:cubicBezTo>
                  <a:cubicBezTo>
                    <a:pt x="43" y="2"/>
                    <a:pt x="44" y="2"/>
                    <a:pt x="44" y="2"/>
                  </a:cubicBezTo>
                  <a:cubicBezTo>
                    <a:pt x="45" y="2"/>
                    <a:pt x="46" y="3"/>
                    <a:pt x="47" y="3"/>
                  </a:cubicBezTo>
                  <a:cubicBezTo>
                    <a:pt x="47" y="0"/>
                    <a:pt x="47" y="0"/>
                    <a:pt x="47" y="0"/>
                  </a:cubicBezTo>
                  <a:cubicBezTo>
                    <a:pt x="46" y="0"/>
                    <a:pt x="45" y="0"/>
                    <a:pt x="45" y="0"/>
                  </a:cubicBezTo>
                  <a:cubicBezTo>
                    <a:pt x="44" y="0"/>
                    <a:pt x="44" y="0"/>
                    <a:pt x="44" y="0"/>
                  </a:cubicBezTo>
                  <a:cubicBezTo>
                    <a:pt x="43" y="0"/>
                    <a:pt x="43" y="0"/>
                    <a:pt x="43" y="0"/>
                  </a:cubicBezTo>
                  <a:cubicBezTo>
                    <a:pt x="38" y="0"/>
                    <a:pt x="34" y="1"/>
                    <a:pt x="30" y="2"/>
                  </a:cubicBezTo>
                  <a:cubicBezTo>
                    <a:pt x="29" y="3"/>
                    <a:pt x="28" y="3"/>
                    <a:pt x="28" y="3"/>
                  </a:cubicBezTo>
                  <a:cubicBezTo>
                    <a:pt x="27" y="3"/>
                    <a:pt x="27" y="3"/>
                    <a:pt x="27" y="3"/>
                  </a:cubicBezTo>
                  <a:cubicBezTo>
                    <a:pt x="27" y="4"/>
                    <a:pt x="26" y="4"/>
                    <a:pt x="26" y="4"/>
                  </a:cubicBezTo>
                  <a:cubicBezTo>
                    <a:pt x="25" y="4"/>
                    <a:pt x="24" y="5"/>
                    <a:pt x="24" y="5"/>
                  </a:cubicBezTo>
                  <a:cubicBezTo>
                    <a:pt x="23" y="5"/>
                    <a:pt x="22" y="6"/>
                    <a:pt x="22" y="6"/>
                  </a:cubicBezTo>
                  <a:cubicBezTo>
                    <a:pt x="19" y="7"/>
                    <a:pt x="17" y="9"/>
                    <a:pt x="15" y="11"/>
                  </a:cubicBezTo>
                  <a:cubicBezTo>
                    <a:pt x="15" y="11"/>
                    <a:pt x="14" y="11"/>
                    <a:pt x="14" y="12"/>
                  </a:cubicBezTo>
                  <a:cubicBezTo>
                    <a:pt x="14" y="12"/>
                    <a:pt x="13" y="13"/>
                    <a:pt x="13" y="13"/>
                  </a:cubicBezTo>
                  <a:cubicBezTo>
                    <a:pt x="12" y="14"/>
                    <a:pt x="12" y="14"/>
                    <a:pt x="11" y="15"/>
                  </a:cubicBezTo>
                  <a:cubicBezTo>
                    <a:pt x="10" y="15"/>
                    <a:pt x="10" y="16"/>
                    <a:pt x="9" y="17"/>
                  </a:cubicBezTo>
                  <a:cubicBezTo>
                    <a:pt x="8" y="19"/>
                    <a:pt x="6" y="21"/>
                    <a:pt x="5" y="22"/>
                  </a:cubicBezTo>
                  <a:cubicBezTo>
                    <a:pt x="5" y="23"/>
                    <a:pt x="5" y="24"/>
                    <a:pt x="4" y="24"/>
                  </a:cubicBezTo>
                  <a:cubicBezTo>
                    <a:pt x="4" y="25"/>
                    <a:pt x="4" y="25"/>
                    <a:pt x="4" y="25"/>
                  </a:cubicBezTo>
                  <a:cubicBezTo>
                    <a:pt x="3" y="26"/>
                    <a:pt x="3" y="27"/>
                    <a:pt x="3" y="28"/>
                  </a:cubicBezTo>
                  <a:cubicBezTo>
                    <a:pt x="2" y="29"/>
                    <a:pt x="2" y="29"/>
                    <a:pt x="2" y="29"/>
                  </a:cubicBezTo>
                  <a:cubicBezTo>
                    <a:pt x="2" y="31"/>
                    <a:pt x="1" y="32"/>
                    <a:pt x="1" y="33"/>
                  </a:cubicBezTo>
                  <a:cubicBezTo>
                    <a:pt x="1" y="34"/>
                    <a:pt x="1" y="35"/>
                    <a:pt x="0" y="36"/>
                  </a:cubicBezTo>
                  <a:close/>
                  <a:moveTo>
                    <a:pt x="47" y="35"/>
                  </a:moveTo>
                  <a:cubicBezTo>
                    <a:pt x="47" y="55"/>
                    <a:pt x="47" y="55"/>
                    <a:pt x="47" y="55"/>
                  </a:cubicBezTo>
                  <a:cubicBezTo>
                    <a:pt x="47" y="56"/>
                    <a:pt x="47" y="56"/>
                    <a:pt x="47" y="56"/>
                  </a:cubicBezTo>
                  <a:cubicBezTo>
                    <a:pt x="46" y="56"/>
                    <a:pt x="46" y="55"/>
                    <a:pt x="45" y="55"/>
                  </a:cubicBezTo>
                  <a:cubicBezTo>
                    <a:pt x="44" y="55"/>
                    <a:pt x="44" y="55"/>
                    <a:pt x="43" y="55"/>
                  </a:cubicBezTo>
                  <a:cubicBezTo>
                    <a:pt x="42" y="55"/>
                    <a:pt x="41" y="54"/>
                    <a:pt x="41" y="53"/>
                  </a:cubicBezTo>
                  <a:cubicBezTo>
                    <a:pt x="41" y="53"/>
                    <a:pt x="41" y="52"/>
                    <a:pt x="41" y="51"/>
                  </a:cubicBezTo>
                  <a:cubicBezTo>
                    <a:pt x="41" y="51"/>
                    <a:pt x="42" y="51"/>
                    <a:pt x="42" y="50"/>
                  </a:cubicBezTo>
                  <a:cubicBezTo>
                    <a:pt x="42" y="50"/>
                    <a:pt x="41" y="49"/>
                    <a:pt x="40" y="49"/>
                  </a:cubicBezTo>
                  <a:cubicBezTo>
                    <a:pt x="40" y="49"/>
                    <a:pt x="38" y="50"/>
                    <a:pt x="37" y="49"/>
                  </a:cubicBezTo>
                  <a:cubicBezTo>
                    <a:pt x="37" y="49"/>
                    <a:pt x="38" y="49"/>
                    <a:pt x="38" y="48"/>
                  </a:cubicBezTo>
                  <a:cubicBezTo>
                    <a:pt x="38" y="48"/>
                    <a:pt x="38" y="48"/>
                    <a:pt x="38" y="48"/>
                  </a:cubicBezTo>
                  <a:cubicBezTo>
                    <a:pt x="38" y="47"/>
                    <a:pt x="38" y="47"/>
                    <a:pt x="38" y="47"/>
                  </a:cubicBezTo>
                  <a:cubicBezTo>
                    <a:pt x="38" y="47"/>
                    <a:pt x="38" y="46"/>
                    <a:pt x="39" y="46"/>
                  </a:cubicBezTo>
                  <a:cubicBezTo>
                    <a:pt x="39" y="46"/>
                    <a:pt x="39" y="45"/>
                    <a:pt x="39" y="45"/>
                  </a:cubicBezTo>
                  <a:cubicBezTo>
                    <a:pt x="39" y="45"/>
                    <a:pt x="39" y="44"/>
                    <a:pt x="39" y="44"/>
                  </a:cubicBezTo>
                  <a:cubicBezTo>
                    <a:pt x="38" y="44"/>
                    <a:pt x="37" y="44"/>
                    <a:pt x="37" y="44"/>
                  </a:cubicBezTo>
                  <a:cubicBezTo>
                    <a:pt x="36" y="45"/>
                    <a:pt x="36" y="46"/>
                    <a:pt x="35" y="47"/>
                  </a:cubicBezTo>
                  <a:cubicBezTo>
                    <a:pt x="35" y="47"/>
                    <a:pt x="34" y="47"/>
                    <a:pt x="34" y="47"/>
                  </a:cubicBezTo>
                  <a:cubicBezTo>
                    <a:pt x="33" y="47"/>
                    <a:pt x="33" y="47"/>
                    <a:pt x="33" y="47"/>
                  </a:cubicBezTo>
                  <a:cubicBezTo>
                    <a:pt x="32" y="47"/>
                    <a:pt x="31" y="47"/>
                    <a:pt x="31" y="46"/>
                  </a:cubicBezTo>
                  <a:cubicBezTo>
                    <a:pt x="31" y="46"/>
                    <a:pt x="30" y="45"/>
                    <a:pt x="30" y="45"/>
                  </a:cubicBezTo>
                  <a:cubicBezTo>
                    <a:pt x="30" y="43"/>
                    <a:pt x="30" y="42"/>
                    <a:pt x="31" y="41"/>
                  </a:cubicBezTo>
                  <a:cubicBezTo>
                    <a:pt x="31" y="41"/>
                    <a:pt x="31" y="41"/>
                    <a:pt x="31" y="41"/>
                  </a:cubicBezTo>
                  <a:cubicBezTo>
                    <a:pt x="31" y="40"/>
                    <a:pt x="31" y="40"/>
                    <a:pt x="32" y="39"/>
                  </a:cubicBezTo>
                  <a:cubicBezTo>
                    <a:pt x="32" y="39"/>
                    <a:pt x="33" y="38"/>
                    <a:pt x="33" y="38"/>
                  </a:cubicBezTo>
                  <a:cubicBezTo>
                    <a:pt x="34" y="38"/>
                    <a:pt x="34" y="37"/>
                    <a:pt x="35" y="37"/>
                  </a:cubicBezTo>
                  <a:cubicBezTo>
                    <a:pt x="36" y="37"/>
                    <a:pt x="36" y="37"/>
                    <a:pt x="37" y="37"/>
                  </a:cubicBezTo>
                  <a:cubicBezTo>
                    <a:pt x="37" y="37"/>
                    <a:pt x="37" y="37"/>
                    <a:pt x="38" y="37"/>
                  </a:cubicBezTo>
                  <a:cubicBezTo>
                    <a:pt x="38" y="38"/>
                    <a:pt x="39" y="37"/>
                    <a:pt x="39" y="36"/>
                  </a:cubicBezTo>
                  <a:cubicBezTo>
                    <a:pt x="40" y="37"/>
                    <a:pt x="41" y="36"/>
                    <a:pt x="41" y="36"/>
                  </a:cubicBezTo>
                  <a:cubicBezTo>
                    <a:pt x="42" y="36"/>
                    <a:pt x="42" y="37"/>
                    <a:pt x="42" y="37"/>
                  </a:cubicBezTo>
                  <a:cubicBezTo>
                    <a:pt x="43" y="37"/>
                    <a:pt x="43" y="37"/>
                    <a:pt x="43" y="37"/>
                  </a:cubicBezTo>
                  <a:cubicBezTo>
                    <a:pt x="44" y="37"/>
                    <a:pt x="44" y="37"/>
                    <a:pt x="44" y="38"/>
                  </a:cubicBezTo>
                  <a:cubicBezTo>
                    <a:pt x="44" y="38"/>
                    <a:pt x="44" y="39"/>
                    <a:pt x="44" y="39"/>
                  </a:cubicBezTo>
                  <a:cubicBezTo>
                    <a:pt x="44" y="40"/>
                    <a:pt x="45" y="40"/>
                    <a:pt x="46" y="40"/>
                  </a:cubicBezTo>
                  <a:cubicBezTo>
                    <a:pt x="46" y="40"/>
                    <a:pt x="46" y="39"/>
                    <a:pt x="46" y="38"/>
                  </a:cubicBezTo>
                  <a:cubicBezTo>
                    <a:pt x="46" y="38"/>
                    <a:pt x="46" y="38"/>
                    <a:pt x="46" y="38"/>
                  </a:cubicBezTo>
                  <a:cubicBezTo>
                    <a:pt x="46" y="37"/>
                    <a:pt x="46" y="37"/>
                    <a:pt x="46" y="37"/>
                  </a:cubicBezTo>
                  <a:cubicBezTo>
                    <a:pt x="46" y="36"/>
                    <a:pt x="46" y="35"/>
                    <a:pt x="47" y="35"/>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44546A"/>
                </a:solidFill>
                <a:effectLst/>
                <a:uLnTx/>
                <a:uFillTx/>
                <a:latin typeface="Calibri" panose="020F0502020204030204"/>
                <a:ea typeface="微软雅黑" panose="020B0503020204020204" charset="-122"/>
                <a:cs typeface="+mn-ea"/>
                <a:sym typeface="+mn-lt"/>
              </a:endParaRPr>
            </a:p>
          </p:txBody>
        </p:sp>
      </p:grpSp>
      <p:grpSp>
        <p:nvGrpSpPr>
          <p:cNvPr id="17" name="Group 81"/>
          <p:cNvGrpSpPr/>
          <p:nvPr/>
        </p:nvGrpSpPr>
        <p:grpSpPr>
          <a:xfrm>
            <a:off x="1100743" y="4530882"/>
            <a:ext cx="622647" cy="622647"/>
            <a:chOff x="1100743" y="4530882"/>
            <a:chExt cx="622647" cy="622647"/>
          </a:xfrm>
        </p:grpSpPr>
        <p:sp>
          <p:nvSpPr>
            <p:cNvPr id="18" name="Oval 82"/>
            <p:cNvSpPr/>
            <p:nvPr/>
          </p:nvSpPr>
          <p:spPr>
            <a:xfrm>
              <a:off x="1100743" y="4530882"/>
              <a:ext cx="622647" cy="62264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a:ln>
                  <a:noFill/>
                </a:ln>
                <a:solidFill>
                  <a:srgbClr val="44546A"/>
                </a:solidFill>
                <a:effectLst/>
                <a:uLnTx/>
                <a:uFillTx/>
                <a:latin typeface="Calibri" panose="020F0502020204030204"/>
                <a:ea typeface="微软雅黑" panose="020B0503020204020204" charset="-122"/>
                <a:cs typeface="+mn-ea"/>
                <a:sym typeface="+mn-lt"/>
              </a:endParaRPr>
            </a:p>
          </p:txBody>
        </p:sp>
        <p:sp>
          <p:nvSpPr>
            <p:cNvPr id="19" name="Freeform 47"/>
            <p:cNvSpPr>
              <a:spLocks noEditPoints="1"/>
            </p:cNvSpPr>
            <p:nvPr/>
          </p:nvSpPr>
          <p:spPr bwMode="auto">
            <a:xfrm>
              <a:off x="1233753" y="4702407"/>
              <a:ext cx="356627" cy="279596"/>
            </a:xfrm>
            <a:custGeom>
              <a:avLst/>
              <a:gdLst>
                <a:gd name="T0" fmla="*/ 95 w 106"/>
                <a:gd name="T1" fmla="*/ 19 h 83"/>
                <a:gd name="T2" fmla="*/ 86 w 106"/>
                <a:gd name="T3" fmla="*/ 19 h 83"/>
                <a:gd name="T4" fmla="*/ 86 w 106"/>
                <a:gd name="T5" fmla="*/ 24 h 83"/>
                <a:gd name="T6" fmla="*/ 96 w 106"/>
                <a:gd name="T7" fmla="*/ 47 h 83"/>
                <a:gd name="T8" fmla="*/ 96 w 106"/>
                <a:gd name="T9" fmla="*/ 58 h 83"/>
                <a:gd name="T10" fmla="*/ 86 w 106"/>
                <a:gd name="T11" fmla="*/ 83 h 83"/>
                <a:gd name="T12" fmla="*/ 106 w 106"/>
                <a:gd name="T13" fmla="*/ 79 h 83"/>
                <a:gd name="T14" fmla="*/ 106 w 106"/>
                <a:gd name="T15" fmla="*/ 30 h 83"/>
                <a:gd name="T16" fmla="*/ 85 w 106"/>
                <a:gd name="T17" fmla="*/ 0 h 83"/>
                <a:gd name="T18" fmla="*/ 53 w 106"/>
                <a:gd name="T19" fmla="*/ 7 h 83"/>
                <a:gd name="T20" fmla="*/ 86 w 106"/>
                <a:gd name="T21" fmla="*/ 19 h 83"/>
                <a:gd name="T22" fmla="*/ 53 w 106"/>
                <a:gd name="T23" fmla="*/ 67 h 83"/>
                <a:gd name="T24" fmla="*/ 81 w 106"/>
                <a:gd name="T25" fmla="*/ 79 h 83"/>
                <a:gd name="T26" fmla="*/ 86 w 106"/>
                <a:gd name="T27" fmla="*/ 83 h 83"/>
                <a:gd name="T28" fmla="*/ 75 w 106"/>
                <a:gd name="T29" fmla="*/ 58 h 83"/>
                <a:gd name="T30" fmla="*/ 86 w 106"/>
                <a:gd name="T31" fmla="*/ 47 h 83"/>
                <a:gd name="T32" fmla="*/ 53 w 106"/>
                <a:gd name="T33" fmla="*/ 24 h 83"/>
                <a:gd name="T34" fmla="*/ 53 w 106"/>
                <a:gd name="T35" fmla="*/ 0 h 83"/>
                <a:gd name="T36" fmla="*/ 20 w 106"/>
                <a:gd name="T37" fmla="*/ 1 h 83"/>
                <a:gd name="T38" fmla="*/ 27 w 106"/>
                <a:gd name="T39" fmla="*/ 7 h 83"/>
                <a:gd name="T40" fmla="*/ 53 w 106"/>
                <a:gd name="T41" fmla="*/ 7 h 83"/>
                <a:gd name="T42" fmla="*/ 20 w 106"/>
                <a:gd name="T43" fmla="*/ 83 h 83"/>
                <a:gd name="T44" fmla="*/ 25 w 106"/>
                <a:gd name="T45" fmla="*/ 79 h 83"/>
                <a:gd name="T46" fmla="*/ 53 w 106"/>
                <a:gd name="T47" fmla="*/ 67 h 83"/>
                <a:gd name="T48" fmla="*/ 20 w 106"/>
                <a:gd name="T49" fmla="*/ 24 h 83"/>
                <a:gd name="T50" fmla="*/ 31 w 106"/>
                <a:gd name="T51" fmla="*/ 47 h 83"/>
                <a:gd name="T52" fmla="*/ 31 w 106"/>
                <a:gd name="T53" fmla="*/ 58 h 83"/>
                <a:gd name="T54" fmla="*/ 20 w 106"/>
                <a:gd name="T55" fmla="*/ 83 h 83"/>
                <a:gd name="T56" fmla="*/ 11 w 106"/>
                <a:gd name="T57" fmla="*/ 19 h 83"/>
                <a:gd name="T58" fmla="*/ 0 w 106"/>
                <a:gd name="T59" fmla="*/ 64 h 83"/>
                <a:gd name="T60" fmla="*/ 0 w 106"/>
                <a:gd name="T61" fmla="*/ 79 h 83"/>
                <a:gd name="T62" fmla="*/ 20 w 106"/>
                <a:gd name="T63" fmla="*/ 83 h 83"/>
                <a:gd name="T64" fmla="*/ 10 w 106"/>
                <a:gd name="T65" fmla="*/ 58 h 83"/>
                <a:gd name="T66" fmla="*/ 20 w 106"/>
                <a:gd name="T67" fmla="*/ 47 h 83"/>
                <a:gd name="T68" fmla="*/ 18 w 106"/>
                <a:gd name="T69" fmla="*/ 24 h 83"/>
                <a:gd name="T70" fmla="*/ 20 w 106"/>
                <a:gd name="T71"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6" h="83">
                  <a:moveTo>
                    <a:pt x="106" y="30"/>
                  </a:moveTo>
                  <a:cubicBezTo>
                    <a:pt x="95" y="19"/>
                    <a:pt x="95" y="19"/>
                    <a:pt x="95" y="19"/>
                  </a:cubicBezTo>
                  <a:cubicBezTo>
                    <a:pt x="86" y="1"/>
                    <a:pt x="86" y="1"/>
                    <a:pt x="86" y="1"/>
                  </a:cubicBezTo>
                  <a:cubicBezTo>
                    <a:pt x="86" y="19"/>
                    <a:pt x="86" y="19"/>
                    <a:pt x="86" y="19"/>
                  </a:cubicBezTo>
                  <a:cubicBezTo>
                    <a:pt x="88" y="24"/>
                    <a:pt x="88" y="24"/>
                    <a:pt x="88" y="24"/>
                  </a:cubicBezTo>
                  <a:cubicBezTo>
                    <a:pt x="86" y="24"/>
                    <a:pt x="86" y="24"/>
                    <a:pt x="86" y="24"/>
                  </a:cubicBezTo>
                  <a:cubicBezTo>
                    <a:pt x="86" y="47"/>
                    <a:pt x="86" y="47"/>
                    <a:pt x="86" y="47"/>
                  </a:cubicBezTo>
                  <a:cubicBezTo>
                    <a:pt x="96" y="47"/>
                    <a:pt x="96" y="47"/>
                    <a:pt x="96" y="47"/>
                  </a:cubicBezTo>
                  <a:cubicBezTo>
                    <a:pt x="96" y="58"/>
                    <a:pt x="96" y="58"/>
                    <a:pt x="96" y="58"/>
                  </a:cubicBezTo>
                  <a:cubicBezTo>
                    <a:pt x="96" y="58"/>
                    <a:pt x="96" y="58"/>
                    <a:pt x="96" y="58"/>
                  </a:cubicBezTo>
                  <a:cubicBezTo>
                    <a:pt x="86" y="58"/>
                    <a:pt x="86" y="58"/>
                    <a:pt x="86" y="58"/>
                  </a:cubicBezTo>
                  <a:cubicBezTo>
                    <a:pt x="86" y="83"/>
                    <a:pt x="86" y="83"/>
                    <a:pt x="86" y="83"/>
                  </a:cubicBezTo>
                  <a:cubicBezTo>
                    <a:pt x="101" y="83"/>
                    <a:pt x="101" y="83"/>
                    <a:pt x="101" y="83"/>
                  </a:cubicBezTo>
                  <a:cubicBezTo>
                    <a:pt x="103" y="83"/>
                    <a:pt x="106" y="81"/>
                    <a:pt x="106" y="79"/>
                  </a:cubicBezTo>
                  <a:cubicBezTo>
                    <a:pt x="106" y="67"/>
                    <a:pt x="106" y="67"/>
                    <a:pt x="106" y="67"/>
                  </a:cubicBezTo>
                  <a:lnTo>
                    <a:pt x="106" y="30"/>
                  </a:lnTo>
                  <a:close/>
                  <a:moveTo>
                    <a:pt x="86" y="1"/>
                  </a:moveTo>
                  <a:cubicBezTo>
                    <a:pt x="85" y="0"/>
                    <a:pt x="85" y="0"/>
                    <a:pt x="85" y="0"/>
                  </a:cubicBezTo>
                  <a:cubicBezTo>
                    <a:pt x="53" y="0"/>
                    <a:pt x="53" y="0"/>
                    <a:pt x="53" y="0"/>
                  </a:cubicBezTo>
                  <a:cubicBezTo>
                    <a:pt x="53" y="7"/>
                    <a:pt x="53" y="7"/>
                    <a:pt x="53" y="7"/>
                  </a:cubicBezTo>
                  <a:cubicBezTo>
                    <a:pt x="79" y="7"/>
                    <a:pt x="79" y="7"/>
                    <a:pt x="79" y="7"/>
                  </a:cubicBezTo>
                  <a:cubicBezTo>
                    <a:pt x="86" y="19"/>
                    <a:pt x="86" y="19"/>
                    <a:pt x="86" y="19"/>
                  </a:cubicBezTo>
                  <a:cubicBezTo>
                    <a:pt x="86" y="1"/>
                    <a:pt x="86" y="1"/>
                    <a:pt x="86" y="1"/>
                  </a:cubicBezTo>
                  <a:close/>
                  <a:moveTo>
                    <a:pt x="53" y="67"/>
                  </a:moveTo>
                  <a:cubicBezTo>
                    <a:pt x="81" y="67"/>
                    <a:pt x="81" y="67"/>
                    <a:pt x="81" y="67"/>
                  </a:cubicBezTo>
                  <a:cubicBezTo>
                    <a:pt x="81" y="79"/>
                    <a:pt x="81" y="79"/>
                    <a:pt x="81" y="79"/>
                  </a:cubicBezTo>
                  <a:cubicBezTo>
                    <a:pt x="81" y="81"/>
                    <a:pt x="83" y="83"/>
                    <a:pt x="85" y="83"/>
                  </a:cubicBezTo>
                  <a:cubicBezTo>
                    <a:pt x="86" y="83"/>
                    <a:pt x="86" y="83"/>
                    <a:pt x="86" y="83"/>
                  </a:cubicBezTo>
                  <a:cubicBezTo>
                    <a:pt x="86" y="58"/>
                    <a:pt x="86" y="58"/>
                    <a:pt x="86" y="58"/>
                  </a:cubicBezTo>
                  <a:cubicBezTo>
                    <a:pt x="75" y="58"/>
                    <a:pt x="75" y="58"/>
                    <a:pt x="75" y="58"/>
                  </a:cubicBezTo>
                  <a:cubicBezTo>
                    <a:pt x="75" y="47"/>
                    <a:pt x="75" y="47"/>
                    <a:pt x="75" y="47"/>
                  </a:cubicBezTo>
                  <a:cubicBezTo>
                    <a:pt x="86" y="47"/>
                    <a:pt x="86" y="47"/>
                    <a:pt x="86" y="47"/>
                  </a:cubicBezTo>
                  <a:cubicBezTo>
                    <a:pt x="86" y="24"/>
                    <a:pt x="86" y="24"/>
                    <a:pt x="86" y="24"/>
                  </a:cubicBezTo>
                  <a:cubicBezTo>
                    <a:pt x="53" y="24"/>
                    <a:pt x="53" y="24"/>
                    <a:pt x="53" y="24"/>
                  </a:cubicBezTo>
                  <a:lnTo>
                    <a:pt x="53" y="67"/>
                  </a:lnTo>
                  <a:close/>
                  <a:moveTo>
                    <a:pt x="53" y="0"/>
                  </a:moveTo>
                  <a:cubicBezTo>
                    <a:pt x="21" y="0"/>
                    <a:pt x="21" y="0"/>
                    <a:pt x="21" y="0"/>
                  </a:cubicBezTo>
                  <a:cubicBezTo>
                    <a:pt x="20" y="1"/>
                    <a:pt x="20" y="1"/>
                    <a:pt x="20" y="1"/>
                  </a:cubicBezTo>
                  <a:cubicBezTo>
                    <a:pt x="20" y="19"/>
                    <a:pt x="20" y="19"/>
                    <a:pt x="20" y="19"/>
                  </a:cubicBezTo>
                  <a:cubicBezTo>
                    <a:pt x="27" y="7"/>
                    <a:pt x="27" y="7"/>
                    <a:pt x="27" y="7"/>
                  </a:cubicBezTo>
                  <a:cubicBezTo>
                    <a:pt x="27" y="7"/>
                    <a:pt x="27" y="7"/>
                    <a:pt x="27" y="7"/>
                  </a:cubicBezTo>
                  <a:cubicBezTo>
                    <a:pt x="53" y="7"/>
                    <a:pt x="53" y="7"/>
                    <a:pt x="53" y="7"/>
                  </a:cubicBezTo>
                  <a:cubicBezTo>
                    <a:pt x="53" y="0"/>
                    <a:pt x="53" y="0"/>
                    <a:pt x="53" y="0"/>
                  </a:cubicBezTo>
                  <a:close/>
                  <a:moveTo>
                    <a:pt x="20" y="83"/>
                  </a:moveTo>
                  <a:cubicBezTo>
                    <a:pt x="20" y="83"/>
                    <a:pt x="20" y="83"/>
                    <a:pt x="20" y="83"/>
                  </a:cubicBezTo>
                  <a:cubicBezTo>
                    <a:pt x="23" y="83"/>
                    <a:pt x="25" y="81"/>
                    <a:pt x="25" y="79"/>
                  </a:cubicBezTo>
                  <a:cubicBezTo>
                    <a:pt x="25" y="67"/>
                    <a:pt x="25" y="67"/>
                    <a:pt x="25" y="67"/>
                  </a:cubicBezTo>
                  <a:cubicBezTo>
                    <a:pt x="53" y="67"/>
                    <a:pt x="53" y="67"/>
                    <a:pt x="53" y="67"/>
                  </a:cubicBezTo>
                  <a:cubicBezTo>
                    <a:pt x="53" y="24"/>
                    <a:pt x="53" y="24"/>
                    <a:pt x="53" y="24"/>
                  </a:cubicBezTo>
                  <a:cubicBezTo>
                    <a:pt x="20" y="24"/>
                    <a:pt x="20" y="24"/>
                    <a:pt x="20" y="24"/>
                  </a:cubicBezTo>
                  <a:cubicBezTo>
                    <a:pt x="20" y="47"/>
                    <a:pt x="20" y="47"/>
                    <a:pt x="20" y="47"/>
                  </a:cubicBezTo>
                  <a:cubicBezTo>
                    <a:pt x="31" y="47"/>
                    <a:pt x="31" y="47"/>
                    <a:pt x="31" y="47"/>
                  </a:cubicBezTo>
                  <a:cubicBezTo>
                    <a:pt x="31" y="58"/>
                    <a:pt x="31" y="58"/>
                    <a:pt x="31" y="58"/>
                  </a:cubicBezTo>
                  <a:cubicBezTo>
                    <a:pt x="31" y="58"/>
                    <a:pt x="31" y="58"/>
                    <a:pt x="31" y="58"/>
                  </a:cubicBezTo>
                  <a:cubicBezTo>
                    <a:pt x="20" y="58"/>
                    <a:pt x="20" y="58"/>
                    <a:pt x="20" y="58"/>
                  </a:cubicBezTo>
                  <a:lnTo>
                    <a:pt x="20" y="83"/>
                  </a:lnTo>
                  <a:close/>
                  <a:moveTo>
                    <a:pt x="20" y="1"/>
                  </a:moveTo>
                  <a:cubicBezTo>
                    <a:pt x="11" y="19"/>
                    <a:pt x="11" y="19"/>
                    <a:pt x="11" y="19"/>
                  </a:cubicBezTo>
                  <a:cubicBezTo>
                    <a:pt x="0" y="30"/>
                    <a:pt x="0" y="30"/>
                    <a:pt x="0" y="30"/>
                  </a:cubicBezTo>
                  <a:cubicBezTo>
                    <a:pt x="0" y="64"/>
                    <a:pt x="0" y="64"/>
                    <a:pt x="0" y="64"/>
                  </a:cubicBezTo>
                  <a:cubicBezTo>
                    <a:pt x="0" y="67"/>
                    <a:pt x="0" y="67"/>
                    <a:pt x="0" y="67"/>
                  </a:cubicBezTo>
                  <a:cubicBezTo>
                    <a:pt x="0" y="79"/>
                    <a:pt x="0" y="79"/>
                    <a:pt x="0" y="79"/>
                  </a:cubicBezTo>
                  <a:cubicBezTo>
                    <a:pt x="0" y="81"/>
                    <a:pt x="2" y="83"/>
                    <a:pt x="5" y="83"/>
                  </a:cubicBezTo>
                  <a:cubicBezTo>
                    <a:pt x="20" y="83"/>
                    <a:pt x="20" y="83"/>
                    <a:pt x="20" y="83"/>
                  </a:cubicBezTo>
                  <a:cubicBezTo>
                    <a:pt x="20" y="58"/>
                    <a:pt x="20" y="58"/>
                    <a:pt x="20" y="58"/>
                  </a:cubicBezTo>
                  <a:cubicBezTo>
                    <a:pt x="10" y="58"/>
                    <a:pt x="10" y="58"/>
                    <a:pt x="10" y="58"/>
                  </a:cubicBezTo>
                  <a:cubicBezTo>
                    <a:pt x="10" y="47"/>
                    <a:pt x="10" y="47"/>
                    <a:pt x="10" y="47"/>
                  </a:cubicBezTo>
                  <a:cubicBezTo>
                    <a:pt x="20" y="47"/>
                    <a:pt x="20" y="47"/>
                    <a:pt x="20" y="47"/>
                  </a:cubicBezTo>
                  <a:cubicBezTo>
                    <a:pt x="20" y="24"/>
                    <a:pt x="20" y="24"/>
                    <a:pt x="20" y="24"/>
                  </a:cubicBezTo>
                  <a:cubicBezTo>
                    <a:pt x="18" y="24"/>
                    <a:pt x="18" y="24"/>
                    <a:pt x="18" y="24"/>
                  </a:cubicBezTo>
                  <a:cubicBezTo>
                    <a:pt x="20" y="19"/>
                    <a:pt x="20" y="19"/>
                    <a:pt x="20" y="19"/>
                  </a:cubicBezTo>
                  <a:lnTo>
                    <a:pt x="20" y="1"/>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44546A"/>
                </a:solidFill>
                <a:effectLst/>
                <a:uLnTx/>
                <a:uFillTx/>
                <a:latin typeface="Calibri" panose="020F0502020204030204"/>
                <a:ea typeface="微软雅黑" panose="020B0503020204020204" charset="-122"/>
                <a:cs typeface="+mn-ea"/>
                <a:sym typeface="+mn-lt"/>
              </a:endParaRPr>
            </a:p>
          </p:txBody>
        </p:sp>
      </p:grpSp>
      <p:grpSp>
        <p:nvGrpSpPr>
          <p:cNvPr id="20" name="Group 84"/>
          <p:cNvGrpSpPr/>
          <p:nvPr/>
        </p:nvGrpSpPr>
        <p:grpSpPr>
          <a:xfrm>
            <a:off x="1100743" y="5387903"/>
            <a:ext cx="622647" cy="622647"/>
            <a:chOff x="1100743" y="5387903"/>
            <a:chExt cx="622647" cy="622647"/>
          </a:xfrm>
        </p:grpSpPr>
        <p:sp>
          <p:nvSpPr>
            <p:cNvPr id="21" name="Oval 85"/>
            <p:cNvSpPr/>
            <p:nvPr/>
          </p:nvSpPr>
          <p:spPr>
            <a:xfrm>
              <a:off x="1100743" y="5387903"/>
              <a:ext cx="622647" cy="62264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a:ln>
                  <a:noFill/>
                </a:ln>
                <a:solidFill>
                  <a:srgbClr val="44546A"/>
                </a:solidFill>
                <a:effectLst/>
                <a:uLnTx/>
                <a:uFillTx/>
                <a:latin typeface="Calibri" panose="020F0502020204030204"/>
                <a:ea typeface="微软雅黑" panose="020B0503020204020204" charset="-122"/>
                <a:cs typeface="+mn-ea"/>
                <a:sym typeface="+mn-lt"/>
              </a:endParaRPr>
            </a:p>
          </p:txBody>
        </p:sp>
        <p:grpSp>
          <p:nvGrpSpPr>
            <p:cNvPr id="22" name="Group 86"/>
            <p:cNvGrpSpPr/>
            <p:nvPr/>
          </p:nvGrpSpPr>
          <p:grpSpPr>
            <a:xfrm>
              <a:off x="1220201" y="5545877"/>
              <a:ext cx="383730" cy="306699"/>
              <a:chOff x="10496305" y="4420184"/>
              <a:chExt cx="236358" cy="188911"/>
            </a:xfrm>
            <a:solidFill>
              <a:schemeClr val="bg1"/>
            </a:solidFill>
          </p:grpSpPr>
          <p:sp>
            <p:nvSpPr>
              <p:cNvPr id="23" name="Freeform 45"/>
              <p:cNvSpPr/>
              <p:nvPr/>
            </p:nvSpPr>
            <p:spPr bwMode="auto">
              <a:xfrm>
                <a:off x="10496305" y="4420184"/>
                <a:ext cx="201212" cy="188911"/>
              </a:xfrm>
              <a:custGeom>
                <a:avLst/>
                <a:gdLst>
                  <a:gd name="T0" fmla="*/ 58 w 97"/>
                  <a:gd name="T1" fmla="*/ 45 h 91"/>
                  <a:gd name="T2" fmla="*/ 74 w 97"/>
                  <a:gd name="T3" fmla="*/ 32 h 91"/>
                  <a:gd name="T4" fmla="*/ 78 w 97"/>
                  <a:gd name="T5" fmla="*/ 32 h 91"/>
                  <a:gd name="T6" fmla="*/ 89 w 97"/>
                  <a:gd name="T7" fmla="*/ 40 h 91"/>
                  <a:gd name="T8" fmla="*/ 96 w 97"/>
                  <a:gd name="T9" fmla="*/ 37 h 91"/>
                  <a:gd name="T10" fmla="*/ 96 w 97"/>
                  <a:gd name="T11" fmla="*/ 22 h 91"/>
                  <a:gd name="T12" fmla="*/ 65 w 97"/>
                  <a:gd name="T13" fmla="*/ 3 h 91"/>
                  <a:gd name="T14" fmla="*/ 47 w 97"/>
                  <a:gd name="T15" fmla="*/ 20 h 91"/>
                  <a:gd name="T16" fmla="*/ 22 w 97"/>
                  <a:gd name="T17" fmla="*/ 13 h 91"/>
                  <a:gd name="T18" fmla="*/ 3 w 97"/>
                  <a:gd name="T19" fmla="*/ 43 h 91"/>
                  <a:gd name="T20" fmla="*/ 62 w 97"/>
                  <a:gd name="T21" fmla="*/ 91 h 91"/>
                  <a:gd name="T22" fmla="*/ 72 w 97"/>
                  <a:gd name="T23" fmla="*/ 82 h 91"/>
                  <a:gd name="T24" fmla="*/ 58 w 97"/>
                  <a:gd name="T25"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91">
                    <a:moveTo>
                      <a:pt x="58" y="45"/>
                    </a:moveTo>
                    <a:cubicBezTo>
                      <a:pt x="60" y="37"/>
                      <a:pt x="66" y="32"/>
                      <a:pt x="74" y="32"/>
                    </a:cubicBezTo>
                    <a:cubicBezTo>
                      <a:pt x="76" y="32"/>
                      <a:pt x="77" y="32"/>
                      <a:pt x="78" y="32"/>
                    </a:cubicBezTo>
                    <a:cubicBezTo>
                      <a:pt x="83" y="33"/>
                      <a:pt x="87" y="36"/>
                      <a:pt x="89" y="40"/>
                    </a:cubicBezTo>
                    <a:cubicBezTo>
                      <a:pt x="91" y="39"/>
                      <a:pt x="94" y="38"/>
                      <a:pt x="96" y="37"/>
                    </a:cubicBezTo>
                    <a:cubicBezTo>
                      <a:pt x="97" y="28"/>
                      <a:pt x="96" y="22"/>
                      <a:pt x="96" y="22"/>
                    </a:cubicBezTo>
                    <a:cubicBezTo>
                      <a:pt x="93" y="9"/>
                      <a:pt x="79" y="0"/>
                      <a:pt x="65" y="3"/>
                    </a:cubicBezTo>
                    <a:cubicBezTo>
                      <a:pt x="56" y="5"/>
                      <a:pt x="49" y="12"/>
                      <a:pt x="47" y="20"/>
                    </a:cubicBezTo>
                    <a:cubicBezTo>
                      <a:pt x="41" y="14"/>
                      <a:pt x="31" y="10"/>
                      <a:pt x="22" y="13"/>
                    </a:cubicBezTo>
                    <a:cubicBezTo>
                      <a:pt x="8" y="16"/>
                      <a:pt x="0" y="29"/>
                      <a:pt x="3" y="43"/>
                    </a:cubicBezTo>
                    <a:cubicBezTo>
                      <a:pt x="3" y="43"/>
                      <a:pt x="8" y="77"/>
                      <a:pt x="62" y="91"/>
                    </a:cubicBezTo>
                    <a:cubicBezTo>
                      <a:pt x="66" y="88"/>
                      <a:pt x="69" y="85"/>
                      <a:pt x="72" y="82"/>
                    </a:cubicBezTo>
                    <a:cubicBezTo>
                      <a:pt x="54" y="63"/>
                      <a:pt x="57" y="47"/>
                      <a:pt x="58"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44546A"/>
                  </a:solidFill>
                  <a:effectLst/>
                  <a:uLnTx/>
                  <a:uFillTx/>
                  <a:latin typeface="Calibri" panose="020F0502020204030204"/>
                  <a:ea typeface="微软雅黑" panose="020B0503020204020204" charset="-122"/>
                  <a:cs typeface="+mn-ea"/>
                  <a:sym typeface="+mn-lt"/>
                </a:endParaRPr>
              </a:p>
            </p:txBody>
          </p:sp>
          <p:sp>
            <p:nvSpPr>
              <p:cNvPr id="24" name="Freeform 46"/>
              <p:cNvSpPr/>
              <p:nvPr/>
            </p:nvSpPr>
            <p:spPr bwMode="auto">
              <a:xfrm>
                <a:off x="10612287" y="4493113"/>
                <a:ext cx="120376" cy="101924"/>
              </a:xfrm>
              <a:custGeom>
                <a:avLst/>
                <a:gdLst>
                  <a:gd name="T0" fmla="*/ 46 w 58"/>
                  <a:gd name="T1" fmla="*/ 6 h 49"/>
                  <a:gd name="T2" fmla="*/ 42 w 58"/>
                  <a:gd name="T3" fmla="*/ 5 h 49"/>
                  <a:gd name="T4" fmla="*/ 40 w 58"/>
                  <a:gd name="T5" fmla="*/ 5 h 49"/>
                  <a:gd name="T6" fmla="*/ 32 w 58"/>
                  <a:gd name="T7" fmla="*/ 10 h 49"/>
                  <a:gd name="T8" fmla="*/ 22 w 58"/>
                  <a:gd name="T9" fmla="*/ 0 h 49"/>
                  <a:gd name="T10" fmla="*/ 18 w 58"/>
                  <a:gd name="T11" fmla="*/ 0 h 49"/>
                  <a:gd name="T12" fmla="*/ 5 w 58"/>
                  <a:gd name="T13" fmla="*/ 11 h 49"/>
                  <a:gd name="T14" fmla="*/ 18 w 58"/>
                  <a:gd name="T15" fmla="*/ 45 h 49"/>
                  <a:gd name="T16" fmla="*/ 23 w 58"/>
                  <a:gd name="T17" fmla="*/ 49 h 49"/>
                  <a:gd name="T18" fmla="*/ 56 w 58"/>
                  <a:gd name="T19" fmla="*/ 23 h 49"/>
                  <a:gd name="T20" fmla="*/ 46 w 58"/>
                  <a:gd name="T21" fmla="*/ 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49">
                    <a:moveTo>
                      <a:pt x="46" y="6"/>
                    </a:moveTo>
                    <a:cubicBezTo>
                      <a:pt x="45" y="5"/>
                      <a:pt x="43" y="5"/>
                      <a:pt x="42" y="5"/>
                    </a:cubicBezTo>
                    <a:cubicBezTo>
                      <a:pt x="42" y="5"/>
                      <a:pt x="41" y="5"/>
                      <a:pt x="40" y="5"/>
                    </a:cubicBezTo>
                    <a:cubicBezTo>
                      <a:pt x="37" y="6"/>
                      <a:pt x="34" y="8"/>
                      <a:pt x="32" y="10"/>
                    </a:cubicBezTo>
                    <a:cubicBezTo>
                      <a:pt x="31" y="5"/>
                      <a:pt x="27" y="1"/>
                      <a:pt x="22" y="0"/>
                    </a:cubicBezTo>
                    <a:cubicBezTo>
                      <a:pt x="21" y="0"/>
                      <a:pt x="20" y="0"/>
                      <a:pt x="18" y="0"/>
                    </a:cubicBezTo>
                    <a:cubicBezTo>
                      <a:pt x="12" y="0"/>
                      <a:pt x="6" y="4"/>
                      <a:pt x="5" y="11"/>
                    </a:cubicBezTo>
                    <a:cubicBezTo>
                      <a:pt x="5" y="11"/>
                      <a:pt x="0" y="27"/>
                      <a:pt x="18" y="45"/>
                    </a:cubicBezTo>
                    <a:cubicBezTo>
                      <a:pt x="20" y="46"/>
                      <a:pt x="21" y="48"/>
                      <a:pt x="23" y="49"/>
                    </a:cubicBezTo>
                    <a:cubicBezTo>
                      <a:pt x="53" y="41"/>
                      <a:pt x="56" y="23"/>
                      <a:pt x="56" y="23"/>
                    </a:cubicBezTo>
                    <a:cubicBezTo>
                      <a:pt x="58" y="15"/>
                      <a:pt x="53" y="7"/>
                      <a:pt x="46"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44546A"/>
                  </a:solidFill>
                  <a:effectLst/>
                  <a:uLnTx/>
                  <a:uFillTx/>
                  <a:latin typeface="Calibri" panose="020F0502020204030204"/>
                  <a:ea typeface="微软雅黑" panose="020B0503020204020204" charset="-122"/>
                  <a:cs typeface="+mn-ea"/>
                  <a:sym typeface="+mn-lt"/>
                </a:endParaRPr>
              </a:p>
            </p:txBody>
          </p:sp>
        </p:grpSp>
      </p:grpSp>
      <p:grpSp>
        <p:nvGrpSpPr>
          <p:cNvPr id="25" name="Group 4"/>
          <p:cNvGrpSpPr/>
          <p:nvPr/>
        </p:nvGrpSpPr>
        <p:grpSpPr>
          <a:xfrm>
            <a:off x="6585309" y="1989342"/>
            <a:ext cx="4037408" cy="4174973"/>
            <a:chOff x="6506962" y="705229"/>
            <a:chExt cx="5279209" cy="5459086"/>
          </a:xfrm>
        </p:grpSpPr>
        <p:sp>
          <p:nvSpPr>
            <p:cNvPr id="26" name="Freeform 5"/>
            <p:cNvSpPr/>
            <p:nvPr/>
          </p:nvSpPr>
          <p:spPr bwMode="auto">
            <a:xfrm>
              <a:off x="6506962" y="705229"/>
              <a:ext cx="5279209" cy="5459086"/>
            </a:xfrm>
            <a:custGeom>
              <a:avLst/>
              <a:gdLst>
                <a:gd name="connsiteX0" fmla="*/ 3859967 w 5879683"/>
                <a:gd name="connsiteY0" fmla="*/ 0 h 6080019"/>
                <a:gd name="connsiteX1" fmla="*/ 4112189 w 5879683"/>
                <a:gd name="connsiteY1" fmla="*/ 1506708 h 6080019"/>
                <a:gd name="connsiteX2" fmla="*/ 2712241 w 5879683"/>
                <a:gd name="connsiteY2" fmla="*/ 2332968 h 6080019"/>
                <a:gd name="connsiteX3" fmla="*/ 606535 w 5879683"/>
                <a:gd name="connsiteY3" fmla="*/ 4372000 h 6080019"/>
                <a:gd name="connsiteX4" fmla="*/ 1316921 w 5879683"/>
                <a:gd name="connsiteY4" fmla="*/ 5047820 h 6080019"/>
                <a:gd name="connsiteX5" fmla="*/ 4723998 w 5879683"/>
                <a:gd name="connsiteY5" fmla="*/ 5435664 h 6080019"/>
                <a:gd name="connsiteX6" fmla="*/ 4808310 w 5879683"/>
                <a:gd name="connsiteY6" fmla="*/ 5429676 h 6080019"/>
                <a:gd name="connsiteX7" fmla="*/ 4961760 w 5879683"/>
                <a:gd name="connsiteY7" fmla="*/ 5207111 h 6080019"/>
                <a:gd name="connsiteX8" fmla="*/ 5879683 w 5879683"/>
                <a:gd name="connsiteY8" fmla="*/ 5581914 h 6080019"/>
                <a:gd name="connsiteX9" fmla="*/ 4359923 w 5879683"/>
                <a:gd name="connsiteY9" fmla="*/ 6080019 h 6080019"/>
                <a:gd name="connsiteX10" fmla="*/ 4478454 w 5879683"/>
                <a:gd name="connsiteY10" fmla="*/ 5908101 h 6080019"/>
                <a:gd name="connsiteX11" fmla="*/ 4184148 w 5879683"/>
                <a:gd name="connsiteY11" fmla="*/ 5922625 h 6080019"/>
                <a:gd name="connsiteX12" fmla="*/ 1205851 w 5879683"/>
                <a:gd name="connsiteY12" fmla="*/ 5552371 h 6080019"/>
                <a:gd name="connsiteX13" fmla="*/ 625046 w 5879683"/>
                <a:gd name="connsiteY13" fmla="*/ 5223719 h 6080019"/>
                <a:gd name="connsiteX14" fmla="*/ 264068 w 5879683"/>
                <a:gd name="connsiteY14" fmla="*/ 3453163 h 6080019"/>
                <a:gd name="connsiteX15" fmla="*/ 3019998 w 5879683"/>
                <a:gd name="connsiteY15" fmla="*/ 2011259 h 6080019"/>
                <a:gd name="connsiteX16" fmla="*/ 3816002 w 5879683"/>
                <a:gd name="connsiteY16" fmla="*/ 1564570 h 6080019"/>
                <a:gd name="connsiteX17" fmla="*/ 3859967 w 5879683"/>
                <a:gd name="connsiteY17" fmla="*/ 0 h 608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879683" h="6080019">
                  <a:moveTo>
                    <a:pt x="3859967" y="0"/>
                  </a:moveTo>
                  <a:cubicBezTo>
                    <a:pt x="4362097" y="358740"/>
                    <a:pt x="4642087" y="941982"/>
                    <a:pt x="4112189" y="1506708"/>
                  </a:cubicBezTo>
                  <a:cubicBezTo>
                    <a:pt x="3762781" y="1877021"/>
                    <a:pt x="3175034" y="2136239"/>
                    <a:pt x="2712241" y="2332968"/>
                  </a:cubicBezTo>
                  <a:cubicBezTo>
                    <a:pt x="1997227" y="2633847"/>
                    <a:pt x="171510" y="3247176"/>
                    <a:pt x="606535" y="4372000"/>
                  </a:cubicBezTo>
                  <a:cubicBezTo>
                    <a:pt x="729175" y="4686765"/>
                    <a:pt x="1029990" y="4897381"/>
                    <a:pt x="1316921" y="5047820"/>
                  </a:cubicBezTo>
                  <a:cubicBezTo>
                    <a:pt x="2186827" y="5499139"/>
                    <a:pt x="3628218" y="5507004"/>
                    <a:pt x="4723998" y="5435664"/>
                  </a:cubicBezTo>
                  <a:lnTo>
                    <a:pt x="4808310" y="5429676"/>
                  </a:lnTo>
                  <a:lnTo>
                    <a:pt x="4961760" y="5207111"/>
                  </a:lnTo>
                  <a:lnTo>
                    <a:pt x="5879683" y="5581914"/>
                  </a:lnTo>
                  <a:lnTo>
                    <a:pt x="4359923" y="6080019"/>
                  </a:lnTo>
                  <a:lnTo>
                    <a:pt x="4478454" y="5908101"/>
                  </a:lnTo>
                  <a:lnTo>
                    <a:pt x="4184148" y="5922625"/>
                  </a:lnTo>
                  <a:cubicBezTo>
                    <a:pt x="3187544" y="5964741"/>
                    <a:pt x="2102801" y="5947275"/>
                    <a:pt x="1205851" y="5552371"/>
                  </a:cubicBezTo>
                  <a:cubicBezTo>
                    <a:pt x="1002222" y="5462107"/>
                    <a:pt x="807849" y="5353328"/>
                    <a:pt x="625046" y="5223719"/>
                  </a:cubicBezTo>
                  <a:cubicBezTo>
                    <a:pt x="276" y="4774715"/>
                    <a:pt x="-221864" y="4103524"/>
                    <a:pt x="264068" y="3453163"/>
                  </a:cubicBezTo>
                  <a:cubicBezTo>
                    <a:pt x="743058" y="2809745"/>
                    <a:pt x="2263332" y="2351484"/>
                    <a:pt x="3019998" y="2011259"/>
                  </a:cubicBezTo>
                  <a:cubicBezTo>
                    <a:pt x="3293046" y="1888593"/>
                    <a:pt x="3577663" y="1745097"/>
                    <a:pt x="3816002" y="1564570"/>
                  </a:cubicBezTo>
                  <a:cubicBezTo>
                    <a:pt x="4491679" y="1057705"/>
                    <a:pt x="4359783" y="460576"/>
                    <a:pt x="3859967" y="0"/>
                  </a:cubicBezTo>
                  <a:close/>
                </a:path>
              </a:pathLst>
            </a:custGeom>
            <a:solidFill>
              <a:srgbClr val="6C79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44546A"/>
                </a:solidFill>
                <a:effectLst/>
                <a:uLnTx/>
                <a:uFillTx/>
                <a:latin typeface="Calibri" panose="020F0502020204030204"/>
                <a:ea typeface="微软雅黑" panose="020B0503020204020204" charset="-122"/>
                <a:cs typeface="+mn-ea"/>
                <a:sym typeface="+mn-lt"/>
              </a:endParaRPr>
            </a:p>
          </p:txBody>
        </p:sp>
        <p:sp>
          <p:nvSpPr>
            <p:cNvPr id="27" name="Freeform 6"/>
            <p:cNvSpPr/>
            <p:nvPr/>
          </p:nvSpPr>
          <p:spPr bwMode="auto">
            <a:xfrm>
              <a:off x="6726851" y="793973"/>
              <a:ext cx="4081232" cy="5055161"/>
            </a:xfrm>
            <a:custGeom>
              <a:avLst/>
              <a:gdLst>
                <a:gd name="connsiteX0" fmla="*/ 2256537 w 4545444"/>
                <a:gd name="connsiteY0" fmla="*/ 5459202 h 5630150"/>
                <a:gd name="connsiteX1" fmla="*/ 2494614 w 4545444"/>
                <a:gd name="connsiteY1" fmla="*/ 5490324 h 5630150"/>
                <a:gd name="connsiteX2" fmla="*/ 4501279 w 4545444"/>
                <a:gd name="connsiteY2" fmla="*/ 5522041 h 5630150"/>
                <a:gd name="connsiteX3" fmla="*/ 4545249 w 4545444"/>
                <a:gd name="connsiteY3" fmla="*/ 5561385 h 5630150"/>
                <a:gd name="connsiteX4" fmla="*/ 4505907 w 4545444"/>
                <a:gd name="connsiteY4" fmla="*/ 5607672 h 5630150"/>
                <a:gd name="connsiteX5" fmla="*/ 2419318 w 4545444"/>
                <a:gd name="connsiteY5" fmla="*/ 5557726 h 5630150"/>
                <a:gd name="connsiteX6" fmla="*/ 2235390 w 4545444"/>
                <a:gd name="connsiteY6" fmla="*/ 5531069 h 5630150"/>
                <a:gd name="connsiteX7" fmla="*/ 618660 w 4545444"/>
                <a:gd name="connsiteY7" fmla="*/ 4907146 h 5630150"/>
                <a:gd name="connsiteX8" fmla="*/ 632400 w 4545444"/>
                <a:gd name="connsiteY8" fmla="*/ 4917588 h 5630150"/>
                <a:gd name="connsiteX9" fmla="*/ 1856847 w 4545444"/>
                <a:gd name="connsiteY9" fmla="*/ 5391925 h 5630150"/>
                <a:gd name="connsiteX10" fmla="*/ 2034852 w 4545444"/>
                <a:gd name="connsiteY10" fmla="*/ 5423658 h 5630150"/>
                <a:gd name="connsiteX11" fmla="*/ 2014093 w 4545444"/>
                <a:gd name="connsiteY11" fmla="*/ 5495358 h 5630150"/>
                <a:gd name="connsiteX12" fmla="*/ 1758065 w 4545444"/>
                <a:gd name="connsiteY12" fmla="*/ 5445168 h 5630150"/>
                <a:gd name="connsiteX13" fmla="*/ 623058 w 4545444"/>
                <a:gd name="connsiteY13" fmla="*/ 4995217 h 5630150"/>
                <a:gd name="connsiteX14" fmla="*/ 574601 w 4545444"/>
                <a:gd name="connsiteY14" fmla="*/ 4959683 h 5630150"/>
                <a:gd name="connsiteX15" fmla="*/ 56894 w 4545444"/>
                <a:gd name="connsiteY15" fmla="*/ 3655972 h 5630150"/>
                <a:gd name="connsiteX16" fmla="*/ 114769 w 4545444"/>
                <a:gd name="connsiteY16" fmla="*/ 3681320 h 5630150"/>
                <a:gd name="connsiteX17" fmla="*/ 80108 w 4545444"/>
                <a:gd name="connsiteY17" fmla="*/ 3791413 h 5630150"/>
                <a:gd name="connsiteX18" fmla="*/ 203845 w 4545444"/>
                <a:gd name="connsiteY18" fmla="*/ 4459754 h 5630150"/>
                <a:gd name="connsiteX19" fmla="*/ 432817 w 4545444"/>
                <a:gd name="connsiteY19" fmla="*/ 4753361 h 5630150"/>
                <a:gd name="connsiteX20" fmla="*/ 437043 w 4545444"/>
                <a:gd name="connsiteY20" fmla="*/ 4757128 h 5630150"/>
                <a:gd name="connsiteX21" fmla="*/ 393339 w 4545444"/>
                <a:gd name="connsiteY21" fmla="*/ 4809243 h 5630150"/>
                <a:gd name="connsiteX22" fmla="*/ 316280 w 4545444"/>
                <a:gd name="connsiteY22" fmla="*/ 4730599 h 5630150"/>
                <a:gd name="connsiteX23" fmla="*/ 102021 w 4545444"/>
                <a:gd name="connsiteY23" fmla="*/ 4404210 h 5630150"/>
                <a:gd name="connsiteX24" fmla="*/ 42457 w 4545444"/>
                <a:gd name="connsiteY24" fmla="*/ 3693267 h 5630150"/>
                <a:gd name="connsiteX25" fmla="*/ 929004 w 4545444"/>
                <a:gd name="connsiteY25" fmla="*/ 2786814 h 5630150"/>
                <a:gd name="connsiteX26" fmla="*/ 956746 w 4545444"/>
                <a:gd name="connsiteY26" fmla="*/ 2834023 h 5630150"/>
                <a:gd name="connsiteX27" fmla="*/ 807170 w 4545444"/>
                <a:gd name="connsiteY27" fmla="*/ 2926453 h 5630150"/>
                <a:gd name="connsiteX28" fmla="*/ 289168 w 4545444"/>
                <a:gd name="connsiteY28" fmla="*/ 3374474 h 5630150"/>
                <a:gd name="connsiteX29" fmla="*/ 202845 w 4545444"/>
                <a:gd name="connsiteY29" fmla="*/ 3497409 h 5630150"/>
                <a:gd name="connsiteX30" fmla="*/ 145829 w 4545444"/>
                <a:gd name="connsiteY30" fmla="*/ 3472437 h 5630150"/>
                <a:gd name="connsiteX31" fmla="*/ 199129 w 4545444"/>
                <a:gd name="connsiteY31" fmla="*/ 3391464 h 5630150"/>
                <a:gd name="connsiteX32" fmla="*/ 889422 w 4545444"/>
                <a:gd name="connsiteY32" fmla="*/ 2808754 h 5630150"/>
                <a:gd name="connsiteX33" fmla="*/ 1866690 w 4545444"/>
                <a:gd name="connsiteY33" fmla="*/ 2342652 h 5630150"/>
                <a:gd name="connsiteX34" fmla="*/ 1887488 w 4545444"/>
                <a:gd name="connsiteY34" fmla="*/ 2393291 h 5630150"/>
                <a:gd name="connsiteX35" fmla="*/ 1840098 w 4545444"/>
                <a:gd name="connsiteY35" fmla="*/ 2412028 h 5630150"/>
                <a:gd name="connsiteX36" fmla="*/ 1553013 w 4545444"/>
                <a:gd name="connsiteY36" fmla="*/ 2531900 h 5630150"/>
                <a:gd name="connsiteX37" fmla="*/ 1263822 w 4545444"/>
                <a:gd name="connsiteY37" fmla="*/ 2668275 h 5630150"/>
                <a:gd name="connsiteX38" fmla="*/ 1050436 w 4545444"/>
                <a:gd name="connsiteY38" fmla="*/ 2783374 h 5630150"/>
                <a:gd name="connsiteX39" fmla="*/ 1022313 w 4545444"/>
                <a:gd name="connsiteY39" fmla="*/ 2735091 h 5630150"/>
                <a:gd name="connsiteX40" fmla="*/ 1139549 w 4545444"/>
                <a:gd name="connsiteY40" fmla="*/ 2670106 h 5630150"/>
                <a:gd name="connsiteX41" fmla="*/ 1666136 w 4545444"/>
                <a:gd name="connsiteY41" fmla="*/ 2425016 h 5630150"/>
                <a:gd name="connsiteX42" fmla="*/ 2691412 w 4545444"/>
                <a:gd name="connsiteY42" fmla="*/ 2019045 h 5630150"/>
                <a:gd name="connsiteX43" fmla="*/ 2709493 w 4545444"/>
                <a:gd name="connsiteY43" fmla="*/ 2058447 h 5630150"/>
                <a:gd name="connsiteX44" fmla="*/ 2515802 w 4545444"/>
                <a:gd name="connsiteY44" fmla="*/ 2143103 h 5630150"/>
                <a:gd name="connsiteX45" fmla="*/ 1999688 w 4545444"/>
                <a:gd name="connsiteY45" fmla="*/ 2348928 h 5630150"/>
                <a:gd name="connsiteX46" fmla="*/ 1967235 w 4545444"/>
                <a:gd name="connsiteY46" fmla="*/ 2361760 h 5630150"/>
                <a:gd name="connsiteX47" fmla="*/ 1946919 w 4545444"/>
                <a:gd name="connsiteY47" fmla="*/ 2310047 h 5630150"/>
                <a:gd name="connsiteX48" fmla="*/ 2182498 w 4545444"/>
                <a:gd name="connsiteY48" fmla="*/ 2217829 h 5630150"/>
                <a:gd name="connsiteX49" fmla="*/ 2634236 w 4545444"/>
                <a:gd name="connsiteY49" fmla="*/ 2042495 h 5630150"/>
                <a:gd name="connsiteX50" fmla="*/ 3419929 w 4545444"/>
                <a:gd name="connsiteY50" fmla="*/ 1652893 h 5630150"/>
                <a:gd name="connsiteX51" fmla="*/ 3435936 w 4545444"/>
                <a:gd name="connsiteY51" fmla="*/ 1679865 h 5630150"/>
                <a:gd name="connsiteX52" fmla="*/ 3366230 w 4545444"/>
                <a:gd name="connsiteY52" fmla="*/ 1725659 h 5630150"/>
                <a:gd name="connsiteX53" fmla="*/ 2868625 w 4545444"/>
                <a:gd name="connsiteY53" fmla="*/ 1988895 h 5630150"/>
                <a:gd name="connsiteX54" fmla="*/ 2779467 w 4545444"/>
                <a:gd name="connsiteY54" fmla="*/ 2027864 h 5630150"/>
                <a:gd name="connsiteX55" fmla="*/ 2761652 w 4545444"/>
                <a:gd name="connsiteY55" fmla="*/ 1989574 h 5630150"/>
                <a:gd name="connsiteX56" fmla="*/ 2818870 w 4545444"/>
                <a:gd name="connsiteY56" fmla="*/ 1964884 h 5630150"/>
                <a:gd name="connsiteX57" fmla="*/ 3218283 w 4545444"/>
                <a:gd name="connsiteY57" fmla="*/ 1771311 h 5630150"/>
                <a:gd name="connsiteX58" fmla="*/ 3856693 w 4545444"/>
                <a:gd name="connsiteY58" fmla="*/ 1280930 h 5630150"/>
                <a:gd name="connsiteX59" fmla="*/ 3878857 w 4545444"/>
                <a:gd name="connsiteY59" fmla="*/ 1298486 h 5630150"/>
                <a:gd name="connsiteX60" fmla="*/ 3876698 w 4545444"/>
                <a:gd name="connsiteY60" fmla="*/ 1301552 h 5630150"/>
                <a:gd name="connsiteX61" fmla="*/ 3514716 w 4545444"/>
                <a:gd name="connsiteY61" fmla="*/ 1628110 h 5630150"/>
                <a:gd name="connsiteX62" fmla="*/ 3492103 w 4545444"/>
                <a:gd name="connsiteY62" fmla="*/ 1642966 h 5630150"/>
                <a:gd name="connsiteX63" fmla="*/ 3475028 w 4545444"/>
                <a:gd name="connsiteY63" fmla="*/ 1614196 h 5630150"/>
                <a:gd name="connsiteX64" fmla="*/ 3617263 w 4545444"/>
                <a:gd name="connsiteY64" fmla="*/ 1513296 h 5630150"/>
                <a:gd name="connsiteX65" fmla="*/ 3790149 w 4545444"/>
                <a:gd name="connsiteY65" fmla="*/ 1356801 h 5630150"/>
                <a:gd name="connsiteX66" fmla="*/ 4049529 w 4545444"/>
                <a:gd name="connsiteY66" fmla="*/ 911879 h 5630150"/>
                <a:gd name="connsiteX67" fmla="*/ 4075412 w 4545444"/>
                <a:gd name="connsiteY67" fmla="*/ 916031 h 5630150"/>
                <a:gd name="connsiteX68" fmla="*/ 4071869 w 4545444"/>
                <a:gd name="connsiteY68" fmla="*/ 931641 h 5630150"/>
                <a:gd name="connsiteX69" fmla="*/ 3962076 w 4545444"/>
                <a:gd name="connsiteY69" fmla="*/ 1180319 h 5630150"/>
                <a:gd name="connsiteX70" fmla="*/ 3914053 w 4545444"/>
                <a:gd name="connsiteY70" fmla="*/ 1248509 h 5630150"/>
                <a:gd name="connsiteX71" fmla="*/ 3893587 w 4545444"/>
                <a:gd name="connsiteY71" fmla="*/ 1232095 h 5630150"/>
                <a:gd name="connsiteX72" fmla="*/ 3931196 w 4545444"/>
                <a:gd name="connsiteY72" fmla="*/ 1180211 h 5630150"/>
                <a:gd name="connsiteX73" fmla="*/ 4029829 w 4545444"/>
                <a:gd name="connsiteY73" fmla="*/ 982194 h 5630150"/>
                <a:gd name="connsiteX74" fmla="*/ 4087808 w 4545444"/>
                <a:gd name="connsiteY74" fmla="*/ 593511 h 5630150"/>
                <a:gd name="connsiteX75" fmla="*/ 4093474 w 4545444"/>
                <a:gd name="connsiteY75" fmla="*/ 622281 h 5630150"/>
                <a:gd name="connsiteX76" fmla="*/ 4089935 w 4545444"/>
                <a:gd name="connsiteY76" fmla="*/ 852043 h 5630150"/>
                <a:gd name="connsiteX77" fmla="*/ 4087219 w 4545444"/>
                <a:gd name="connsiteY77" fmla="*/ 864013 h 5630150"/>
                <a:gd name="connsiteX78" fmla="*/ 4061852 w 4545444"/>
                <a:gd name="connsiteY78" fmla="*/ 860755 h 5630150"/>
                <a:gd name="connsiteX79" fmla="*/ 4075471 w 4545444"/>
                <a:gd name="connsiteY79" fmla="*/ 761421 h 5630150"/>
                <a:gd name="connsiteX80" fmla="*/ 4074987 w 4545444"/>
                <a:gd name="connsiteY80" fmla="*/ 646404 h 5630150"/>
                <a:gd name="connsiteX81" fmla="*/ 4067029 w 4545444"/>
                <a:gd name="connsiteY81" fmla="*/ 597339 h 5630150"/>
                <a:gd name="connsiteX82" fmla="*/ 4011395 w 4545444"/>
                <a:gd name="connsiteY82" fmla="*/ 373947 h 5630150"/>
                <a:gd name="connsiteX83" fmla="*/ 4028427 w 4545444"/>
                <a:gd name="connsiteY83" fmla="*/ 404785 h 5630150"/>
                <a:gd name="connsiteX84" fmla="*/ 4078941 w 4545444"/>
                <a:gd name="connsiteY84" fmla="*/ 548501 h 5630150"/>
                <a:gd name="connsiteX85" fmla="*/ 4080499 w 4545444"/>
                <a:gd name="connsiteY85" fmla="*/ 556408 h 5630150"/>
                <a:gd name="connsiteX86" fmla="*/ 4060972 w 4545444"/>
                <a:gd name="connsiteY86" fmla="*/ 560005 h 5630150"/>
                <a:gd name="connsiteX87" fmla="*/ 4057716 w 4545444"/>
                <a:gd name="connsiteY87" fmla="*/ 539931 h 5630150"/>
                <a:gd name="connsiteX88" fmla="*/ 4025964 w 4545444"/>
                <a:gd name="connsiteY88" fmla="*/ 440563 h 5630150"/>
                <a:gd name="connsiteX89" fmla="*/ 3997595 w 4545444"/>
                <a:gd name="connsiteY89" fmla="*/ 380051 h 5630150"/>
                <a:gd name="connsiteX90" fmla="*/ 3901155 w 4545444"/>
                <a:gd name="connsiteY90" fmla="*/ 197856 h 5630150"/>
                <a:gd name="connsiteX91" fmla="*/ 3951662 w 4545444"/>
                <a:gd name="connsiteY91" fmla="*/ 265789 h 5630150"/>
                <a:gd name="connsiteX92" fmla="*/ 3997798 w 4545444"/>
                <a:gd name="connsiteY92" fmla="*/ 349324 h 5630150"/>
                <a:gd name="connsiteX93" fmla="*/ 3985699 w 4545444"/>
                <a:gd name="connsiteY93" fmla="*/ 354676 h 5630150"/>
                <a:gd name="connsiteX94" fmla="*/ 3982036 w 4545444"/>
                <a:gd name="connsiteY94" fmla="*/ 346863 h 5630150"/>
                <a:gd name="connsiteX95" fmla="*/ 3928236 w 4545444"/>
                <a:gd name="connsiteY95" fmla="*/ 257395 h 5630150"/>
                <a:gd name="connsiteX96" fmla="*/ 3891077 w 4545444"/>
                <a:gd name="connsiteY96" fmla="*/ 204911 h 5630150"/>
                <a:gd name="connsiteX97" fmla="*/ 3831079 w 4545444"/>
                <a:gd name="connsiteY97" fmla="*/ 108914 h 5630150"/>
                <a:gd name="connsiteX98" fmla="*/ 3851464 w 4545444"/>
                <a:gd name="connsiteY98" fmla="*/ 131023 h 5630150"/>
                <a:gd name="connsiteX99" fmla="*/ 3891271 w 4545444"/>
                <a:gd name="connsiteY99" fmla="*/ 184563 h 5630150"/>
                <a:gd name="connsiteX100" fmla="*/ 3881402 w 4545444"/>
                <a:gd name="connsiteY100" fmla="*/ 191248 h 5630150"/>
                <a:gd name="connsiteX101" fmla="*/ 3866868 w 4545444"/>
                <a:gd name="connsiteY101" fmla="*/ 170720 h 5630150"/>
                <a:gd name="connsiteX102" fmla="*/ 3823189 w 4545444"/>
                <a:gd name="connsiteY102" fmla="*/ 115974 h 5630150"/>
                <a:gd name="connsiteX103" fmla="*/ 3730658 w 4545444"/>
                <a:gd name="connsiteY103" fmla="*/ 0 h 5630150"/>
                <a:gd name="connsiteX104" fmla="*/ 3822781 w 4545444"/>
                <a:gd name="connsiteY104" fmla="*/ 99914 h 5630150"/>
                <a:gd name="connsiteX105" fmla="*/ 3814969 w 4545444"/>
                <a:gd name="connsiteY105" fmla="*/ 105670 h 563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4545444" h="5630150">
                  <a:moveTo>
                    <a:pt x="2256537" y="5459202"/>
                  </a:moveTo>
                  <a:lnTo>
                    <a:pt x="2494614" y="5490324"/>
                  </a:lnTo>
                  <a:cubicBezTo>
                    <a:pt x="3248051" y="5573048"/>
                    <a:pt x="4008214" y="5552417"/>
                    <a:pt x="4501279" y="5522041"/>
                  </a:cubicBezTo>
                  <a:cubicBezTo>
                    <a:pt x="4524421" y="5522041"/>
                    <a:pt x="4542935" y="5538242"/>
                    <a:pt x="4545249" y="5561385"/>
                  </a:cubicBezTo>
                  <a:cubicBezTo>
                    <a:pt x="4547563" y="5584529"/>
                    <a:pt x="4529049" y="5605358"/>
                    <a:pt x="4505907" y="5607672"/>
                  </a:cubicBezTo>
                  <a:cubicBezTo>
                    <a:pt x="3998668" y="5636023"/>
                    <a:pt x="3202626" y="5653742"/>
                    <a:pt x="2419318" y="5557726"/>
                  </a:cubicBezTo>
                  <a:lnTo>
                    <a:pt x="2235390" y="5531069"/>
                  </a:lnTo>
                  <a:close/>
                  <a:moveTo>
                    <a:pt x="618660" y="4907146"/>
                  </a:moveTo>
                  <a:lnTo>
                    <a:pt x="632400" y="4917588"/>
                  </a:lnTo>
                  <a:cubicBezTo>
                    <a:pt x="956939" y="5146045"/>
                    <a:pt x="1389337" y="5295867"/>
                    <a:pt x="1856847" y="5391925"/>
                  </a:cubicBezTo>
                  <a:lnTo>
                    <a:pt x="2034852" y="5423658"/>
                  </a:lnTo>
                  <a:lnTo>
                    <a:pt x="2014093" y="5495358"/>
                  </a:lnTo>
                  <a:lnTo>
                    <a:pt x="1758065" y="5445168"/>
                  </a:lnTo>
                  <a:cubicBezTo>
                    <a:pt x="1328685" y="5348354"/>
                    <a:pt x="931595" y="5204783"/>
                    <a:pt x="623058" y="4995217"/>
                  </a:cubicBezTo>
                  <a:lnTo>
                    <a:pt x="574601" y="4959683"/>
                  </a:lnTo>
                  <a:close/>
                  <a:moveTo>
                    <a:pt x="56894" y="3655972"/>
                  </a:moveTo>
                  <a:lnTo>
                    <a:pt x="114769" y="3681320"/>
                  </a:lnTo>
                  <a:lnTo>
                    <a:pt x="80108" y="3791413"/>
                  </a:lnTo>
                  <a:cubicBezTo>
                    <a:pt x="36211" y="3992545"/>
                    <a:pt x="66151" y="4215012"/>
                    <a:pt x="203845" y="4459754"/>
                  </a:cubicBezTo>
                  <a:cubicBezTo>
                    <a:pt x="264592" y="4567588"/>
                    <a:pt x="341815" y="4665151"/>
                    <a:pt x="432817" y="4753361"/>
                  </a:cubicBezTo>
                  <a:lnTo>
                    <a:pt x="437043" y="4757128"/>
                  </a:lnTo>
                  <a:lnTo>
                    <a:pt x="393339" y="4809243"/>
                  </a:lnTo>
                  <a:lnTo>
                    <a:pt x="316280" y="4730599"/>
                  </a:lnTo>
                  <a:cubicBezTo>
                    <a:pt x="228451" y="4632436"/>
                    <a:pt x="156043" y="4523978"/>
                    <a:pt x="102021" y="4404210"/>
                  </a:cubicBezTo>
                  <a:cubicBezTo>
                    <a:pt x="-16002" y="4141676"/>
                    <a:pt x="-25657" y="3905829"/>
                    <a:pt x="42457" y="3693267"/>
                  </a:cubicBezTo>
                  <a:close/>
                  <a:moveTo>
                    <a:pt x="929004" y="2786814"/>
                  </a:moveTo>
                  <a:lnTo>
                    <a:pt x="956746" y="2834023"/>
                  </a:lnTo>
                  <a:lnTo>
                    <a:pt x="807170" y="2926453"/>
                  </a:lnTo>
                  <a:cubicBezTo>
                    <a:pt x="608715" y="3055790"/>
                    <a:pt x="424743" y="3204817"/>
                    <a:pt x="289168" y="3374474"/>
                  </a:cubicBezTo>
                  <a:lnTo>
                    <a:pt x="202845" y="3497409"/>
                  </a:lnTo>
                  <a:lnTo>
                    <a:pt x="145829" y="3472437"/>
                  </a:lnTo>
                  <a:lnTo>
                    <a:pt x="199129" y="3391464"/>
                  </a:lnTo>
                  <a:cubicBezTo>
                    <a:pt x="360399" y="3169649"/>
                    <a:pt x="606694" y="2977213"/>
                    <a:pt x="889422" y="2808754"/>
                  </a:cubicBezTo>
                  <a:close/>
                  <a:moveTo>
                    <a:pt x="1866690" y="2342652"/>
                  </a:moveTo>
                  <a:lnTo>
                    <a:pt x="1887488" y="2393291"/>
                  </a:lnTo>
                  <a:lnTo>
                    <a:pt x="1840098" y="2412028"/>
                  </a:lnTo>
                  <a:cubicBezTo>
                    <a:pt x="1736774" y="2453321"/>
                    <a:pt x="1640084" y="2493135"/>
                    <a:pt x="1553013" y="2531900"/>
                  </a:cubicBezTo>
                  <a:cubicBezTo>
                    <a:pt x="1462182" y="2572691"/>
                    <a:pt x="1364371" y="2618110"/>
                    <a:pt x="1263822" y="2668275"/>
                  </a:cubicBezTo>
                  <a:lnTo>
                    <a:pt x="1050436" y="2783374"/>
                  </a:lnTo>
                  <a:lnTo>
                    <a:pt x="1022313" y="2735091"/>
                  </a:lnTo>
                  <a:lnTo>
                    <a:pt x="1139549" y="2670106"/>
                  </a:lnTo>
                  <a:cubicBezTo>
                    <a:pt x="1310738" y="2581420"/>
                    <a:pt x="1489289" y="2500060"/>
                    <a:pt x="1666136" y="2425016"/>
                  </a:cubicBezTo>
                  <a:close/>
                  <a:moveTo>
                    <a:pt x="2691412" y="2019045"/>
                  </a:moveTo>
                  <a:lnTo>
                    <a:pt x="2709493" y="2058447"/>
                  </a:lnTo>
                  <a:lnTo>
                    <a:pt x="2515802" y="2143103"/>
                  </a:lnTo>
                  <a:cubicBezTo>
                    <a:pt x="2338903" y="2216486"/>
                    <a:pt x="2163509" y="2284612"/>
                    <a:pt x="1999688" y="2348928"/>
                  </a:cubicBezTo>
                  <a:lnTo>
                    <a:pt x="1967235" y="2361760"/>
                  </a:lnTo>
                  <a:lnTo>
                    <a:pt x="1946919" y="2310047"/>
                  </a:lnTo>
                  <a:lnTo>
                    <a:pt x="2182498" y="2217829"/>
                  </a:lnTo>
                  <a:cubicBezTo>
                    <a:pt x="2346871" y="2154412"/>
                    <a:pt x="2500473" y="2096303"/>
                    <a:pt x="2634236" y="2042495"/>
                  </a:cubicBezTo>
                  <a:close/>
                  <a:moveTo>
                    <a:pt x="3419929" y="1652893"/>
                  </a:moveTo>
                  <a:lnTo>
                    <a:pt x="3435936" y="1679865"/>
                  </a:lnTo>
                  <a:lnTo>
                    <a:pt x="3366230" y="1725659"/>
                  </a:lnTo>
                  <a:cubicBezTo>
                    <a:pt x="3212281" y="1820595"/>
                    <a:pt x="3043056" y="1907857"/>
                    <a:pt x="2868625" y="1988895"/>
                  </a:cubicBezTo>
                  <a:lnTo>
                    <a:pt x="2779467" y="2027864"/>
                  </a:lnTo>
                  <a:lnTo>
                    <a:pt x="2761652" y="1989574"/>
                  </a:lnTo>
                  <a:lnTo>
                    <a:pt x="2818870" y="1964884"/>
                  </a:lnTo>
                  <a:cubicBezTo>
                    <a:pt x="2942679" y="1909918"/>
                    <a:pt x="3080517" y="1845984"/>
                    <a:pt x="3218283" y="1771311"/>
                  </a:cubicBezTo>
                  <a:close/>
                  <a:moveTo>
                    <a:pt x="3856693" y="1280930"/>
                  </a:moveTo>
                  <a:lnTo>
                    <a:pt x="3878857" y="1298486"/>
                  </a:lnTo>
                  <a:lnTo>
                    <a:pt x="3876698" y="1301552"/>
                  </a:lnTo>
                  <a:cubicBezTo>
                    <a:pt x="3781380" y="1419528"/>
                    <a:pt x="3657364" y="1527897"/>
                    <a:pt x="3514716" y="1628110"/>
                  </a:cubicBezTo>
                  <a:lnTo>
                    <a:pt x="3492103" y="1642966"/>
                  </a:lnTo>
                  <a:lnTo>
                    <a:pt x="3475028" y="1614196"/>
                  </a:lnTo>
                  <a:lnTo>
                    <a:pt x="3617263" y="1513296"/>
                  </a:lnTo>
                  <a:cubicBezTo>
                    <a:pt x="3679023" y="1464333"/>
                    <a:pt x="3737239" y="1412242"/>
                    <a:pt x="3790149" y="1356801"/>
                  </a:cubicBezTo>
                  <a:close/>
                  <a:moveTo>
                    <a:pt x="4049529" y="911879"/>
                  </a:moveTo>
                  <a:lnTo>
                    <a:pt x="4075412" y="916031"/>
                  </a:lnTo>
                  <a:lnTo>
                    <a:pt x="4071869" y="931641"/>
                  </a:lnTo>
                  <a:cubicBezTo>
                    <a:pt x="4049346" y="1012031"/>
                    <a:pt x="4013278" y="1094833"/>
                    <a:pt x="3962076" y="1180319"/>
                  </a:cubicBezTo>
                  <a:lnTo>
                    <a:pt x="3914053" y="1248509"/>
                  </a:lnTo>
                  <a:lnTo>
                    <a:pt x="3893587" y="1232095"/>
                  </a:lnTo>
                  <a:lnTo>
                    <a:pt x="3931196" y="1180211"/>
                  </a:lnTo>
                  <a:cubicBezTo>
                    <a:pt x="3971731" y="1117849"/>
                    <a:pt x="4005196" y="1051917"/>
                    <a:pt x="4029829" y="982194"/>
                  </a:cubicBezTo>
                  <a:close/>
                  <a:moveTo>
                    <a:pt x="4087808" y="593511"/>
                  </a:moveTo>
                  <a:lnTo>
                    <a:pt x="4093474" y="622281"/>
                  </a:lnTo>
                  <a:cubicBezTo>
                    <a:pt x="4104254" y="696733"/>
                    <a:pt x="4103603" y="773228"/>
                    <a:pt x="4089935" y="852043"/>
                  </a:cubicBezTo>
                  <a:lnTo>
                    <a:pt x="4087219" y="864013"/>
                  </a:lnTo>
                  <a:lnTo>
                    <a:pt x="4061852" y="860755"/>
                  </a:lnTo>
                  <a:lnTo>
                    <a:pt x="4075471" y="761421"/>
                  </a:lnTo>
                  <a:cubicBezTo>
                    <a:pt x="4078364" y="721499"/>
                    <a:pt x="4078075" y="683239"/>
                    <a:pt x="4074987" y="646404"/>
                  </a:cubicBezTo>
                  <a:lnTo>
                    <a:pt x="4067029" y="597339"/>
                  </a:lnTo>
                  <a:close/>
                  <a:moveTo>
                    <a:pt x="4011395" y="373947"/>
                  </a:moveTo>
                  <a:lnTo>
                    <a:pt x="4028427" y="404785"/>
                  </a:lnTo>
                  <a:cubicBezTo>
                    <a:pt x="4049797" y="451877"/>
                    <a:pt x="4066792" y="499755"/>
                    <a:pt x="4078941" y="548501"/>
                  </a:cubicBezTo>
                  <a:lnTo>
                    <a:pt x="4080499" y="556408"/>
                  </a:lnTo>
                  <a:lnTo>
                    <a:pt x="4060972" y="560005"/>
                  </a:lnTo>
                  <a:lnTo>
                    <a:pt x="4057716" y="539931"/>
                  </a:lnTo>
                  <a:cubicBezTo>
                    <a:pt x="4049418" y="505704"/>
                    <a:pt x="4038706" y="472661"/>
                    <a:pt x="4025964" y="440563"/>
                  </a:cubicBezTo>
                  <a:lnTo>
                    <a:pt x="3997595" y="380051"/>
                  </a:lnTo>
                  <a:close/>
                  <a:moveTo>
                    <a:pt x="3901155" y="197856"/>
                  </a:moveTo>
                  <a:lnTo>
                    <a:pt x="3951662" y="265789"/>
                  </a:lnTo>
                  <a:lnTo>
                    <a:pt x="3997798" y="349324"/>
                  </a:lnTo>
                  <a:lnTo>
                    <a:pt x="3985699" y="354676"/>
                  </a:lnTo>
                  <a:lnTo>
                    <a:pt x="3982036" y="346863"/>
                  </a:lnTo>
                  <a:cubicBezTo>
                    <a:pt x="3965620" y="316415"/>
                    <a:pt x="3947559" y="286672"/>
                    <a:pt x="3928236" y="257395"/>
                  </a:cubicBezTo>
                  <a:lnTo>
                    <a:pt x="3891077" y="204911"/>
                  </a:lnTo>
                  <a:close/>
                  <a:moveTo>
                    <a:pt x="3831079" y="108914"/>
                  </a:moveTo>
                  <a:lnTo>
                    <a:pt x="3851464" y="131023"/>
                  </a:lnTo>
                  <a:lnTo>
                    <a:pt x="3891271" y="184563"/>
                  </a:lnTo>
                  <a:lnTo>
                    <a:pt x="3881402" y="191248"/>
                  </a:lnTo>
                  <a:lnTo>
                    <a:pt x="3866868" y="170720"/>
                  </a:lnTo>
                  <a:lnTo>
                    <a:pt x="3823189" y="115974"/>
                  </a:lnTo>
                  <a:close/>
                  <a:moveTo>
                    <a:pt x="3730658" y="0"/>
                  </a:moveTo>
                  <a:lnTo>
                    <a:pt x="3822781" y="99914"/>
                  </a:lnTo>
                  <a:lnTo>
                    <a:pt x="3814969" y="10567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44546A"/>
                </a:solidFill>
                <a:effectLst/>
                <a:uLnTx/>
                <a:uFillTx/>
                <a:latin typeface="Calibri" panose="020F0502020204030204"/>
                <a:ea typeface="微软雅黑" panose="020B0503020204020204" charset="-122"/>
                <a:cs typeface="+mn-ea"/>
                <a:sym typeface="+mn-lt"/>
              </a:endParaRPr>
            </a:p>
          </p:txBody>
        </p:sp>
        <p:sp>
          <p:nvSpPr>
            <p:cNvPr id="28" name="Freeform 21"/>
            <p:cNvSpPr/>
            <p:nvPr/>
          </p:nvSpPr>
          <p:spPr bwMode="auto">
            <a:xfrm>
              <a:off x="10527058" y="5580009"/>
              <a:ext cx="471838" cy="430541"/>
            </a:xfrm>
            <a:custGeom>
              <a:avLst/>
              <a:gdLst>
                <a:gd name="T0" fmla="*/ 0 w 537"/>
                <a:gd name="T1" fmla="*/ 490 h 490"/>
                <a:gd name="T2" fmla="*/ 339 w 537"/>
                <a:gd name="T3" fmla="*/ 0 h 490"/>
                <a:gd name="T4" fmla="*/ 537 w 537"/>
                <a:gd name="T5" fmla="*/ 130 h 490"/>
                <a:gd name="T6" fmla="*/ 433 w 537"/>
                <a:gd name="T7" fmla="*/ 426 h 490"/>
                <a:gd name="T8" fmla="*/ 0 w 537"/>
                <a:gd name="T9" fmla="*/ 490 h 490"/>
              </a:gdLst>
              <a:ahLst/>
              <a:cxnLst>
                <a:cxn ang="0">
                  <a:pos x="T0" y="T1"/>
                </a:cxn>
                <a:cxn ang="0">
                  <a:pos x="T2" y="T3"/>
                </a:cxn>
                <a:cxn ang="0">
                  <a:pos x="T4" y="T5"/>
                </a:cxn>
                <a:cxn ang="0">
                  <a:pos x="T6" y="T7"/>
                </a:cxn>
                <a:cxn ang="0">
                  <a:pos x="T8" y="T9"/>
                </a:cxn>
              </a:cxnLst>
              <a:rect l="0" t="0" r="r" b="b"/>
              <a:pathLst>
                <a:path w="537" h="490">
                  <a:moveTo>
                    <a:pt x="0" y="490"/>
                  </a:moveTo>
                  <a:lnTo>
                    <a:pt x="339" y="0"/>
                  </a:lnTo>
                  <a:lnTo>
                    <a:pt x="537" y="130"/>
                  </a:lnTo>
                  <a:lnTo>
                    <a:pt x="433" y="426"/>
                  </a:lnTo>
                  <a:lnTo>
                    <a:pt x="0" y="490"/>
                  </a:lnTo>
                  <a:close/>
                </a:path>
              </a:pathLst>
            </a:custGeom>
            <a:solidFill>
              <a:srgbClr val="6C79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44546A"/>
                </a:solidFill>
                <a:effectLst/>
                <a:uLnTx/>
                <a:uFillTx/>
                <a:latin typeface="Calibri" panose="020F0502020204030204"/>
                <a:ea typeface="微软雅黑" panose="020B0503020204020204" charset="-122"/>
                <a:cs typeface="+mn-ea"/>
                <a:sym typeface="+mn-lt"/>
              </a:endParaRPr>
            </a:p>
          </p:txBody>
        </p:sp>
      </p:grpSp>
      <p:grpSp>
        <p:nvGrpSpPr>
          <p:cNvPr id="29" name="Group 8"/>
          <p:cNvGrpSpPr/>
          <p:nvPr/>
        </p:nvGrpSpPr>
        <p:grpSpPr>
          <a:xfrm>
            <a:off x="8738503" y="2270227"/>
            <a:ext cx="165305" cy="143131"/>
            <a:chOff x="9322422" y="1072507"/>
            <a:chExt cx="216149" cy="187154"/>
          </a:xfrm>
        </p:grpSpPr>
        <p:sp>
          <p:nvSpPr>
            <p:cNvPr id="30" name="Freeform 22"/>
            <p:cNvSpPr/>
            <p:nvPr/>
          </p:nvSpPr>
          <p:spPr bwMode="auto">
            <a:xfrm>
              <a:off x="9467400" y="1081293"/>
              <a:ext cx="36024" cy="43054"/>
            </a:xfrm>
            <a:custGeom>
              <a:avLst/>
              <a:gdLst>
                <a:gd name="T0" fmla="*/ 41 w 41"/>
                <a:gd name="T1" fmla="*/ 0 h 49"/>
                <a:gd name="T2" fmla="*/ 0 w 41"/>
                <a:gd name="T3" fmla="*/ 0 h 49"/>
                <a:gd name="T4" fmla="*/ 0 w 41"/>
                <a:gd name="T5" fmla="*/ 16 h 49"/>
                <a:gd name="T6" fmla="*/ 41 w 41"/>
                <a:gd name="T7" fmla="*/ 49 h 49"/>
                <a:gd name="T8" fmla="*/ 41 w 41"/>
                <a:gd name="T9" fmla="*/ 0 h 49"/>
              </a:gdLst>
              <a:ahLst/>
              <a:cxnLst>
                <a:cxn ang="0">
                  <a:pos x="T0" y="T1"/>
                </a:cxn>
                <a:cxn ang="0">
                  <a:pos x="T2" y="T3"/>
                </a:cxn>
                <a:cxn ang="0">
                  <a:pos x="T4" y="T5"/>
                </a:cxn>
                <a:cxn ang="0">
                  <a:pos x="T6" y="T7"/>
                </a:cxn>
                <a:cxn ang="0">
                  <a:pos x="T8" y="T9"/>
                </a:cxn>
              </a:cxnLst>
              <a:rect l="0" t="0" r="r" b="b"/>
              <a:pathLst>
                <a:path w="41" h="49">
                  <a:moveTo>
                    <a:pt x="41" y="0"/>
                  </a:moveTo>
                  <a:lnTo>
                    <a:pt x="0" y="0"/>
                  </a:lnTo>
                  <a:lnTo>
                    <a:pt x="0" y="16"/>
                  </a:lnTo>
                  <a:lnTo>
                    <a:pt x="41" y="49"/>
                  </a:lnTo>
                  <a:lnTo>
                    <a:pt x="41" y="0"/>
                  </a:lnTo>
                  <a:close/>
                </a:path>
              </a:pathLst>
            </a:custGeom>
            <a:solidFill>
              <a:srgbClr val="6C79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44546A"/>
                </a:solidFill>
                <a:effectLst/>
                <a:uLnTx/>
                <a:uFillTx/>
                <a:latin typeface="Calibri" panose="020F0502020204030204"/>
                <a:ea typeface="微软雅黑" panose="020B0503020204020204" charset="-122"/>
                <a:cs typeface="+mn-ea"/>
                <a:sym typeface="+mn-lt"/>
              </a:endParaRPr>
            </a:p>
          </p:txBody>
        </p:sp>
        <p:sp>
          <p:nvSpPr>
            <p:cNvPr id="31" name="Freeform 23"/>
            <p:cNvSpPr/>
            <p:nvPr/>
          </p:nvSpPr>
          <p:spPr bwMode="auto">
            <a:xfrm>
              <a:off x="9357568" y="1118197"/>
              <a:ext cx="145857" cy="141464"/>
            </a:xfrm>
            <a:custGeom>
              <a:avLst/>
              <a:gdLst>
                <a:gd name="T0" fmla="*/ 166 w 166"/>
                <a:gd name="T1" fmla="*/ 85 h 161"/>
                <a:gd name="T2" fmla="*/ 166 w 166"/>
                <a:gd name="T3" fmla="*/ 69 h 161"/>
                <a:gd name="T4" fmla="*/ 125 w 166"/>
                <a:gd name="T5" fmla="*/ 36 h 161"/>
                <a:gd name="T6" fmla="*/ 83 w 166"/>
                <a:gd name="T7" fmla="*/ 0 h 161"/>
                <a:gd name="T8" fmla="*/ 0 w 166"/>
                <a:gd name="T9" fmla="*/ 69 h 161"/>
                <a:gd name="T10" fmla="*/ 0 w 166"/>
                <a:gd name="T11" fmla="*/ 161 h 161"/>
                <a:gd name="T12" fmla="*/ 52 w 166"/>
                <a:gd name="T13" fmla="*/ 161 h 161"/>
                <a:gd name="T14" fmla="*/ 52 w 166"/>
                <a:gd name="T15" fmla="*/ 69 h 161"/>
                <a:gd name="T16" fmla="*/ 114 w 166"/>
                <a:gd name="T17" fmla="*/ 69 h 161"/>
                <a:gd name="T18" fmla="*/ 114 w 166"/>
                <a:gd name="T19" fmla="*/ 161 h 161"/>
                <a:gd name="T20" fmla="*/ 166 w 166"/>
                <a:gd name="T21" fmla="*/ 161 h 161"/>
                <a:gd name="T22" fmla="*/ 166 w 166"/>
                <a:gd name="T23" fmla="*/ 8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6" h="161">
                  <a:moveTo>
                    <a:pt x="166" y="85"/>
                  </a:moveTo>
                  <a:lnTo>
                    <a:pt x="166" y="69"/>
                  </a:lnTo>
                  <a:lnTo>
                    <a:pt x="125" y="36"/>
                  </a:lnTo>
                  <a:lnTo>
                    <a:pt x="83" y="0"/>
                  </a:lnTo>
                  <a:lnTo>
                    <a:pt x="0" y="69"/>
                  </a:lnTo>
                  <a:lnTo>
                    <a:pt x="0" y="161"/>
                  </a:lnTo>
                  <a:lnTo>
                    <a:pt x="52" y="161"/>
                  </a:lnTo>
                  <a:lnTo>
                    <a:pt x="52" y="69"/>
                  </a:lnTo>
                  <a:lnTo>
                    <a:pt x="114" y="69"/>
                  </a:lnTo>
                  <a:lnTo>
                    <a:pt x="114" y="161"/>
                  </a:lnTo>
                  <a:lnTo>
                    <a:pt x="166" y="161"/>
                  </a:lnTo>
                  <a:lnTo>
                    <a:pt x="166" y="85"/>
                  </a:lnTo>
                  <a:close/>
                </a:path>
              </a:pathLst>
            </a:custGeom>
            <a:solidFill>
              <a:srgbClr val="6C79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44546A"/>
                </a:solidFill>
                <a:effectLst/>
                <a:uLnTx/>
                <a:uFillTx/>
                <a:latin typeface="Calibri" panose="020F0502020204030204"/>
                <a:ea typeface="微软雅黑" panose="020B0503020204020204" charset="-122"/>
                <a:cs typeface="+mn-ea"/>
                <a:sym typeface="+mn-lt"/>
              </a:endParaRPr>
            </a:p>
          </p:txBody>
        </p:sp>
        <p:sp>
          <p:nvSpPr>
            <p:cNvPr id="32" name="Freeform 24"/>
            <p:cNvSpPr/>
            <p:nvPr/>
          </p:nvSpPr>
          <p:spPr bwMode="auto">
            <a:xfrm>
              <a:off x="9322422" y="1072507"/>
              <a:ext cx="216149" cy="109832"/>
            </a:xfrm>
            <a:custGeom>
              <a:avLst/>
              <a:gdLst>
                <a:gd name="T0" fmla="*/ 40 w 246"/>
                <a:gd name="T1" fmla="*/ 111 h 125"/>
                <a:gd name="T2" fmla="*/ 123 w 246"/>
                <a:gd name="T3" fmla="*/ 45 h 125"/>
                <a:gd name="T4" fmla="*/ 165 w 246"/>
                <a:gd name="T5" fmla="*/ 78 h 125"/>
                <a:gd name="T6" fmla="*/ 206 w 246"/>
                <a:gd name="T7" fmla="*/ 111 h 125"/>
                <a:gd name="T8" fmla="*/ 224 w 246"/>
                <a:gd name="T9" fmla="*/ 125 h 125"/>
                <a:gd name="T10" fmla="*/ 246 w 246"/>
                <a:gd name="T11" fmla="*/ 102 h 125"/>
                <a:gd name="T12" fmla="*/ 206 w 246"/>
                <a:gd name="T13" fmla="*/ 69 h 125"/>
                <a:gd name="T14" fmla="*/ 165 w 246"/>
                <a:gd name="T15" fmla="*/ 36 h 125"/>
                <a:gd name="T16" fmla="*/ 123 w 246"/>
                <a:gd name="T17" fmla="*/ 0 h 125"/>
                <a:gd name="T18" fmla="*/ 0 w 246"/>
                <a:gd name="T19" fmla="*/ 102 h 125"/>
                <a:gd name="T20" fmla="*/ 21 w 246"/>
                <a:gd name="T21" fmla="*/ 125 h 125"/>
                <a:gd name="T22" fmla="*/ 40 w 246"/>
                <a:gd name="T23" fmla="*/ 11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6" h="125">
                  <a:moveTo>
                    <a:pt x="40" y="111"/>
                  </a:moveTo>
                  <a:lnTo>
                    <a:pt x="123" y="45"/>
                  </a:lnTo>
                  <a:lnTo>
                    <a:pt x="165" y="78"/>
                  </a:lnTo>
                  <a:lnTo>
                    <a:pt x="206" y="111"/>
                  </a:lnTo>
                  <a:lnTo>
                    <a:pt x="224" y="125"/>
                  </a:lnTo>
                  <a:lnTo>
                    <a:pt x="246" y="102"/>
                  </a:lnTo>
                  <a:lnTo>
                    <a:pt x="206" y="69"/>
                  </a:lnTo>
                  <a:lnTo>
                    <a:pt x="165" y="36"/>
                  </a:lnTo>
                  <a:lnTo>
                    <a:pt x="123" y="0"/>
                  </a:lnTo>
                  <a:lnTo>
                    <a:pt x="0" y="102"/>
                  </a:lnTo>
                  <a:lnTo>
                    <a:pt x="21" y="125"/>
                  </a:lnTo>
                  <a:lnTo>
                    <a:pt x="40" y="111"/>
                  </a:lnTo>
                  <a:close/>
                </a:path>
              </a:pathLst>
            </a:custGeom>
            <a:solidFill>
              <a:srgbClr val="6C79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44546A"/>
                </a:solidFill>
                <a:effectLst/>
                <a:uLnTx/>
                <a:uFillTx/>
                <a:latin typeface="Calibri" panose="020F0502020204030204"/>
                <a:ea typeface="微软雅黑" panose="020B0503020204020204" charset="-122"/>
                <a:cs typeface="+mn-ea"/>
                <a:sym typeface="+mn-lt"/>
              </a:endParaRPr>
            </a:p>
          </p:txBody>
        </p:sp>
      </p:grpSp>
      <p:sp>
        <p:nvSpPr>
          <p:cNvPr id="33" name="Freeform 25"/>
          <p:cNvSpPr/>
          <p:nvPr/>
        </p:nvSpPr>
        <p:spPr bwMode="auto">
          <a:xfrm>
            <a:off x="8108864" y="2496010"/>
            <a:ext cx="521452" cy="182777"/>
          </a:xfrm>
          <a:custGeom>
            <a:avLst/>
            <a:gdLst>
              <a:gd name="T0" fmla="*/ 250 w 328"/>
              <a:gd name="T1" fmla="*/ 65 h 115"/>
              <a:gd name="T2" fmla="*/ 274 w 328"/>
              <a:gd name="T3" fmla="*/ 115 h 115"/>
              <a:gd name="T4" fmla="*/ 165 w 328"/>
              <a:gd name="T5" fmla="*/ 65 h 115"/>
              <a:gd name="T6" fmla="*/ 24 w 328"/>
              <a:gd name="T7" fmla="*/ 33 h 115"/>
              <a:gd name="T8" fmla="*/ 122 w 328"/>
              <a:gd name="T9" fmla="*/ 0 h 115"/>
              <a:gd name="T10" fmla="*/ 308 w 328"/>
              <a:gd name="T11" fmla="*/ 33 h 115"/>
              <a:gd name="T12" fmla="*/ 250 w 328"/>
              <a:gd name="T13" fmla="*/ 65 h 115"/>
            </a:gdLst>
            <a:ahLst/>
            <a:cxnLst>
              <a:cxn ang="0">
                <a:pos x="T0" y="T1"/>
              </a:cxn>
              <a:cxn ang="0">
                <a:pos x="T2" y="T3"/>
              </a:cxn>
              <a:cxn ang="0">
                <a:pos x="T4" y="T5"/>
              </a:cxn>
              <a:cxn ang="0">
                <a:pos x="T6" y="T7"/>
              </a:cxn>
              <a:cxn ang="0">
                <a:pos x="T8" y="T9"/>
              </a:cxn>
              <a:cxn ang="0">
                <a:pos x="T10" y="T11"/>
              </a:cxn>
              <a:cxn ang="0">
                <a:pos x="T12" y="T13"/>
              </a:cxn>
            </a:cxnLst>
            <a:rect l="0" t="0" r="r" b="b"/>
            <a:pathLst>
              <a:path w="328" h="115">
                <a:moveTo>
                  <a:pt x="250" y="65"/>
                </a:moveTo>
                <a:cubicBezTo>
                  <a:pt x="274" y="115"/>
                  <a:pt x="274" y="115"/>
                  <a:pt x="274" y="115"/>
                </a:cubicBezTo>
                <a:cubicBezTo>
                  <a:pt x="165" y="65"/>
                  <a:pt x="165" y="65"/>
                  <a:pt x="165" y="65"/>
                </a:cubicBezTo>
                <a:cubicBezTo>
                  <a:pt x="102" y="61"/>
                  <a:pt x="44" y="48"/>
                  <a:pt x="24" y="33"/>
                </a:cubicBezTo>
                <a:cubicBezTo>
                  <a:pt x="0" y="15"/>
                  <a:pt x="44" y="0"/>
                  <a:pt x="122" y="0"/>
                </a:cubicBezTo>
                <a:cubicBezTo>
                  <a:pt x="201" y="0"/>
                  <a:pt x="284" y="15"/>
                  <a:pt x="308" y="33"/>
                </a:cubicBezTo>
                <a:cubicBezTo>
                  <a:pt x="328" y="48"/>
                  <a:pt x="302" y="61"/>
                  <a:pt x="250" y="65"/>
                </a:cubicBezTo>
                <a:close/>
              </a:path>
            </a:pathLst>
          </a:custGeom>
          <a:solidFill>
            <a:srgbClr val="D0DB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44546A"/>
              </a:solidFill>
              <a:effectLst/>
              <a:uLnTx/>
              <a:uFillTx/>
              <a:latin typeface="Calibri" panose="020F0502020204030204"/>
              <a:ea typeface="微软雅黑" panose="020B0503020204020204" charset="-122"/>
              <a:cs typeface="+mn-ea"/>
              <a:sym typeface="+mn-lt"/>
            </a:endParaRPr>
          </a:p>
        </p:txBody>
      </p:sp>
      <p:grpSp>
        <p:nvGrpSpPr>
          <p:cNvPr id="34" name="Group 13"/>
          <p:cNvGrpSpPr/>
          <p:nvPr/>
        </p:nvGrpSpPr>
        <p:grpSpPr>
          <a:xfrm>
            <a:off x="7954982" y="2680131"/>
            <a:ext cx="153882" cy="129019"/>
            <a:chOff x="8297910" y="1608487"/>
            <a:chExt cx="201212" cy="168702"/>
          </a:xfrm>
        </p:grpSpPr>
        <p:sp>
          <p:nvSpPr>
            <p:cNvPr id="35" name="Freeform 29"/>
            <p:cNvSpPr/>
            <p:nvPr/>
          </p:nvSpPr>
          <p:spPr bwMode="auto">
            <a:xfrm>
              <a:off x="8297910" y="1725348"/>
              <a:ext cx="201212" cy="51841"/>
            </a:xfrm>
            <a:custGeom>
              <a:avLst/>
              <a:gdLst>
                <a:gd name="T0" fmla="*/ 149 w 229"/>
                <a:gd name="T1" fmla="*/ 31 h 59"/>
                <a:gd name="T2" fmla="*/ 78 w 229"/>
                <a:gd name="T3" fmla="*/ 31 h 59"/>
                <a:gd name="T4" fmla="*/ 78 w 229"/>
                <a:gd name="T5" fmla="*/ 0 h 59"/>
                <a:gd name="T6" fmla="*/ 0 w 229"/>
                <a:gd name="T7" fmla="*/ 0 h 59"/>
                <a:gd name="T8" fmla="*/ 0 w 229"/>
                <a:gd name="T9" fmla="*/ 59 h 59"/>
                <a:gd name="T10" fmla="*/ 229 w 229"/>
                <a:gd name="T11" fmla="*/ 59 h 59"/>
                <a:gd name="T12" fmla="*/ 229 w 229"/>
                <a:gd name="T13" fmla="*/ 0 h 59"/>
                <a:gd name="T14" fmla="*/ 149 w 229"/>
                <a:gd name="T15" fmla="*/ 0 h 59"/>
                <a:gd name="T16" fmla="*/ 149 w 229"/>
                <a:gd name="T17" fmla="*/ 3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 h="59">
                  <a:moveTo>
                    <a:pt x="149" y="31"/>
                  </a:moveTo>
                  <a:lnTo>
                    <a:pt x="78" y="31"/>
                  </a:lnTo>
                  <a:lnTo>
                    <a:pt x="78" y="0"/>
                  </a:lnTo>
                  <a:lnTo>
                    <a:pt x="0" y="0"/>
                  </a:lnTo>
                  <a:lnTo>
                    <a:pt x="0" y="59"/>
                  </a:lnTo>
                  <a:lnTo>
                    <a:pt x="229" y="59"/>
                  </a:lnTo>
                  <a:lnTo>
                    <a:pt x="229" y="0"/>
                  </a:lnTo>
                  <a:lnTo>
                    <a:pt x="149" y="0"/>
                  </a:lnTo>
                  <a:lnTo>
                    <a:pt x="149" y="31"/>
                  </a:lnTo>
                  <a:close/>
                </a:path>
              </a:pathLst>
            </a:custGeom>
            <a:solidFill>
              <a:srgbClr val="6C79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44546A"/>
                </a:solidFill>
                <a:effectLst/>
                <a:uLnTx/>
                <a:uFillTx/>
                <a:latin typeface="Calibri" panose="020F0502020204030204"/>
                <a:ea typeface="微软雅黑" panose="020B0503020204020204" charset="-122"/>
                <a:cs typeface="+mn-ea"/>
                <a:sym typeface="+mn-lt"/>
              </a:endParaRPr>
            </a:p>
          </p:txBody>
        </p:sp>
        <p:sp>
          <p:nvSpPr>
            <p:cNvPr id="36" name="Rectangle 30"/>
            <p:cNvSpPr>
              <a:spLocks noChangeArrowheads="1"/>
            </p:cNvSpPr>
            <p:nvPr/>
          </p:nvSpPr>
          <p:spPr bwMode="auto">
            <a:xfrm>
              <a:off x="8378746" y="1725348"/>
              <a:ext cx="37782" cy="16694"/>
            </a:xfrm>
            <a:prstGeom prst="rect">
              <a:avLst/>
            </a:prstGeom>
            <a:solidFill>
              <a:srgbClr val="6C79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44546A"/>
                </a:solidFill>
                <a:effectLst/>
                <a:uLnTx/>
                <a:uFillTx/>
                <a:latin typeface="Calibri" panose="020F0502020204030204"/>
                <a:ea typeface="微软雅黑" panose="020B0503020204020204" charset="-122"/>
                <a:cs typeface="+mn-ea"/>
                <a:sym typeface="+mn-lt"/>
              </a:endParaRPr>
            </a:p>
          </p:txBody>
        </p:sp>
        <p:sp>
          <p:nvSpPr>
            <p:cNvPr id="37" name="Freeform 31"/>
            <p:cNvSpPr>
              <a:spLocks noEditPoints="1"/>
            </p:cNvSpPr>
            <p:nvPr/>
          </p:nvSpPr>
          <p:spPr bwMode="auto">
            <a:xfrm>
              <a:off x="8297910" y="1608487"/>
              <a:ext cx="201212" cy="106317"/>
            </a:xfrm>
            <a:custGeom>
              <a:avLst/>
              <a:gdLst>
                <a:gd name="T0" fmla="*/ 170 w 229"/>
                <a:gd name="T1" fmla="*/ 0 h 121"/>
                <a:gd name="T2" fmla="*/ 114 w 229"/>
                <a:gd name="T3" fmla="*/ 0 h 121"/>
                <a:gd name="T4" fmla="*/ 114 w 229"/>
                <a:gd name="T5" fmla="*/ 19 h 121"/>
                <a:gd name="T6" fmla="*/ 151 w 229"/>
                <a:gd name="T7" fmla="*/ 19 h 121"/>
                <a:gd name="T8" fmla="*/ 151 w 229"/>
                <a:gd name="T9" fmla="*/ 43 h 121"/>
                <a:gd name="T10" fmla="*/ 114 w 229"/>
                <a:gd name="T11" fmla="*/ 43 h 121"/>
                <a:gd name="T12" fmla="*/ 114 w 229"/>
                <a:gd name="T13" fmla="*/ 121 h 121"/>
                <a:gd name="T14" fmla="*/ 149 w 229"/>
                <a:gd name="T15" fmla="*/ 121 h 121"/>
                <a:gd name="T16" fmla="*/ 229 w 229"/>
                <a:gd name="T17" fmla="*/ 121 h 121"/>
                <a:gd name="T18" fmla="*/ 229 w 229"/>
                <a:gd name="T19" fmla="*/ 43 h 121"/>
                <a:gd name="T20" fmla="*/ 170 w 229"/>
                <a:gd name="T21" fmla="*/ 43 h 121"/>
                <a:gd name="T22" fmla="*/ 170 w 229"/>
                <a:gd name="T23" fmla="*/ 0 h 121"/>
                <a:gd name="T24" fmla="*/ 114 w 229"/>
                <a:gd name="T25" fmla="*/ 0 h 121"/>
                <a:gd name="T26" fmla="*/ 57 w 229"/>
                <a:gd name="T27" fmla="*/ 0 h 121"/>
                <a:gd name="T28" fmla="*/ 57 w 229"/>
                <a:gd name="T29" fmla="*/ 43 h 121"/>
                <a:gd name="T30" fmla="*/ 0 w 229"/>
                <a:gd name="T31" fmla="*/ 43 h 121"/>
                <a:gd name="T32" fmla="*/ 0 w 229"/>
                <a:gd name="T33" fmla="*/ 121 h 121"/>
                <a:gd name="T34" fmla="*/ 78 w 229"/>
                <a:gd name="T35" fmla="*/ 121 h 121"/>
                <a:gd name="T36" fmla="*/ 114 w 229"/>
                <a:gd name="T37" fmla="*/ 121 h 121"/>
                <a:gd name="T38" fmla="*/ 114 w 229"/>
                <a:gd name="T39" fmla="*/ 43 h 121"/>
                <a:gd name="T40" fmla="*/ 78 w 229"/>
                <a:gd name="T41" fmla="*/ 43 h 121"/>
                <a:gd name="T42" fmla="*/ 78 w 229"/>
                <a:gd name="T43" fmla="*/ 43 h 121"/>
                <a:gd name="T44" fmla="*/ 78 w 229"/>
                <a:gd name="T45" fmla="*/ 19 h 121"/>
                <a:gd name="T46" fmla="*/ 114 w 229"/>
                <a:gd name="T47" fmla="*/ 19 h 121"/>
                <a:gd name="T48" fmla="*/ 114 w 229"/>
                <a:gd name="T49"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9" h="121">
                  <a:moveTo>
                    <a:pt x="170" y="0"/>
                  </a:moveTo>
                  <a:lnTo>
                    <a:pt x="114" y="0"/>
                  </a:lnTo>
                  <a:lnTo>
                    <a:pt x="114" y="19"/>
                  </a:lnTo>
                  <a:lnTo>
                    <a:pt x="151" y="19"/>
                  </a:lnTo>
                  <a:lnTo>
                    <a:pt x="151" y="43"/>
                  </a:lnTo>
                  <a:lnTo>
                    <a:pt x="114" y="43"/>
                  </a:lnTo>
                  <a:lnTo>
                    <a:pt x="114" y="121"/>
                  </a:lnTo>
                  <a:lnTo>
                    <a:pt x="149" y="121"/>
                  </a:lnTo>
                  <a:lnTo>
                    <a:pt x="229" y="121"/>
                  </a:lnTo>
                  <a:lnTo>
                    <a:pt x="229" y="43"/>
                  </a:lnTo>
                  <a:lnTo>
                    <a:pt x="170" y="43"/>
                  </a:lnTo>
                  <a:lnTo>
                    <a:pt x="170" y="0"/>
                  </a:lnTo>
                  <a:close/>
                  <a:moveTo>
                    <a:pt x="114" y="0"/>
                  </a:moveTo>
                  <a:lnTo>
                    <a:pt x="57" y="0"/>
                  </a:lnTo>
                  <a:lnTo>
                    <a:pt x="57" y="43"/>
                  </a:lnTo>
                  <a:lnTo>
                    <a:pt x="0" y="43"/>
                  </a:lnTo>
                  <a:lnTo>
                    <a:pt x="0" y="121"/>
                  </a:lnTo>
                  <a:lnTo>
                    <a:pt x="78" y="121"/>
                  </a:lnTo>
                  <a:lnTo>
                    <a:pt x="114" y="121"/>
                  </a:lnTo>
                  <a:lnTo>
                    <a:pt x="114" y="43"/>
                  </a:lnTo>
                  <a:lnTo>
                    <a:pt x="78" y="43"/>
                  </a:lnTo>
                  <a:lnTo>
                    <a:pt x="78" y="43"/>
                  </a:lnTo>
                  <a:lnTo>
                    <a:pt x="78" y="19"/>
                  </a:lnTo>
                  <a:lnTo>
                    <a:pt x="114" y="19"/>
                  </a:lnTo>
                  <a:lnTo>
                    <a:pt x="114" y="0"/>
                  </a:lnTo>
                  <a:close/>
                </a:path>
              </a:pathLst>
            </a:custGeom>
            <a:solidFill>
              <a:srgbClr val="6C79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44546A"/>
                </a:solidFill>
                <a:effectLst/>
                <a:uLnTx/>
                <a:uFillTx/>
                <a:latin typeface="Calibri" panose="020F0502020204030204"/>
                <a:ea typeface="微软雅黑" panose="020B0503020204020204" charset="-122"/>
                <a:cs typeface="+mn-ea"/>
                <a:sym typeface="+mn-lt"/>
              </a:endParaRPr>
            </a:p>
          </p:txBody>
        </p:sp>
      </p:grpSp>
      <p:sp>
        <p:nvSpPr>
          <p:cNvPr id="38" name="Freeform 32"/>
          <p:cNvSpPr/>
          <p:nvPr/>
        </p:nvSpPr>
        <p:spPr bwMode="auto">
          <a:xfrm>
            <a:off x="7238658" y="2844092"/>
            <a:ext cx="700196" cy="287604"/>
          </a:xfrm>
          <a:custGeom>
            <a:avLst/>
            <a:gdLst>
              <a:gd name="T0" fmla="*/ 333 w 441"/>
              <a:gd name="T1" fmla="*/ 102 h 181"/>
              <a:gd name="T2" fmla="*/ 356 w 441"/>
              <a:gd name="T3" fmla="*/ 181 h 181"/>
              <a:gd name="T4" fmla="*/ 217 w 441"/>
              <a:gd name="T5" fmla="*/ 102 h 181"/>
              <a:gd name="T6" fmla="*/ 30 w 441"/>
              <a:gd name="T7" fmla="*/ 52 h 181"/>
              <a:gd name="T8" fmla="*/ 170 w 441"/>
              <a:gd name="T9" fmla="*/ 0 h 181"/>
              <a:gd name="T10" fmla="*/ 417 w 441"/>
              <a:gd name="T11" fmla="*/ 52 h 181"/>
              <a:gd name="T12" fmla="*/ 333 w 441"/>
              <a:gd name="T13" fmla="*/ 102 h 181"/>
            </a:gdLst>
            <a:ahLst/>
            <a:cxnLst>
              <a:cxn ang="0">
                <a:pos x="T0" y="T1"/>
              </a:cxn>
              <a:cxn ang="0">
                <a:pos x="T2" y="T3"/>
              </a:cxn>
              <a:cxn ang="0">
                <a:pos x="T4" y="T5"/>
              </a:cxn>
              <a:cxn ang="0">
                <a:pos x="T6" y="T7"/>
              </a:cxn>
              <a:cxn ang="0">
                <a:pos x="T8" y="T9"/>
              </a:cxn>
              <a:cxn ang="0">
                <a:pos x="T10" y="T11"/>
              </a:cxn>
              <a:cxn ang="0">
                <a:pos x="T12" y="T13"/>
              </a:cxn>
            </a:cxnLst>
            <a:rect l="0" t="0" r="r" b="b"/>
            <a:pathLst>
              <a:path w="441" h="181">
                <a:moveTo>
                  <a:pt x="333" y="102"/>
                </a:moveTo>
                <a:cubicBezTo>
                  <a:pt x="356" y="181"/>
                  <a:pt x="356" y="181"/>
                  <a:pt x="356" y="181"/>
                </a:cubicBezTo>
                <a:cubicBezTo>
                  <a:pt x="217" y="102"/>
                  <a:pt x="217" y="102"/>
                  <a:pt x="217" y="102"/>
                </a:cubicBezTo>
                <a:cubicBezTo>
                  <a:pt x="132" y="95"/>
                  <a:pt x="54" y="76"/>
                  <a:pt x="30" y="52"/>
                </a:cubicBezTo>
                <a:cubicBezTo>
                  <a:pt x="0" y="23"/>
                  <a:pt x="63" y="0"/>
                  <a:pt x="170" y="0"/>
                </a:cubicBezTo>
                <a:cubicBezTo>
                  <a:pt x="277" y="0"/>
                  <a:pt x="387" y="23"/>
                  <a:pt x="417" y="52"/>
                </a:cubicBezTo>
                <a:cubicBezTo>
                  <a:pt x="441" y="76"/>
                  <a:pt x="405" y="95"/>
                  <a:pt x="333" y="102"/>
                </a:cubicBezTo>
                <a:close/>
              </a:path>
            </a:pathLst>
          </a:custGeom>
          <a:solidFill>
            <a:srgbClr val="D0DB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44546A"/>
              </a:solidFill>
              <a:effectLst/>
              <a:uLnTx/>
              <a:uFillTx/>
              <a:latin typeface="Calibri" panose="020F0502020204030204"/>
              <a:ea typeface="微软雅黑" panose="020B0503020204020204" charset="-122"/>
              <a:cs typeface="+mn-ea"/>
              <a:sym typeface="+mn-lt"/>
            </a:endParaRPr>
          </a:p>
        </p:txBody>
      </p:sp>
      <p:sp>
        <p:nvSpPr>
          <p:cNvPr id="39" name="Freeform 36"/>
          <p:cNvSpPr/>
          <p:nvPr/>
        </p:nvSpPr>
        <p:spPr bwMode="auto">
          <a:xfrm>
            <a:off x="6271016" y="3380999"/>
            <a:ext cx="839967" cy="324564"/>
          </a:xfrm>
          <a:custGeom>
            <a:avLst/>
            <a:gdLst>
              <a:gd name="T0" fmla="*/ 393 w 529"/>
              <a:gd name="T1" fmla="*/ 116 h 204"/>
              <a:gd name="T2" fmla="*/ 408 w 529"/>
              <a:gd name="T3" fmla="*/ 204 h 204"/>
              <a:gd name="T4" fmla="*/ 251 w 529"/>
              <a:gd name="T5" fmla="*/ 116 h 204"/>
              <a:gd name="T6" fmla="*/ 31 w 529"/>
              <a:gd name="T7" fmla="*/ 59 h 204"/>
              <a:gd name="T8" fmla="*/ 210 w 529"/>
              <a:gd name="T9" fmla="*/ 0 h 204"/>
              <a:gd name="T10" fmla="*/ 503 w 529"/>
              <a:gd name="T11" fmla="*/ 59 h 204"/>
              <a:gd name="T12" fmla="*/ 393 w 529"/>
              <a:gd name="T13" fmla="*/ 116 h 204"/>
            </a:gdLst>
            <a:ahLst/>
            <a:cxnLst>
              <a:cxn ang="0">
                <a:pos x="T0" y="T1"/>
              </a:cxn>
              <a:cxn ang="0">
                <a:pos x="T2" y="T3"/>
              </a:cxn>
              <a:cxn ang="0">
                <a:pos x="T4" y="T5"/>
              </a:cxn>
              <a:cxn ang="0">
                <a:pos x="T6" y="T7"/>
              </a:cxn>
              <a:cxn ang="0">
                <a:pos x="T8" y="T9"/>
              </a:cxn>
              <a:cxn ang="0">
                <a:pos x="T10" y="T11"/>
              </a:cxn>
              <a:cxn ang="0">
                <a:pos x="T12" y="T13"/>
              </a:cxn>
            </a:cxnLst>
            <a:rect l="0" t="0" r="r" b="b"/>
            <a:pathLst>
              <a:path w="529" h="204">
                <a:moveTo>
                  <a:pt x="393" y="116"/>
                </a:moveTo>
                <a:cubicBezTo>
                  <a:pt x="408" y="204"/>
                  <a:pt x="408" y="204"/>
                  <a:pt x="408" y="204"/>
                </a:cubicBezTo>
                <a:cubicBezTo>
                  <a:pt x="251" y="116"/>
                  <a:pt x="251" y="116"/>
                  <a:pt x="251" y="116"/>
                </a:cubicBezTo>
                <a:cubicBezTo>
                  <a:pt x="148" y="108"/>
                  <a:pt x="57" y="86"/>
                  <a:pt x="31" y="59"/>
                </a:cubicBezTo>
                <a:cubicBezTo>
                  <a:pt x="0" y="27"/>
                  <a:pt x="80" y="0"/>
                  <a:pt x="210" y="0"/>
                </a:cubicBezTo>
                <a:cubicBezTo>
                  <a:pt x="340" y="0"/>
                  <a:pt x="472" y="27"/>
                  <a:pt x="503" y="59"/>
                </a:cubicBezTo>
                <a:cubicBezTo>
                  <a:pt x="529" y="86"/>
                  <a:pt x="481" y="108"/>
                  <a:pt x="393" y="116"/>
                </a:cubicBezTo>
                <a:close/>
              </a:path>
            </a:pathLst>
          </a:custGeom>
          <a:solidFill>
            <a:srgbClr val="D0DB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44546A"/>
              </a:solidFill>
              <a:effectLst/>
              <a:uLnTx/>
              <a:uFillTx/>
              <a:latin typeface="Calibri" panose="020F0502020204030204"/>
              <a:ea typeface="微软雅黑" panose="020B0503020204020204" charset="-122"/>
              <a:cs typeface="+mn-ea"/>
              <a:sym typeface="+mn-lt"/>
            </a:endParaRPr>
          </a:p>
        </p:txBody>
      </p:sp>
      <p:sp>
        <p:nvSpPr>
          <p:cNvPr id="40" name="Freeform 40"/>
          <p:cNvSpPr>
            <a:spLocks noEditPoints="1"/>
          </p:cNvSpPr>
          <p:nvPr/>
        </p:nvSpPr>
        <p:spPr bwMode="auto">
          <a:xfrm>
            <a:off x="7069993" y="3135057"/>
            <a:ext cx="139770" cy="141114"/>
          </a:xfrm>
          <a:custGeom>
            <a:avLst/>
            <a:gdLst>
              <a:gd name="T0" fmla="*/ 66 w 88"/>
              <a:gd name="T1" fmla="*/ 83 h 89"/>
              <a:gd name="T2" fmla="*/ 82 w 88"/>
              <a:gd name="T3" fmla="*/ 67 h 89"/>
              <a:gd name="T4" fmla="*/ 87 w 88"/>
              <a:gd name="T5" fmla="*/ 53 h 89"/>
              <a:gd name="T6" fmla="*/ 87 w 88"/>
              <a:gd name="T7" fmla="*/ 36 h 89"/>
              <a:gd name="T8" fmla="*/ 82 w 88"/>
              <a:gd name="T9" fmla="*/ 22 h 89"/>
              <a:gd name="T10" fmla="*/ 66 w 88"/>
              <a:gd name="T11" fmla="*/ 6 h 89"/>
              <a:gd name="T12" fmla="*/ 60 w 88"/>
              <a:gd name="T13" fmla="*/ 3 h 89"/>
              <a:gd name="T14" fmla="*/ 47 w 88"/>
              <a:gd name="T15" fmla="*/ 0 h 89"/>
              <a:gd name="T16" fmla="*/ 49 w 88"/>
              <a:gd name="T17" fmla="*/ 5 h 89"/>
              <a:gd name="T18" fmla="*/ 54 w 88"/>
              <a:gd name="T19" fmla="*/ 5 h 89"/>
              <a:gd name="T20" fmla="*/ 59 w 88"/>
              <a:gd name="T21" fmla="*/ 6 h 89"/>
              <a:gd name="T22" fmla="*/ 58 w 88"/>
              <a:gd name="T23" fmla="*/ 7 h 89"/>
              <a:gd name="T24" fmla="*/ 51 w 88"/>
              <a:gd name="T25" fmla="*/ 10 h 89"/>
              <a:gd name="T26" fmla="*/ 52 w 88"/>
              <a:gd name="T27" fmla="*/ 14 h 89"/>
              <a:gd name="T28" fmla="*/ 56 w 88"/>
              <a:gd name="T29" fmla="*/ 17 h 89"/>
              <a:gd name="T30" fmla="*/ 62 w 88"/>
              <a:gd name="T31" fmla="*/ 9 h 89"/>
              <a:gd name="T32" fmla="*/ 67 w 88"/>
              <a:gd name="T33" fmla="*/ 10 h 89"/>
              <a:gd name="T34" fmla="*/ 71 w 88"/>
              <a:gd name="T35" fmla="*/ 12 h 89"/>
              <a:gd name="T36" fmla="*/ 73 w 88"/>
              <a:gd name="T37" fmla="*/ 18 h 89"/>
              <a:gd name="T38" fmla="*/ 71 w 88"/>
              <a:gd name="T39" fmla="*/ 21 h 89"/>
              <a:gd name="T40" fmla="*/ 69 w 88"/>
              <a:gd name="T41" fmla="*/ 19 h 89"/>
              <a:gd name="T42" fmla="*/ 63 w 88"/>
              <a:gd name="T43" fmla="*/ 20 h 89"/>
              <a:gd name="T44" fmla="*/ 67 w 88"/>
              <a:gd name="T45" fmla="*/ 22 h 89"/>
              <a:gd name="T46" fmla="*/ 58 w 88"/>
              <a:gd name="T47" fmla="*/ 26 h 89"/>
              <a:gd name="T48" fmla="*/ 53 w 88"/>
              <a:gd name="T49" fmla="*/ 29 h 89"/>
              <a:gd name="T50" fmla="*/ 48 w 88"/>
              <a:gd name="T51" fmla="*/ 34 h 89"/>
              <a:gd name="T52" fmla="*/ 51 w 88"/>
              <a:gd name="T53" fmla="*/ 53 h 89"/>
              <a:gd name="T54" fmla="*/ 56 w 88"/>
              <a:gd name="T55" fmla="*/ 54 h 89"/>
              <a:gd name="T56" fmla="*/ 61 w 88"/>
              <a:gd name="T57" fmla="*/ 56 h 89"/>
              <a:gd name="T58" fmla="*/ 69 w 88"/>
              <a:gd name="T59" fmla="*/ 60 h 89"/>
              <a:gd name="T60" fmla="*/ 73 w 88"/>
              <a:gd name="T61" fmla="*/ 64 h 89"/>
              <a:gd name="T62" fmla="*/ 80 w 88"/>
              <a:gd name="T63" fmla="*/ 67 h 89"/>
              <a:gd name="T64" fmla="*/ 50 w 88"/>
              <a:gd name="T65" fmla="*/ 78 h 89"/>
              <a:gd name="T66" fmla="*/ 0 w 88"/>
              <a:gd name="T67" fmla="*/ 38 h 89"/>
              <a:gd name="T68" fmla="*/ 1 w 88"/>
              <a:gd name="T69" fmla="*/ 56 h 89"/>
              <a:gd name="T70" fmla="*/ 9 w 88"/>
              <a:gd name="T71" fmla="*/ 72 h 89"/>
              <a:gd name="T72" fmla="*/ 28 w 88"/>
              <a:gd name="T73" fmla="*/ 86 h 89"/>
              <a:gd name="T74" fmla="*/ 45 w 88"/>
              <a:gd name="T75" fmla="*/ 71 h 89"/>
              <a:gd name="T76" fmla="*/ 43 w 88"/>
              <a:gd name="T77" fmla="*/ 63 h 89"/>
              <a:gd name="T78" fmla="*/ 45 w 88"/>
              <a:gd name="T79" fmla="*/ 57 h 89"/>
              <a:gd name="T80" fmla="*/ 40 w 88"/>
              <a:gd name="T81" fmla="*/ 55 h 89"/>
              <a:gd name="T82" fmla="*/ 34 w 88"/>
              <a:gd name="T83" fmla="*/ 51 h 89"/>
              <a:gd name="T84" fmla="*/ 25 w 88"/>
              <a:gd name="T85" fmla="*/ 47 h 89"/>
              <a:gd name="T86" fmla="*/ 21 w 88"/>
              <a:gd name="T87" fmla="*/ 40 h 89"/>
              <a:gd name="T88" fmla="*/ 19 w 88"/>
              <a:gd name="T89" fmla="*/ 39 h 89"/>
              <a:gd name="T90" fmla="*/ 19 w 88"/>
              <a:gd name="T91" fmla="*/ 40 h 89"/>
              <a:gd name="T92" fmla="*/ 16 w 88"/>
              <a:gd name="T93" fmla="*/ 33 h 89"/>
              <a:gd name="T94" fmla="*/ 16 w 88"/>
              <a:gd name="T95" fmla="*/ 26 h 89"/>
              <a:gd name="T96" fmla="*/ 19 w 88"/>
              <a:gd name="T97" fmla="*/ 18 h 89"/>
              <a:gd name="T98" fmla="*/ 18 w 88"/>
              <a:gd name="T99" fmla="*/ 13 h 89"/>
              <a:gd name="T100" fmla="*/ 39 w 88"/>
              <a:gd name="T101" fmla="*/ 3 h 89"/>
              <a:gd name="T102" fmla="*/ 47 w 88"/>
              <a:gd name="T103" fmla="*/ 0 h 89"/>
              <a:gd name="T104" fmla="*/ 27 w 88"/>
              <a:gd name="T105" fmla="*/ 3 h 89"/>
              <a:gd name="T106" fmla="*/ 13 w 88"/>
              <a:gd name="T107" fmla="*/ 13 h 89"/>
              <a:gd name="T108" fmla="*/ 3 w 88"/>
              <a:gd name="T109" fmla="*/ 28 h 89"/>
              <a:gd name="T110" fmla="*/ 47 w 88"/>
              <a:gd name="T111" fmla="*/ 56 h 89"/>
              <a:gd name="T112" fmla="*/ 40 w 88"/>
              <a:gd name="T113" fmla="*/ 49 h 89"/>
              <a:gd name="T114" fmla="*/ 39 w 88"/>
              <a:gd name="T115" fmla="*/ 45 h 89"/>
              <a:gd name="T116" fmla="*/ 31 w 88"/>
              <a:gd name="T117" fmla="*/ 46 h 89"/>
              <a:gd name="T118" fmla="*/ 35 w 88"/>
              <a:gd name="T119" fmla="*/ 37 h 89"/>
              <a:gd name="T120" fmla="*/ 43 w 88"/>
              <a:gd name="T121" fmla="*/ 37 h 89"/>
              <a:gd name="T122" fmla="*/ 46 w 88"/>
              <a:gd name="T123" fmla="*/ 3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8" h="89">
                <a:moveTo>
                  <a:pt x="47" y="89"/>
                </a:moveTo>
                <a:cubicBezTo>
                  <a:pt x="49" y="89"/>
                  <a:pt x="52" y="88"/>
                  <a:pt x="54" y="88"/>
                </a:cubicBezTo>
                <a:cubicBezTo>
                  <a:pt x="55" y="87"/>
                  <a:pt x="57" y="87"/>
                  <a:pt x="58" y="86"/>
                </a:cubicBezTo>
                <a:cubicBezTo>
                  <a:pt x="59" y="86"/>
                  <a:pt x="59" y="86"/>
                  <a:pt x="60" y="86"/>
                </a:cubicBezTo>
                <a:cubicBezTo>
                  <a:pt x="61" y="85"/>
                  <a:pt x="63" y="85"/>
                  <a:pt x="64" y="84"/>
                </a:cubicBezTo>
                <a:cubicBezTo>
                  <a:pt x="65" y="84"/>
                  <a:pt x="65" y="83"/>
                  <a:pt x="66" y="83"/>
                </a:cubicBezTo>
                <a:cubicBezTo>
                  <a:pt x="69" y="81"/>
                  <a:pt x="71" y="79"/>
                  <a:pt x="74" y="77"/>
                </a:cubicBezTo>
                <a:cubicBezTo>
                  <a:pt x="74" y="77"/>
                  <a:pt x="75" y="76"/>
                  <a:pt x="75" y="76"/>
                </a:cubicBezTo>
                <a:cubicBezTo>
                  <a:pt x="76" y="75"/>
                  <a:pt x="76" y="75"/>
                  <a:pt x="77" y="74"/>
                </a:cubicBezTo>
                <a:cubicBezTo>
                  <a:pt x="77" y="73"/>
                  <a:pt x="78" y="73"/>
                  <a:pt x="79" y="72"/>
                </a:cubicBezTo>
                <a:cubicBezTo>
                  <a:pt x="80" y="71"/>
                  <a:pt x="81" y="69"/>
                  <a:pt x="82" y="68"/>
                </a:cubicBezTo>
                <a:cubicBezTo>
                  <a:pt x="82" y="67"/>
                  <a:pt x="82" y="67"/>
                  <a:pt x="82" y="67"/>
                </a:cubicBezTo>
                <a:cubicBezTo>
                  <a:pt x="83" y="66"/>
                  <a:pt x="83" y="65"/>
                  <a:pt x="83" y="65"/>
                </a:cubicBezTo>
                <a:cubicBezTo>
                  <a:pt x="84" y="64"/>
                  <a:pt x="84" y="64"/>
                  <a:pt x="84" y="64"/>
                </a:cubicBezTo>
                <a:cubicBezTo>
                  <a:pt x="84" y="63"/>
                  <a:pt x="84" y="62"/>
                  <a:pt x="85" y="62"/>
                </a:cubicBezTo>
                <a:cubicBezTo>
                  <a:pt x="85" y="61"/>
                  <a:pt x="85" y="60"/>
                  <a:pt x="86" y="60"/>
                </a:cubicBezTo>
                <a:cubicBezTo>
                  <a:pt x="86" y="58"/>
                  <a:pt x="86" y="57"/>
                  <a:pt x="87" y="56"/>
                </a:cubicBezTo>
                <a:cubicBezTo>
                  <a:pt x="87" y="55"/>
                  <a:pt x="87" y="54"/>
                  <a:pt x="87" y="53"/>
                </a:cubicBezTo>
                <a:cubicBezTo>
                  <a:pt x="87" y="53"/>
                  <a:pt x="88" y="52"/>
                  <a:pt x="88" y="51"/>
                </a:cubicBezTo>
                <a:cubicBezTo>
                  <a:pt x="88" y="50"/>
                  <a:pt x="88" y="50"/>
                  <a:pt x="88" y="49"/>
                </a:cubicBezTo>
                <a:cubicBezTo>
                  <a:pt x="88" y="47"/>
                  <a:pt x="88" y="46"/>
                  <a:pt x="88" y="44"/>
                </a:cubicBezTo>
                <a:cubicBezTo>
                  <a:pt x="88" y="43"/>
                  <a:pt x="88" y="41"/>
                  <a:pt x="88" y="40"/>
                </a:cubicBezTo>
                <a:cubicBezTo>
                  <a:pt x="88" y="39"/>
                  <a:pt x="88" y="38"/>
                  <a:pt x="88" y="38"/>
                </a:cubicBezTo>
                <a:cubicBezTo>
                  <a:pt x="88" y="37"/>
                  <a:pt x="87" y="36"/>
                  <a:pt x="87" y="36"/>
                </a:cubicBezTo>
                <a:cubicBezTo>
                  <a:pt x="87" y="35"/>
                  <a:pt x="87" y="34"/>
                  <a:pt x="87" y="33"/>
                </a:cubicBezTo>
                <a:cubicBezTo>
                  <a:pt x="86" y="32"/>
                  <a:pt x="86" y="31"/>
                  <a:pt x="86" y="29"/>
                </a:cubicBezTo>
                <a:cubicBezTo>
                  <a:pt x="85" y="29"/>
                  <a:pt x="85" y="29"/>
                  <a:pt x="85" y="28"/>
                </a:cubicBezTo>
                <a:cubicBezTo>
                  <a:pt x="85" y="27"/>
                  <a:pt x="84" y="26"/>
                  <a:pt x="84" y="25"/>
                </a:cubicBezTo>
                <a:cubicBezTo>
                  <a:pt x="84" y="25"/>
                  <a:pt x="84" y="25"/>
                  <a:pt x="83" y="24"/>
                </a:cubicBezTo>
                <a:cubicBezTo>
                  <a:pt x="83" y="24"/>
                  <a:pt x="83" y="23"/>
                  <a:pt x="82" y="22"/>
                </a:cubicBezTo>
                <a:cubicBezTo>
                  <a:pt x="81" y="21"/>
                  <a:pt x="80" y="19"/>
                  <a:pt x="79" y="17"/>
                </a:cubicBezTo>
                <a:cubicBezTo>
                  <a:pt x="78" y="16"/>
                  <a:pt x="77" y="15"/>
                  <a:pt x="77" y="15"/>
                </a:cubicBezTo>
                <a:cubicBezTo>
                  <a:pt x="76" y="14"/>
                  <a:pt x="76" y="14"/>
                  <a:pt x="75" y="13"/>
                </a:cubicBezTo>
                <a:cubicBezTo>
                  <a:pt x="75" y="13"/>
                  <a:pt x="74" y="12"/>
                  <a:pt x="74" y="12"/>
                </a:cubicBezTo>
                <a:cubicBezTo>
                  <a:pt x="73" y="11"/>
                  <a:pt x="72" y="10"/>
                  <a:pt x="71" y="9"/>
                </a:cubicBezTo>
                <a:cubicBezTo>
                  <a:pt x="69" y="8"/>
                  <a:pt x="68" y="7"/>
                  <a:pt x="66" y="6"/>
                </a:cubicBezTo>
                <a:cubicBezTo>
                  <a:pt x="65" y="6"/>
                  <a:pt x="65" y="5"/>
                  <a:pt x="64" y="5"/>
                </a:cubicBezTo>
                <a:cubicBezTo>
                  <a:pt x="64" y="5"/>
                  <a:pt x="64" y="5"/>
                  <a:pt x="63" y="5"/>
                </a:cubicBezTo>
                <a:cubicBezTo>
                  <a:pt x="63" y="4"/>
                  <a:pt x="63" y="4"/>
                  <a:pt x="62" y="4"/>
                </a:cubicBezTo>
                <a:cubicBezTo>
                  <a:pt x="62" y="4"/>
                  <a:pt x="62" y="4"/>
                  <a:pt x="62" y="4"/>
                </a:cubicBezTo>
                <a:cubicBezTo>
                  <a:pt x="61" y="4"/>
                  <a:pt x="61" y="3"/>
                  <a:pt x="60" y="3"/>
                </a:cubicBezTo>
                <a:cubicBezTo>
                  <a:pt x="60" y="3"/>
                  <a:pt x="60" y="3"/>
                  <a:pt x="60" y="3"/>
                </a:cubicBezTo>
                <a:cubicBezTo>
                  <a:pt x="60" y="3"/>
                  <a:pt x="59" y="3"/>
                  <a:pt x="58" y="3"/>
                </a:cubicBezTo>
                <a:cubicBezTo>
                  <a:pt x="58" y="3"/>
                  <a:pt x="58" y="2"/>
                  <a:pt x="58" y="2"/>
                </a:cubicBezTo>
                <a:cubicBezTo>
                  <a:pt x="57" y="2"/>
                  <a:pt x="55" y="2"/>
                  <a:pt x="54" y="1"/>
                </a:cubicBezTo>
                <a:cubicBezTo>
                  <a:pt x="54" y="1"/>
                  <a:pt x="53" y="1"/>
                  <a:pt x="53" y="1"/>
                </a:cubicBezTo>
                <a:cubicBezTo>
                  <a:pt x="53" y="1"/>
                  <a:pt x="52" y="1"/>
                  <a:pt x="52" y="1"/>
                </a:cubicBezTo>
                <a:cubicBezTo>
                  <a:pt x="50" y="1"/>
                  <a:pt x="49" y="0"/>
                  <a:pt x="47" y="0"/>
                </a:cubicBezTo>
                <a:cubicBezTo>
                  <a:pt x="47" y="3"/>
                  <a:pt x="47" y="3"/>
                  <a:pt x="47" y="3"/>
                </a:cubicBezTo>
                <a:cubicBezTo>
                  <a:pt x="49" y="3"/>
                  <a:pt x="51" y="3"/>
                  <a:pt x="52" y="3"/>
                </a:cubicBezTo>
                <a:cubicBezTo>
                  <a:pt x="52" y="4"/>
                  <a:pt x="52" y="3"/>
                  <a:pt x="51" y="4"/>
                </a:cubicBezTo>
                <a:cubicBezTo>
                  <a:pt x="51" y="4"/>
                  <a:pt x="51" y="4"/>
                  <a:pt x="51" y="4"/>
                </a:cubicBezTo>
                <a:cubicBezTo>
                  <a:pt x="50" y="4"/>
                  <a:pt x="49" y="4"/>
                  <a:pt x="48" y="4"/>
                </a:cubicBezTo>
                <a:cubicBezTo>
                  <a:pt x="48" y="4"/>
                  <a:pt x="49" y="4"/>
                  <a:pt x="49" y="5"/>
                </a:cubicBezTo>
                <a:cubicBezTo>
                  <a:pt x="50" y="5"/>
                  <a:pt x="50" y="5"/>
                  <a:pt x="51" y="5"/>
                </a:cubicBezTo>
                <a:cubicBezTo>
                  <a:pt x="52" y="5"/>
                  <a:pt x="52" y="5"/>
                  <a:pt x="53" y="5"/>
                </a:cubicBezTo>
                <a:cubicBezTo>
                  <a:pt x="53" y="4"/>
                  <a:pt x="53" y="4"/>
                  <a:pt x="53" y="4"/>
                </a:cubicBezTo>
                <a:cubicBezTo>
                  <a:pt x="53" y="4"/>
                  <a:pt x="53" y="4"/>
                  <a:pt x="54" y="4"/>
                </a:cubicBezTo>
                <a:cubicBezTo>
                  <a:pt x="54" y="4"/>
                  <a:pt x="54" y="4"/>
                  <a:pt x="55" y="4"/>
                </a:cubicBezTo>
                <a:cubicBezTo>
                  <a:pt x="55" y="4"/>
                  <a:pt x="54" y="4"/>
                  <a:pt x="54" y="5"/>
                </a:cubicBezTo>
                <a:cubicBezTo>
                  <a:pt x="55" y="5"/>
                  <a:pt x="55" y="5"/>
                  <a:pt x="56" y="4"/>
                </a:cubicBezTo>
                <a:cubicBezTo>
                  <a:pt x="56" y="4"/>
                  <a:pt x="56" y="4"/>
                  <a:pt x="56" y="4"/>
                </a:cubicBezTo>
                <a:cubicBezTo>
                  <a:pt x="57" y="4"/>
                  <a:pt x="57" y="5"/>
                  <a:pt x="58" y="5"/>
                </a:cubicBezTo>
                <a:cubicBezTo>
                  <a:pt x="59" y="5"/>
                  <a:pt x="60" y="6"/>
                  <a:pt x="61" y="6"/>
                </a:cubicBezTo>
                <a:cubicBezTo>
                  <a:pt x="61" y="6"/>
                  <a:pt x="60" y="6"/>
                  <a:pt x="60" y="6"/>
                </a:cubicBezTo>
                <a:cubicBezTo>
                  <a:pt x="60" y="6"/>
                  <a:pt x="60" y="6"/>
                  <a:pt x="59" y="6"/>
                </a:cubicBezTo>
                <a:cubicBezTo>
                  <a:pt x="59" y="6"/>
                  <a:pt x="60" y="7"/>
                  <a:pt x="60" y="7"/>
                </a:cubicBezTo>
                <a:cubicBezTo>
                  <a:pt x="61" y="7"/>
                  <a:pt x="61" y="7"/>
                  <a:pt x="61" y="8"/>
                </a:cubicBezTo>
                <a:cubicBezTo>
                  <a:pt x="61" y="9"/>
                  <a:pt x="60" y="8"/>
                  <a:pt x="60" y="8"/>
                </a:cubicBezTo>
                <a:cubicBezTo>
                  <a:pt x="59" y="8"/>
                  <a:pt x="58" y="9"/>
                  <a:pt x="57" y="8"/>
                </a:cubicBezTo>
                <a:cubicBezTo>
                  <a:pt x="57" y="7"/>
                  <a:pt x="58" y="7"/>
                  <a:pt x="58" y="7"/>
                </a:cubicBezTo>
                <a:cubicBezTo>
                  <a:pt x="58" y="7"/>
                  <a:pt x="58" y="7"/>
                  <a:pt x="58" y="7"/>
                </a:cubicBezTo>
                <a:cubicBezTo>
                  <a:pt x="58" y="7"/>
                  <a:pt x="57" y="7"/>
                  <a:pt x="57" y="7"/>
                </a:cubicBezTo>
                <a:cubicBezTo>
                  <a:pt x="57" y="7"/>
                  <a:pt x="57" y="8"/>
                  <a:pt x="56" y="8"/>
                </a:cubicBezTo>
                <a:cubicBezTo>
                  <a:pt x="56" y="8"/>
                  <a:pt x="56" y="8"/>
                  <a:pt x="55" y="8"/>
                </a:cubicBezTo>
                <a:cubicBezTo>
                  <a:pt x="55" y="8"/>
                  <a:pt x="54" y="8"/>
                  <a:pt x="54" y="9"/>
                </a:cubicBezTo>
                <a:cubicBezTo>
                  <a:pt x="53" y="9"/>
                  <a:pt x="53" y="9"/>
                  <a:pt x="53" y="9"/>
                </a:cubicBezTo>
                <a:cubicBezTo>
                  <a:pt x="52" y="9"/>
                  <a:pt x="52" y="9"/>
                  <a:pt x="51" y="10"/>
                </a:cubicBezTo>
                <a:cubicBezTo>
                  <a:pt x="50" y="10"/>
                  <a:pt x="50" y="10"/>
                  <a:pt x="49" y="11"/>
                </a:cubicBezTo>
                <a:cubicBezTo>
                  <a:pt x="49" y="11"/>
                  <a:pt x="49" y="11"/>
                  <a:pt x="49" y="12"/>
                </a:cubicBezTo>
                <a:cubicBezTo>
                  <a:pt x="49" y="12"/>
                  <a:pt x="49" y="12"/>
                  <a:pt x="49" y="12"/>
                </a:cubicBezTo>
                <a:cubicBezTo>
                  <a:pt x="49" y="13"/>
                  <a:pt x="49" y="13"/>
                  <a:pt x="49" y="13"/>
                </a:cubicBezTo>
                <a:cubicBezTo>
                  <a:pt x="49" y="13"/>
                  <a:pt x="50" y="13"/>
                  <a:pt x="50" y="13"/>
                </a:cubicBezTo>
                <a:cubicBezTo>
                  <a:pt x="51" y="13"/>
                  <a:pt x="51" y="14"/>
                  <a:pt x="52" y="14"/>
                </a:cubicBezTo>
                <a:cubicBezTo>
                  <a:pt x="52" y="14"/>
                  <a:pt x="53" y="15"/>
                  <a:pt x="53" y="15"/>
                </a:cubicBezTo>
                <a:cubicBezTo>
                  <a:pt x="54" y="15"/>
                  <a:pt x="55" y="15"/>
                  <a:pt x="55" y="15"/>
                </a:cubicBezTo>
                <a:cubicBezTo>
                  <a:pt x="55" y="16"/>
                  <a:pt x="54" y="16"/>
                  <a:pt x="54" y="16"/>
                </a:cubicBezTo>
                <a:cubicBezTo>
                  <a:pt x="55" y="17"/>
                  <a:pt x="54" y="17"/>
                  <a:pt x="54" y="17"/>
                </a:cubicBezTo>
                <a:cubicBezTo>
                  <a:pt x="54" y="18"/>
                  <a:pt x="54" y="18"/>
                  <a:pt x="55" y="18"/>
                </a:cubicBezTo>
                <a:cubicBezTo>
                  <a:pt x="55" y="18"/>
                  <a:pt x="56" y="18"/>
                  <a:pt x="56" y="17"/>
                </a:cubicBezTo>
                <a:cubicBezTo>
                  <a:pt x="56" y="17"/>
                  <a:pt x="56" y="16"/>
                  <a:pt x="57" y="15"/>
                </a:cubicBezTo>
                <a:cubicBezTo>
                  <a:pt x="59" y="15"/>
                  <a:pt x="61" y="14"/>
                  <a:pt x="61" y="12"/>
                </a:cubicBezTo>
                <a:cubicBezTo>
                  <a:pt x="61" y="12"/>
                  <a:pt x="61" y="12"/>
                  <a:pt x="61" y="11"/>
                </a:cubicBezTo>
                <a:cubicBezTo>
                  <a:pt x="61" y="11"/>
                  <a:pt x="61" y="11"/>
                  <a:pt x="61" y="10"/>
                </a:cubicBezTo>
                <a:cubicBezTo>
                  <a:pt x="61" y="10"/>
                  <a:pt x="62" y="10"/>
                  <a:pt x="62" y="10"/>
                </a:cubicBezTo>
                <a:cubicBezTo>
                  <a:pt x="62" y="9"/>
                  <a:pt x="62" y="9"/>
                  <a:pt x="62" y="9"/>
                </a:cubicBezTo>
                <a:cubicBezTo>
                  <a:pt x="62" y="9"/>
                  <a:pt x="62" y="9"/>
                  <a:pt x="62" y="9"/>
                </a:cubicBezTo>
                <a:cubicBezTo>
                  <a:pt x="63" y="9"/>
                  <a:pt x="63" y="9"/>
                  <a:pt x="63" y="9"/>
                </a:cubicBezTo>
                <a:cubicBezTo>
                  <a:pt x="63" y="9"/>
                  <a:pt x="64" y="9"/>
                  <a:pt x="64" y="9"/>
                </a:cubicBezTo>
                <a:cubicBezTo>
                  <a:pt x="65" y="9"/>
                  <a:pt x="65" y="9"/>
                  <a:pt x="65" y="9"/>
                </a:cubicBezTo>
                <a:cubicBezTo>
                  <a:pt x="66" y="9"/>
                  <a:pt x="66" y="10"/>
                  <a:pt x="66" y="10"/>
                </a:cubicBezTo>
                <a:cubicBezTo>
                  <a:pt x="66" y="10"/>
                  <a:pt x="67" y="10"/>
                  <a:pt x="67" y="10"/>
                </a:cubicBezTo>
                <a:cubicBezTo>
                  <a:pt x="67" y="11"/>
                  <a:pt x="66" y="11"/>
                  <a:pt x="66" y="11"/>
                </a:cubicBezTo>
                <a:cubicBezTo>
                  <a:pt x="66" y="11"/>
                  <a:pt x="66" y="11"/>
                  <a:pt x="66" y="11"/>
                </a:cubicBezTo>
                <a:cubicBezTo>
                  <a:pt x="66" y="12"/>
                  <a:pt x="67" y="12"/>
                  <a:pt x="67" y="12"/>
                </a:cubicBezTo>
                <a:cubicBezTo>
                  <a:pt x="68" y="12"/>
                  <a:pt x="68" y="12"/>
                  <a:pt x="68" y="12"/>
                </a:cubicBezTo>
                <a:cubicBezTo>
                  <a:pt x="69" y="12"/>
                  <a:pt x="69" y="11"/>
                  <a:pt x="69" y="11"/>
                </a:cubicBezTo>
                <a:cubicBezTo>
                  <a:pt x="70" y="11"/>
                  <a:pt x="70" y="12"/>
                  <a:pt x="71" y="12"/>
                </a:cubicBezTo>
                <a:cubicBezTo>
                  <a:pt x="71" y="12"/>
                  <a:pt x="71" y="13"/>
                  <a:pt x="71" y="13"/>
                </a:cubicBezTo>
                <a:cubicBezTo>
                  <a:pt x="71" y="13"/>
                  <a:pt x="71" y="14"/>
                  <a:pt x="71" y="14"/>
                </a:cubicBezTo>
                <a:cubicBezTo>
                  <a:pt x="71" y="15"/>
                  <a:pt x="72" y="15"/>
                  <a:pt x="72" y="15"/>
                </a:cubicBezTo>
                <a:cubicBezTo>
                  <a:pt x="73" y="15"/>
                  <a:pt x="73" y="16"/>
                  <a:pt x="73" y="16"/>
                </a:cubicBezTo>
                <a:cubicBezTo>
                  <a:pt x="73" y="16"/>
                  <a:pt x="73" y="16"/>
                  <a:pt x="73" y="17"/>
                </a:cubicBezTo>
                <a:cubicBezTo>
                  <a:pt x="73" y="17"/>
                  <a:pt x="73" y="17"/>
                  <a:pt x="73" y="18"/>
                </a:cubicBezTo>
                <a:cubicBezTo>
                  <a:pt x="72" y="19"/>
                  <a:pt x="72" y="19"/>
                  <a:pt x="72" y="19"/>
                </a:cubicBezTo>
                <a:cubicBezTo>
                  <a:pt x="72" y="20"/>
                  <a:pt x="73" y="19"/>
                  <a:pt x="73" y="20"/>
                </a:cubicBezTo>
                <a:cubicBezTo>
                  <a:pt x="74" y="20"/>
                  <a:pt x="73" y="20"/>
                  <a:pt x="73" y="21"/>
                </a:cubicBezTo>
                <a:cubicBezTo>
                  <a:pt x="74" y="21"/>
                  <a:pt x="74" y="22"/>
                  <a:pt x="73" y="22"/>
                </a:cubicBezTo>
                <a:cubicBezTo>
                  <a:pt x="73" y="22"/>
                  <a:pt x="73" y="22"/>
                  <a:pt x="72" y="22"/>
                </a:cubicBezTo>
                <a:cubicBezTo>
                  <a:pt x="72" y="22"/>
                  <a:pt x="72" y="22"/>
                  <a:pt x="71" y="21"/>
                </a:cubicBezTo>
                <a:cubicBezTo>
                  <a:pt x="71" y="21"/>
                  <a:pt x="71" y="21"/>
                  <a:pt x="71" y="21"/>
                </a:cubicBezTo>
                <a:cubicBezTo>
                  <a:pt x="70" y="21"/>
                  <a:pt x="69" y="21"/>
                  <a:pt x="69" y="21"/>
                </a:cubicBezTo>
                <a:cubicBezTo>
                  <a:pt x="70" y="20"/>
                  <a:pt x="70" y="20"/>
                  <a:pt x="71" y="19"/>
                </a:cubicBezTo>
                <a:cubicBezTo>
                  <a:pt x="71" y="19"/>
                  <a:pt x="72" y="19"/>
                  <a:pt x="72" y="18"/>
                </a:cubicBezTo>
                <a:cubicBezTo>
                  <a:pt x="71" y="18"/>
                  <a:pt x="71" y="18"/>
                  <a:pt x="70" y="18"/>
                </a:cubicBezTo>
                <a:cubicBezTo>
                  <a:pt x="70" y="19"/>
                  <a:pt x="69" y="19"/>
                  <a:pt x="69" y="19"/>
                </a:cubicBezTo>
                <a:cubicBezTo>
                  <a:pt x="68" y="19"/>
                  <a:pt x="67" y="19"/>
                  <a:pt x="67" y="19"/>
                </a:cubicBezTo>
                <a:cubicBezTo>
                  <a:pt x="66" y="20"/>
                  <a:pt x="67" y="19"/>
                  <a:pt x="67" y="20"/>
                </a:cubicBezTo>
                <a:cubicBezTo>
                  <a:pt x="67" y="20"/>
                  <a:pt x="67" y="20"/>
                  <a:pt x="66" y="20"/>
                </a:cubicBezTo>
                <a:cubicBezTo>
                  <a:pt x="66" y="20"/>
                  <a:pt x="66" y="19"/>
                  <a:pt x="66" y="19"/>
                </a:cubicBezTo>
                <a:cubicBezTo>
                  <a:pt x="66" y="19"/>
                  <a:pt x="65" y="19"/>
                  <a:pt x="64" y="19"/>
                </a:cubicBezTo>
                <a:cubicBezTo>
                  <a:pt x="64" y="19"/>
                  <a:pt x="64" y="19"/>
                  <a:pt x="63" y="20"/>
                </a:cubicBezTo>
                <a:cubicBezTo>
                  <a:pt x="64" y="20"/>
                  <a:pt x="65" y="20"/>
                  <a:pt x="65" y="20"/>
                </a:cubicBezTo>
                <a:cubicBezTo>
                  <a:pt x="65" y="21"/>
                  <a:pt x="64" y="21"/>
                  <a:pt x="64" y="22"/>
                </a:cubicBezTo>
                <a:cubicBezTo>
                  <a:pt x="64" y="22"/>
                  <a:pt x="65" y="23"/>
                  <a:pt x="65" y="23"/>
                </a:cubicBezTo>
                <a:cubicBezTo>
                  <a:pt x="65" y="23"/>
                  <a:pt x="65" y="23"/>
                  <a:pt x="66" y="23"/>
                </a:cubicBezTo>
                <a:cubicBezTo>
                  <a:pt x="66" y="23"/>
                  <a:pt x="66" y="23"/>
                  <a:pt x="66" y="23"/>
                </a:cubicBezTo>
                <a:cubicBezTo>
                  <a:pt x="67" y="23"/>
                  <a:pt x="67" y="22"/>
                  <a:pt x="67" y="22"/>
                </a:cubicBezTo>
                <a:cubicBezTo>
                  <a:pt x="68" y="23"/>
                  <a:pt x="67" y="23"/>
                  <a:pt x="66" y="23"/>
                </a:cubicBezTo>
                <a:cubicBezTo>
                  <a:pt x="65" y="24"/>
                  <a:pt x="64" y="24"/>
                  <a:pt x="64" y="24"/>
                </a:cubicBezTo>
                <a:cubicBezTo>
                  <a:pt x="64" y="24"/>
                  <a:pt x="62" y="25"/>
                  <a:pt x="62" y="25"/>
                </a:cubicBezTo>
                <a:cubicBezTo>
                  <a:pt x="62" y="24"/>
                  <a:pt x="63" y="24"/>
                  <a:pt x="63" y="24"/>
                </a:cubicBezTo>
                <a:cubicBezTo>
                  <a:pt x="62" y="23"/>
                  <a:pt x="61" y="24"/>
                  <a:pt x="61" y="24"/>
                </a:cubicBezTo>
                <a:cubicBezTo>
                  <a:pt x="60" y="24"/>
                  <a:pt x="58" y="25"/>
                  <a:pt x="58" y="26"/>
                </a:cubicBezTo>
                <a:cubicBezTo>
                  <a:pt x="58" y="26"/>
                  <a:pt x="58" y="26"/>
                  <a:pt x="58" y="27"/>
                </a:cubicBezTo>
                <a:cubicBezTo>
                  <a:pt x="58" y="27"/>
                  <a:pt x="57" y="27"/>
                  <a:pt x="57" y="27"/>
                </a:cubicBezTo>
                <a:cubicBezTo>
                  <a:pt x="56" y="27"/>
                  <a:pt x="56" y="27"/>
                  <a:pt x="56" y="27"/>
                </a:cubicBezTo>
                <a:cubicBezTo>
                  <a:pt x="56" y="27"/>
                  <a:pt x="55" y="27"/>
                  <a:pt x="55" y="27"/>
                </a:cubicBezTo>
                <a:cubicBezTo>
                  <a:pt x="55" y="28"/>
                  <a:pt x="55" y="28"/>
                  <a:pt x="54" y="28"/>
                </a:cubicBezTo>
                <a:cubicBezTo>
                  <a:pt x="54" y="29"/>
                  <a:pt x="54" y="29"/>
                  <a:pt x="53" y="29"/>
                </a:cubicBezTo>
                <a:cubicBezTo>
                  <a:pt x="53" y="29"/>
                  <a:pt x="53" y="30"/>
                  <a:pt x="53" y="30"/>
                </a:cubicBezTo>
                <a:cubicBezTo>
                  <a:pt x="52" y="30"/>
                  <a:pt x="52" y="30"/>
                  <a:pt x="52" y="30"/>
                </a:cubicBezTo>
                <a:cubicBezTo>
                  <a:pt x="52" y="30"/>
                  <a:pt x="52" y="31"/>
                  <a:pt x="52" y="32"/>
                </a:cubicBezTo>
                <a:cubicBezTo>
                  <a:pt x="51" y="32"/>
                  <a:pt x="51" y="33"/>
                  <a:pt x="50" y="33"/>
                </a:cubicBezTo>
                <a:cubicBezTo>
                  <a:pt x="50" y="33"/>
                  <a:pt x="49" y="33"/>
                  <a:pt x="49" y="33"/>
                </a:cubicBezTo>
                <a:cubicBezTo>
                  <a:pt x="48" y="34"/>
                  <a:pt x="48" y="34"/>
                  <a:pt x="48" y="34"/>
                </a:cubicBezTo>
                <a:cubicBezTo>
                  <a:pt x="47" y="34"/>
                  <a:pt x="47" y="35"/>
                  <a:pt x="47" y="35"/>
                </a:cubicBezTo>
                <a:cubicBezTo>
                  <a:pt x="47" y="55"/>
                  <a:pt x="47" y="55"/>
                  <a:pt x="47" y="55"/>
                </a:cubicBezTo>
                <a:cubicBezTo>
                  <a:pt x="47" y="55"/>
                  <a:pt x="47" y="55"/>
                  <a:pt x="48" y="55"/>
                </a:cubicBezTo>
                <a:cubicBezTo>
                  <a:pt x="48" y="54"/>
                  <a:pt x="48" y="54"/>
                  <a:pt x="48" y="54"/>
                </a:cubicBezTo>
                <a:cubicBezTo>
                  <a:pt x="49" y="53"/>
                  <a:pt x="49" y="53"/>
                  <a:pt x="50" y="53"/>
                </a:cubicBezTo>
                <a:cubicBezTo>
                  <a:pt x="50" y="53"/>
                  <a:pt x="50" y="53"/>
                  <a:pt x="51" y="53"/>
                </a:cubicBezTo>
                <a:cubicBezTo>
                  <a:pt x="51" y="53"/>
                  <a:pt x="51" y="52"/>
                  <a:pt x="51" y="52"/>
                </a:cubicBezTo>
                <a:cubicBezTo>
                  <a:pt x="52" y="53"/>
                  <a:pt x="51" y="53"/>
                  <a:pt x="51" y="53"/>
                </a:cubicBezTo>
                <a:cubicBezTo>
                  <a:pt x="52" y="54"/>
                  <a:pt x="52" y="53"/>
                  <a:pt x="53" y="53"/>
                </a:cubicBezTo>
                <a:cubicBezTo>
                  <a:pt x="53" y="53"/>
                  <a:pt x="53" y="53"/>
                  <a:pt x="54" y="53"/>
                </a:cubicBezTo>
                <a:cubicBezTo>
                  <a:pt x="54" y="53"/>
                  <a:pt x="54" y="54"/>
                  <a:pt x="55" y="54"/>
                </a:cubicBezTo>
                <a:cubicBezTo>
                  <a:pt x="55" y="54"/>
                  <a:pt x="55" y="54"/>
                  <a:pt x="56" y="54"/>
                </a:cubicBezTo>
                <a:cubicBezTo>
                  <a:pt x="56" y="54"/>
                  <a:pt x="56" y="54"/>
                  <a:pt x="57" y="54"/>
                </a:cubicBezTo>
                <a:cubicBezTo>
                  <a:pt x="57" y="54"/>
                  <a:pt x="58" y="54"/>
                  <a:pt x="58" y="54"/>
                </a:cubicBezTo>
                <a:cubicBezTo>
                  <a:pt x="59" y="54"/>
                  <a:pt x="59" y="54"/>
                  <a:pt x="59" y="54"/>
                </a:cubicBezTo>
                <a:cubicBezTo>
                  <a:pt x="60" y="54"/>
                  <a:pt x="60" y="54"/>
                  <a:pt x="60" y="54"/>
                </a:cubicBezTo>
                <a:cubicBezTo>
                  <a:pt x="60" y="55"/>
                  <a:pt x="60" y="55"/>
                  <a:pt x="60" y="55"/>
                </a:cubicBezTo>
                <a:cubicBezTo>
                  <a:pt x="61" y="55"/>
                  <a:pt x="61" y="55"/>
                  <a:pt x="61" y="56"/>
                </a:cubicBezTo>
                <a:cubicBezTo>
                  <a:pt x="61" y="56"/>
                  <a:pt x="61" y="56"/>
                  <a:pt x="62" y="56"/>
                </a:cubicBezTo>
                <a:cubicBezTo>
                  <a:pt x="62" y="56"/>
                  <a:pt x="62" y="57"/>
                  <a:pt x="63" y="57"/>
                </a:cubicBezTo>
                <a:cubicBezTo>
                  <a:pt x="63" y="58"/>
                  <a:pt x="64" y="58"/>
                  <a:pt x="64" y="58"/>
                </a:cubicBezTo>
                <a:cubicBezTo>
                  <a:pt x="65" y="58"/>
                  <a:pt x="65" y="58"/>
                  <a:pt x="66" y="58"/>
                </a:cubicBezTo>
                <a:cubicBezTo>
                  <a:pt x="67" y="58"/>
                  <a:pt x="67" y="59"/>
                  <a:pt x="68" y="59"/>
                </a:cubicBezTo>
                <a:cubicBezTo>
                  <a:pt x="68" y="59"/>
                  <a:pt x="69" y="60"/>
                  <a:pt x="69" y="60"/>
                </a:cubicBezTo>
                <a:cubicBezTo>
                  <a:pt x="69" y="60"/>
                  <a:pt x="69" y="61"/>
                  <a:pt x="69" y="61"/>
                </a:cubicBezTo>
                <a:cubicBezTo>
                  <a:pt x="69" y="61"/>
                  <a:pt x="70" y="62"/>
                  <a:pt x="70" y="63"/>
                </a:cubicBezTo>
                <a:cubicBezTo>
                  <a:pt x="70" y="63"/>
                  <a:pt x="70" y="63"/>
                  <a:pt x="71" y="63"/>
                </a:cubicBezTo>
                <a:cubicBezTo>
                  <a:pt x="71" y="63"/>
                  <a:pt x="71" y="64"/>
                  <a:pt x="71" y="64"/>
                </a:cubicBezTo>
                <a:cubicBezTo>
                  <a:pt x="72" y="64"/>
                  <a:pt x="72" y="64"/>
                  <a:pt x="72" y="64"/>
                </a:cubicBezTo>
                <a:cubicBezTo>
                  <a:pt x="72" y="64"/>
                  <a:pt x="73" y="64"/>
                  <a:pt x="73" y="64"/>
                </a:cubicBezTo>
                <a:cubicBezTo>
                  <a:pt x="74" y="64"/>
                  <a:pt x="74" y="64"/>
                  <a:pt x="74" y="65"/>
                </a:cubicBezTo>
                <a:cubicBezTo>
                  <a:pt x="74" y="65"/>
                  <a:pt x="74" y="65"/>
                  <a:pt x="75" y="65"/>
                </a:cubicBezTo>
                <a:cubicBezTo>
                  <a:pt x="75" y="66"/>
                  <a:pt x="75" y="65"/>
                  <a:pt x="76" y="65"/>
                </a:cubicBezTo>
                <a:cubicBezTo>
                  <a:pt x="76" y="65"/>
                  <a:pt x="77" y="66"/>
                  <a:pt x="77" y="66"/>
                </a:cubicBezTo>
                <a:cubicBezTo>
                  <a:pt x="78" y="66"/>
                  <a:pt x="78" y="66"/>
                  <a:pt x="78" y="66"/>
                </a:cubicBezTo>
                <a:cubicBezTo>
                  <a:pt x="79" y="66"/>
                  <a:pt x="79" y="66"/>
                  <a:pt x="80" y="67"/>
                </a:cubicBezTo>
                <a:cubicBezTo>
                  <a:pt x="74" y="76"/>
                  <a:pt x="65" y="83"/>
                  <a:pt x="54" y="85"/>
                </a:cubicBezTo>
                <a:cubicBezTo>
                  <a:pt x="54" y="85"/>
                  <a:pt x="54" y="84"/>
                  <a:pt x="54" y="84"/>
                </a:cubicBezTo>
                <a:cubicBezTo>
                  <a:pt x="54" y="83"/>
                  <a:pt x="54" y="82"/>
                  <a:pt x="54" y="82"/>
                </a:cubicBezTo>
                <a:cubicBezTo>
                  <a:pt x="53" y="81"/>
                  <a:pt x="53" y="80"/>
                  <a:pt x="53" y="80"/>
                </a:cubicBezTo>
                <a:cubicBezTo>
                  <a:pt x="53" y="79"/>
                  <a:pt x="52" y="78"/>
                  <a:pt x="51" y="78"/>
                </a:cubicBezTo>
                <a:cubicBezTo>
                  <a:pt x="51" y="78"/>
                  <a:pt x="51" y="78"/>
                  <a:pt x="50" y="78"/>
                </a:cubicBezTo>
                <a:cubicBezTo>
                  <a:pt x="49" y="77"/>
                  <a:pt x="48" y="77"/>
                  <a:pt x="48" y="76"/>
                </a:cubicBezTo>
                <a:cubicBezTo>
                  <a:pt x="47" y="76"/>
                  <a:pt x="47" y="75"/>
                  <a:pt x="47" y="75"/>
                </a:cubicBezTo>
                <a:cubicBezTo>
                  <a:pt x="47" y="75"/>
                  <a:pt x="47" y="75"/>
                  <a:pt x="47" y="74"/>
                </a:cubicBezTo>
                <a:lnTo>
                  <a:pt x="47" y="89"/>
                </a:lnTo>
                <a:close/>
                <a:moveTo>
                  <a:pt x="0" y="36"/>
                </a:moveTo>
                <a:cubicBezTo>
                  <a:pt x="0" y="36"/>
                  <a:pt x="0" y="37"/>
                  <a:pt x="0" y="38"/>
                </a:cubicBezTo>
                <a:cubicBezTo>
                  <a:pt x="0" y="38"/>
                  <a:pt x="0" y="39"/>
                  <a:pt x="0" y="40"/>
                </a:cubicBezTo>
                <a:cubicBezTo>
                  <a:pt x="0" y="41"/>
                  <a:pt x="0" y="43"/>
                  <a:pt x="0" y="44"/>
                </a:cubicBezTo>
                <a:cubicBezTo>
                  <a:pt x="0" y="46"/>
                  <a:pt x="0" y="47"/>
                  <a:pt x="0" y="49"/>
                </a:cubicBezTo>
                <a:cubicBezTo>
                  <a:pt x="0" y="50"/>
                  <a:pt x="0" y="50"/>
                  <a:pt x="0" y="51"/>
                </a:cubicBezTo>
                <a:cubicBezTo>
                  <a:pt x="0" y="52"/>
                  <a:pt x="0" y="53"/>
                  <a:pt x="0" y="53"/>
                </a:cubicBezTo>
                <a:cubicBezTo>
                  <a:pt x="1" y="54"/>
                  <a:pt x="1" y="55"/>
                  <a:pt x="1" y="56"/>
                </a:cubicBezTo>
                <a:cubicBezTo>
                  <a:pt x="1" y="57"/>
                  <a:pt x="2" y="58"/>
                  <a:pt x="2" y="60"/>
                </a:cubicBezTo>
                <a:cubicBezTo>
                  <a:pt x="2" y="60"/>
                  <a:pt x="3" y="61"/>
                  <a:pt x="3" y="62"/>
                </a:cubicBezTo>
                <a:cubicBezTo>
                  <a:pt x="3" y="62"/>
                  <a:pt x="4" y="63"/>
                  <a:pt x="4" y="64"/>
                </a:cubicBezTo>
                <a:cubicBezTo>
                  <a:pt x="4" y="64"/>
                  <a:pt x="4" y="64"/>
                  <a:pt x="4" y="65"/>
                </a:cubicBezTo>
                <a:cubicBezTo>
                  <a:pt x="5" y="65"/>
                  <a:pt x="5" y="66"/>
                  <a:pt x="5" y="67"/>
                </a:cubicBezTo>
                <a:cubicBezTo>
                  <a:pt x="6" y="68"/>
                  <a:pt x="8" y="70"/>
                  <a:pt x="9" y="72"/>
                </a:cubicBezTo>
                <a:cubicBezTo>
                  <a:pt x="10" y="73"/>
                  <a:pt x="10" y="73"/>
                  <a:pt x="11" y="74"/>
                </a:cubicBezTo>
                <a:cubicBezTo>
                  <a:pt x="12" y="75"/>
                  <a:pt x="12" y="75"/>
                  <a:pt x="13" y="76"/>
                </a:cubicBezTo>
                <a:cubicBezTo>
                  <a:pt x="13" y="76"/>
                  <a:pt x="14" y="77"/>
                  <a:pt x="14" y="77"/>
                </a:cubicBezTo>
                <a:cubicBezTo>
                  <a:pt x="16" y="79"/>
                  <a:pt x="19" y="81"/>
                  <a:pt x="22" y="83"/>
                </a:cubicBezTo>
                <a:cubicBezTo>
                  <a:pt x="22" y="83"/>
                  <a:pt x="23" y="84"/>
                  <a:pt x="24" y="84"/>
                </a:cubicBezTo>
                <a:cubicBezTo>
                  <a:pt x="25" y="85"/>
                  <a:pt x="26" y="85"/>
                  <a:pt x="28" y="86"/>
                </a:cubicBezTo>
                <a:cubicBezTo>
                  <a:pt x="28" y="86"/>
                  <a:pt x="29" y="86"/>
                  <a:pt x="30" y="86"/>
                </a:cubicBezTo>
                <a:cubicBezTo>
                  <a:pt x="34" y="88"/>
                  <a:pt x="39" y="89"/>
                  <a:pt x="44" y="89"/>
                </a:cubicBezTo>
                <a:cubicBezTo>
                  <a:pt x="45" y="89"/>
                  <a:pt x="46" y="89"/>
                  <a:pt x="47" y="89"/>
                </a:cubicBezTo>
                <a:cubicBezTo>
                  <a:pt x="47" y="74"/>
                  <a:pt x="47" y="74"/>
                  <a:pt x="47" y="74"/>
                </a:cubicBezTo>
                <a:cubicBezTo>
                  <a:pt x="47" y="74"/>
                  <a:pt x="47" y="74"/>
                  <a:pt x="46" y="74"/>
                </a:cubicBezTo>
                <a:cubicBezTo>
                  <a:pt x="46" y="73"/>
                  <a:pt x="45" y="72"/>
                  <a:pt x="45" y="71"/>
                </a:cubicBezTo>
                <a:cubicBezTo>
                  <a:pt x="44" y="70"/>
                  <a:pt x="44" y="70"/>
                  <a:pt x="44" y="69"/>
                </a:cubicBezTo>
                <a:cubicBezTo>
                  <a:pt x="44" y="69"/>
                  <a:pt x="43" y="69"/>
                  <a:pt x="43" y="69"/>
                </a:cubicBezTo>
                <a:cubicBezTo>
                  <a:pt x="43" y="68"/>
                  <a:pt x="43" y="68"/>
                  <a:pt x="43" y="67"/>
                </a:cubicBezTo>
                <a:cubicBezTo>
                  <a:pt x="43" y="67"/>
                  <a:pt x="44" y="66"/>
                  <a:pt x="44" y="66"/>
                </a:cubicBezTo>
                <a:cubicBezTo>
                  <a:pt x="44" y="66"/>
                  <a:pt x="43" y="65"/>
                  <a:pt x="43" y="65"/>
                </a:cubicBezTo>
                <a:cubicBezTo>
                  <a:pt x="43" y="64"/>
                  <a:pt x="43" y="64"/>
                  <a:pt x="43" y="63"/>
                </a:cubicBezTo>
                <a:cubicBezTo>
                  <a:pt x="43" y="63"/>
                  <a:pt x="44" y="63"/>
                  <a:pt x="44" y="63"/>
                </a:cubicBezTo>
                <a:cubicBezTo>
                  <a:pt x="44" y="62"/>
                  <a:pt x="44" y="62"/>
                  <a:pt x="44" y="62"/>
                </a:cubicBezTo>
                <a:cubicBezTo>
                  <a:pt x="45" y="62"/>
                  <a:pt x="45" y="62"/>
                  <a:pt x="45" y="61"/>
                </a:cubicBezTo>
                <a:cubicBezTo>
                  <a:pt x="45" y="61"/>
                  <a:pt x="46" y="61"/>
                  <a:pt x="46" y="60"/>
                </a:cubicBezTo>
                <a:cubicBezTo>
                  <a:pt x="46" y="60"/>
                  <a:pt x="46" y="58"/>
                  <a:pt x="46" y="58"/>
                </a:cubicBezTo>
                <a:cubicBezTo>
                  <a:pt x="46" y="57"/>
                  <a:pt x="46" y="57"/>
                  <a:pt x="45" y="57"/>
                </a:cubicBezTo>
                <a:cubicBezTo>
                  <a:pt x="45" y="56"/>
                  <a:pt x="45" y="55"/>
                  <a:pt x="45" y="55"/>
                </a:cubicBezTo>
                <a:cubicBezTo>
                  <a:pt x="44" y="55"/>
                  <a:pt x="44" y="56"/>
                  <a:pt x="44" y="56"/>
                </a:cubicBezTo>
                <a:cubicBezTo>
                  <a:pt x="44" y="56"/>
                  <a:pt x="44" y="57"/>
                  <a:pt x="43" y="57"/>
                </a:cubicBezTo>
                <a:cubicBezTo>
                  <a:pt x="43" y="57"/>
                  <a:pt x="43" y="56"/>
                  <a:pt x="42" y="56"/>
                </a:cubicBezTo>
                <a:cubicBezTo>
                  <a:pt x="42" y="56"/>
                  <a:pt x="41" y="56"/>
                  <a:pt x="41" y="56"/>
                </a:cubicBezTo>
                <a:cubicBezTo>
                  <a:pt x="41" y="56"/>
                  <a:pt x="41" y="55"/>
                  <a:pt x="40" y="55"/>
                </a:cubicBezTo>
                <a:cubicBezTo>
                  <a:pt x="40" y="55"/>
                  <a:pt x="39" y="55"/>
                  <a:pt x="39" y="54"/>
                </a:cubicBezTo>
                <a:cubicBezTo>
                  <a:pt x="39" y="54"/>
                  <a:pt x="39" y="54"/>
                  <a:pt x="39" y="53"/>
                </a:cubicBezTo>
                <a:cubicBezTo>
                  <a:pt x="38" y="53"/>
                  <a:pt x="38" y="52"/>
                  <a:pt x="37" y="52"/>
                </a:cubicBezTo>
                <a:cubicBezTo>
                  <a:pt x="37" y="51"/>
                  <a:pt x="36" y="52"/>
                  <a:pt x="36" y="51"/>
                </a:cubicBezTo>
                <a:cubicBezTo>
                  <a:pt x="36" y="51"/>
                  <a:pt x="35" y="51"/>
                  <a:pt x="35" y="51"/>
                </a:cubicBezTo>
                <a:cubicBezTo>
                  <a:pt x="35" y="51"/>
                  <a:pt x="35" y="51"/>
                  <a:pt x="34" y="51"/>
                </a:cubicBezTo>
                <a:cubicBezTo>
                  <a:pt x="33" y="50"/>
                  <a:pt x="33" y="49"/>
                  <a:pt x="32" y="49"/>
                </a:cubicBezTo>
                <a:cubicBezTo>
                  <a:pt x="31" y="49"/>
                  <a:pt x="31" y="49"/>
                  <a:pt x="30" y="49"/>
                </a:cubicBezTo>
                <a:cubicBezTo>
                  <a:pt x="30" y="49"/>
                  <a:pt x="29" y="49"/>
                  <a:pt x="29" y="49"/>
                </a:cubicBezTo>
                <a:cubicBezTo>
                  <a:pt x="28" y="49"/>
                  <a:pt x="27" y="48"/>
                  <a:pt x="27" y="48"/>
                </a:cubicBezTo>
                <a:cubicBezTo>
                  <a:pt x="26" y="48"/>
                  <a:pt x="26" y="48"/>
                  <a:pt x="26" y="47"/>
                </a:cubicBezTo>
                <a:cubicBezTo>
                  <a:pt x="26" y="47"/>
                  <a:pt x="25" y="47"/>
                  <a:pt x="25" y="47"/>
                </a:cubicBezTo>
                <a:cubicBezTo>
                  <a:pt x="25" y="47"/>
                  <a:pt x="24" y="47"/>
                  <a:pt x="24" y="46"/>
                </a:cubicBezTo>
                <a:cubicBezTo>
                  <a:pt x="24" y="46"/>
                  <a:pt x="23" y="46"/>
                  <a:pt x="23" y="46"/>
                </a:cubicBezTo>
                <a:cubicBezTo>
                  <a:pt x="23" y="45"/>
                  <a:pt x="24" y="45"/>
                  <a:pt x="24" y="44"/>
                </a:cubicBezTo>
                <a:cubicBezTo>
                  <a:pt x="24" y="43"/>
                  <a:pt x="23" y="43"/>
                  <a:pt x="22" y="42"/>
                </a:cubicBezTo>
                <a:cubicBezTo>
                  <a:pt x="22" y="41"/>
                  <a:pt x="22" y="41"/>
                  <a:pt x="21" y="40"/>
                </a:cubicBezTo>
                <a:cubicBezTo>
                  <a:pt x="21" y="40"/>
                  <a:pt x="21" y="40"/>
                  <a:pt x="21" y="40"/>
                </a:cubicBezTo>
                <a:cubicBezTo>
                  <a:pt x="21" y="40"/>
                  <a:pt x="21" y="39"/>
                  <a:pt x="20" y="39"/>
                </a:cubicBezTo>
                <a:cubicBezTo>
                  <a:pt x="20" y="38"/>
                  <a:pt x="19" y="38"/>
                  <a:pt x="19" y="37"/>
                </a:cubicBezTo>
                <a:cubicBezTo>
                  <a:pt x="19" y="37"/>
                  <a:pt x="20" y="36"/>
                  <a:pt x="19" y="36"/>
                </a:cubicBezTo>
                <a:cubicBezTo>
                  <a:pt x="19" y="35"/>
                  <a:pt x="18" y="35"/>
                  <a:pt x="18" y="37"/>
                </a:cubicBezTo>
                <a:cubicBezTo>
                  <a:pt x="18" y="37"/>
                  <a:pt x="18" y="37"/>
                  <a:pt x="19" y="38"/>
                </a:cubicBezTo>
                <a:cubicBezTo>
                  <a:pt x="19" y="38"/>
                  <a:pt x="19" y="38"/>
                  <a:pt x="19" y="39"/>
                </a:cubicBezTo>
                <a:cubicBezTo>
                  <a:pt x="19" y="39"/>
                  <a:pt x="19" y="39"/>
                  <a:pt x="19" y="40"/>
                </a:cubicBezTo>
                <a:cubicBezTo>
                  <a:pt x="20" y="40"/>
                  <a:pt x="20" y="41"/>
                  <a:pt x="20" y="42"/>
                </a:cubicBezTo>
                <a:cubicBezTo>
                  <a:pt x="20" y="42"/>
                  <a:pt x="21" y="42"/>
                  <a:pt x="20" y="43"/>
                </a:cubicBezTo>
                <a:cubicBezTo>
                  <a:pt x="20" y="43"/>
                  <a:pt x="20" y="42"/>
                  <a:pt x="19" y="42"/>
                </a:cubicBezTo>
                <a:cubicBezTo>
                  <a:pt x="19" y="42"/>
                  <a:pt x="19" y="42"/>
                  <a:pt x="19" y="41"/>
                </a:cubicBezTo>
                <a:cubicBezTo>
                  <a:pt x="18" y="41"/>
                  <a:pt x="19" y="41"/>
                  <a:pt x="19" y="40"/>
                </a:cubicBezTo>
                <a:cubicBezTo>
                  <a:pt x="18" y="40"/>
                  <a:pt x="17" y="40"/>
                  <a:pt x="17" y="39"/>
                </a:cubicBezTo>
                <a:cubicBezTo>
                  <a:pt x="17" y="39"/>
                  <a:pt x="18" y="38"/>
                  <a:pt x="18" y="38"/>
                </a:cubicBezTo>
                <a:cubicBezTo>
                  <a:pt x="18" y="38"/>
                  <a:pt x="17" y="37"/>
                  <a:pt x="17" y="37"/>
                </a:cubicBezTo>
                <a:cubicBezTo>
                  <a:pt x="17" y="36"/>
                  <a:pt x="17" y="36"/>
                  <a:pt x="17" y="35"/>
                </a:cubicBezTo>
                <a:cubicBezTo>
                  <a:pt x="17" y="35"/>
                  <a:pt x="17" y="34"/>
                  <a:pt x="17" y="34"/>
                </a:cubicBezTo>
                <a:cubicBezTo>
                  <a:pt x="17" y="34"/>
                  <a:pt x="16" y="33"/>
                  <a:pt x="16" y="33"/>
                </a:cubicBezTo>
                <a:cubicBezTo>
                  <a:pt x="15" y="33"/>
                  <a:pt x="15" y="33"/>
                  <a:pt x="15" y="33"/>
                </a:cubicBezTo>
                <a:cubicBezTo>
                  <a:pt x="15" y="32"/>
                  <a:pt x="14" y="32"/>
                  <a:pt x="14" y="31"/>
                </a:cubicBezTo>
                <a:cubicBezTo>
                  <a:pt x="14" y="31"/>
                  <a:pt x="14" y="30"/>
                  <a:pt x="14" y="30"/>
                </a:cubicBezTo>
                <a:cubicBezTo>
                  <a:pt x="14" y="29"/>
                  <a:pt x="14" y="28"/>
                  <a:pt x="14" y="28"/>
                </a:cubicBezTo>
                <a:cubicBezTo>
                  <a:pt x="15" y="27"/>
                  <a:pt x="15" y="27"/>
                  <a:pt x="15" y="27"/>
                </a:cubicBezTo>
                <a:cubicBezTo>
                  <a:pt x="15" y="26"/>
                  <a:pt x="16" y="26"/>
                  <a:pt x="16" y="26"/>
                </a:cubicBezTo>
                <a:cubicBezTo>
                  <a:pt x="16" y="25"/>
                  <a:pt x="17" y="24"/>
                  <a:pt x="17" y="24"/>
                </a:cubicBezTo>
                <a:cubicBezTo>
                  <a:pt x="18" y="23"/>
                  <a:pt x="18" y="22"/>
                  <a:pt x="19" y="22"/>
                </a:cubicBezTo>
                <a:cubicBezTo>
                  <a:pt x="19" y="21"/>
                  <a:pt x="19" y="21"/>
                  <a:pt x="19" y="20"/>
                </a:cubicBezTo>
                <a:cubicBezTo>
                  <a:pt x="19" y="20"/>
                  <a:pt x="18" y="20"/>
                  <a:pt x="18" y="19"/>
                </a:cubicBezTo>
                <a:cubicBezTo>
                  <a:pt x="18" y="19"/>
                  <a:pt x="19" y="19"/>
                  <a:pt x="19" y="18"/>
                </a:cubicBezTo>
                <a:cubicBezTo>
                  <a:pt x="19" y="18"/>
                  <a:pt x="19" y="18"/>
                  <a:pt x="19" y="18"/>
                </a:cubicBezTo>
                <a:cubicBezTo>
                  <a:pt x="19" y="17"/>
                  <a:pt x="19" y="17"/>
                  <a:pt x="19" y="16"/>
                </a:cubicBezTo>
                <a:cubicBezTo>
                  <a:pt x="19" y="16"/>
                  <a:pt x="20" y="16"/>
                  <a:pt x="19" y="15"/>
                </a:cubicBezTo>
                <a:cubicBezTo>
                  <a:pt x="19" y="15"/>
                  <a:pt x="18" y="15"/>
                  <a:pt x="18" y="15"/>
                </a:cubicBezTo>
                <a:cubicBezTo>
                  <a:pt x="18" y="15"/>
                  <a:pt x="18" y="14"/>
                  <a:pt x="18" y="14"/>
                </a:cubicBezTo>
                <a:cubicBezTo>
                  <a:pt x="18" y="14"/>
                  <a:pt x="18" y="14"/>
                  <a:pt x="18" y="13"/>
                </a:cubicBezTo>
                <a:cubicBezTo>
                  <a:pt x="18" y="13"/>
                  <a:pt x="18" y="13"/>
                  <a:pt x="18" y="13"/>
                </a:cubicBezTo>
                <a:cubicBezTo>
                  <a:pt x="18" y="12"/>
                  <a:pt x="18" y="12"/>
                  <a:pt x="18" y="12"/>
                </a:cubicBezTo>
                <a:cubicBezTo>
                  <a:pt x="23" y="7"/>
                  <a:pt x="29" y="4"/>
                  <a:pt x="36" y="3"/>
                </a:cubicBezTo>
                <a:cubicBezTo>
                  <a:pt x="36" y="3"/>
                  <a:pt x="36" y="3"/>
                  <a:pt x="36" y="3"/>
                </a:cubicBezTo>
                <a:cubicBezTo>
                  <a:pt x="36" y="3"/>
                  <a:pt x="37" y="3"/>
                  <a:pt x="37" y="4"/>
                </a:cubicBezTo>
                <a:cubicBezTo>
                  <a:pt x="37" y="3"/>
                  <a:pt x="38" y="4"/>
                  <a:pt x="38" y="4"/>
                </a:cubicBezTo>
                <a:cubicBezTo>
                  <a:pt x="38" y="4"/>
                  <a:pt x="39" y="3"/>
                  <a:pt x="39" y="3"/>
                </a:cubicBezTo>
                <a:cubicBezTo>
                  <a:pt x="40" y="4"/>
                  <a:pt x="41" y="4"/>
                  <a:pt x="42" y="4"/>
                </a:cubicBezTo>
                <a:cubicBezTo>
                  <a:pt x="42" y="4"/>
                  <a:pt x="42" y="4"/>
                  <a:pt x="42" y="3"/>
                </a:cubicBezTo>
                <a:cubicBezTo>
                  <a:pt x="43" y="3"/>
                  <a:pt x="43" y="3"/>
                  <a:pt x="43" y="2"/>
                </a:cubicBezTo>
                <a:cubicBezTo>
                  <a:pt x="43" y="2"/>
                  <a:pt x="44" y="2"/>
                  <a:pt x="44" y="2"/>
                </a:cubicBezTo>
                <a:cubicBezTo>
                  <a:pt x="45" y="2"/>
                  <a:pt x="46" y="3"/>
                  <a:pt x="47" y="3"/>
                </a:cubicBezTo>
                <a:cubicBezTo>
                  <a:pt x="47" y="0"/>
                  <a:pt x="47" y="0"/>
                  <a:pt x="47" y="0"/>
                </a:cubicBezTo>
                <a:cubicBezTo>
                  <a:pt x="46" y="0"/>
                  <a:pt x="45" y="0"/>
                  <a:pt x="45" y="0"/>
                </a:cubicBezTo>
                <a:cubicBezTo>
                  <a:pt x="44" y="0"/>
                  <a:pt x="44" y="0"/>
                  <a:pt x="44" y="0"/>
                </a:cubicBezTo>
                <a:cubicBezTo>
                  <a:pt x="43" y="0"/>
                  <a:pt x="43" y="0"/>
                  <a:pt x="43" y="0"/>
                </a:cubicBezTo>
                <a:cubicBezTo>
                  <a:pt x="38" y="0"/>
                  <a:pt x="34" y="1"/>
                  <a:pt x="30" y="2"/>
                </a:cubicBezTo>
                <a:cubicBezTo>
                  <a:pt x="29" y="3"/>
                  <a:pt x="28" y="3"/>
                  <a:pt x="28" y="3"/>
                </a:cubicBezTo>
                <a:cubicBezTo>
                  <a:pt x="27" y="3"/>
                  <a:pt x="27" y="3"/>
                  <a:pt x="27" y="3"/>
                </a:cubicBezTo>
                <a:cubicBezTo>
                  <a:pt x="27" y="4"/>
                  <a:pt x="26" y="4"/>
                  <a:pt x="26" y="4"/>
                </a:cubicBezTo>
                <a:cubicBezTo>
                  <a:pt x="25" y="4"/>
                  <a:pt x="24" y="5"/>
                  <a:pt x="24" y="5"/>
                </a:cubicBezTo>
                <a:cubicBezTo>
                  <a:pt x="23" y="5"/>
                  <a:pt x="22" y="6"/>
                  <a:pt x="22" y="6"/>
                </a:cubicBezTo>
                <a:cubicBezTo>
                  <a:pt x="19" y="7"/>
                  <a:pt x="17" y="9"/>
                  <a:pt x="15" y="11"/>
                </a:cubicBezTo>
                <a:cubicBezTo>
                  <a:pt x="15" y="11"/>
                  <a:pt x="14" y="11"/>
                  <a:pt x="14" y="12"/>
                </a:cubicBezTo>
                <a:cubicBezTo>
                  <a:pt x="14" y="12"/>
                  <a:pt x="13" y="13"/>
                  <a:pt x="13" y="13"/>
                </a:cubicBezTo>
                <a:cubicBezTo>
                  <a:pt x="12" y="14"/>
                  <a:pt x="12" y="14"/>
                  <a:pt x="11" y="15"/>
                </a:cubicBezTo>
                <a:cubicBezTo>
                  <a:pt x="10" y="15"/>
                  <a:pt x="10" y="16"/>
                  <a:pt x="9" y="17"/>
                </a:cubicBezTo>
                <a:cubicBezTo>
                  <a:pt x="8" y="19"/>
                  <a:pt x="6" y="21"/>
                  <a:pt x="5" y="22"/>
                </a:cubicBezTo>
                <a:cubicBezTo>
                  <a:pt x="5" y="23"/>
                  <a:pt x="5" y="24"/>
                  <a:pt x="4" y="24"/>
                </a:cubicBezTo>
                <a:cubicBezTo>
                  <a:pt x="4" y="25"/>
                  <a:pt x="4" y="25"/>
                  <a:pt x="4" y="25"/>
                </a:cubicBezTo>
                <a:cubicBezTo>
                  <a:pt x="3" y="26"/>
                  <a:pt x="3" y="27"/>
                  <a:pt x="3" y="28"/>
                </a:cubicBezTo>
                <a:cubicBezTo>
                  <a:pt x="2" y="29"/>
                  <a:pt x="2" y="29"/>
                  <a:pt x="2" y="29"/>
                </a:cubicBezTo>
                <a:cubicBezTo>
                  <a:pt x="2" y="31"/>
                  <a:pt x="1" y="32"/>
                  <a:pt x="1" y="33"/>
                </a:cubicBezTo>
                <a:cubicBezTo>
                  <a:pt x="1" y="34"/>
                  <a:pt x="1" y="35"/>
                  <a:pt x="0" y="36"/>
                </a:cubicBezTo>
                <a:close/>
                <a:moveTo>
                  <a:pt x="47" y="35"/>
                </a:moveTo>
                <a:cubicBezTo>
                  <a:pt x="47" y="55"/>
                  <a:pt x="47" y="55"/>
                  <a:pt x="47" y="55"/>
                </a:cubicBezTo>
                <a:cubicBezTo>
                  <a:pt x="47" y="56"/>
                  <a:pt x="47" y="56"/>
                  <a:pt x="47" y="56"/>
                </a:cubicBezTo>
                <a:cubicBezTo>
                  <a:pt x="46" y="56"/>
                  <a:pt x="46" y="55"/>
                  <a:pt x="45" y="55"/>
                </a:cubicBezTo>
                <a:cubicBezTo>
                  <a:pt x="44" y="55"/>
                  <a:pt x="44" y="55"/>
                  <a:pt x="43" y="55"/>
                </a:cubicBezTo>
                <a:cubicBezTo>
                  <a:pt x="42" y="55"/>
                  <a:pt x="41" y="54"/>
                  <a:pt x="41" y="53"/>
                </a:cubicBezTo>
                <a:cubicBezTo>
                  <a:pt x="41" y="53"/>
                  <a:pt x="41" y="52"/>
                  <a:pt x="41" y="51"/>
                </a:cubicBezTo>
                <a:cubicBezTo>
                  <a:pt x="41" y="51"/>
                  <a:pt x="42" y="51"/>
                  <a:pt x="42" y="50"/>
                </a:cubicBezTo>
                <a:cubicBezTo>
                  <a:pt x="42" y="50"/>
                  <a:pt x="41" y="49"/>
                  <a:pt x="40" y="49"/>
                </a:cubicBezTo>
                <a:cubicBezTo>
                  <a:pt x="40" y="49"/>
                  <a:pt x="38" y="50"/>
                  <a:pt x="37" y="49"/>
                </a:cubicBezTo>
                <a:cubicBezTo>
                  <a:pt x="37" y="49"/>
                  <a:pt x="38" y="49"/>
                  <a:pt x="38" y="48"/>
                </a:cubicBezTo>
                <a:cubicBezTo>
                  <a:pt x="38" y="48"/>
                  <a:pt x="38" y="48"/>
                  <a:pt x="38" y="48"/>
                </a:cubicBezTo>
                <a:cubicBezTo>
                  <a:pt x="38" y="47"/>
                  <a:pt x="38" y="47"/>
                  <a:pt x="38" y="47"/>
                </a:cubicBezTo>
                <a:cubicBezTo>
                  <a:pt x="38" y="47"/>
                  <a:pt x="38" y="46"/>
                  <a:pt x="39" y="46"/>
                </a:cubicBezTo>
                <a:cubicBezTo>
                  <a:pt x="39" y="46"/>
                  <a:pt x="39" y="45"/>
                  <a:pt x="39" y="45"/>
                </a:cubicBezTo>
                <a:cubicBezTo>
                  <a:pt x="39" y="45"/>
                  <a:pt x="39" y="44"/>
                  <a:pt x="39" y="44"/>
                </a:cubicBezTo>
                <a:cubicBezTo>
                  <a:pt x="38" y="44"/>
                  <a:pt x="37" y="44"/>
                  <a:pt x="37" y="44"/>
                </a:cubicBezTo>
                <a:cubicBezTo>
                  <a:pt x="36" y="45"/>
                  <a:pt x="36" y="46"/>
                  <a:pt x="35" y="47"/>
                </a:cubicBezTo>
                <a:cubicBezTo>
                  <a:pt x="35" y="47"/>
                  <a:pt x="34" y="47"/>
                  <a:pt x="34" y="47"/>
                </a:cubicBezTo>
                <a:cubicBezTo>
                  <a:pt x="33" y="47"/>
                  <a:pt x="33" y="47"/>
                  <a:pt x="33" y="47"/>
                </a:cubicBezTo>
                <a:cubicBezTo>
                  <a:pt x="32" y="47"/>
                  <a:pt x="31" y="47"/>
                  <a:pt x="31" y="46"/>
                </a:cubicBezTo>
                <a:cubicBezTo>
                  <a:pt x="31" y="46"/>
                  <a:pt x="30" y="45"/>
                  <a:pt x="30" y="45"/>
                </a:cubicBezTo>
                <a:cubicBezTo>
                  <a:pt x="30" y="43"/>
                  <a:pt x="30" y="42"/>
                  <a:pt x="31" y="41"/>
                </a:cubicBezTo>
                <a:cubicBezTo>
                  <a:pt x="31" y="41"/>
                  <a:pt x="31" y="41"/>
                  <a:pt x="31" y="41"/>
                </a:cubicBezTo>
                <a:cubicBezTo>
                  <a:pt x="31" y="40"/>
                  <a:pt x="31" y="40"/>
                  <a:pt x="32" y="39"/>
                </a:cubicBezTo>
                <a:cubicBezTo>
                  <a:pt x="32" y="39"/>
                  <a:pt x="33" y="38"/>
                  <a:pt x="33" y="38"/>
                </a:cubicBezTo>
                <a:cubicBezTo>
                  <a:pt x="34" y="38"/>
                  <a:pt x="34" y="37"/>
                  <a:pt x="35" y="37"/>
                </a:cubicBezTo>
                <a:cubicBezTo>
                  <a:pt x="36" y="37"/>
                  <a:pt x="36" y="37"/>
                  <a:pt x="37" y="37"/>
                </a:cubicBezTo>
                <a:cubicBezTo>
                  <a:pt x="37" y="37"/>
                  <a:pt x="37" y="37"/>
                  <a:pt x="38" y="37"/>
                </a:cubicBezTo>
                <a:cubicBezTo>
                  <a:pt x="38" y="38"/>
                  <a:pt x="39" y="37"/>
                  <a:pt x="39" y="36"/>
                </a:cubicBezTo>
                <a:cubicBezTo>
                  <a:pt x="40" y="37"/>
                  <a:pt x="41" y="36"/>
                  <a:pt x="41" y="36"/>
                </a:cubicBezTo>
                <a:cubicBezTo>
                  <a:pt x="42" y="36"/>
                  <a:pt x="42" y="37"/>
                  <a:pt x="42" y="37"/>
                </a:cubicBezTo>
                <a:cubicBezTo>
                  <a:pt x="43" y="37"/>
                  <a:pt x="43" y="37"/>
                  <a:pt x="43" y="37"/>
                </a:cubicBezTo>
                <a:cubicBezTo>
                  <a:pt x="44" y="37"/>
                  <a:pt x="44" y="37"/>
                  <a:pt x="44" y="38"/>
                </a:cubicBezTo>
                <a:cubicBezTo>
                  <a:pt x="44" y="38"/>
                  <a:pt x="44" y="39"/>
                  <a:pt x="44" y="39"/>
                </a:cubicBezTo>
                <a:cubicBezTo>
                  <a:pt x="44" y="40"/>
                  <a:pt x="45" y="40"/>
                  <a:pt x="46" y="40"/>
                </a:cubicBezTo>
                <a:cubicBezTo>
                  <a:pt x="46" y="40"/>
                  <a:pt x="46" y="39"/>
                  <a:pt x="46" y="38"/>
                </a:cubicBezTo>
                <a:cubicBezTo>
                  <a:pt x="46" y="38"/>
                  <a:pt x="46" y="38"/>
                  <a:pt x="46" y="38"/>
                </a:cubicBezTo>
                <a:cubicBezTo>
                  <a:pt x="46" y="37"/>
                  <a:pt x="46" y="37"/>
                  <a:pt x="46" y="37"/>
                </a:cubicBezTo>
                <a:cubicBezTo>
                  <a:pt x="46" y="36"/>
                  <a:pt x="46" y="35"/>
                  <a:pt x="47" y="35"/>
                </a:cubicBezTo>
                <a:close/>
              </a:path>
            </a:pathLst>
          </a:custGeom>
          <a:solidFill>
            <a:srgbClr val="6C79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44546A"/>
              </a:solidFill>
              <a:effectLst/>
              <a:uLnTx/>
              <a:uFillTx/>
              <a:latin typeface="Calibri" panose="020F0502020204030204"/>
              <a:ea typeface="微软雅黑" panose="020B0503020204020204" charset="-122"/>
              <a:cs typeface="+mn-ea"/>
              <a:sym typeface="+mn-lt"/>
            </a:endParaRPr>
          </a:p>
        </p:txBody>
      </p:sp>
      <p:sp>
        <p:nvSpPr>
          <p:cNvPr id="41" name="Freeform 41"/>
          <p:cNvSpPr/>
          <p:nvPr/>
        </p:nvSpPr>
        <p:spPr bwMode="auto">
          <a:xfrm>
            <a:off x="8554382" y="5037415"/>
            <a:ext cx="1164530" cy="485837"/>
          </a:xfrm>
          <a:custGeom>
            <a:avLst/>
            <a:gdLst>
              <a:gd name="T0" fmla="*/ 537 w 733"/>
              <a:gd name="T1" fmla="*/ 173 h 306"/>
              <a:gd name="T2" fmla="*/ 543 w 733"/>
              <a:gd name="T3" fmla="*/ 306 h 306"/>
              <a:gd name="T4" fmla="*/ 338 w 733"/>
              <a:gd name="T5" fmla="*/ 173 h 306"/>
              <a:gd name="T6" fmla="*/ 39 w 733"/>
              <a:gd name="T7" fmla="*/ 89 h 306"/>
              <a:gd name="T8" fmla="*/ 300 w 733"/>
              <a:gd name="T9" fmla="*/ 0 h 306"/>
              <a:gd name="T10" fmla="*/ 702 w 733"/>
              <a:gd name="T11" fmla="*/ 89 h 306"/>
              <a:gd name="T12" fmla="*/ 537 w 733"/>
              <a:gd name="T13" fmla="*/ 173 h 306"/>
            </a:gdLst>
            <a:ahLst/>
            <a:cxnLst>
              <a:cxn ang="0">
                <a:pos x="T0" y="T1"/>
              </a:cxn>
              <a:cxn ang="0">
                <a:pos x="T2" y="T3"/>
              </a:cxn>
              <a:cxn ang="0">
                <a:pos x="T4" y="T5"/>
              </a:cxn>
              <a:cxn ang="0">
                <a:pos x="T6" y="T7"/>
              </a:cxn>
              <a:cxn ang="0">
                <a:pos x="T8" y="T9"/>
              </a:cxn>
              <a:cxn ang="0">
                <a:pos x="T10" y="T11"/>
              </a:cxn>
              <a:cxn ang="0">
                <a:pos x="T12" y="T13"/>
              </a:cxn>
            </a:cxnLst>
            <a:rect l="0" t="0" r="r" b="b"/>
            <a:pathLst>
              <a:path w="733" h="306">
                <a:moveTo>
                  <a:pt x="537" y="173"/>
                </a:moveTo>
                <a:cubicBezTo>
                  <a:pt x="543" y="306"/>
                  <a:pt x="543" y="306"/>
                  <a:pt x="543" y="306"/>
                </a:cubicBezTo>
                <a:cubicBezTo>
                  <a:pt x="338" y="173"/>
                  <a:pt x="338" y="173"/>
                  <a:pt x="338" y="173"/>
                </a:cubicBezTo>
                <a:cubicBezTo>
                  <a:pt x="195" y="162"/>
                  <a:pt x="70" y="128"/>
                  <a:pt x="39" y="89"/>
                </a:cubicBezTo>
                <a:cubicBezTo>
                  <a:pt x="0" y="40"/>
                  <a:pt x="117" y="0"/>
                  <a:pt x="300" y="0"/>
                </a:cubicBezTo>
                <a:cubicBezTo>
                  <a:pt x="483" y="0"/>
                  <a:pt x="663" y="40"/>
                  <a:pt x="702" y="89"/>
                </a:cubicBezTo>
                <a:cubicBezTo>
                  <a:pt x="733" y="128"/>
                  <a:pt x="662" y="162"/>
                  <a:pt x="537" y="173"/>
                </a:cubicBezTo>
                <a:close/>
              </a:path>
            </a:pathLst>
          </a:custGeom>
          <a:solidFill>
            <a:srgbClr val="D0DB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44546A"/>
              </a:solidFill>
              <a:effectLst/>
              <a:uLnTx/>
              <a:uFillTx/>
              <a:latin typeface="Calibri" panose="020F0502020204030204"/>
              <a:ea typeface="微软雅黑" panose="020B0503020204020204" charset="-122"/>
              <a:cs typeface="+mn-ea"/>
              <a:sym typeface="+mn-lt"/>
            </a:endParaRPr>
          </a:p>
        </p:txBody>
      </p:sp>
      <p:grpSp>
        <p:nvGrpSpPr>
          <p:cNvPr id="42" name="Group 21"/>
          <p:cNvGrpSpPr/>
          <p:nvPr/>
        </p:nvGrpSpPr>
        <p:grpSpPr>
          <a:xfrm>
            <a:off x="9636260" y="4830447"/>
            <a:ext cx="180761" cy="144474"/>
            <a:chOff x="10496305" y="4420184"/>
            <a:chExt cx="236358" cy="188911"/>
          </a:xfrm>
        </p:grpSpPr>
        <p:sp>
          <p:nvSpPr>
            <p:cNvPr id="43" name="Freeform 45"/>
            <p:cNvSpPr/>
            <p:nvPr/>
          </p:nvSpPr>
          <p:spPr bwMode="auto">
            <a:xfrm>
              <a:off x="10496305" y="4420184"/>
              <a:ext cx="201212" cy="188911"/>
            </a:xfrm>
            <a:custGeom>
              <a:avLst/>
              <a:gdLst>
                <a:gd name="T0" fmla="*/ 58 w 97"/>
                <a:gd name="T1" fmla="*/ 45 h 91"/>
                <a:gd name="T2" fmla="*/ 74 w 97"/>
                <a:gd name="T3" fmla="*/ 32 h 91"/>
                <a:gd name="T4" fmla="*/ 78 w 97"/>
                <a:gd name="T5" fmla="*/ 32 h 91"/>
                <a:gd name="T6" fmla="*/ 89 w 97"/>
                <a:gd name="T7" fmla="*/ 40 h 91"/>
                <a:gd name="T8" fmla="*/ 96 w 97"/>
                <a:gd name="T9" fmla="*/ 37 h 91"/>
                <a:gd name="T10" fmla="*/ 96 w 97"/>
                <a:gd name="T11" fmla="*/ 22 h 91"/>
                <a:gd name="T12" fmla="*/ 65 w 97"/>
                <a:gd name="T13" fmla="*/ 3 h 91"/>
                <a:gd name="T14" fmla="*/ 47 w 97"/>
                <a:gd name="T15" fmla="*/ 20 h 91"/>
                <a:gd name="T16" fmla="*/ 22 w 97"/>
                <a:gd name="T17" fmla="*/ 13 h 91"/>
                <a:gd name="T18" fmla="*/ 3 w 97"/>
                <a:gd name="T19" fmla="*/ 43 h 91"/>
                <a:gd name="T20" fmla="*/ 62 w 97"/>
                <a:gd name="T21" fmla="*/ 91 h 91"/>
                <a:gd name="T22" fmla="*/ 72 w 97"/>
                <a:gd name="T23" fmla="*/ 82 h 91"/>
                <a:gd name="T24" fmla="*/ 58 w 97"/>
                <a:gd name="T25" fmla="*/ 4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91">
                  <a:moveTo>
                    <a:pt x="58" y="45"/>
                  </a:moveTo>
                  <a:cubicBezTo>
                    <a:pt x="60" y="37"/>
                    <a:pt x="66" y="32"/>
                    <a:pt x="74" y="32"/>
                  </a:cubicBezTo>
                  <a:cubicBezTo>
                    <a:pt x="76" y="32"/>
                    <a:pt x="77" y="32"/>
                    <a:pt x="78" y="32"/>
                  </a:cubicBezTo>
                  <a:cubicBezTo>
                    <a:pt x="83" y="33"/>
                    <a:pt x="87" y="36"/>
                    <a:pt x="89" y="40"/>
                  </a:cubicBezTo>
                  <a:cubicBezTo>
                    <a:pt x="91" y="39"/>
                    <a:pt x="94" y="38"/>
                    <a:pt x="96" y="37"/>
                  </a:cubicBezTo>
                  <a:cubicBezTo>
                    <a:pt x="97" y="28"/>
                    <a:pt x="96" y="22"/>
                    <a:pt x="96" y="22"/>
                  </a:cubicBezTo>
                  <a:cubicBezTo>
                    <a:pt x="93" y="9"/>
                    <a:pt x="79" y="0"/>
                    <a:pt x="65" y="3"/>
                  </a:cubicBezTo>
                  <a:cubicBezTo>
                    <a:pt x="56" y="5"/>
                    <a:pt x="49" y="12"/>
                    <a:pt x="47" y="20"/>
                  </a:cubicBezTo>
                  <a:cubicBezTo>
                    <a:pt x="41" y="14"/>
                    <a:pt x="31" y="10"/>
                    <a:pt x="22" y="13"/>
                  </a:cubicBezTo>
                  <a:cubicBezTo>
                    <a:pt x="8" y="16"/>
                    <a:pt x="0" y="29"/>
                    <a:pt x="3" y="43"/>
                  </a:cubicBezTo>
                  <a:cubicBezTo>
                    <a:pt x="3" y="43"/>
                    <a:pt x="8" y="77"/>
                    <a:pt x="62" y="91"/>
                  </a:cubicBezTo>
                  <a:cubicBezTo>
                    <a:pt x="66" y="88"/>
                    <a:pt x="69" y="85"/>
                    <a:pt x="72" y="82"/>
                  </a:cubicBezTo>
                  <a:cubicBezTo>
                    <a:pt x="54" y="63"/>
                    <a:pt x="57" y="47"/>
                    <a:pt x="58" y="45"/>
                  </a:cubicBezTo>
                  <a:close/>
                </a:path>
              </a:pathLst>
            </a:custGeom>
            <a:solidFill>
              <a:srgbClr val="6C79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44546A"/>
                </a:solidFill>
                <a:effectLst/>
                <a:uLnTx/>
                <a:uFillTx/>
                <a:latin typeface="Calibri" panose="020F0502020204030204"/>
                <a:ea typeface="微软雅黑" panose="020B0503020204020204" charset="-122"/>
                <a:cs typeface="+mn-ea"/>
                <a:sym typeface="+mn-lt"/>
              </a:endParaRPr>
            </a:p>
          </p:txBody>
        </p:sp>
        <p:sp>
          <p:nvSpPr>
            <p:cNvPr id="44" name="Freeform 46"/>
            <p:cNvSpPr/>
            <p:nvPr/>
          </p:nvSpPr>
          <p:spPr bwMode="auto">
            <a:xfrm>
              <a:off x="10612287" y="4493113"/>
              <a:ext cx="120376" cy="101924"/>
            </a:xfrm>
            <a:custGeom>
              <a:avLst/>
              <a:gdLst>
                <a:gd name="T0" fmla="*/ 46 w 58"/>
                <a:gd name="T1" fmla="*/ 6 h 49"/>
                <a:gd name="T2" fmla="*/ 42 w 58"/>
                <a:gd name="T3" fmla="*/ 5 h 49"/>
                <a:gd name="T4" fmla="*/ 40 w 58"/>
                <a:gd name="T5" fmla="*/ 5 h 49"/>
                <a:gd name="T6" fmla="*/ 32 w 58"/>
                <a:gd name="T7" fmla="*/ 10 h 49"/>
                <a:gd name="T8" fmla="*/ 22 w 58"/>
                <a:gd name="T9" fmla="*/ 0 h 49"/>
                <a:gd name="T10" fmla="*/ 18 w 58"/>
                <a:gd name="T11" fmla="*/ 0 h 49"/>
                <a:gd name="T12" fmla="*/ 5 w 58"/>
                <a:gd name="T13" fmla="*/ 11 h 49"/>
                <a:gd name="T14" fmla="*/ 18 w 58"/>
                <a:gd name="T15" fmla="*/ 45 h 49"/>
                <a:gd name="T16" fmla="*/ 23 w 58"/>
                <a:gd name="T17" fmla="*/ 49 h 49"/>
                <a:gd name="T18" fmla="*/ 56 w 58"/>
                <a:gd name="T19" fmla="*/ 23 h 49"/>
                <a:gd name="T20" fmla="*/ 46 w 58"/>
                <a:gd name="T21" fmla="*/ 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49">
                  <a:moveTo>
                    <a:pt x="46" y="6"/>
                  </a:moveTo>
                  <a:cubicBezTo>
                    <a:pt x="45" y="5"/>
                    <a:pt x="43" y="5"/>
                    <a:pt x="42" y="5"/>
                  </a:cubicBezTo>
                  <a:cubicBezTo>
                    <a:pt x="42" y="5"/>
                    <a:pt x="41" y="5"/>
                    <a:pt x="40" y="5"/>
                  </a:cubicBezTo>
                  <a:cubicBezTo>
                    <a:pt x="37" y="6"/>
                    <a:pt x="34" y="8"/>
                    <a:pt x="32" y="10"/>
                  </a:cubicBezTo>
                  <a:cubicBezTo>
                    <a:pt x="31" y="5"/>
                    <a:pt x="27" y="1"/>
                    <a:pt x="22" y="0"/>
                  </a:cubicBezTo>
                  <a:cubicBezTo>
                    <a:pt x="21" y="0"/>
                    <a:pt x="20" y="0"/>
                    <a:pt x="18" y="0"/>
                  </a:cubicBezTo>
                  <a:cubicBezTo>
                    <a:pt x="12" y="0"/>
                    <a:pt x="6" y="4"/>
                    <a:pt x="5" y="11"/>
                  </a:cubicBezTo>
                  <a:cubicBezTo>
                    <a:pt x="5" y="11"/>
                    <a:pt x="0" y="27"/>
                    <a:pt x="18" y="45"/>
                  </a:cubicBezTo>
                  <a:cubicBezTo>
                    <a:pt x="20" y="46"/>
                    <a:pt x="21" y="48"/>
                    <a:pt x="23" y="49"/>
                  </a:cubicBezTo>
                  <a:cubicBezTo>
                    <a:pt x="53" y="41"/>
                    <a:pt x="56" y="23"/>
                    <a:pt x="56" y="23"/>
                  </a:cubicBezTo>
                  <a:cubicBezTo>
                    <a:pt x="58" y="15"/>
                    <a:pt x="53" y="7"/>
                    <a:pt x="46" y="6"/>
                  </a:cubicBezTo>
                  <a:close/>
                </a:path>
              </a:pathLst>
            </a:custGeom>
            <a:solidFill>
              <a:srgbClr val="6C79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44546A"/>
                </a:solidFill>
                <a:effectLst/>
                <a:uLnTx/>
                <a:uFillTx/>
                <a:latin typeface="Calibri" panose="020F0502020204030204"/>
                <a:ea typeface="微软雅黑" panose="020B0503020204020204" charset="-122"/>
                <a:cs typeface="+mn-ea"/>
                <a:sym typeface="+mn-lt"/>
              </a:endParaRPr>
            </a:p>
          </p:txBody>
        </p:sp>
      </p:grpSp>
      <p:sp>
        <p:nvSpPr>
          <p:cNvPr id="45" name="Freeform 47"/>
          <p:cNvSpPr>
            <a:spLocks noEditPoints="1"/>
          </p:cNvSpPr>
          <p:nvPr/>
        </p:nvSpPr>
        <p:spPr bwMode="auto">
          <a:xfrm>
            <a:off x="8419316" y="4897645"/>
            <a:ext cx="167994" cy="131707"/>
          </a:xfrm>
          <a:custGeom>
            <a:avLst/>
            <a:gdLst>
              <a:gd name="T0" fmla="*/ 95 w 106"/>
              <a:gd name="T1" fmla="*/ 19 h 83"/>
              <a:gd name="T2" fmla="*/ 86 w 106"/>
              <a:gd name="T3" fmla="*/ 19 h 83"/>
              <a:gd name="T4" fmla="*/ 86 w 106"/>
              <a:gd name="T5" fmla="*/ 24 h 83"/>
              <a:gd name="T6" fmla="*/ 96 w 106"/>
              <a:gd name="T7" fmla="*/ 47 h 83"/>
              <a:gd name="T8" fmla="*/ 96 w 106"/>
              <a:gd name="T9" fmla="*/ 58 h 83"/>
              <a:gd name="T10" fmla="*/ 86 w 106"/>
              <a:gd name="T11" fmla="*/ 83 h 83"/>
              <a:gd name="T12" fmla="*/ 106 w 106"/>
              <a:gd name="T13" fmla="*/ 79 h 83"/>
              <a:gd name="T14" fmla="*/ 106 w 106"/>
              <a:gd name="T15" fmla="*/ 30 h 83"/>
              <a:gd name="T16" fmla="*/ 85 w 106"/>
              <a:gd name="T17" fmla="*/ 0 h 83"/>
              <a:gd name="T18" fmla="*/ 53 w 106"/>
              <a:gd name="T19" fmla="*/ 7 h 83"/>
              <a:gd name="T20" fmla="*/ 86 w 106"/>
              <a:gd name="T21" fmla="*/ 19 h 83"/>
              <a:gd name="T22" fmla="*/ 53 w 106"/>
              <a:gd name="T23" fmla="*/ 67 h 83"/>
              <a:gd name="T24" fmla="*/ 81 w 106"/>
              <a:gd name="T25" fmla="*/ 79 h 83"/>
              <a:gd name="T26" fmla="*/ 86 w 106"/>
              <a:gd name="T27" fmla="*/ 83 h 83"/>
              <a:gd name="T28" fmla="*/ 75 w 106"/>
              <a:gd name="T29" fmla="*/ 58 h 83"/>
              <a:gd name="T30" fmla="*/ 86 w 106"/>
              <a:gd name="T31" fmla="*/ 47 h 83"/>
              <a:gd name="T32" fmla="*/ 53 w 106"/>
              <a:gd name="T33" fmla="*/ 24 h 83"/>
              <a:gd name="T34" fmla="*/ 53 w 106"/>
              <a:gd name="T35" fmla="*/ 0 h 83"/>
              <a:gd name="T36" fmla="*/ 20 w 106"/>
              <a:gd name="T37" fmla="*/ 1 h 83"/>
              <a:gd name="T38" fmla="*/ 27 w 106"/>
              <a:gd name="T39" fmla="*/ 7 h 83"/>
              <a:gd name="T40" fmla="*/ 53 w 106"/>
              <a:gd name="T41" fmla="*/ 7 h 83"/>
              <a:gd name="T42" fmla="*/ 20 w 106"/>
              <a:gd name="T43" fmla="*/ 83 h 83"/>
              <a:gd name="T44" fmla="*/ 25 w 106"/>
              <a:gd name="T45" fmla="*/ 79 h 83"/>
              <a:gd name="T46" fmla="*/ 53 w 106"/>
              <a:gd name="T47" fmla="*/ 67 h 83"/>
              <a:gd name="T48" fmla="*/ 20 w 106"/>
              <a:gd name="T49" fmla="*/ 24 h 83"/>
              <a:gd name="T50" fmla="*/ 31 w 106"/>
              <a:gd name="T51" fmla="*/ 47 h 83"/>
              <a:gd name="T52" fmla="*/ 31 w 106"/>
              <a:gd name="T53" fmla="*/ 58 h 83"/>
              <a:gd name="T54" fmla="*/ 20 w 106"/>
              <a:gd name="T55" fmla="*/ 83 h 83"/>
              <a:gd name="T56" fmla="*/ 11 w 106"/>
              <a:gd name="T57" fmla="*/ 19 h 83"/>
              <a:gd name="T58" fmla="*/ 0 w 106"/>
              <a:gd name="T59" fmla="*/ 64 h 83"/>
              <a:gd name="T60" fmla="*/ 0 w 106"/>
              <a:gd name="T61" fmla="*/ 79 h 83"/>
              <a:gd name="T62" fmla="*/ 20 w 106"/>
              <a:gd name="T63" fmla="*/ 83 h 83"/>
              <a:gd name="T64" fmla="*/ 10 w 106"/>
              <a:gd name="T65" fmla="*/ 58 h 83"/>
              <a:gd name="T66" fmla="*/ 20 w 106"/>
              <a:gd name="T67" fmla="*/ 47 h 83"/>
              <a:gd name="T68" fmla="*/ 18 w 106"/>
              <a:gd name="T69" fmla="*/ 24 h 83"/>
              <a:gd name="T70" fmla="*/ 20 w 106"/>
              <a:gd name="T71"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6" h="83">
                <a:moveTo>
                  <a:pt x="106" y="30"/>
                </a:moveTo>
                <a:cubicBezTo>
                  <a:pt x="95" y="19"/>
                  <a:pt x="95" y="19"/>
                  <a:pt x="95" y="19"/>
                </a:cubicBezTo>
                <a:cubicBezTo>
                  <a:pt x="86" y="1"/>
                  <a:pt x="86" y="1"/>
                  <a:pt x="86" y="1"/>
                </a:cubicBezTo>
                <a:cubicBezTo>
                  <a:pt x="86" y="19"/>
                  <a:pt x="86" y="19"/>
                  <a:pt x="86" y="19"/>
                </a:cubicBezTo>
                <a:cubicBezTo>
                  <a:pt x="88" y="24"/>
                  <a:pt x="88" y="24"/>
                  <a:pt x="88" y="24"/>
                </a:cubicBezTo>
                <a:cubicBezTo>
                  <a:pt x="86" y="24"/>
                  <a:pt x="86" y="24"/>
                  <a:pt x="86" y="24"/>
                </a:cubicBezTo>
                <a:cubicBezTo>
                  <a:pt x="86" y="47"/>
                  <a:pt x="86" y="47"/>
                  <a:pt x="86" y="47"/>
                </a:cubicBezTo>
                <a:cubicBezTo>
                  <a:pt x="96" y="47"/>
                  <a:pt x="96" y="47"/>
                  <a:pt x="96" y="47"/>
                </a:cubicBezTo>
                <a:cubicBezTo>
                  <a:pt x="96" y="58"/>
                  <a:pt x="96" y="58"/>
                  <a:pt x="96" y="58"/>
                </a:cubicBezTo>
                <a:cubicBezTo>
                  <a:pt x="96" y="58"/>
                  <a:pt x="96" y="58"/>
                  <a:pt x="96" y="58"/>
                </a:cubicBezTo>
                <a:cubicBezTo>
                  <a:pt x="86" y="58"/>
                  <a:pt x="86" y="58"/>
                  <a:pt x="86" y="58"/>
                </a:cubicBezTo>
                <a:cubicBezTo>
                  <a:pt x="86" y="83"/>
                  <a:pt x="86" y="83"/>
                  <a:pt x="86" y="83"/>
                </a:cubicBezTo>
                <a:cubicBezTo>
                  <a:pt x="101" y="83"/>
                  <a:pt x="101" y="83"/>
                  <a:pt x="101" y="83"/>
                </a:cubicBezTo>
                <a:cubicBezTo>
                  <a:pt x="103" y="83"/>
                  <a:pt x="106" y="81"/>
                  <a:pt x="106" y="79"/>
                </a:cubicBezTo>
                <a:cubicBezTo>
                  <a:pt x="106" y="67"/>
                  <a:pt x="106" y="67"/>
                  <a:pt x="106" y="67"/>
                </a:cubicBezTo>
                <a:lnTo>
                  <a:pt x="106" y="30"/>
                </a:lnTo>
                <a:close/>
                <a:moveTo>
                  <a:pt x="86" y="1"/>
                </a:moveTo>
                <a:cubicBezTo>
                  <a:pt x="85" y="0"/>
                  <a:pt x="85" y="0"/>
                  <a:pt x="85" y="0"/>
                </a:cubicBezTo>
                <a:cubicBezTo>
                  <a:pt x="53" y="0"/>
                  <a:pt x="53" y="0"/>
                  <a:pt x="53" y="0"/>
                </a:cubicBezTo>
                <a:cubicBezTo>
                  <a:pt x="53" y="7"/>
                  <a:pt x="53" y="7"/>
                  <a:pt x="53" y="7"/>
                </a:cubicBezTo>
                <a:cubicBezTo>
                  <a:pt x="79" y="7"/>
                  <a:pt x="79" y="7"/>
                  <a:pt x="79" y="7"/>
                </a:cubicBezTo>
                <a:cubicBezTo>
                  <a:pt x="86" y="19"/>
                  <a:pt x="86" y="19"/>
                  <a:pt x="86" y="19"/>
                </a:cubicBezTo>
                <a:cubicBezTo>
                  <a:pt x="86" y="1"/>
                  <a:pt x="86" y="1"/>
                  <a:pt x="86" y="1"/>
                </a:cubicBezTo>
                <a:close/>
                <a:moveTo>
                  <a:pt x="53" y="67"/>
                </a:moveTo>
                <a:cubicBezTo>
                  <a:pt x="81" y="67"/>
                  <a:pt x="81" y="67"/>
                  <a:pt x="81" y="67"/>
                </a:cubicBezTo>
                <a:cubicBezTo>
                  <a:pt x="81" y="79"/>
                  <a:pt x="81" y="79"/>
                  <a:pt x="81" y="79"/>
                </a:cubicBezTo>
                <a:cubicBezTo>
                  <a:pt x="81" y="81"/>
                  <a:pt x="83" y="83"/>
                  <a:pt x="85" y="83"/>
                </a:cubicBezTo>
                <a:cubicBezTo>
                  <a:pt x="86" y="83"/>
                  <a:pt x="86" y="83"/>
                  <a:pt x="86" y="83"/>
                </a:cubicBezTo>
                <a:cubicBezTo>
                  <a:pt x="86" y="58"/>
                  <a:pt x="86" y="58"/>
                  <a:pt x="86" y="58"/>
                </a:cubicBezTo>
                <a:cubicBezTo>
                  <a:pt x="75" y="58"/>
                  <a:pt x="75" y="58"/>
                  <a:pt x="75" y="58"/>
                </a:cubicBezTo>
                <a:cubicBezTo>
                  <a:pt x="75" y="47"/>
                  <a:pt x="75" y="47"/>
                  <a:pt x="75" y="47"/>
                </a:cubicBezTo>
                <a:cubicBezTo>
                  <a:pt x="86" y="47"/>
                  <a:pt x="86" y="47"/>
                  <a:pt x="86" y="47"/>
                </a:cubicBezTo>
                <a:cubicBezTo>
                  <a:pt x="86" y="24"/>
                  <a:pt x="86" y="24"/>
                  <a:pt x="86" y="24"/>
                </a:cubicBezTo>
                <a:cubicBezTo>
                  <a:pt x="53" y="24"/>
                  <a:pt x="53" y="24"/>
                  <a:pt x="53" y="24"/>
                </a:cubicBezTo>
                <a:lnTo>
                  <a:pt x="53" y="67"/>
                </a:lnTo>
                <a:close/>
                <a:moveTo>
                  <a:pt x="53" y="0"/>
                </a:moveTo>
                <a:cubicBezTo>
                  <a:pt x="21" y="0"/>
                  <a:pt x="21" y="0"/>
                  <a:pt x="21" y="0"/>
                </a:cubicBezTo>
                <a:cubicBezTo>
                  <a:pt x="20" y="1"/>
                  <a:pt x="20" y="1"/>
                  <a:pt x="20" y="1"/>
                </a:cubicBezTo>
                <a:cubicBezTo>
                  <a:pt x="20" y="19"/>
                  <a:pt x="20" y="19"/>
                  <a:pt x="20" y="19"/>
                </a:cubicBezTo>
                <a:cubicBezTo>
                  <a:pt x="27" y="7"/>
                  <a:pt x="27" y="7"/>
                  <a:pt x="27" y="7"/>
                </a:cubicBezTo>
                <a:cubicBezTo>
                  <a:pt x="27" y="7"/>
                  <a:pt x="27" y="7"/>
                  <a:pt x="27" y="7"/>
                </a:cubicBezTo>
                <a:cubicBezTo>
                  <a:pt x="53" y="7"/>
                  <a:pt x="53" y="7"/>
                  <a:pt x="53" y="7"/>
                </a:cubicBezTo>
                <a:cubicBezTo>
                  <a:pt x="53" y="0"/>
                  <a:pt x="53" y="0"/>
                  <a:pt x="53" y="0"/>
                </a:cubicBezTo>
                <a:close/>
                <a:moveTo>
                  <a:pt x="20" y="83"/>
                </a:moveTo>
                <a:cubicBezTo>
                  <a:pt x="20" y="83"/>
                  <a:pt x="20" y="83"/>
                  <a:pt x="20" y="83"/>
                </a:cubicBezTo>
                <a:cubicBezTo>
                  <a:pt x="23" y="83"/>
                  <a:pt x="25" y="81"/>
                  <a:pt x="25" y="79"/>
                </a:cubicBezTo>
                <a:cubicBezTo>
                  <a:pt x="25" y="67"/>
                  <a:pt x="25" y="67"/>
                  <a:pt x="25" y="67"/>
                </a:cubicBezTo>
                <a:cubicBezTo>
                  <a:pt x="53" y="67"/>
                  <a:pt x="53" y="67"/>
                  <a:pt x="53" y="67"/>
                </a:cubicBezTo>
                <a:cubicBezTo>
                  <a:pt x="53" y="24"/>
                  <a:pt x="53" y="24"/>
                  <a:pt x="53" y="24"/>
                </a:cubicBezTo>
                <a:cubicBezTo>
                  <a:pt x="20" y="24"/>
                  <a:pt x="20" y="24"/>
                  <a:pt x="20" y="24"/>
                </a:cubicBezTo>
                <a:cubicBezTo>
                  <a:pt x="20" y="47"/>
                  <a:pt x="20" y="47"/>
                  <a:pt x="20" y="47"/>
                </a:cubicBezTo>
                <a:cubicBezTo>
                  <a:pt x="31" y="47"/>
                  <a:pt x="31" y="47"/>
                  <a:pt x="31" y="47"/>
                </a:cubicBezTo>
                <a:cubicBezTo>
                  <a:pt x="31" y="58"/>
                  <a:pt x="31" y="58"/>
                  <a:pt x="31" y="58"/>
                </a:cubicBezTo>
                <a:cubicBezTo>
                  <a:pt x="31" y="58"/>
                  <a:pt x="31" y="58"/>
                  <a:pt x="31" y="58"/>
                </a:cubicBezTo>
                <a:cubicBezTo>
                  <a:pt x="20" y="58"/>
                  <a:pt x="20" y="58"/>
                  <a:pt x="20" y="58"/>
                </a:cubicBezTo>
                <a:lnTo>
                  <a:pt x="20" y="83"/>
                </a:lnTo>
                <a:close/>
                <a:moveTo>
                  <a:pt x="20" y="1"/>
                </a:moveTo>
                <a:cubicBezTo>
                  <a:pt x="11" y="19"/>
                  <a:pt x="11" y="19"/>
                  <a:pt x="11" y="19"/>
                </a:cubicBezTo>
                <a:cubicBezTo>
                  <a:pt x="0" y="30"/>
                  <a:pt x="0" y="30"/>
                  <a:pt x="0" y="30"/>
                </a:cubicBezTo>
                <a:cubicBezTo>
                  <a:pt x="0" y="64"/>
                  <a:pt x="0" y="64"/>
                  <a:pt x="0" y="64"/>
                </a:cubicBezTo>
                <a:cubicBezTo>
                  <a:pt x="0" y="67"/>
                  <a:pt x="0" y="67"/>
                  <a:pt x="0" y="67"/>
                </a:cubicBezTo>
                <a:cubicBezTo>
                  <a:pt x="0" y="79"/>
                  <a:pt x="0" y="79"/>
                  <a:pt x="0" y="79"/>
                </a:cubicBezTo>
                <a:cubicBezTo>
                  <a:pt x="0" y="81"/>
                  <a:pt x="2" y="83"/>
                  <a:pt x="5" y="83"/>
                </a:cubicBezTo>
                <a:cubicBezTo>
                  <a:pt x="20" y="83"/>
                  <a:pt x="20" y="83"/>
                  <a:pt x="20" y="83"/>
                </a:cubicBezTo>
                <a:cubicBezTo>
                  <a:pt x="20" y="58"/>
                  <a:pt x="20" y="58"/>
                  <a:pt x="20" y="58"/>
                </a:cubicBezTo>
                <a:cubicBezTo>
                  <a:pt x="10" y="58"/>
                  <a:pt x="10" y="58"/>
                  <a:pt x="10" y="58"/>
                </a:cubicBezTo>
                <a:cubicBezTo>
                  <a:pt x="10" y="47"/>
                  <a:pt x="10" y="47"/>
                  <a:pt x="10" y="47"/>
                </a:cubicBezTo>
                <a:cubicBezTo>
                  <a:pt x="20" y="47"/>
                  <a:pt x="20" y="47"/>
                  <a:pt x="20" y="47"/>
                </a:cubicBezTo>
                <a:cubicBezTo>
                  <a:pt x="20" y="24"/>
                  <a:pt x="20" y="24"/>
                  <a:pt x="20" y="24"/>
                </a:cubicBezTo>
                <a:cubicBezTo>
                  <a:pt x="18" y="24"/>
                  <a:pt x="18" y="24"/>
                  <a:pt x="18" y="24"/>
                </a:cubicBezTo>
                <a:cubicBezTo>
                  <a:pt x="20" y="19"/>
                  <a:pt x="20" y="19"/>
                  <a:pt x="20" y="19"/>
                </a:cubicBezTo>
                <a:lnTo>
                  <a:pt x="20" y="1"/>
                </a:lnTo>
                <a:close/>
              </a:path>
            </a:pathLst>
          </a:custGeom>
          <a:solidFill>
            <a:srgbClr val="6C79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44546A"/>
              </a:solidFill>
              <a:effectLst/>
              <a:uLnTx/>
              <a:uFillTx/>
              <a:latin typeface="Calibri" panose="020F0502020204030204"/>
              <a:ea typeface="微软雅黑" panose="020B0503020204020204" charset="-122"/>
              <a:cs typeface="+mn-ea"/>
              <a:sym typeface="+mn-lt"/>
            </a:endParaRPr>
          </a:p>
        </p:txBody>
      </p:sp>
      <p:sp>
        <p:nvSpPr>
          <p:cNvPr id="46" name="Freeform 48"/>
          <p:cNvSpPr/>
          <p:nvPr/>
        </p:nvSpPr>
        <p:spPr bwMode="auto">
          <a:xfrm>
            <a:off x="7446298" y="5107300"/>
            <a:ext cx="979066" cy="373618"/>
          </a:xfrm>
          <a:custGeom>
            <a:avLst/>
            <a:gdLst>
              <a:gd name="T0" fmla="*/ 493 w 616"/>
              <a:gd name="T1" fmla="*/ 235 h 235"/>
              <a:gd name="T2" fmla="*/ 300 w 616"/>
              <a:gd name="T3" fmla="*/ 133 h 235"/>
              <a:gd name="T4" fmla="*/ 40 w 616"/>
              <a:gd name="T5" fmla="*/ 68 h 235"/>
              <a:gd name="T6" fmla="*/ 238 w 616"/>
              <a:gd name="T7" fmla="*/ 0 h 235"/>
              <a:gd name="T8" fmla="*/ 583 w 616"/>
              <a:gd name="T9" fmla="*/ 68 h 235"/>
              <a:gd name="T10" fmla="*/ 463 w 616"/>
              <a:gd name="T11" fmla="*/ 133 h 235"/>
              <a:gd name="T12" fmla="*/ 493 w 616"/>
              <a:gd name="T13" fmla="*/ 235 h 235"/>
            </a:gdLst>
            <a:ahLst/>
            <a:cxnLst>
              <a:cxn ang="0">
                <a:pos x="T0" y="T1"/>
              </a:cxn>
              <a:cxn ang="0">
                <a:pos x="T2" y="T3"/>
              </a:cxn>
              <a:cxn ang="0">
                <a:pos x="T4" y="T5"/>
              </a:cxn>
              <a:cxn ang="0">
                <a:pos x="T6" y="T7"/>
              </a:cxn>
              <a:cxn ang="0">
                <a:pos x="T8" y="T9"/>
              </a:cxn>
              <a:cxn ang="0">
                <a:pos x="T10" y="T11"/>
              </a:cxn>
              <a:cxn ang="0">
                <a:pos x="T12" y="T13"/>
              </a:cxn>
            </a:cxnLst>
            <a:rect l="0" t="0" r="r" b="b"/>
            <a:pathLst>
              <a:path w="616" h="235">
                <a:moveTo>
                  <a:pt x="493" y="235"/>
                </a:moveTo>
                <a:cubicBezTo>
                  <a:pt x="300" y="133"/>
                  <a:pt x="300" y="133"/>
                  <a:pt x="300" y="133"/>
                </a:cubicBezTo>
                <a:cubicBezTo>
                  <a:pt x="181" y="124"/>
                  <a:pt x="73" y="99"/>
                  <a:pt x="40" y="68"/>
                </a:cubicBezTo>
                <a:cubicBezTo>
                  <a:pt x="0" y="31"/>
                  <a:pt x="88" y="0"/>
                  <a:pt x="238" y="0"/>
                </a:cubicBezTo>
                <a:cubicBezTo>
                  <a:pt x="388" y="0"/>
                  <a:pt x="542" y="31"/>
                  <a:pt x="583" y="68"/>
                </a:cubicBezTo>
                <a:cubicBezTo>
                  <a:pt x="616" y="99"/>
                  <a:pt x="564" y="124"/>
                  <a:pt x="463" y="133"/>
                </a:cubicBezTo>
                <a:lnTo>
                  <a:pt x="493" y="235"/>
                </a:lnTo>
                <a:close/>
              </a:path>
            </a:pathLst>
          </a:custGeom>
          <a:solidFill>
            <a:srgbClr val="D0DB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44546A"/>
              </a:solidFill>
              <a:effectLst/>
              <a:uLnTx/>
              <a:uFillTx/>
              <a:latin typeface="Calibri" panose="020F0502020204030204"/>
              <a:ea typeface="微软雅黑" panose="020B0503020204020204" charset="-122"/>
              <a:cs typeface="+mn-ea"/>
              <a:sym typeface="+mn-lt"/>
            </a:endParaRPr>
          </a:p>
        </p:txBody>
      </p:sp>
      <p:grpSp>
        <p:nvGrpSpPr>
          <p:cNvPr id="47" name="Group 26"/>
          <p:cNvGrpSpPr/>
          <p:nvPr/>
        </p:nvGrpSpPr>
        <p:grpSpPr>
          <a:xfrm>
            <a:off x="8319192" y="1898625"/>
            <a:ext cx="450895" cy="780161"/>
            <a:chOff x="8774141" y="586610"/>
            <a:chExt cx="589578" cy="1020118"/>
          </a:xfrm>
        </p:grpSpPr>
        <p:sp>
          <p:nvSpPr>
            <p:cNvPr id="48" name="Oval 27"/>
            <p:cNvSpPr>
              <a:spLocks noChangeArrowheads="1"/>
            </p:cNvSpPr>
            <p:nvPr/>
          </p:nvSpPr>
          <p:spPr bwMode="auto">
            <a:xfrm>
              <a:off x="8774141" y="586610"/>
              <a:ext cx="589578" cy="589578"/>
            </a:xfrm>
            <a:prstGeom prst="ellipse">
              <a:avLst/>
            </a:pr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44546A"/>
                </a:solidFill>
                <a:effectLst/>
                <a:uLnTx/>
                <a:uFillTx/>
                <a:latin typeface="Calibri" panose="020F0502020204030204"/>
                <a:ea typeface="微软雅黑" panose="020B0503020204020204" charset="-122"/>
                <a:cs typeface="+mn-ea"/>
                <a:sym typeface="+mn-lt"/>
              </a:endParaRPr>
            </a:p>
          </p:txBody>
        </p:sp>
        <p:sp>
          <p:nvSpPr>
            <p:cNvPr id="49" name="Freeform 26"/>
            <p:cNvSpPr/>
            <p:nvPr/>
          </p:nvSpPr>
          <p:spPr bwMode="auto">
            <a:xfrm>
              <a:off x="8969203" y="1008364"/>
              <a:ext cx="199454" cy="598364"/>
            </a:xfrm>
            <a:custGeom>
              <a:avLst/>
              <a:gdLst>
                <a:gd name="T0" fmla="*/ 113 w 227"/>
                <a:gd name="T1" fmla="*/ 681 h 681"/>
                <a:gd name="T2" fmla="*/ 0 w 227"/>
                <a:gd name="T3" fmla="*/ 113 h 681"/>
                <a:gd name="T4" fmla="*/ 94 w 227"/>
                <a:gd name="T5" fmla="*/ 0 h 681"/>
                <a:gd name="T6" fmla="*/ 227 w 227"/>
                <a:gd name="T7" fmla="*/ 113 h 681"/>
                <a:gd name="T8" fmla="*/ 113 w 227"/>
                <a:gd name="T9" fmla="*/ 681 h 681"/>
              </a:gdLst>
              <a:ahLst/>
              <a:cxnLst>
                <a:cxn ang="0">
                  <a:pos x="T0" y="T1"/>
                </a:cxn>
                <a:cxn ang="0">
                  <a:pos x="T2" y="T3"/>
                </a:cxn>
                <a:cxn ang="0">
                  <a:pos x="T4" y="T5"/>
                </a:cxn>
                <a:cxn ang="0">
                  <a:pos x="T6" y="T7"/>
                </a:cxn>
                <a:cxn ang="0">
                  <a:pos x="T8" y="T9"/>
                </a:cxn>
              </a:cxnLst>
              <a:rect l="0" t="0" r="r" b="b"/>
              <a:pathLst>
                <a:path w="227" h="681">
                  <a:moveTo>
                    <a:pt x="113" y="681"/>
                  </a:moveTo>
                  <a:lnTo>
                    <a:pt x="0" y="113"/>
                  </a:lnTo>
                  <a:lnTo>
                    <a:pt x="94" y="0"/>
                  </a:lnTo>
                  <a:lnTo>
                    <a:pt x="227" y="113"/>
                  </a:lnTo>
                  <a:lnTo>
                    <a:pt x="113" y="681"/>
                  </a:lnTo>
                  <a:close/>
                </a:path>
              </a:pathLst>
            </a:custGeom>
            <a:solidFill>
              <a:schemeClr val="accent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44546A"/>
                </a:solidFill>
                <a:effectLst/>
                <a:uLnTx/>
                <a:uFillTx/>
                <a:latin typeface="Calibri" panose="020F0502020204030204"/>
                <a:ea typeface="微软雅黑" panose="020B0503020204020204" charset="-122"/>
                <a:cs typeface="+mn-ea"/>
                <a:sym typeface="+mn-lt"/>
              </a:endParaRPr>
            </a:p>
          </p:txBody>
        </p:sp>
        <p:sp>
          <p:nvSpPr>
            <p:cNvPr id="50" name="Oval 28"/>
            <p:cNvSpPr>
              <a:spLocks noChangeArrowheads="1"/>
            </p:cNvSpPr>
            <p:nvPr/>
          </p:nvSpPr>
          <p:spPr bwMode="auto">
            <a:xfrm>
              <a:off x="8836526" y="650752"/>
              <a:ext cx="464808" cy="463051"/>
            </a:xfrm>
            <a:prstGeom prst="ellipse">
              <a:avLst/>
            </a:prstGeom>
            <a:solidFill>
              <a:schemeClr val="bg1">
                <a:lumMod val="9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44546A"/>
                </a:solidFill>
                <a:effectLst/>
                <a:uLnTx/>
                <a:uFillTx/>
                <a:latin typeface="Calibri" panose="020F0502020204030204"/>
                <a:ea typeface="微软雅黑" panose="020B0503020204020204" charset="-122"/>
                <a:cs typeface="+mn-ea"/>
                <a:sym typeface="+mn-lt"/>
              </a:endParaRPr>
            </a:p>
          </p:txBody>
        </p:sp>
        <p:sp>
          <p:nvSpPr>
            <p:cNvPr id="51" name="TextBox 30"/>
            <p:cNvSpPr txBox="1"/>
            <p:nvPr/>
          </p:nvSpPr>
          <p:spPr>
            <a:xfrm>
              <a:off x="8829763" y="693182"/>
              <a:ext cx="480413" cy="402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a:ln>
                    <a:noFill/>
                  </a:ln>
                  <a:solidFill>
                    <a:srgbClr val="44546A"/>
                  </a:solidFill>
                  <a:effectLst/>
                  <a:uLnTx/>
                  <a:uFillTx/>
                  <a:latin typeface="Calibri" panose="020F0502020204030204"/>
                  <a:ea typeface="微软雅黑" panose="020B0503020204020204" charset="-122"/>
                  <a:cs typeface="+mn-ea"/>
                  <a:sym typeface="+mn-lt"/>
                </a:rPr>
                <a:t>01</a:t>
              </a:r>
            </a:p>
          </p:txBody>
        </p:sp>
      </p:grpSp>
      <p:grpSp>
        <p:nvGrpSpPr>
          <p:cNvPr id="52" name="Group 31"/>
          <p:cNvGrpSpPr/>
          <p:nvPr/>
        </p:nvGrpSpPr>
        <p:grpSpPr>
          <a:xfrm>
            <a:off x="7497368" y="2066619"/>
            <a:ext cx="614856" cy="1065079"/>
            <a:chOff x="7699546" y="806274"/>
            <a:chExt cx="803970" cy="1392669"/>
          </a:xfrm>
        </p:grpSpPr>
        <p:sp>
          <p:nvSpPr>
            <p:cNvPr id="53" name="Freeform 33"/>
            <p:cNvSpPr/>
            <p:nvPr/>
          </p:nvSpPr>
          <p:spPr bwMode="auto">
            <a:xfrm>
              <a:off x="7965778" y="1380036"/>
              <a:ext cx="271504" cy="818907"/>
            </a:xfrm>
            <a:custGeom>
              <a:avLst/>
              <a:gdLst>
                <a:gd name="T0" fmla="*/ 153 w 309"/>
                <a:gd name="T1" fmla="*/ 932 h 932"/>
                <a:gd name="T2" fmla="*/ 0 w 309"/>
                <a:gd name="T3" fmla="*/ 156 h 932"/>
                <a:gd name="T4" fmla="*/ 127 w 309"/>
                <a:gd name="T5" fmla="*/ 0 h 932"/>
                <a:gd name="T6" fmla="*/ 309 w 309"/>
                <a:gd name="T7" fmla="*/ 156 h 932"/>
                <a:gd name="T8" fmla="*/ 153 w 309"/>
                <a:gd name="T9" fmla="*/ 932 h 932"/>
              </a:gdLst>
              <a:ahLst/>
              <a:cxnLst>
                <a:cxn ang="0">
                  <a:pos x="T0" y="T1"/>
                </a:cxn>
                <a:cxn ang="0">
                  <a:pos x="T2" y="T3"/>
                </a:cxn>
                <a:cxn ang="0">
                  <a:pos x="T4" y="T5"/>
                </a:cxn>
                <a:cxn ang="0">
                  <a:pos x="T6" y="T7"/>
                </a:cxn>
                <a:cxn ang="0">
                  <a:pos x="T8" y="T9"/>
                </a:cxn>
              </a:cxnLst>
              <a:rect l="0" t="0" r="r" b="b"/>
              <a:pathLst>
                <a:path w="309" h="932">
                  <a:moveTo>
                    <a:pt x="153" y="932"/>
                  </a:moveTo>
                  <a:lnTo>
                    <a:pt x="0" y="156"/>
                  </a:lnTo>
                  <a:lnTo>
                    <a:pt x="127" y="0"/>
                  </a:lnTo>
                  <a:lnTo>
                    <a:pt x="309" y="156"/>
                  </a:lnTo>
                  <a:lnTo>
                    <a:pt x="153" y="932"/>
                  </a:lnTo>
                  <a:close/>
                </a:path>
              </a:pathLst>
            </a:cu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44546A"/>
                </a:solidFill>
                <a:effectLst/>
                <a:uLnTx/>
                <a:uFillTx/>
                <a:latin typeface="Calibri" panose="020F0502020204030204"/>
                <a:ea typeface="微软雅黑" panose="020B0503020204020204" charset="-122"/>
                <a:cs typeface="+mn-ea"/>
                <a:sym typeface="+mn-lt"/>
              </a:endParaRPr>
            </a:p>
          </p:txBody>
        </p:sp>
        <p:sp>
          <p:nvSpPr>
            <p:cNvPr id="54" name="Oval 34"/>
            <p:cNvSpPr>
              <a:spLocks noChangeArrowheads="1"/>
            </p:cNvSpPr>
            <p:nvPr/>
          </p:nvSpPr>
          <p:spPr bwMode="auto">
            <a:xfrm>
              <a:off x="7699546" y="806274"/>
              <a:ext cx="803970" cy="804848"/>
            </a:xfrm>
            <a:prstGeom prst="ellipse">
              <a:avLst/>
            </a:prstGeom>
            <a:solidFill>
              <a:schemeClr val="accent2"/>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44546A"/>
                </a:solidFill>
                <a:effectLst/>
                <a:uLnTx/>
                <a:uFillTx/>
                <a:latin typeface="Calibri" panose="020F0502020204030204"/>
                <a:ea typeface="微软雅黑" panose="020B0503020204020204" charset="-122"/>
                <a:cs typeface="+mn-ea"/>
                <a:sym typeface="+mn-lt"/>
              </a:endParaRPr>
            </a:p>
          </p:txBody>
        </p:sp>
        <p:sp>
          <p:nvSpPr>
            <p:cNvPr id="55" name="Oval 35"/>
            <p:cNvSpPr>
              <a:spLocks noChangeArrowheads="1"/>
            </p:cNvSpPr>
            <p:nvPr/>
          </p:nvSpPr>
          <p:spPr bwMode="auto">
            <a:xfrm>
              <a:off x="7784775" y="891503"/>
              <a:ext cx="633511" cy="634390"/>
            </a:xfrm>
            <a:prstGeom prst="ellipse">
              <a:avLst/>
            </a:prstGeom>
            <a:solidFill>
              <a:schemeClr val="bg1">
                <a:lumMod val="9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44546A"/>
                </a:solidFill>
                <a:effectLst/>
                <a:uLnTx/>
                <a:uFillTx/>
                <a:latin typeface="Calibri" panose="020F0502020204030204"/>
                <a:ea typeface="微软雅黑" panose="020B0503020204020204" charset="-122"/>
                <a:cs typeface="+mn-ea"/>
                <a:sym typeface="+mn-lt"/>
              </a:endParaRPr>
            </a:p>
          </p:txBody>
        </p:sp>
        <p:sp>
          <p:nvSpPr>
            <p:cNvPr id="56" name="TextBox 35"/>
            <p:cNvSpPr txBox="1"/>
            <p:nvPr/>
          </p:nvSpPr>
          <p:spPr>
            <a:xfrm>
              <a:off x="7827788" y="977866"/>
              <a:ext cx="547487" cy="48292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srgbClr val="44546A"/>
                  </a:solidFill>
                  <a:effectLst/>
                  <a:uLnTx/>
                  <a:uFillTx/>
                  <a:latin typeface="Calibri" panose="020F0502020204030204"/>
                  <a:ea typeface="微软雅黑" panose="020B0503020204020204" charset="-122"/>
                  <a:cs typeface="+mn-ea"/>
                  <a:sym typeface="+mn-lt"/>
                </a:rPr>
                <a:t>02</a:t>
              </a:r>
            </a:p>
          </p:txBody>
        </p:sp>
      </p:grpSp>
      <p:grpSp>
        <p:nvGrpSpPr>
          <p:cNvPr id="57" name="Group 36"/>
          <p:cNvGrpSpPr/>
          <p:nvPr/>
        </p:nvGrpSpPr>
        <p:grpSpPr>
          <a:xfrm>
            <a:off x="6543837" y="2407309"/>
            <a:ext cx="749922" cy="1298254"/>
            <a:chOff x="6452734" y="1251752"/>
            <a:chExt cx="980579" cy="1697563"/>
          </a:xfrm>
        </p:grpSpPr>
        <p:sp>
          <p:nvSpPr>
            <p:cNvPr id="58" name="Freeform 37"/>
            <p:cNvSpPr/>
            <p:nvPr/>
          </p:nvSpPr>
          <p:spPr bwMode="auto">
            <a:xfrm>
              <a:off x="6779594" y="1952041"/>
              <a:ext cx="329496" cy="997274"/>
            </a:xfrm>
            <a:custGeom>
              <a:avLst/>
              <a:gdLst>
                <a:gd name="T0" fmla="*/ 186 w 375"/>
                <a:gd name="T1" fmla="*/ 1135 h 1135"/>
                <a:gd name="T2" fmla="*/ 0 w 375"/>
                <a:gd name="T3" fmla="*/ 189 h 1135"/>
                <a:gd name="T4" fmla="*/ 156 w 375"/>
                <a:gd name="T5" fmla="*/ 0 h 1135"/>
                <a:gd name="T6" fmla="*/ 375 w 375"/>
                <a:gd name="T7" fmla="*/ 189 h 1135"/>
                <a:gd name="T8" fmla="*/ 186 w 375"/>
                <a:gd name="T9" fmla="*/ 1135 h 1135"/>
              </a:gdLst>
              <a:ahLst/>
              <a:cxnLst>
                <a:cxn ang="0">
                  <a:pos x="T0" y="T1"/>
                </a:cxn>
                <a:cxn ang="0">
                  <a:pos x="T2" y="T3"/>
                </a:cxn>
                <a:cxn ang="0">
                  <a:pos x="T4" y="T5"/>
                </a:cxn>
                <a:cxn ang="0">
                  <a:pos x="T6" y="T7"/>
                </a:cxn>
                <a:cxn ang="0">
                  <a:pos x="T8" y="T9"/>
                </a:cxn>
              </a:cxnLst>
              <a:rect l="0" t="0" r="r" b="b"/>
              <a:pathLst>
                <a:path w="375" h="1135">
                  <a:moveTo>
                    <a:pt x="186" y="1135"/>
                  </a:moveTo>
                  <a:lnTo>
                    <a:pt x="0" y="189"/>
                  </a:lnTo>
                  <a:lnTo>
                    <a:pt x="156" y="0"/>
                  </a:lnTo>
                  <a:lnTo>
                    <a:pt x="375" y="189"/>
                  </a:lnTo>
                  <a:lnTo>
                    <a:pt x="186" y="1135"/>
                  </a:lnTo>
                  <a:close/>
                </a:path>
              </a:pathLst>
            </a:custGeom>
            <a:solidFill>
              <a:schemeClr val="accent3"/>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44546A"/>
                </a:solidFill>
                <a:effectLst/>
                <a:uLnTx/>
                <a:uFillTx/>
                <a:latin typeface="Calibri" panose="020F0502020204030204"/>
                <a:ea typeface="微软雅黑" panose="020B0503020204020204" charset="-122"/>
                <a:cs typeface="+mn-ea"/>
                <a:sym typeface="+mn-lt"/>
              </a:endParaRPr>
            </a:p>
          </p:txBody>
        </p:sp>
        <p:sp>
          <p:nvSpPr>
            <p:cNvPr id="59" name="Oval 38"/>
            <p:cNvSpPr>
              <a:spLocks noChangeArrowheads="1"/>
            </p:cNvSpPr>
            <p:nvPr/>
          </p:nvSpPr>
          <p:spPr bwMode="auto">
            <a:xfrm>
              <a:off x="6452734" y="1251752"/>
              <a:ext cx="980579" cy="982337"/>
            </a:xfrm>
            <a:prstGeom prst="ellipse">
              <a:avLst/>
            </a:prstGeom>
            <a:solidFill>
              <a:schemeClr val="accent3"/>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44546A"/>
                </a:solidFill>
                <a:effectLst/>
                <a:uLnTx/>
                <a:uFillTx/>
                <a:latin typeface="Calibri" panose="020F0502020204030204"/>
                <a:ea typeface="微软雅黑" panose="020B0503020204020204" charset="-122"/>
                <a:cs typeface="+mn-ea"/>
                <a:sym typeface="+mn-lt"/>
              </a:endParaRPr>
            </a:p>
          </p:txBody>
        </p:sp>
        <p:sp>
          <p:nvSpPr>
            <p:cNvPr id="60" name="Oval 39"/>
            <p:cNvSpPr>
              <a:spLocks noChangeArrowheads="1"/>
            </p:cNvSpPr>
            <p:nvPr/>
          </p:nvSpPr>
          <p:spPr bwMode="auto">
            <a:xfrm>
              <a:off x="6556415" y="1357191"/>
              <a:ext cx="773217" cy="771460"/>
            </a:xfrm>
            <a:prstGeom prst="ellipse">
              <a:avLst/>
            </a:prstGeom>
            <a:solidFill>
              <a:schemeClr val="bg1">
                <a:lumMod val="9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44546A"/>
                </a:solidFill>
                <a:effectLst/>
                <a:uLnTx/>
                <a:uFillTx/>
                <a:latin typeface="Calibri" panose="020F0502020204030204"/>
                <a:ea typeface="微软雅黑" panose="020B0503020204020204" charset="-122"/>
                <a:cs typeface="+mn-ea"/>
                <a:sym typeface="+mn-lt"/>
              </a:endParaRPr>
            </a:p>
          </p:txBody>
        </p:sp>
        <p:sp>
          <p:nvSpPr>
            <p:cNvPr id="61" name="TextBox 40"/>
            <p:cNvSpPr txBox="1"/>
            <p:nvPr/>
          </p:nvSpPr>
          <p:spPr>
            <a:xfrm>
              <a:off x="6615400" y="1449655"/>
              <a:ext cx="648098" cy="60366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a:ln>
                    <a:noFill/>
                  </a:ln>
                  <a:solidFill>
                    <a:srgbClr val="44546A"/>
                  </a:solidFill>
                  <a:effectLst/>
                  <a:uLnTx/>
                  <a:uFillTx/>
                  <a:latin typeface="Calibri" panose="020F0502020204030204"/>
                  <a:ea typeface="微软雅黑" panose="020B0503020204020204" charset="-122"/>
                  <a:cs typeface="+mn-ea"/>
                  <a:sym typeface="+mn-lt"/>
                </a:rPr>
                <a:t>03</a:t>
              </a:r>
            </a:p>
          </p:txBody>
        </p:sp>
      </p:grpSp>
      <p:grpSp>
        <p:nvGrpSpPr>
          <p:cNvPr id="62" name="Group 41"/>
          <p:cNvGrpSpPr/>
          <p:nvPr/>
        </p:nvGrpSpPr>
        <p:grpSpPr>
          <a:xfrm>
            <a:off x="7797740" y="3988464"/>
            <a:ext cx="862815" cy="1492454"/>
            <a:chOff x="8092305" y="3319229"/>
            <a:chExt cx="1128194" cy="1951494"/>
          </a:xfrm>
        </p:grpSpPr>
        <p:sp>
          <p:nvSpPr>
            <p:cNvPr id="63" name="Freeform 49"/>
            <p:cNvSpPr/>
            <p:nvPr/>
          </p:nvSpPr>
          <p:spPr bwMode="auto">
            <a:xfrm>
              <a:off x="8466612" y="4123199"/>
              <a:ext cx="379579" cy="1147524"/>
            </a:xfrm>
            <a:custGeom>
              <a:avLst/>
              <a:gdLst>
                <a:gd name="T0" fmla="*/ 217 w 432"/>
                <a:gd name="T1" fmla="*/ 1306 h 1306"/>
                <a:gd name="T2" fmla="*/ 0 w 432"/>
                <a:gd name="T3" fmla="*/ 218 h 1306"/>
                <a:gd name="T4" fmla="*/ 179 w 432"/>
                <a:gd name="T5" fmla="*/ 0 h 1306"/>
                <a:gd name="T6" fmla="*/ 432 w 432"/>
                <a:gd name="T7" fmla="*/ 218 h 1306"/>
                <a:gd name="T8" fmla="*/ 217 w 432"/>
                <a:gd name="T9" fmla="*/ 1306 h 1306"/>
              </a:gdLst>
              <a:ahLst/>
              <a:cxnLst>
                <a:cxn ang="0">
                  <a:pos x="T0" y="T1"/>
                </a:cxn>
                <a:cxn ang="0">
                  <a:pos x="T2" y="T3"/>
                </a:cxn>
                <a:cxn ang="0">
                  <a:pos x="T4" y="T5"/>
                </a:cxn>
                <a:cxn ang="0">
                  <a:pos x="T6" y="T7"/>
                </a:cxn>
                <a:cxn ang="0">
                  <a:pos x="T8" y="T9"/>
                </a:cxn>
              </a:cxnLst>
              <a:rect l="0" t="0" r="r" b="b"/>
              <a:pathLst>
                <a:path w="432" h="1306">
                  <a:moveTo>
                    <a:pt x="217" y="1306"/>
                  </a:moveTo>
                  <a:lnTo>
                    <a:pt x="0" y="218"/>
                  </a:lnTo>
                  <a:lnTo>
                    <a:pt x="179" y="0"/>
                  </a:lnTo>
                  <a:lnTo>
                    <a:pt x="432" y="218"/>
                  </a:lnTo>
                  <a:lnTo>
                    <a:pt x="217" y="1306"/>
                  </a:lnTo>
                  <a:close/>
                </a:path>
              </a:pathLst>
            </a:custGeom>
            <a:solidFill>
              <a:schemeClr val="accent4"/>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44546A"/>
                </a:solidFill>
                <a:effectLst/>
                <a:uLnTx/>
                <a:uFillTx/>
                <a:latin typeface="Calibri" panose="020F0502020204030204"/>
                <a:ea typeface="微软雅黑" panose="020B0503020204020204" charset="-122"/>
                <a:cs typeface="+mn-ea"/>
                <a:sym typeface="+mn-lt"/>
              </a:endParaRPr>
            </a:p>
          </p:txBody>
        </p:sp>
        <p:sp>
          <p:nvSpPr>
            <p:cNvPr id="64" name="Oval 50"/>
            <p:cNvSpPr>
              <a:spLocks noChangeArrowheads="1"/>
            </p:cNvSpPr>
            <p:nvPr/>
          </p:nvSpPr>
          <p:spPr bwMode="auto">
            <a:xfrm>
              <a:off x="8092305" y="3319229"/>
              <a:ext cx="1128194" cy="1128194"/>
            </a:xfrm>
            <a:prstGeom prst="ellipse">
              <a:avLst/>
            </a:prstGeom>
            <a:solidFill>
              <a:schemeClr val="accent4"/>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44546A"/>
                </a:solidFill>
                <a:effectLst/>
                <a:uLnTx/>
                <a:uFillTx/>
                <a:latin typeface="Calibri" panose="020F0502020204030204"/>
                <a:ea typeface="微软雅黑" panose="020B0503020204020204" charset="-122"/>
                <a:cs typeface="+mn-ea"/>
                <a:sym typeface="+mn-lt"/>
              </a:endParaRPr>
            </a:p>
          </p:txBody>
        </p:sp>
        <p:sp>
          <p:nvSpPr>
            <p:cNvPr id="65" name="Oval 51"/>
            <p:cNvSpPr>
              <a:spLocks noChangeArrowheads="1"/>
            </p:cNvSpPr>
            <p:nvPr/>
          </p:nvSpPr>
          <p:spPr bwMode="auto">
            <a:xfrm>
              <a:off x="8212680" y="3439605"/>
              <a:ext cx="887442" cy="887442"/>
            </a:xfrm>
            <a:prstGeom prst="ellipse">
              <a:avLst/>
            </a:prstGeom>
            <a:solidFill>
              <a:schemeClr val="bg1">
                <a:lumMod val="9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44546A"/>
                </a:solidFill>
                <a:effectLst/>
                <a:uLnTx/>
                <a:uFillTx/>
                <a:latin typeface="Calibri" panose="020F0502020204030204"/>
                <a:ea typeface="微软雅黑" panose="020B0503020204020204" charset="-122"/>
                <a:cs typeface="+mn-ea"/>
                <a:sym typeface="+mn-lt"/>
              </a:endParaRPr>
            </a:p>
          </p:txBody>
        </p:sp>
        <p:sp>
          <p:nvSpPr>
            <p:cNvPr id="66" name="TextBox 45"/>
            <p:cNvSpPr txBox="1"/>
            <p:nvPr/>
          </p:nvSpPr>
          <p:spPr>
            <a:xfrm>
              <a:off x="8296721" y="3562808"/>
              <a:ext cx="719363" cy="68414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a:ln>
                    <a:noFill/>
                  </a:ln>
                  <a:solidFill>
                    <a:srgbClr val="44546A"/>
                  </a:solidFill>
                  <a:effectLst/>
                  <a:uLnTx/>
                  <a:uFillTx/>
                  <a:latin typeface="Calibri" panose="020F0502020204030204"/>
                  <a:ea typeface="微软雅黑" panose="020B0503020204020204" charset="-122"/>
                  <a:cs typeface="+mn-ea"/>
                  <a:sym typeface="+mn-lt"/>
                </a:rPr>
                <a:t>04</a:t>
              </a:r>
            </a:p>
          </p:txBody>
        </p:sp>
      </p:grpSp>
      <p:grpSp>
        <p:nvGrpSpPr>
          <p:cNvPr id="67" name="Group 46"/>
          <p:cNvGrpSpPr/>
          <p:nvPr/>
        </p:nvGrpSpPr>
        <p:grpSpPr>
          <a:xfrm>
            <a:off x="8891041" y="3700859"/>
            <a:ext cx="1053654" cy="1822393"/>
            <a:chOff x="9521877" y="2943164"/>
            <a:chExt cx="1377731" cy="2382914"/>
          </a:xfrm>
        </p:grpSpPr>
        <p:sp>
          <p:nvSpPr>
            <p:cNvPr id="68" name="Freeform 42"/>
            <p:cNvSpPr/>
            <p:nvPr/>
          </p:nvSpPr>
          <p:spPr bwMode="auto">
            <a:xfrm>
              <a:off x="9977020" y="3925501"/>
              <a:ext cx="464808" cy="1400577"/>
            </a:xfrm>
            <a:custGeom>
              <a:avLst/>
              <a:gdLst>
                <a:gd name="T0" fmla="*/ 265 w 529"/>
                <a:gd name="T1" fmla="*/ 1594 h 1594"/>
                <a:gd name="T2" fmla="*/ 0 w 529"/>
                <a:gd name="T3" fmla="*/ 265 h 1594"/>
                <a:gd name="T4" fmla="*/ 220 w 529"/>
                <a:gd name="T5" fmla="*/ 0 h 1594"/>
                <a:gd name="T6" fmla="*/ 529 w 529"/>
                <a:gd name="T7" fmla="*/ 265 h 1594"/>
                <a:gd name="T8" fmla="*/ 265 w 529"/>
                <a:gd name="T9" fmla="*/ 1594 h 1594"/>
              </a:gdLst>
              <a:ahLst/>
              <a:cxnLst>
                <a:cxn ang="0">
                  <a:pos x="T0" y="T1"/>
                </a:cxn>
                <a:cxn ang="0">
                  <a:pos x="T2" y="T3"/>
                </a:cxn>
                <a:cxn ang="0">
                  <a:pos x="T4" y="T5"/>
                </a:cxn>
                <a:cxn ang="0">
                  <a:pos x="T6" y="T7"/>
                </a:cxn>
                <a:cxn ang="0">
                  <a:pos x="T8" y="T9"/>
                </a:cxn>
              </a:cxnLst>
              <a:rect l="0" t="0" r="r" b="b"/>
              <a:pathLst>
                <a:path w="529" h="1594">
                  <a:moveTo>
                    <a:pt x="265" y="1594"/>
                  </a:moveTo>
                  <a:lnTo>
                    <a:pt x="0" y="265"/>
                  </a:lnTo>
                  <a:lnTo>
                    <a:pt x="220" y="0"/>
                  </a:lnTo>
                  <a:lnTo>
                    <a:pt x="529" y="265"/>
                  </a:lnTo>
                  <a:lnTo>
                    <a:pt x="265" y="1594"/>
                  </a:lnTo>
                  <a:close/>
                </a:path>
              </a:pathLst>
            </a:custGeom>
            <a:solidFill>
              <a:schemeClr val="accent5"/>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44546A"/>
                </a:solidFill>
                <a:effectLst/>
                <a:uLnTx/>
                <a:uFillTx/>
                <a:latin typeface="Calibri" panose="020F0502020204030204"/>
                <a:ea typeface="微软雅黑" panose="020B0503020204020204" charset="-122"/>
                <a:cs typeface="+mn-ea"/>
                <a:sym typeface="+mn-lt"/>
              </a:endParaRPr>
            </a:p>
          </p:txBody>
        </p:sp>
        <p:sp>
          <p:nvSpPr>
            <p:cNvPr id="69" name="Oval 43"/>
            <p:cNvSpPr>
              <a:spLocks noChangeArrowheads="1"/>
            </p:cNvSpPr>
            <p:nvPr/>
          </p:nvSpPr>
          <p:spPr bwMode="auto">
            <a:xfrm>
              <a:off x="9521877" y="2943164"/>
              <a:ext cx="1377731" cy="1377732"/>
            </a:xfrm>
            <a:prstGeom prst="ellipse">
              <a:avLst/>
            </a:prstGeom>
            <a:solidFill>
              <a:schemeClr val="accent5"/>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44546A"/>
                </a:solidFill>
                <a:effectLst/>
                <a:uLnTx/>
                <a:uFillTx/>
                <a:latin typeface="Calibri" panose="020F0502020204030204"/>
                <a:ea typeface="微软雅黑" panose="020B0503020204020204" charset="-122"/>
                <a:cs typeface="+mn-ea"/>
                <a:sym typeface="+mn-lt"/>
              </a:endParaRPr>
            </a:p>
          </p:txBody>
        </p:sp>
        <p:sp>
          <p:nvSpPr>
            <p:cNvPr id="70" name="Oval 44"/>
            <p:cNvSpPr>
              <a:spLocks noChangeArrowheads="1"/>
            </p:cNvSpPr>
            <p:nvPr/>
          </p:nvSpPr>
          <p:spPr bwMode="auto">
            <a:xfrm>
              <a:off x="9666855" y="3088142"/>
              <a:ext cx="1085139" cy="1085140"/>
            </a:xfrm>
            <a:prstGeom prst="ellipse">
              <a:avLst/>
            </a:prstGeom>
            <a:solidFill>
              <a:schemeClr val="bg1">
                <a:lumMod val="9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a:ln>
                  <a:noFill/>
                </a:ln>
                <a:solidFill>
                  <a:srgbClr val="44546A"/>
                </a:solidFill>
                <a:effectLst/>
                <a:uLnTx/>
                <a:uFillTx/>
                <a:latin typeface="Calibri" panose="020F0502020204030204"/>
                <a:ea typeface="微软雅黑" panose="020B0503020204020204" charset="-122"/>
                <a:cs typeface="+mn-ea"/>
                <a:sym typeface="+mn-lt"/>
              </a:endParaRPr>
            </a:p>
          </p:txBody>
        </p:sp>
        <p:sp>
          <p:nvSpPr>
            <p:cNvPr id="71" name="TextBox 50"/>
            <p:cNvSpPr txBox="1"/>
            <p:nvPr/>
          </p:nvSpPr>
          <p:spPr>
            <a:xfrm>
              <a:off x="9787240" y="3247443"/>
              <a:ext cx="853510" cy="84512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0" i="0" u="none" strike="noStrike" kern="1200" cap="none" spc="0" normalizeH="0" baseline="0" noProof="0">
                  <a:ln>
                    <a:noFill/>
                  </a:ln>
                  <a:solidFill>
                    <a:srgbClr val="44546A"/>
                  </a:solidFill>
                  <a:effectLst/>
                  <a:uLnTx/>
                  <a:uFillTx/>
                  <a:latin typeface="Calibri" panose="020F0502020204030204"/>
                  <a:ea typeface="微软雅黑" panose="020B0503020204020204" charset="-122"/>
                  <a:cs typeface="+mn-ea"/>
                  <a:sym typeface="+mn-lt"/>
                </a:rPr>
                <a:t>05</a:t>
              </a:r>
            </a:p>
          </p:txBody>
        </p:sp>
      </p:grpSp>
      <p:sp>
        <p:nvSpPr>
          <p:cNvPr id="72" name="Title 20"/>
          <p:cNvSpPr txBox="1"/>
          <p:nvPr/>
        </p:nvSpPr>
        <p:spPr>
          <a:xfrm>
            <a:off x="1698630" y="1802138"/>
            <a:ext cx="3464309" cy="738635"/>
          </a:xfrm>
          <a:prstGeom prst="rect">
            <a:avLst/>
          </a:prstGeom>
        </p:spPr>
        <p:txBody>
          <a:bodyPr vert="horz" wrap="square" lIns="121893" tIns="60946" rIns="121893" bIns="60946"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zh-CN" altLang="en-US" sz="1600" b="1" dirty="0">
                <a:solidFill>
                  <a:schemeClr val="tx1"/>
                </a:solidFill>
              </a:rPr>
              <a:t>输入标题</a:t>
            </a:r>
          </a:p>
          <a:p>
            <a:pPr algn="l"/>
            <a:r>
              <a:rPr lang="zh-CN" altLang="en-US" sz="1200" dirty="0">
                <a:solidFill>
                  <a:schemeClr val="tx1"/>
                </a:solidFill>
              </a:rPr>
              <a:t>点击输入文本内容点击输入文本内容点击输入文本内容点击输入文本内容点击输入文本内容</a:t>
            </a:r>
          </a:p>
        </p:txBody>
      </p:sp>
      <p:sp>
        <p:nvSpPr>
          <p:cNvPr id="73" name="Title 20"/>
          <p:cNvSpPr txBox="1"/>
          <p:nvPr/>
        </p:nvSpPr>
        <p:spPr>
          <a:xfrm>
            <a:off x="1669838" y="2786095"/>
            <a:ext cx="3464309" cy="738635"/>
          </a:xfrm>
          <a:prstGeom prst="rect">
            <a:avLst/>
          </a:prstGeom>
        </p:spPr>
        <p:txBody>
          <a:bodyPr vert="horz" wrap="square" lIns="121893" tIns="60946" rIns="121893" bIns="60946"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zh-CN" altLang="en-US" sz="1600" b="1" dirty="0">
                <a:solidFill>
                  <a:schemeClr val="tx1"/>
                </a:solidFill>
              </a:rPr>
              <a:t>输入标题</a:t>
            </a:r>
          </a:p>
          <a:p>
            <a:pPr algn="l"/>
            <a:r>
              <a:rPr lang="zh-CN" altLang="en-US" sz="1200" dirty="0">
                <a:solidFill>
                  <a:schemeClr val="tx1"/>
                </a:solidFill>
              </a:rPr>
              <a:t>点击输入文本内容点击输入文本内容点击输入文本内容点击输入文本内容点击输入文本内容</a:t>
            </a:r>
          </a:p>
        </p:txBody>
      </p:sp>
      <p:sp>
        <p:nvSpPr>
          <p:cNvPr id="74" name="Title 20"/>
          <p:cNvSpPr txBox="1"/>
          <p:nvPr/>
        </p:nvSpPr>
        <p:spPr>
          <a:xfrm>
            <a:off x="1688826" y="3649721"/>
            <a:ext cx="3464309" cy="738635"/>
          </a:xfrm>
          <a:prstGeom prst="rect">
            <a:avLst/>
          </a:prstGeom>
        </p:spPr>
        <p:txBody>
          <a:bodyPr vert="horz" wrap="square" lIns="121893" tIns="60946" rIns="121893" bIns="60946"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zh-CN" altLang="en-US" sz="1600" b="1" dirty="0">
                <a:solidFill>
                  <a:schemeClr val="tx1"/>
                </a:solidFill>
              </a:rPr>
              <a:t>输入标题</a:t>
            </a:r>
          </a:p>
          <a:p>
            <a:pPr algn="l"/>
            <a:r>
              <a:rPr lang="zh-CN" altLang="en-US" sz="1200" dirty="0">
                <a:solidFill>
                  <a:schemeClr val="tx1"/>
                </a:solidFill>
              </a:rPr>
              <a:t>点击输入文本内容点击输入文本内容点击输入文本内容点击输入文本内容点击输入文本内容</a:t>
            </a:r>
          </a:p>
        </p:txBody>
      </p:sp>
      <p:sp>
        <p:nvSpPr>
          <p:cNvPr id="75" name="Title 20"/>
          <p:cNvSpPr txBox="1"/>
          <p:nvPr/>
        </p:nvSpPr>
        <p:spPr>
          <a:xfrm>
            <a:off x="1698630" y="4560355"/>
            <a:ext cx="3464309" cy="738635"/>
          </a:xfrm>
          <a:prstGeom prst="rect">
            <a:avLst/>
          </a:prstGeom>
        </p:spPr>
        <p:txBody>
          <a:bodyPr vert="horz" wrap="square" lIns="121893" tIns="60946" rIns="121893" bIns="60946"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zh-CN" altLang="en-US" sz="1600" b="1" dirty="0">
                <a:solidFill>
                  <a:schemeClr val="tx1"/>
                </a:solidFill>
              </a:rPr>
              <a:t>输入标题</a:t>
            </a:r>
          </a:p>
          <a:p>
            <a:pPr algn="l"/>
            <a:r>
              <a:rPr lang="zh-CN" altLang="en-US" sz="1200" dirty="0">
                <a:solidFill>
                  <a:schemeClr val="tx1"/>
                </a:solidFill>
              </a:rPr>
              <a:t>点击输入文本内容点击输入文本内容点击输入文本内容点击输入文本内容点击输入文本内容</a:t>
            </a:r>
          </a:p>
        </p:txBody>
      </p:sp>
      <p:sp>
        <p:nvSpPr>
          <p:cNvPr id="76" name="Title 20"/>
          <p:cNvSpPr txBox="1"/>
          <p:nvPr/>
        </p:nvSpPr>
        <p:spPr>
          <a:xfrm>
            <a:off x="1688825" y="5425680"/>
            <a:ext cx="3464309" cy="738635"/>
          </a:xfrm>
          <a:prstGeom prst="rect">
            <a:avLst/>
          </a:prstGeom>
        </p:spPr>
        <p:txBody>
          <a:bodyPr vert="horz" wrap="square" lIns="121893" tIns="60946" rIns="121893" bIns="60946"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zh-CN" altLang="en-US" sz="1600" b="1" dirty="0">
                <a:solidFill>
                  <a:schemeClr val="tx1"/>
                </a:solidFill>
              </a:rPr>
              <a:t>输入标题</a:t>
            </a:r>
          </a:p>
          <a:p>
            <a:pPr algn="l"/>
            <a:r>
              <a:rPr lang="zh-CN" altLang="en-US" sz="1200" dirty="0">
                <a:solidFill>
                  <a:schemeClr val="tx1"/>
                </a:solidFill>
              </a:rPr>
              <a:t>点击输入文本内容点击输入文本内容点击输入文本内容点击输入文本内容点击输入文本内容</a:t>
            </a:r>
          </a:p>
        </p:txBody>
      </p:sp>
    </p:spTree>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900" decel="100000" fill="hold"/>
                                        <p:tgtEl>
                                          <p:spTgt spid="8"/>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900" decel="100000" fill="hold"/>
                                        <p:tgtEl>
                                          <p:spTgt spid="14"/>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900" decel="100000" fill="hold"/>
                                        <p:tgtEl>
                                          <p:spTgt spid="17"/>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35" presetID="37"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1000"/>
                                        <p:tgtEl>
                                          <p:spTgt spid="25"/>
                                        </p:tgtEl>
                                      </p:cBhvr>
                                    </p:animEffect>
                                    <p:anim calcmode="lin" valueType="num">
                                      <p:cBhvr>
                                        <p:cTn id="38" dur="1000" fill="hold"/>
                                        <p:tgtEl>
                                          <p:spTgt spid="25"/>
                                        </p:tgtEl>
                                        <p:attrNameLst>
                                          <p:attrName>ppt_x</p:attrName>
                                        </p:attrNameLst>
                                      </p:cBhvr>
                                      <p:tavLst>
                                        <p:tav tm="0">
                                          <p:val>
                                            <p:strVal val="#ppt_x"/>
                                          </p:val>
                                        </p:tav>
                                        <p:tav tm="100000">
                                          <p:val>
                                            <p:strVal val="#ppt_x"/>
                                          </p:val>
                                        </p:tav>
                                      </p:tavLst>
                                    </p:anim>
                                    <p:anim calcmode="lin" valueType="num">
                                      <p:cBhvr>
                                        <p:cTn id="39" dur="900" decel="100000" fill="hold"/>
                                        <p:tgtEl>
                                          <p:spTgt spid="25"/>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900" decel="100000" fill="hold"/>
                                        <p:tgtEl>
                                          <p:spTgt spid="29"/>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7" presetID="37" presetClass="entr" presetSubtype="0"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1000"/>
                                        <p:tgtEl>
                                          <p:spTgt spid="33"/>
                                        </p:tgtEl>
                                      </p:cBhvr>
                                    </p:animEffect>
                                    <p:anim calcmode="lin" valueType="num">
                                      <p:cBhvr>
                                        <p:cTn id="50" dur="1000" fill="hold"/>
                                        <p:tgtEl>
                                          <p:spTgt spid="33"/>
                                        </p:tgtEl>
                                        <p:attrNameLst>
                                          <p:attrName>ppt_x</p:attrName>
                                        </p:attrNameLst>
                                      </p:cBhvr>
                                      <p:tavLst>
                                        <p:tav tm="0">
                                          <p:val>
                                            <p:strVal val="#ppt_x"/>
                                          </p:val>
                                        </p:tav>
                                        <p:tav tm="100000">
                                          <p:val>
                                            <p:strVal val="#ppt_x"/>
                                          </p:val>
                                        </p:tav>
                                      </p:tavLst>
                                    </p:anim>
                                    <p:anim calcmode="lin" valueType="num">
                                      <p:cBhvr>
                                        <p:cTn id="51" dur="900" decel="100000" fill="hold"/>
                                        <p:tgtEl>
                                          <p:spTgt spid="33"/>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par>
                                <p:cTn id="53" presetID="37" presetClass="entr" presetSubtype="0" fill="hold" nodeType="with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59" presetID="37" presetClass="entr" presetSubtype="0"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fade">
                                      <p:cBhvr>
                                        <p:cTn id="61" dur="1000"/>
                                        <p:tgtEl>
                                          <p:spTgt spid="38"/>
                                        </p:tgtEl>
                                      </p:cBhvr>
                                    </p:animEffect>
                                    <p:anim calcmode="lin" valueType="num">
                                      <p:cBhvr>
                                        <p:cTn id="62" dur="1000" fill="hold"/>
                                        <p:tgtEl>
                                          <p:spTgt spid="38"/>
                                        </p:tgtEl>
                                        <p:attrNameLst>
                                          <p:attrName>ppt_x</p:attrName>
                                        </p:attrNameLst>
                                      </p:cBhvr>
                                      <p:tavLst>
                                        <p:tav tm="0">
                                          <p:val>
                                            <p:strVal val="#ppt_x"/>
                                          </p:val>
                                        </p:tav>
                                        <p:tav tm="100000">
                                          <p:val>
                                            <p:strVal val="#ppt_x"/>
                                          </p:val>
                                        </p:tav>
                                      </p:tavLst>
                                    </p:anim>
                                    <p:anim calcmode="lin" valueType="num">
                                      <p:cBhvr>
                                        <p:cTn id="63" dur="900" decel="100000" fill="hold"/>
                                        <p:tgtEl>
                                          <p:spTgt spid="38"/>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65" presetID="37" presetClass="entr" presetSubtype="0" fill="hold" grpId="0" nodeType="with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fade">
                                      <p:cBhvr>
                                        <p:cTn id="67" dur="1000"/>
                                        <p:tgtEl>
                                          <p:spTgt spid="39"/>
                                        </p:tgtEl>
                                      </p:cBhvr>
                                    </p:animEffect>
                                    <p:anim calcmode="lin" valueType="num">
                                      <p:cBhvr>
                                        <p:cTn id="68" dur="1000" fill="hold"/>
                                        <p:tgtEl>
                                          <p:spTgt spid="39"/>
                                        </p:tgtEl>
                                        <p:attrNameLst>
                                          <p:attrName>ppt_x</p:attrName>
                                        </p:attrNameLst>
                                      </p:cBhvr>
                                      <p:tavLst>
                                        <p:tav tm="0">
                                          <p:val>
                                            <p:strVal val="#ppt_x"/>
                                          </p:val>
                                        </p:tav>
                                        <p:tav tm="100000">
                                          <p:val>
                                            <p:strVal val="#ppt_x"/>
                                          </p:val>
                                        </p:tav>
                                      </p:tavLst>
                                    </p:anim>
                                    <p:anim calcmode="lin" valueType="num">
                                      <p:cBhvr>
                                        <p:cTn id="69" dur="900" decel="100000" fill="hold"/>
                                        <p:tgtEl>
                                          <p:spTgt spid="39"/>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71" presetID="37" presetClass="entr" presetSubtype="0" fill="hold" grpId="0" nodeType="with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fade">
                                      <p:cBhvr>
                                        <p:cTn id="73" dur="1000"/>
                                        <p:tgtEl>
                                          <p:spTgt spid="40"/>
                                        </p:tgtEl>
                                      </p:cBhvr>
                                    </p:animEffect>
                                    <p:anim calcmode="lin" valueType="num">
                                      <p:cBhvr>
                                        <p:cTn id="74" dur="1000" fill="hold"/>
                                        <p:tgtEl>
                                          <p:spTgt spid="40"/>
                                        </p:tgtEl>
                                        <p:attrNameLst>
                                          <p:attrName>ppt_x</p:attrName>
                                        </p:attrNameLst>
                                      </p:cBhvr>
                                      <p:tavLst>
                                        <p:tav tm="0">
                                          <p:val>
                                            <p:strVal val="#ppt_x"/>
                                          </p:val>
                                        </p:tav>
                                        <p:tav tm="100000">
                                          <p:val>
                                            <p:strVal val="#ppt_x"/>
                                          </p:val>
                                        </p:tav>
                                      </p:tavLst>
                                    </p:anim>
                                    <p:anim calcmode="lin" valueType="num">
                                      <p:cBhvr>
                                        <p:cTn id="75" dur="900" decel="100000" fill="hold"/>
                                        <p:tgtEl>
                                          <p:spTgt spid="40"/>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par>
                                <p:cTn id="77" presetID="37" presetClass="entr" presetSubtype="0" fill="hold" grpId="0" nodeType="with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fade">
                                      <p:cBhvr>
                                        <p:cTn id="79" dur="1000"/>
                                        <p:tgtEl>
                                          <p:spTgt spid="41"/>
                                        </p:tgtEl>
                                      </p:cBhvr>
                                    </p:animEffect>
                                    <p:anim calcmode="lin" valueType="num">
                                      <p:cBhvr>
                                        <p:cTn id="80" dur="1000" fill="hold"/>
                                        <p:tgtEl>
                                          <p:spTgt spid="41"/>
                                        </p:tgtEl>
                                        <p:attrNameLst>
                                          <p:attrName>ppt_x</p:attrName>
                                        </p:attrNameLst>
                                      </p:cBhvr>
                                      <p:tavLst>
                                        <p:tav tm="0">
                                          <p:val>
                                            <p:strVal val="#ppt_x"/>
                                          </p:val>
                                        </p:tav>
                                        <p:tav tm="100000">
                                          <p:val>
                                            <p:strVal val="#ppt_x"/>
                                          </p:val>
                                        </p:tav>
                                      </p:tavLst>
                                    </p:anim>
                                    <p:anim calcmode="lin" valueType="num">
                                      <p:cBhvr>
                                        <p:cTn id="81" dur="900" decel="100000" fill="hold"/>
                                        <p:tgtEl>
                                          <p:spTgt spid="41"/>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41"/>
                                        </p:tgtEl>
                                        <p:attrNameLst>
                                          <p:attrName>ppt_y</p:attrName>
                                        </p:attrNameLst>
                                      </p:cBhvr>
                                      <p:tavLst>
                                        <p:tav tm="0">
                                          <p:val>
                                            <p:strVal val="#ppt_y-.03"/>
                                          </p:val>
                                        </p:tav>
                                        <p:tav tm="100000">
                                          <p:val>
                                            <p:strVal val="#ppt_y"/>
                                          </p:val>
                                        </p:tav>
                                      </p:tavLst>
                                    </p:anim>
                                  </p:childTnLst>
                                </p:cTn>
                              </p:par>
                              <p:par>
                                <p:cTn id="83" presetID="37" presetClass="entr" presetSubtype="0" fill="hold" nodeType="with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fade">
                                      <p:cBhvr>
                                        <p:cTn id="85" dur="1000"/>
                                        <p:tgtEl>
                                          <p:spTgt spid="42"/>
                                        </p:tgtEl>
                                      </p:cBhvr>
                                    </p:animEffect>
                                    <p:anim calcmode="lin" valueType="num">
                                      <p:cBhvr>
                                        <p:cTn id="86" dur="1000" fill="hold"/>
                                        <p:tgtEl>
                                          <p:spTgt spid="42"/>
                                        </p:tgtEl>
                                        <p:attrNameLst>
                                          <p:attrName>ppt_x</p:attrName>
                                        </p:attrNameLst>
                                      </p:cBhvr>
                                      <p:tavLst>
                                        <p:tav tm="0">
                                          <p:val>
                                            <p:strVal val="#ppt_x"/>
                                          </p:val>
                                        </p:tav>
                                        <p:tav tm="100000">
                                          <p:val>
                                            <p:strVal val="#ppt_x"/>
                                          </p:val>
                                        </p:tav>
                                      </p:tavLst>
                                    </p:anim>
                                    <p:anim calcmode="lin" valueType="num">
                                      <p:cBhvr>
                                        <p:cTn id="87" dur="900" decel="100000" fill="hold"/>
                                        <p:tgtEl>
                                          <p:spTgt spid="42"/>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42"/>
                                        </p:tgtEl>
                                        <p:attrNameLst>
                                          <p:attrName>ppt_y</p:attrName>
                                        </p:attrNameLst>
                                      </p:cBhvr>
                                      <p:tavLst>
                                        <p:tav tm="0">
                                          <p:val>
                                            <p:strVal val="#ppt_y-.03"/>
                                          </p:val>
                                        </p:tav>
                                        <p:tav tm="100000">
                                          <p:val>
                                            <p:strVal val="#ppt_y"/>
                                          </p:val>
                                        </p:tav>
                                      </p:tavLst>
                                    </p:anim>
                                  </p:childTnLst>
                                </p:cTn>
                              </p:par>
                              <p:par>
                                <p:cTn id="89" presetID="37" presetClass="entr" presetSubtype="0" fill="hold" grpId="0" nodeType="with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fade">
                                      <p:cBhvr>
                                        <p:cTn id="91" dur="1000"/>
                                        <p:tgtEl>
                                          <p:spTgt spid="45"/>
                                        </p:tgtEl>
                                      </p:cBhvr>
                                    </p:animEffect>
                                    <p:anim calcmode="lin" valueType="num">
                                      <p:cBhvr>
                                        <p:cTn id="92" dur="1000" fill="hold"/>
                                        <p:tgtEl>
                                          <p:spTgt spid="45"/>
                                        </p:tgtEl>
                                        <p:attrNameLst>
                                          <p:attrName>ppt_x</p:attrName>
                                        </p:attrNameLst>
                                      </p:cBhvr>
                                      <p:tavLst>
                                        <p:tav tm="0">
                                          <p:val>
                                            <p:strVal val="#ppt_x"/>
                                          </p:val>
                                        </p:tav>
                                        <p:tav tm="100000">
                                          <p:val>
                                            <p:strVal val="#ppt_x"/>
                                          </p:val>
                                        </p:tav>
                                      </p:tavLst>
                                    </p:anim>
                                    <p:anim calcmode="lin" valueType="num">
                                      <p:cBhvr>
                                        <p:cTn id="93" dur="900" decel="100000" fill="hold"/>
                                        <p:tgtEl>
                                          <p:spTgt spid="45"/>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par>
                                <p:cTn id="95" presetID="37" presetClass="entr" presetSubtype="0" fill="hold" grpId="0" nodeType="with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fade">
                                      <p:cBhvr>
                                        <p:cTn id="97" dur="1000"/>
                                        <p:tgtEl>
                                          <p:spTgt spid="46"/>
                                        </p:tgtEl>
                                      </p:cBhvr>
                                    </p:animEffect>
                                    <p:anim calcmode="lin" valueType="num">
                                      <p:cBhvr>
                                        <p:cTn id="98" dur="1000" fill="hold"/>
                                        <p:tgtEl>
                                          <p:spTgt spid="46"/>
                                        </p:tgtEl>
                                        <p:attrNameLst>
                                          <p:attrName>ppt_x</p:attrName>
                                        </p:attrNameLst>
                                      </p:cBhvr>
                                      <p:tavLst>
                                        <p:tav tm="0">
                                          <p:val>
                                            <p:strVal val="#ppt_x"/>
                                          </p:val>
                                        </p:tav>
                                        <p:tav tm="100000">
                                          <p:val>
                                            <p:strVal val="#ppt_x"/>
                                          </p:val>
                                        </p:tav>
                                      </p:tavLst>
                                    </p:anim>
                                    <p:anim calcmode="lin" valueType="num">
                                      <p:cBhvr>
                                        <p:cTn id="99" dur="900" decel="100000" fill="hold"/>
                                        <p:tgtEl>
                                          <p:spTgt spid="4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101" presetID="37" presetClass="entr" presetSubtype="0" fill="hold" nodeType="withEffect">
                                  <p:stCondLst>
                                    <p:cond delay="0"/>
                                  </p:stCondLst>
                                  <p:childTnLst>
                                    <p:set>
                                      <p:cBhvr>
                                        <p:cTn id="102" dur="1" fill="hold">
                                          <p:stCondLst>
                                            <p:cond delay="0"/>
                                          </p:stCondLst>
                                        </p:cTn>
                                        <p:tgtEl>
                                          <p:spTgt spid="47"/>
                                        </p:tgtEl>
                                        <p:attrNameLst>
                                          <p:attrName>style.visibility</p:attrName>
                                        </p:attrNameLst>
                                      </p:cBhvr>
                                      <p:to>
                                        <p:strVal val="visible"/>
                                      </p:to>
                                    </p:set>
                                    <p:animEffect transition="in" filter="fade">
                                      <p:cBhvr>
                                        <p:cTn id="103" dur="1000"/>
                                        <p:tgtEl>
                                          <p:spTgt spid="47"/>
                                        </p:tgtEl>
                                      </p:cBhvr>
                                    </p:animEffect>
                                    <p:anim calcmode="lin" valueType="num">
                                      <p:cBhvr>
                                        <p:cTn id="104" dur="1000" fill="hold"/>
                                        <p:tgtEl>
                                          <p:spTgt spid="47"/>
                                        </p:tgtEl>
                                        <p:attrNameLst>
                                          <p:attrName>ppt_x</p:attrName>
                                        </p:attrNameLst>
                                      </p:cBhvr>
                                      <p:tavLst>
                                        <p:tav tm="0">
                                          <p:val>
                                            <p:strVal val="#ppt_x"/>
                                          </p:val>
                                        </p:tav>
                                        <p:tav tm="100000">
                                          <p:val>
                                            <p:strVal val="#ppt_x"/>
                                          </p:val>
                                        </p:tav>
                                      </p:tavLst>
                                    </p:anim>
                                    <p:anim calcmode="lin" valueType="num">
                                      <p:cBhvr>
                                        <p:cTn id="105" dur="900" decel="100000" fill="hold"/>
                                        <p:tgtEl>
                                          <p:spTgt spid="47"/>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107" presetID="37" presetClass="entr" presetSubtype="0" fill="hold" nodeType="withEffect">
                                  <p:stCondLst>
                                    <p:cond delay="0"/>
                                  </p:stCondLst>
                                  <p:childTnLst>
                                    <p:set>
                                      <p:cBhvr>
                                        <p:cTn id="108" dur="1" fill="hold">
                                          <p:stCondLst>
                                            <p:cond delay="0"/>
                                          </p:stCondLst>
                                        </p:cTn>
                                        <p:tgtEl>
                                          <p:spTgt spid="52"/>
                                        </p:tgtEl>
                                        <p:attrNameLst>
                                          <p:attrName>style.visibility</p:attrName>
                                        </p:attrNameLst>
                                      </p:cBhvr>
                                      <p:to>
                                        <p:strVal val="visible"/>
                                      </p:to>
                                    </p:set>
                                    <p:animEffect transition="in" filter="fade">
                                      <p:cBhvr>
                                        <p:cTn id="109" dur="1000"/>
                                        <p:tgtEl>
                                          <p:spTgt spid="52"/>
                                        </p:tgtEl>
                                      </p:cBhvr>
                                    </p:animEffect>
                                    <p:anim calcmode="lin" valueType="num">
                                      <p:cBhvr>
                                        <p:cTn id="110" dur="1000" fill="hold"/>
                                        <p:tgtEl>
                                          <p:spTgt spid="52"/>
                                        </p:tgtEl>
                                        <p:attrNameLst>
                                          <p:attrName>ppt_x</p:attrName>
                                        </p:attrNameLst>
                                      </p:cBhvr>
                                      <p:tavLst>
                                        <p:tav tm="0">
                                          <p:val>
                                            <p:strVal val="#ppt_x"/>
                                          </p:val>
                                        </p:tav>
                                        <p:tav tm="100000">
                                          <p:val>
                                            <p:strVal val="#ppt_x"/>
                                          </p:val>
                                        </p:tav>
                                      </p:tavLst>
                                    </p:anim>
                                    <p:anim calcmode="lin" valueType="num">
                                      <p:cBhvr>
                                        <p:cTn id="111" dur="900" decel="100000" fill="hold"/>
                                        <p:tgtEl>
                                          <p:spTgt spid="52"/>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par>
                                <p:cTn id="113" presetID="37" presetClass="entr" presetSubtype="0" fill="hold" nodeType="withEffect">
                                  <p:stCondLst>
                                    <p:cond delay="0"/>
                                  </p:stCondLst>
                                  <p:childTnLst>
                                    <p:set>
                                      <p:cBhvr>
                                        <p:cTn id="114" dur="1" fill="hold">
                                          <p:stCondLst>
                                            <p:cond delay="0"/>
                                          </p:stCondLst>
                                        </p:cTn>
                                        <p:tgtEl>
                                          <p:spTgt spid="57"/>
                                        </p:tgtEl>
                                        <p:attrNameLst>
                                          <p:attrName>style.visibility</p:attrName>
                                        </p:attrNameLst>
                                      </p:cBhvr>
                                      <p:to>
                                        <p:strVal val="visible"/>
                                      </p:to>
                                    </p:set>
                                    <p:animEffect transition="in" filter="fade">
                                      <p:cBhvr>
                                        <p:cTn id="115" dur="1000"/>
                                        <p:tgtEl>
                                          <p:spTgt spid="57"/>
                                        </p:tgtEl>
                                      </p:cBhvr>
                                    </p:animEffect>
                                    <p:anim calcmode="lin" valueType="num">
                                      <p:cBhvr>
                                        <p:cTn id="116" dur="1000" fill="hold"/>
                                        <p:tgtEl>
                                          <p:spTgt spid="57"/>
                                        </p:tgtEl>
                                        <p:attrNameLst>
                                          <p:attrName>ppt_x</p:attrName>
                                        </p:attrNameLst>
                                      </p:cBhvr>
                                      <p:tavLst>
                                        <p:tav tm="0">
                                          <p:val>
                                            <p:strVal val="#ppt_x"/>
                                          </p:val>
                                        </p:tav>
                                        <p:tav tm="100000">
                                          <p:val>
                                            <p:strVal val="#ppt_x"/>
                                          </p:val>
                                        </p:tav>
                                      </p:tavLst>
                                    </p:anim>
                                    <p:anim calcmode="lin" valueType="num">
                                      <p:cBhvr>
                                        <p:cTn id="117" dur="900" decel="100000" fill="hold"/>
                                        <p:tgtEl>
                                          <p:spTgt spid="57"/>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par>
                                <p:cTn id="119" presetID="37" presetClass="entr" presetSubtype="0" fill="hold" nodeType="withEffect">
                                  <p:stCondLst>
                                    <p:cond delay="0"/>
                                  </p:stCondLst>
                                  <p:childTnLst>
                                    <p:set>
                                      <p:cBhvr>
                                        <p:cTn id="120" dur="1" fill="hold">
                                          <p:stCondLst>
                                            <p:cond delay="0"/>
                                          </p:stCondLst>
                                        </p:cTn>
                                        <p:tgtEl>
                                          <p:spTgt spid="62"/>
                                        </p:tgtEl>
                                        <p:attrNameLst>
                                          <p:attrName>style.visibility</p:attrName>
                                        </p:attrNameLst>
                                      </p:cBhvr>
                                      <p:to>
                                        <p:strVal val="visible"/>
                                      </p:to>
                                    </p:set>
                                    <p:animEffect transition="in" filter="fade">
                                      <p:cBhvr>
                                        <p:cTn id="121" dur="1000"/>
                                        <p:tgtEl>
                                          <p:spTgt spid="62"/>
                                        </p:tgtEl>
                                      </p:cBhvr>
                                    </p:animEffect>
                                    <p:anim calcmode="lin" valueType="num">
                                      <p:cBhvr>
                                        <p:cTn id="122" dur="1000" fill="hold"/>
                                        <p:tgtEl>
                                          <p:spTgt spid="62"/>
                                        </p:tgtEl>
                                        <p:attrNameLst>
                                          <p:attrName>ppt_x</p:attrName>
                                        </p:attrNameLst>
                                      </p:cBhvr>
                                      <p:tavLst>
                                        <p:tav tm="0">
                                          <p:val>
                                            <p:strVal val="#ppt_x"/>
                                          </p:val>
                                        </p:tav>
                                        <p:tav tm="100000">
                                          <p:val>
                                            <p:strVal val="#ppt_x"/>
                                          </p:val>
                                        </p:tav>
                                      </p:tavLst>
                                    </p:anim>
                                    <p:anim calcmode="lin" valueType="num">
                                      <p:cBhvr>
                                        <p:cTn id="123" dur="900" decel="100000" fill="hold"/>
                                        <p:tgtEl>
                                          <p:spTgt spid="62"/>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par>
                                <p:cTn id="125" presetID="37" presetClass="entr" presetSubtype="0" fill="hold" nodeType="with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fade">
                                      <p:cBhvr>
                                        <p:cTn id="127" dur="1000"/>
                                        <p:tgtEl>
                                          <p:spTgt spid="67"/>
                                        </p:tgtEl>
                                      </p:cBhvr>
                                    </p:animEffect>
                                    <p:anim calcmode="lin" valueType="num">
                                      <p:cBhvr>
                                        <p:cTn id="128" dur="1000" fill="hold"/>
                                        <p:tgtEl>
                                          <p:spTgt spid="67"/>
                                        </p:tgtEl>
                                        <p:attrNameLst>
                                          <p:attrName>ppt_x</p:attrName>
                                        </p:attrNameLst>
                                      </p:cBhvr>
                                      <p:tavLst>
                                        <p:tav tm="0">
                                          <p:val>
                                            <p:strVal val="#ppt_x"/>
                                          </p:val>
                                        </p:tav>
                                        <p:tav tm="100000">
                                          <p:val>
                                            <p:strVal val="#ppt_x"/>
                                          </p:val>
                                        </p:tav>
                                      </p:tavLst>
                                    </p:anim>
                                    <p:anim calcmode="lin" valueType="num">
                                      <p:cBhvr>
                                        <p:cTn id="129" dur="900" decel="100000" fill="hold"/>
                                        <p:tgtEl>
                                          <p:spTgt spid="67"/>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par>
                                <p:cTn id="131" presetID="37" presetClass="entr" presetSubtype="0" fill="hold" grpId="0" nodeType="withEffect">
                                  <p:stCondLst>
                                    <p:cond delay="0"/>
                                  </p:stCondLst>
                                  <p:childTnLst>
                                    <p:set>
                                      <p:cBhvr>
                                        <p:cTn id="132" dur="1" fill="hold">
                                          <p:stCondLst>
                                            <p:cond delay="0"/>
                                          </p:stCondLst>
                                        </p:cTn>
                                        <p:tgtEl>
                                          <p:spTgt spid="72"/>
                                        </p:tgtEl>
                                        <p:attrNameLst>
                                          <p:attrName>style.visibility</p:attrName>
                                        </p:attrNameLst>
                                      </p:cBhvr>
                                      <p:to>
                                        <p:strVal val="visible"/>
                                      </p:to>
                                    </p:set>
                                    <p:animEffect transition="in" filter="fade">
                                      <p:cBhvr>
                                        <p:cTn id="133" dur="1000"/>
                                        <p:tgtEl>
                                          <p:spTgt spid="72"/>
                                        </p:tgtEl>
                                      </p:cBhvr>
                                    </p:animEffect>
                                    <p:anim calcmode="lin" valueType="num">
                                      <p:cBhvr>
                                        <p:cTn id="134" dur="1000" fill="hold"/>
                                        <p:tgtEl>
                                          <p:spTgt spid="72"/>
                                        </p:tgtEl>
                                        <p:attrNameLst>
                                          <p:attrName>ppt_x</p:attrName>
                                        </p:attrNameLst>
                                      </p:cBhvr>
                                      <p:tavLst>
                                        <p:tav tm="0">
                                          <p:val>
                                            <p:strVal val="#ppt_x"/>
                                          </p:val>
                                        </p:tav>
                                        <p:tav tm="100000">
                                          <p:val>
                                            <p:strVal val="#ppt_x"/>
                                          </p:val>
                                        </p:tav>
                                      </p:tavLst>
                                    </p:anim>
                                    <p:anim calcmode="lin" valueType="num">
                                      <p:cBhvr>
                                        <p:cTn id="135" dur="900" decel="100000" fill="hold"/>
                                        <p:tgtEl>
                                          <p:spTgt spid="72"/>
                                        </p:tgtEl>
                                        <p:attrNameLst>
                                          <p:attrName>ppt_y</p:attrName>
                                        </p:attrNameLst>
                                      </p:cBhvr>
                                      <p:tavLst>
                                        <p:tav tm="0">
                                          <p:val>
                                            <p:strVal val="#ppt_y+1"/>
                                          </p:val>
                                        </p:tav>
                                        <p:tav tm="100000">
                                          <p:val>
                                            <p:strVal val="#ppt_y-.03"/>
                                          </p:val>
                                        </p:tav>
                                      </p:tavLst>
                                    </p:anim>
                                    <p:anim calcmode="lin" valueType="num">
                                      <p:cBhvr>
                                        <p:cTn id="136"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par>
                                <p:cTn id="137" presetID="37" presetClass="entr" presetSubtype="0" fill="hold" grpId="0" nodeType="withEffect">
                                  <p:stCondLst>
                                    <p:cond delay="0"/>
                                  </p:stCondLst>
                                  <p:childTnLst>
                                    <p:set>
                                      <p:cBhvr>
                                        <p:cTn id="138" dur="1" fill="hold">
                                          <p:stCondLst>
                                            <p:cond delay="0"/>
                                          </p:stCondLst>
                                        </p:cTn>
                                        <p:tgtEl>
                                          <p:spTgt spid="73"/>
                                        </p:tgtEl>
                                        <p:attrNameLst>
                                          <p:attrName>style.visibility</p:attrName>
                                        </p:attrNameLst>
                                      </p:cBhvr>
                                      <p:to>
                                        <p:strVal val="visible"/>
                                      </p:to>
                                    </p:set>
                                    <p:animEffect transition="in" filter="fade">
                                      <p:cBhvr>
                                        <p:cTn id="139" dur="1000"/>
                                        <p:tgtEl>
                                          <p:spTgt spid="73"/>
                                        </p:tgtEl>
                                      </p:cBhvr>
                                    </p:animEffect>
                                    <p:anim calcmode="lin" valueType="num">
                                      <p:cBhvr>
                                        <p:cTn id="140" dur="1000" fill="hold"/>
                                        <p:tgtEl>
                                          <p:spTgt spid="73"/>
                                        </p:tgtEl>
                                        <p:attrNameLst>
                                          <p:attrName>ppt_x</p:attrName>
                                        </p:attrNameLst>
                                      </p:cBhvr>
                                      <p:tavLst>
                                        <p:tav tm="0">
                                          <p:val>
                                            <p:strVal val="#ppt_x"/>
                                          </p:val>
                                        </p:tav>
                                        <p:tav tm="100000">
                                          <p:val>
                                            <p:strVal val="#ppt_x"/>
                                          </p:val>
                                        </p:tav>
                                      </p:tavLst>
                                    </p:anim>
                                    <p:anim calcmode="lin" valueType="num">
                                      <p:cBhvr>
                                        <p:cTn id="141" dur="900" decel="100000" fill="hold"/>
                                        <p:tgtEl>
                                          <p:spTgt spid="73"/>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74"/>
                                        </p:tgtEl>
                                        <p:attrNameLst>
                                          <p:attrName>style.visibility</p:attrName>
                                        </p:attrNameLst>
                                      </p:cBhvr>
                                      <p:to>
                                        <p:strVal val="visible"/>
                                      </p:to>
                                    </p:set>
                                    <p:animEffect transition="in" filter="fade">
                                      <p:cBhvr>
                                        <p:cTn id="145" dur="1000"/>
                                        <p:tgtEl>
                                          <p:spTgt spid="74"/>
                                        </p:tgtEl>
                                      </p:cBhvr>
                                    </p:animEffect>
                                    <p:anim calcmode="lin" valueType="num">
                                      <p:cBhvr>
                                        <p:cTn id="146" dur="1000" fill="hold"/>
                                        <p:tgtEl>
                                          <p:spTgt spid="74"/>
                                        </p:tgtEl>
                                        <p:attrNameLst>
                                          <p:attrName>ppt_x</p:attrName>
                                        </p:attrNameLst>
                                      </p:cBhvr>
                                      <p:tavLst>
                                        <p:tav tm="0">
                                          <p:val>
                                            <p:strVal val="#ppt_x"/>
                                          </p:val>
                                        </p:tav>
                                        <p:tav tm="100000">
                                          <p:val>
                                            <p:strVal val="#ppt_x"/>
                                          </p:val>
                                        </p:tav>
                                      </p:tavLst>
                                    </p:anim>
                                    <p:anim calcmode="lin" valueType="num">
                                      <p:cBhvr>
                                        <p:cTn id="147" dur="900" decel="100000" fill="hold"/>
                                        <p:tgtEl>
                                          <p:spTgt spid="74"/>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par>
                                <p:cTn id="149" presetID="37" presetClass="entr" presetSubtype="0" fill="hold" grpId="0" nodeType="withEffect">
                                  <p:stCondLst>
                                    <p:cond delay="0"/>
                                  </p:stCondLst>
                                  <p:childTnLst>
                                    <p:set>
                                      <p:cBhvr>
                                        <p:cTn id="150" dur="1" fill="hold">
                                          <p:stCondLst>
                                            <p:cond delay="0"/>
                                          </p:stCondLst>
                                        </p:cTn>
                                        <p:tgtEl>
                                          <p:spTgt spid="75"/>
                                        </p:tgtEl>
                                        <p:attrNameLst>
                                          <p:attrName>style.visibility</p:attrName>
                                        </p:attrNameLst>
                                      </p:cBhvr>
                                      <p:to>
                                        <p:strVal val="visible"/>
                                      </p:to>
                                    </p:set>
                                    <p:animEffect transition="in" filter="fade">
                                      <p:cBhvr>
                                        <p:cTn id="151" dur="1000"/>
                                        <p:tgtEl>
                                          <p:spTgt spid="75"/>
                                        </p:tgtEl>
                                      </p:cBhvr>
                                    </p:animEffect>
                                    <p:anim calcmode="lin" valueType="num">
                                      <p:cBhvr>
                                        <p:cTn id="152" dur="1000" fill="hold"/>
                                        <p:tgtEl>
                                          <p:spTgt spid="75"/>
                                        </p:tgtEl>
                                        <p:attrNameLst>
                                          <p:attrName>ppt_x</p:attrName>
                                        </p:attrNameLst>
                                      </p:cBhvr>
                                      <p:tavLst>
                                        <p:tav tm="0">
                                          <p:val>
                                            <p:strVal val="#ppt_x"/>
                                          </p:val>
                                        </p:tav>
                                        <p:tav tm="100000">
                                          <p:val>
                                            <p:strVal val="#ppt_x"/>
                                          </p:val>
                                        </p:tav>
                                      </p:tavLst>
                                    </p:anim>
                                    <p:anim calcmode="lin" valueType="num">
                                      <p:cBhvr>
                                        <p:cTn id="153" dur="900" decel="100000" fill="hold"/>
                                        <p:tgtEl>
                                          <p:spTgt spid="75"/>
                                        </p:tgtEl>
                                        <p:attrNameLst>
                                          <p:attrName>ppt_y</p:attrName>
                                        </p:attrNameLst>
                                      </p:cBhvr>
                                      <p:tavLst>
                                        <p:tav tm="0">
                                          <p:val>
                                            <p:strVal val="#ppt_y+1"/>
                                          </p:val>
                                        </p:tav>
                                        <p:tav tm="100000">
                                          <p:val>
                                            <p:strVal val="#ppt_y-.03"/>
                                          </p:val>
                                        </p:tav>
                                      </p:tavLst>
                                    </p:anim>
                                    <p:anim calcmode="lin" valueType="num">
                                      <p:cBhvr>
                                        <p:cTn id="154"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par>
                                <p:cTn id="155" presetID="37" presetClass="entr" presetSubtype="0" fill="hold" grpId="0" nodeType="withEffect">
                                  <p:stCondLst>
                                    <p:cond delay="0"/>
                                  </p:stCondLst>
                                  <p:childTnLst>
                                    <p:set>
                                      <p:cBhvr>
                                        <p:cTn id="156" dur="1" fill="hold">
                                          <p:stCondLst>
                                            <p:cond delay="0"/>
                                          </p:stCondLst>
                                        </p:cTn>
                                        <p:tgtEl>
                                          <p:spTgt spid="76"/>
                                        </p:tgtEl>
                                        <p:attrNameLst>
                                          <p:attrName>style.visibility</p:attrName>
                                        </p:attrNameLst>
                                      </p:cBhvr>
                                      <p:to>
                                        <p:strVal val="visible"/>
                                      </p:to>
                                    </p:set>
                                    <p:animEffect transition="in" filter="fade">
                                      <p:cBhvr>
                                        <p:cTn id="157" dur="1000"/>
                                        <p:tgtEl>
                                          <p:spTgt spid="76"/>
                                        </p:tgtEl>
                                      </p:cBhvr>
                                    </p:animEffect>
                                    <p:anim calcmode="lin" valueType="num">
                                      <p:cBhvr>
                                        <p:cTn id="158" dur="1000" fill="hold"/>
                                        <p:tgtEl>
                                          <p:spTgt spid="76"/>
                                        </p:tgtEl>
                                        <p:attrNameLst>
                                          <p:attrName>ppt_x</p:attrName>
                                        </p:attrNameLst>
                                      </p:cBhvr>
                                      <p:tavLst>
                                        <p:tav tm="0">
                                          <p:val>
                                            <p:strVal val="#ppt_x"/>
                                          </p:val>
                                        </p:tav>
                                        <p:tav tm="100000">
                                          <p:val>
                                            <p:strVal val="#ppt_x"/>
                                          </p:val>
                                        </p:tav>
                                      </p:tavLst>
                                    </p:anim>
                                    <p:anim calcmode="lin" valueType="num">
                                      <p:cBhvr>
                                        <p:cTn id="159" dur="900" decel="100000" fill="hold"/>
                                        <p:tgtEl>
                                          <p:spTgt spid="76"/>
                                        </p:tgtEl>
                                        <p:attrNameLst>
                                          <p:attrName>ppt_y</p:attrName>
                                        </p:attrNameLst>
                                      </p:cBhvr>
                                      <p:tavLst>
                                        <p:tav tm="0">
                                          <p:val>
                                            <p:strVal val="#ppt_y+1"/>
                                          </p:val>
                                        </p:tav>
                                        <p:tav tm="100000">
                                          <p:val>
                                            <p:strVal val="#ppt_y-.03"/>
                                          </p:val>
                                        </p:tav>
                                      </p:tavLst>
                                    </p:anim>
                                    <p:anim calcmode="lin" valueType="num">
                                      <p:cBhvr>
                                        <p:cTn id="160"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8" grpId="0" animBg="1"/>
      <p:bldP spid="39" grpId="0" animBg="1"/>
      <p:bldP spid="40" grpId="0" animBg="1"/>
      <p:bldP spid="41" grpId="0" animBg="1"/>
      <p:bldP spid="45" grpId="0" animBg="1"/>
      <p:bldP spid="46" grpId="0" animBg="1"/>
      <p:bldP spid="72" grpId="0"/>
      <p:bldP spid="73" grpId="0"/>
      <p:bldP spid="74" grpId="0"/>
      <p:bldP spid="75" grpId="0"/>
      <p:bldP spid="7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表 1"/>
          <p:cNvGraphicFramePr/>
          <p:nvPr/>
        </p:nvGraphicFramePr>
        <p:xfrm>
          <a:off x="1238925" y="1954701"/>
          <a:ext cx="1918195" cy="197835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36"/>
          <p:cNvSpPr txBox="1"/>
          <p:nvPr/>
        </p:nvSpPr>
        <p:spPr>
          <a:xfrm>
            <a:off x="1199456" y="4531417"/>
            <a:ext cx="2226141" cy="892360"/>
          </a:xfrm>
          <a:prstGeom prst="rect">
            <a:avLst/>
          </a:prstGeom>
          <a:noFill/>
        </p:spPr>
        <p:txBody>
          <a:bodyPr wrap="square" rtlCol="0">
            <a:spAutoFit/>
          </a:bodyPr>
          <a:lstStyle/>
          <a:p>
            <a:pPr>
              <a:lnSpc>
                <a:spcPct val="130000"/>
              </a:lnSpc>
            </a:pPr>
            <a:r>
              <a:rPr lang="zh-CN" altLang="en-US" sz="1335"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您的内容打在这里，或者通过复制您的文本后，在此框中选择粘贴。</a:t>
            </a:r>
          </a:p>
        </p:txBody>
      </p:sp>
      <p:sp>
        <p:nvSpPr>
          <p:cNvPr id="4" name="TextBox 37"/>
          <p:cNvSpPr txBox="1"/>
          <p:nvPr/>
        </p:nvSpPr>
        <p:spPr>
          <a:xfrm>
            <a:off x="1310884" y="4101076"/>
            <a:ext cx="1968000" cy="492379"/>
          </a:xfrm>
          <a:prstGeom prst="rect">
            <a:avLst/>
          </a:prstGeom>
          <a:noFill/>
        </p:spPr>
        <p:txBody>
          <a:bodyPr wrap="square" tIns="0" bIns="0" rtlCol="0" anchor="t">
            <a:spAutoFit/>
          </a:bodyPr>
          <a:lstStyle/>
          <a:p>
            <a:pPr>
              <a:lnSpc>
                <a:spcPct val="150000"/>
              </a:lnSpc>
            </a:pPr>
            <a:r>
              <a:rPr lang="zh-CN" altLang="en-US" sz="2135" b="1" dirty="0">
                <a:solidFill>
                  <a:schemeClr val="tx1">
                    <a:lumMod val="75000"/>
                    <a:lumOff val="25000"/>
                  </a:schemeClr>
                </a:solidFill>
                <a:latin typeface="微软雅黑" panose="020B0503020204020204" charset="-122"/>
                <a:ea typeface="微软雅黑" panose="020B0503020204020204" charset="-122"/>
                <a:cs typeface="华文黑体" pitchFamily="2" charset="-122"/>
              </a:rPr>
              <a:t>点击添加标题</a:t>
            </a:r>
          </a:p>
        </p:txBody>
      </p:sp>
      <p:sp>
        <p:nvSpPr>
          <p:cNvPr id="5" name="TextBox 38"/>
          <p:cNvSpPr txBox="1"/>
          <p:nvPr/>
        </p:nvSpPr>
        <p:spPr>
          <a:xfrm>
            <a:off x="1817958" y="2564908"/>
            <a:ext cx="822661" cy="748988"/>
          </a:xfrm>
          <a:prstGeom prst="rect">
            <a:avLst/>
          </a:prstGeom>
          <a:noFill/>
        </p:spPr>
        <p:txBody>
          <a:bodyPr wrap="none" rtlCol="0">
            <a:spAutoFit/>
          </a:bodyPr>
          <a:lstStyle/>
          <a:p>
            <a:r>
              <a:rPr lang="en-US" altLang="zh-CN" sz="4265" dirty="0">
                <a:solidFill>
                  <a:schemeClr val="accent2"/>
                </a:solidFill>
                <a:latin typeface="Impact" panose="020B0806030902050204" pitchFamily="34" charset="0"/>
                <a:ea typeface="微软雅黑" panose="020B0503020204020204" charset="-122"/>
              </a:rPr>
              <a:t>75</a:t>
            </a:r>
            <a:r>
              <a:rPr lang="en-US" altLang="zh-CN" sz="1465" dirty="0">
                <a:solidFill>
                  <a:schemeClr val="accent2"/>
                </a:solidFill>
                <a:latin typeface="Impact" panose="020B0806030902050204" pitchFamily="34" charset="0"/>
                <a:ea typeface="微软雅黑" panose="020B0503020204020204" charset="-122"/>
              </a:rPr>
              <a:t>%</a:t>
            </a:r>
          </a:p>
        </p:txBody>
      </p:sp>
      <p:cxnSp>
        <p:nvCxnSpPr>
          <p:cNvPr id="6" name="直接连接符 5"/>
          <p:cNvCxnSpPr/>
          <p:nvPr/>
        </p:nvCxnSpPr>
        <p:spPr>
          <a:xfrm>
            <a:off x="3425597" y="1916835"/>
            <a:ext cx="0" cy="35472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253069" y="1916835"/>
            <a:ext cx="0" cy="35472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TextBox 41"/>
          <p:cNvSpPr txBox="1"/>
          <p:nvPr/>
        </p:nvSpPr>
        <p:spPr>
          <a:xfrm>
            <a:off x="3723696" y="2480411"/>
            <a:ext cx="3249341" cy="1159035"/>
          </a:xfrm>
          <a:prstGeom prst="rect">
            <a:avLst/>
          </a:prstGeom>
          <a:noFill/>
        </p:spPr>
        <p:txBody>
          <a:bodyPr wrap="square" rtlCol="0">
            <a:spAutoFit/>
          </a:bodyPr>
          <a:lstStyle/>
          <a:p>
            <a:pPr algn="just">
              <a:lnSpc>
                <a:spcPct val="130000"/>
              </a:lnSpc>
            </a:pPr>
            <a:r>
              <a:rPr lang="zh-CN" altLang="en-US" sz="1335"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a:t>
            </a:r>
          </a:p>
        </p:txBody>
      </p:sp>
      <p:sp>
        <p:nvSpPr>
          <p:cNvPr id="9" name="TextBox 42"/>
          <p:cNvSpPr txBox="1"/>
          <p:nvPr/>
        </p:nvSpPr>
        <p:spPr>
          <a:xfrm>
            <a:off x="3723698" y="2125156"/>
            <a:ext cx="2270653" cy="492379"/>
          </a:xfrm>
          <a:prstGeom prst="rect">
            <a:avLst/>
          </a:prstGeom>
          <a:noFill/>
        </p:spPr>
        <p:txBody>
          <a:bodyPr wrap="square" tIns="0" bIns="0" rtlCol="0" anchor="t">
            <a:spAutoFit/>
          </a:bodyPr>
          <a:lstStyle/>
          <a:p>
            <a:pPr>
              <a:lnSpc>
                <a:spcPct val="150000"/>
              </a:lnSpc>
            </a:pPr>
            <a:r>
              <a:rPr lang="zh-CN" altLang="en-US" sz="2135" b="1" dirty="0">
                <a:solidFill>
                  <a:schemeClr val="tx1">
                    <a:lumMod val="75000"/>
                    <a:lumOff val="25000"/>
                  </a:schemeClr>
                </a:solidFill>
                <a:latin typeface="微软雅黑" panose="020B0503020204020204" charset="-122"/>
                <a:ea typeface="微软雅黑" panose="020B0503020204020204" charset="-122"/>
                <a:cs typeface="华文黑体" pitchFamily="2" charset="-122"/>
              </a:rPr>
              <a:t>点击添加标题</a:t>
            </a:r>
          </a:p>
        </p:txBody>
      </p:sp>
      <p:sp>
        <p:nvSpPr>
          <p:cNvPr id="10" name="Freeform 26"/>
          <p:cNvSpPr>
            <a:spLocks noEditPoints="1"/>
          </p:cNvSpPr>
          <p:nvPr/>
        </p:nvSpPr>
        <p:spPr bwMode="auto">
          <a:xfrm>
            <a:off x="3829542" y="3837366"/>
            <a:ext cx="178599" cy="455735"/>
          </a:xfrm>
          <a:custGeom>
            <a:avLst/>
            <a:gdLst>
              <a:gd name="T0" fmla="*/ 45 w 89"/>
              <a:gd name="T1" fmla="*/ 41 h 227"/>
              <a:gd name="T2" fmla="*/ 65 w 89"/>
              <a:gd name="T3" fmla="*/ 20 h 227"/>
              <a:gd name="T4" fmla="*/ 45 w 89"/>
              <a:gd name="T5" fmla="*/ 0 h 227"/>
              <a:gd name="T6" fmla="*/ 24 w 89"/>
              <a:gd name="T7" fmla="*/ 20 h 227"/>
              <a:gd name="T8" fmla="*/ 45 w 89"/>
              <a:gd name="T9" fmla="*/ 41 h 227"/>
              <a:gd name="T10" fmla="*/ 89 w 89"/>
              <a:gd name="T11" fmla="*/ 60 h 227"/>
              <a:gd name="T12" fmla="*/ 89 w 89"/>
              <a:gd name="T13" fmla="*/ 60 h 227"/>
              <a:gd name="T14" fmla="*/ 72 w 89"/>
              <a:gd name="T15" fmla="*/ 44 h 227"/>
              <a:gd name="T16" fmla="*/ 18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2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5" y="41"/>
                </a:moveTo>
                <a:cubicBezTo>
                  <a:pt x="56" y="41"/>
                  <a:pt x="65" y="32"/>
                  <a:pt x="65" y="20"/>
                </a:cubicBezTo>
                <a:cubicBezTo>
                  <a:pt x="65" y="9"/>
                  <a:pt x="56" y="0"/>
                  <a:pt x="45" y="0"/>
                </a:cubicBezTo>
                <a:cubicBezTo>
                  <a:pt x="33" y="0"/>
                  <a:pt x="24" y="9"/>
                  <a:pt x="24" y="20"/>
                </a:cubicBezTo>
                <a:cubicBezTo>
                  <a:pt x="24" y="32"/>
                  <a:pt x="33" y="41"/>
                  <a:pt x="45" y="41"/>
                </a:cubicBezTo>
                <a:close/>
                <a:moveTo>
                  <a:pt x="89" y="60"/>
                </a:moveTo>
                <a:cubicBezTo>
                  <a:pt x="89" y="60"/>
                  <a:pt x="89" y="60"/>
                  <a:pt x="89" y="60"/>
                </a:cubicBezTo>
                <a:cubicBezTo>
                  <a:pt x="88" y="51"/>
                  <a:pt x="81" y="44"/>
                  <a:pt x="72" y="44"/>
                </a:cubicBezTo>
                <a:cubicBezTo>
                  <a:pt x="18" y="44"/>
                  <a:pt x="18" y="44"/>
                  <a:pt x="18" y="44"/>
                </a:cubicBezTo>
                <a:cubicBezTo>
                  <a:pt x="9"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2" y="76"/>
                  <a:pt x="22" y="76"/>
                  <a:pt x="22"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rgbClr val="D9D9D9"/>
          </a:solidFill>
          <a:ln>
            <a:noFill/>
          </a:ln>
        </p:spPr>
        <p:txBody>
          <a:bodyPr vert="horz" wrap="square" lIns="91440" tIns="45720" rIns="91440" bIns="45720" numCol="1" anchor="t" anchorCtr="0" compatLnSpc="1"/>
          <a:lstStyle/>
          <a:p>
            <a:endParaRPr lang="zh-CN" altLang="en-US" sz="1355">
              <a:solidFill>
                <a:schemeClr val="accent1"/>
              </a:solidFill>
              <a:latin typeface="微软雅黑" panose="020B0503020204020204" charset="-122"/>
              <a:ea typeface="微软雅黑" panose="020B0503020204020204" charset="-122"/>
            </a:endParaRPr>
          </a:p>
        </p:txBody>
      </p:sp>
      <p:sp>
        <p:nvSpPr>
          <p:cNvPr id="11" name="Freeform 26"/>
          <p:cNvSpPr>
            <a:spLocks noEditPoints="1"/>
          </p:cNvSpPr>
          <p:nvPr/>
        </p:nvSpPr>
        <p:spPr bwMode="auto">
          <a:xfrm>
            <a:off x="4070070" y="3837366"/>
            <a:ext cx="178599" cy="455735"/>
          </a:xfrm>
          <a:custGeom>
            <a:avLst/>
            <a:gdLst>
              <a:gd name="T0" fmla="*/ 45 w 89"/>
              <a:gd name="T1" fmla="*/ 41 h 227"/>
              <a:gd name="T2" fmla="*/ 65 w 89"/>
              <a:gd name="T3" fmla="*/ 20 h 227"/>
              <a:gd name="T4" fmla="*/ 45 w 89"/>
              <a:gd name="T5" fmla="*/ 0 h 227"/>
              <a:gd name="T6" fmla="*/ 24 w 89"/>
              <a:gd name="T7" fmla="*/ 20 h 227"/>
              <a:gd name="T8" fmla="*/ 45 w 89"/>
              <a:gd name="T9" fmla="*/ 41 h 227"/>
              <a:gd name="T10" fmla="*/ 89 w 89"/>
              <a:gd name="T11" fmla="*/ 60 h 227"/>
              <a:gd name="T12" fmla="*/ 89 w 89"/>
              <a:gd name="T13" fmla="*/ 60 h 227"/>
              <a:gd name="T14" fmla="*/ 72 w 89"/>
              <a:gd name="T15" fmla="*/ 44 h 227"/>
              <a:gd name="T16" fmla="*/ 18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2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5" y="41"/>
                </a:moveTo>
                <a:cubicBezTo>
                  <a:pt x="56" y="41"/>
                  <a:pt x="65" y="32"/>
                  <a:pt x="65" y="20"/>
                </a:cubicBezTo>
                <a:cubicBezTo>
                  <a:pt x="65" y="9"/>
                  <a:pt x="56" y="0"/>
                  <a:pt x="45" y="0"/>
                </a:cubicBezTo>
                <a:cubicBezTo>
                  <a:pt x="33" y="0"/>
                  <a:pt x="24" y="9"/>
                  <a:pt x="24" y="20"/>
                </a:cubicBezTo>
                <a:cubicBezTo>
                  <a:pt x="24" y="32"/>
                  <a:pt x="33" y="41"/>
                  <a:pt x="45" y="41"/>
                </a:cubicBezTo>
                <a:close/>
                <a:moveTo>
                  <a:pt x="89" y="60"/>
                </a:moveTo>
                <a:cubicBezTo>
                  <a:pt x="89" y="60"/>
                  <a:pt x="89" y="60"/>
                  <a:pt x="89" y="60"/>
                </a:cubicBezTo>
                <a:cubicBezTo>
                  <a:pt x="88" y="51"/>
                  <a:pt x="81" y="44"/>
                  <a:pt x="72" y="44"/>
                </a:cubicBezTo>
                <a:cubicBezTo>
                  <a:pt x="18" y="44"/>
                  <a:pt x="18" y="44"/>
                  <a:pt x="18" y="44"/>
                </a:cubicBezTo>
                <a:cubicBezTo>
                  <a:pt x="9"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2" y="76"/>
                  <a:pt x="22" y="76"/>
                  <a:pt x="22"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chemeClr val="tx1"/>
          </a:solidFill>
          <a:ln>
            <a:noFill/>
          </a:ln>
        </p:spPr>
        <p:txBody>
          <a:bodyPr vert="horz" wrap="square" lIns="91440" tIns="45720" rIns="91440" bIns="45720" numCol="1" anchor="t" anchorCtr="0" compatLnSpc="1"/>
          <a:lstStyle/>
          <a:p>
            <a:endParaRPr lang="zh-CN" altLang="en-US" sz="1355">
              <a:solidFill>
                <a:schemeClr val="accent1"/>
              </a:solidFill>
              <a:latin typeface="微软雅黑" panose="020B0503020204020204" charset="-122"/>
              <a:ea typeface="微软雅黑" panose="020B0503020204020204" charset="-122"/>
            </a:endParaRPr>
          </a:p>
        </p:txBody>
      </p:sp>
      <p:sp>
        <p:nvSpPr>
          <p:cNvPr id="12" name="Freeform 26"/>
          <p:cNvSpPr>
            <a:spLocks noEditPoints="1"/>
          </p:cNvSpPr>
          <p:nvPr/>
        </p:nvSpPr>
        <p:spPr bwMode="auto">
          <a:xfrm>
            <a:off x="4310614" y="3837366"/>
            <a:ext cx="178599" cy="455735"/>
          </a:xfrm>
          <a:custGeom>
            <a:avLst/>
            <a:gdLst>
              <a:gd name="T0" fmla="*/ 45 w 89"/>
              <a:gd name="T1" fmla="*/ 41 h 227"/>
              <a:gd name="T2" fmla="*/ 65 w 89"/>
              <a:gd name="T3" fmla="*/ 20 h 227"/>
              <a:gd name="T4" fmla="*/ 45 w 89"/>
              <a:gd name="T5" fmla="*/ 0 h 227"/>
              <a:gd name="T6" fmla="*/ 24 w 89"/>
              <a:gd name="T7" fmla="*/ 20 h 227"/>
              <a:gd name="T8" fmla="*/ 45 w 89"/>
              <a:gd name="T9" fmla="*/ 41 h 227"/>
              <a:gd name="T10" fmla="*/ 89 w 89"/>
              <a:gd name="T11" fmla="*/ 60 h 227"/>
              <a:gd name="T12" fmla="*/ 89 w 89"/>
              <a:gd name="T13" fmla="*/ 60 h 227"/>
              <a:gd name="T14" fmla="*/ 72 w 89"/>
              <a:gd name="T15" fmla="*/ 44 h 227"/>
              <a:gd name="T16" fmla="*/ 18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2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5" y="41"/>
                </a:moveTo>
                <a:cubicBezTo>
                  <a:pt x="56" y="41"/>
                  <a:pt x="65" y="32"/>
                  <a:pt x="65" y="20"/>
                </a:cubicBezTo>
                <a:cubicBezTo>
                  <a:pt x="65" y="9"/>
                  <a:pt x="56" y="0"/>
                  <a:pt x="45" y="0"/>
                </a:cubicBezTo>
                <a:cubicBezTo>
                  <a:pt x="33" y="0"/>
                  <a:pt x="24" y="9"/>
                  <a:pt x="24" y="20"/>
                </a:cubicBezTo>
                <a:cubicBezTo>
                  <a:pt x="24" y="32"/>
                  <a:pt x="33" y="41"/>
                  <a:pt x="45" y="41"/>
                </a:cubicBezTo>
                <a:close/>
                <a:moveTo>
                  <a:pt x="89" y="60"/>
                </a:moveTo>
                <a:cubicBezTo>
                  <a:pt x="89" y="60"/>
                  <a:pt x="89" y="60"/>
                  <a:pt x="89" y="60"/>
                </a:cubicBezTo>
                <a:cubicBezTo>
                  <a:pt x="88" y="51"/>
                  <a:pt x="81" y="44"/>
                  <a:pt x="72" y="44"/>
                </a:cubicBezTo>
                <a:cubicBezTo>
                  <a:pt x="18" y="44"/>
                  <a:pt x="18" y="44"/>
                  <a:pt x="18" y="44"/>
                </a:cubicBezTo>
                <a:cubicBezTo>
                  <a:pt x="9"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2" y="76"/>
                  <a:pt x="22" y="76"/>
                  <a:pt x="22"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rgbClr val="D9D9D9"/>
          </a:solidFill>
          <a:ln>
            <a:noFill/>
          </a:ln>
        </p:spPr>
        <p:txBody>
          <a:bodyPr vert="horz" wrap="square" lIns="91440" tIns="45720" rIns="91440" bIns="45720" numCol="1" anchor="t" anchorCtr="0" compatLnSpc="1"/>
          <a:lstStyle/>
          <a:p>
            <a:endParaRPr lang="zh-CN" altLang="en-US" sz="1355">
              <a:solidFill>
                <a:schemeClr val="accent1"/>
              </a:solidFill>
              <a:latin typeface="微软雅黑" panose="020B0503020204020204" charset="-122"/>
              <a:ea typeface="微软雅黑" panose="020B0503020204020204" charset="-122"/>
            </a:endParaRPr>
          </a:p>
        </p:txBody>
      </p:sp>
      <p:sp>
        <p:nvSpPr>
          <p:cNvPr id="13" name="Freeform 26"/>
          <p:cNvSpPr>
            <a:spLocks noEditPoints="1"/>
          </p:cNvSpPr>
          <p:nvPr/>
        </p:nvSpPr>
        <p:spPr bwMode="auto">
          <a:xfrm>
            <a:off x="4551150" y="3837366"/>
            <a:ext cx="178599" cy="455735"/>
          </a:xfrm>
          <a:custGeom>
            <a:avLst/>
            <a:gdLst>
              <a:gd name="T0" fmla="*/ 45 w 89"/>
              <a:gd name="T1" fmla="*/ 41 h 227"/>
              <a:gd name="T2" fmla="*/ 65 w 89"/>
              <a:gd name="T3" fmla="*/ 20 h 227"/>
              <a:gd name="T4" fmla="*/ 45 w 89"/>
              <a:gd name="T5" fmla="*/ 0 h 227"/>
              <a:gd name="T6" fmla="*/ 24 w 89"/>
              <a:gd name="T7" fmla="*/ 20 h 227"/>
              <a:gd name="T8" fmla="*/ 45 w 89"/>
              <a:gd name="T9" fmla="*/ 41 h 227"/>
              <a:gd name="T10" fmla="*/ 89 w 89"/>
              <a:gd name="T11" fmla="*/ 60 h 227"/>
              <a:gd name="T12" fmla="*/ 89 w 89"/>
              <a:gd name="T13" fmla="*/ 60 h 227"/>
              <a:gd name="T14" fmla="*/ 72 w 89"/>
              <a:gd name="T15" fmla="*/ 44 h 227"/>
              <a:gd name="T16" fmla="*/ 18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2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5" y="41"/>
                </a:moveTo>
                <a:cubicBezTo>
                  <a:pt x="56" y="41"/>
                  <a:pt x="65" y="32"/>
                  <a:pt x="65" y="20"/>
                </a:cubicBezTo>
                <a:cubicBezTo>
                  <a:pt x="65" y="9"/>
                  <a:pt x="56" y="0"/>
                  <a:pt x="45" y="0"/>
                </a:cubicBezTo>
                <a:cubicBezTo>
                  <a:pt x="33" y="0"/>
                  <a:pt x="24" y="9"/>
                  <a:pt x="24" y="20"/>
                </a:cubicBezTo>
                <a:cubicBezTo>
                  <a:pt x="24" y="32"/>
                  <a:pt x="33" y="41"/>
                  <a:pt x="45" y="41"/>
                </a:cubicBezTo>
                <a:close/>
                <a:moveTo>
                  <a:pt x="89" y="60"/>
                </a:moveTo>
                <a:cubicBezTo>
                  <a:pt x="89" y="60"/>
                  <a:pt x="89" y="60"/>
                  <a:pt x="89" y="60"/>
                </a:cubicBezTo>
                <a:cubicBezTo>
                  <a:pt x="88" y="51"/>
                  <a:pt x="81" y="44"/>
                  <a:pt x="72" y="44"/>
                </a:cubicBezTo>
                <a:cubicBezTo>
                  <a:pt x="18" y="44"/>
                  <a:pt x="18" y="44"/>
                  <a:pt x="18" y="44"/>
                </a:cubicBezTo>
                <a:cubicBezTo>
                  <a:pt x="9"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2" y="76"/>
                  <a:pt x="22" y="76"/>
                  <a:pt x="22"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chemeClr val="tx1"/>
          </a:solidFill>
          <a:ln>
            <a:noFill/>
          </a:ln>
        </p:spPr>
        <p:txBody>
          <a:bodyPr vert="horz" wrap="square" lIns="91440" tIns="45720" rIns="91440" bIns="45720" numCol="1" anchor="t" anchorCtr="0" compatLnSpc="1"/>
          <a:lstStyle/>
          <a:p>
            <a:endParaRPr lang="zh-CN" altLang="en-US" sz="1355">
              <a:solidFill>
                <a:schemeClr val="accent1"/>
              </a:solidFill>
              <a:latin typeface="微软雅黑" panose="020B0503020204020204" charset="-122"/>
              <a:ea typeface="微软雅黑" panose="020B0503020204020204" charset="-122"/>
            </a:endParaRPr>
          </a:p>
        </p:txBody>
      </p:sp>
      <p:sp>
        <p:nvSpPr>
          <p:cNvPr id="14" name="Freeform 26"/>
          <p:cNvSpPr>
            <a:spLocks noEditPoints="1"/>
          </p:cNvSpPr>
          <p:nvPr/>
        </p:nvSpPr>
        <p:spPr bwMode="auto">
          <a:xfrm>
            <a:off x="4791685" y="3837366"/>
            <a:ext cx="178599" cy="455735"/>
          </a:xfrm>
          <a:custGeom>
            <a:avLst/>
            <a:gdLst>
              <a:gd name="T0" fmla="*/ 45 w 89"/>
              <a:gd name="T1" fmla="*/ 41 h 227"/>
              <a:gd name="T2" fmla="*/ 65 w 89"/>
              <a:gd name="T3" fmla="*/ 20 h 227"/>
              <a:gd name="T4" fmla="*/ 45 w 89"/>
              <a:gd name="T5" fmla="*/ 0 h 227"/>
              <a:gd name="T6" fmla="*/ 24 w 89"/>
              <a:gd name="T7" fmla="*/ 20 h 227"/>
              <a:gd name="T8" fmla="*/ 45 w 89"/>
              <a:gd name="T9" fmla="*/ 41 h 227"/>
              <a:gd name="T10" fmla="*/ 89 w 89"/>
              <a:gd name="T11" fmla="*/ 60 h 227"/>
              <a:gd name="T12" fmla="*/ 89 w 89"/>
              <a:gd name="T13" fmla="*/ 60 h 227"/>
              <a:gd name="T14" fmla="*/ 72 w 89"/>
              <a:gd name="T15" fmla="*/ 44 h 227"/>
              <a:gd name="T16" fmla="*/ 18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2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5" y="41"/>
                </a:moveTo>
                <a:cubicBezTo>
                  <a:pt x="56" y="41"/>
                  <a:pt x="65" y="32"/>
                  <a:pt x="65" y="20"/>
                </a:cubicBezTo>
                <a:cubicBezTo>
                  <a:pt x="65" y="9"/>
                  <a:pt x="56" y="0"/>
                  <a:pt x="45" y="0"/>
                </a:cubicBezTo>
                <a:cubicBezTo>
                  <a:pt x="33" y="0"/>
                  <a:pt x="24" y="9"/>
                  <a:pt x="24" y="20"/>
                </a:cubicBezTo>
                <a:cubicBezTo>
                  <a:pt x="24" y="32"/>
                  <a:pt x="33" y="41"/>
                  <a:pt x="45" y="41"/>
                </a:cubicBezTo>
                <a:close/>
                <a:moveTo>
                  <a:pt x="89" y="60"/>
                </a:moveTo>
                <a:cubicBezTo>
                  <a:pt x="89" y="60"/>
                  <a:pt x="89" y="60"/>
                  <a:pt x="89" y="60"/>
                </a:cubicBezTo>
                <a:cubicBezTo>
                  <a:pt x="88" y="51"/>
                  <a:pt x="81" y="44"/>
                  <a:pt x="72" y="44"/>
                </a:cubicBezTo>
                <a:cubicBezTo>
                  <a:pt x="18" y="44"/>
                  <a:pt x="18" y="44"/>
                  <a:pt x="18" y="44"/>
                </a:cubicBezTo>
                <a:cubicBezTo>
                  <a:pt x="9"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2" y="76"/>
                  <a:pt x="22" y="76"/>
                  <a:pt x="22"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rgbClr val="D9D9D9"/>
          </a:solidFill>
          <a:ln>
            <a:noFill/>
          </a:ln>
        </p:spPr>
        <p:txBody>
          <a:bodyPr vert="horz" wrap="square" lIns="91440" tIns="45720" rIns="91440" bIns="45720" numCol="1" anchor="t" anchorCtr="0" compatLnSpc="1"/>
          <a:lstStyle/>
          <a:p>
            <a:endParaRPr lang="zh-CN" altLang="en-US" sz="1355">
              <a:solidFill>
                <a:schemeClr val="accent1"/>
              </a:solidFill>
              <a:latin typeface="微软雅黑" panose="020B0503020204020204" charset="-122"/>
              <a:ea typeface="微软雅黑" panose="020B0503020204020204" charset="-122"/>
            </a:endParaRPr>
          </a:p>
        </p:txBody>
      </p:sp>
      <p:sp>
        <p:nvSpPr>
          <p:cNvPr id="15" name="Freeform 26"/>
          <p:cNvSpPr>
            <a:spLocks noEditPoints="1"/>
          </p:cNvSpPr>
          <p:nvPr/>
        </p:nvSpPr>
        <p:spPr bwMode="auto">
          <a:xfrm>
            <a:off x="5032219" y="3837366"/>
            <a:ext cx="178599" cy="455735"/>
          </a:xfrm>
          <a:custGeom>
            <a:avLst/>
            <a:gdLst>
              <a:gd name="T0" fmla="*/ 45 w 89"/>
              <a:gd name="T1" fmla="*/ 41 h 227"/>
              <a:gd name="T2" fmla="*/ 65 w 89"/>
              <a:gd name="T3" fmla="*/ 20 h 227"/>
              <a:gd name="T4" fmla="*/ 45 w 89"/>
              <a:gd name="T5" fmla="*/ 0 h 227"/>
              <a:gd name="T6" fmla="*/ 24 w 89"/>
              <a:gd name="T7" fmla="*/ 20 h 227"/>
              <a:gd name="T8" fmla="*/ 45 w 89"/>
              <a:gd name="T9" fmla="*/ 41 h 227"/>
              <a:gd name="T10" fmla="*/ 89 w 89"/>
              <a:gd name="T11" fmla="*/ 60 h 227"/>
              <a:gd name="T12" fmla="*/ 89 w 89"/>
              <a:gd name="T13" fmla="*/ 60 h 227"/>
              <a:gd name="T14" fmla="*/ 72 w 89"/>
              <a:gd name="T15" fmla="*/ 44 h 227"/>
              <a:gd name="T16" fmla="*/ 18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2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5" y="41"/>
                </a:moveTo>
                <a:cubicBezTo>
                  <a:pt x="56" y="41"/>
                  <a:pt x="65" y="32"/>
                  <a:pt x="65" y="20"/>
                </a:cubicBezTo>
                <a:cubicBezTo>
                  <a:pt x="65" y="9"/>
                  <a:pt x="56" y="0"/>
                  <a:pt x="45" y="0"/>
                </a:cubicBezTo>
                <a:cubicBezTo>
                  <a:pt x="33" y="0"/>
                  <a:pt x="24" y="9"/>
                  <a:pt x="24" y="20"/>
                </a:cubicBezTo>
                <a:cubicBezTo>
                  <a:pt x="24" y="32"/>
                  <a:pt x="33" y="41"/>
                  <a:pt x="45" y="41"/>
                </a:cubicBezTo>
                <a:close/>
                <a:moveTo>
                  <a:pt x="89" y="60"/>
                </a:moveTo>
                <a:cubicBezTo>
                  <a:pt x="89" y="60"/>
                  <a:pt x="89" y="60"/>
                  <a:pt x="89" y="60"/>
                </a:cubicBezTo>
                <a:cubicBezTo>
                  <a:pt x="88" y="51"/>
                  <a:pt x="81" y="44"/>
                  <a:pt x="72" y="44"/>
                </a:cubicBezTo>
                <a:cubicBezTo>
                  <a:pt x="18" y="44"/>
                  <a:pt x="18" y="44"/>
                  <a:pt x="18" y="44"/>
                </a:cubicBezTo>
                <a:cubicBezTo>
                  <a:pt x="9"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2" y="76"/>
                  <a:pt x="22" y="76"/>
                  <a:pt x="22"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rgbClr val="D9D9D9"/>
          </a:solidFill>
          <a:ln>
            <a:noFill/>
          </a:ln>
        </p:spPr>
        <p:txBody>
          <a:bodyPr vert="horz" wrap="square" lIns="91440" tIns="45720" rIns="91440" bIns="45720" numCol="1" anchor="t" anchorCtr="0" compatLnSpc="1"/>
          <a:lstStyle/>
          <a:p>
            <a:endParaRPr lang="zh-CN" altLang="en-US" sz="1355">
              <a:solidFill>
                <a:schemeClr val="accent1"/>
              </a:solidFill>
              <a:latin typeface="微软雅黑" panose="020B0503020204020204" charset="-122"/>
              <a:ea typeface="微软雅黑" panose="020B0503020204020204" charset="-122"/>
            </a:endParaRPr>
          </a:p>
        </p:txBody>
      </p:sp>
      <p:sp>
        <p:nvSpPr>
          <p:cNvPr id="16" name="Freeform 26"/>
          <p:cNvSpPr>
            <a:spLocks noEditPoints="1"/>
          </p:cNvSpPr>
          <p:nvPr/>
        </p:nvSpPr>
        <p:spPr bwMode="auto">
          <a:xfrm>
            <a:off x="5272754" y="3837366"/>
            <a:ext cx="178599" cy="455735"/>
          </a:xfrm>
          <a:custGeom>
            <a:avLst/>
            <a:gdLst>
              <a:gd name="T0" fmla="*/ 45 w 89"/>
              <a:gd name="T1" fmla="*/ 41 h 227"/>
              <a:gd name="T2" fmla="*/ 65 w 89"/>
              <a:gd name="T3" fmla="*/ 20 h 227"/>
              <a:gd name="T4" fmla="*/ 45 w 89"/>
              <a:gd name="T5" fmla="*/ 0 h 227"/>
              <a:gd name="T6" fmla="*/ 24 w 89"/>
              <a:gd name="T7" fmla="*/ 20 h 227"/>
              <a:gd name="T8" fmla="*/ 45 w 89"/>
              <a:gd name="T9" fmla="*/ 41 h 227"/>
              <a:gd name="T10" fmla="*/ 89 w 89"/>
              <a:gd name="T11" fmla="*/ 60 h 227"/>
              <a:gd name="T12" fmla="*/ 89 w 89"/>
              <a:gd name="T13" fmla="*/ 60 h 227"/>
              <a:gd name="T14" fmla="*/ 72 w 89"/>
              <a:gd name="T15" fmla="*/ 44 h 227"/>
              <a:gd name="T16" fmla="*/ 18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2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5" y="41"/>
                </a:moveTo>
                <a:cubicBezTo>
                  <a:pt x="56" y="41"/>
                  <a:pt x="65" y="32"/>
                  <a:pt x="65" y="20"/>
                </a:cubicBezTo>
                <a:cubicBezTo>
                  <a:pt x="65" y="9"/>
                  <a:pt x="56" y="0"/>
                  <a:pt x="45" y="0"/>
                </a:cubicBezTo>
                <a:cubicBezTo>
                  <a:pt x="33" y="0"/>
                  <a:pt x="24" y="9"/>
                  <a:pt x="24" y="20"/>
                </a:cubicBezTo>
                <a:cubicBezTo>
                  <a:pt x="24" y="32"/>
                  <a:pt x="33" y="41"/>
                  <a:pt x="45" y="41"/>
                </a:cubicBezTo>
                <a:close/>
                <a:moveTo>
                  <a:pt x="89" y="60"/>
                </a:moveTo>
                <a:cubicBezTo>
                  <a:pt x="89" y="60"/>
                  <a:pt x="89" y="60"/>
                  <a:pt x="89" y="60"/>
                </a:cubicBezTo>
                <a:cubicBezTo>
                  <a:pt x="88" y="51"/>
                  <a:pt x="81" y="44"/>
                  <a:pt x="72" y="44"/>
                </a:cubicBezTo>
                <a:cubicBezTo>
                  <a:pt x="18" y="44"/>
                  <a:pt x="18" y="44"/>
                  <a:pt x="18" y="44"/>
                </a:cubicBezTo>
                <a:cubicBezTo>
                  <a:pt x="9"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2" y="76"/>
                  <a:pt x="22" y="76"/>
                  <a:pt x="22"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chemeClr val="accent1"/>
          </a:solidFill>
          <a:ln>
            <a:noFill/>
          </a:ln>
        </p:spPr>
        <p:txBody>
          <a:bodyPr vert="horz" wrap="square" lIns="91440" tIns="45720" rIns="91440" bIns="45720" numCol="1" anchor="t" anchorCtr="0" compatLnSpc="1"/>
          <a:lstStyle/>
          <a:p>
            <a:endParaRPr lang="zh-CN" altLang="en-US" sz="1355">
              <a:solidFill>
                <a:schemeClr val="accent1"/>
              </a:solidFill>
              <a:latin typeface="微软雅黑" panose="020B0503020204020204" charset="-122"/>
              <a:ea typeface="微软雅黑" panose="020B0503020204020204" charset="-122"/>
            </a:endParaRPr>
          </a:p>
        </p:txBody>
      </p:sp>
      <p:sp>
        <p:nvSpPr>
          <p:cNvPr id="17" name="Freeform 26"/>
          <p:cNvSpPr>
            <a:spLocks noEditPoints="1"/>
          </p:cNvSpPr>
          <p:nvPr/>
        </p:nvSpPr>
        <p:spPr bwMode="auto">
          <a:xfrm>
            <a:off x="5513290" y="3837366"/>
            <a:ext cx="178599" cy="455735"/>
          </a:xfrm>
          <a:custGeom>
            <a:avLst/>
            <a:gdLst>
              <a:gd name="T0" fmla="*/ 45 w 89"/>
              <a:gd name="T1" fmla="*/ 41 h 227"/>
              <a:gd name="T2" fmla="*/ 65 w 89"/>
              <a:gd name="T3" fmla="*/ 20 h 227"/>
              <a:gd name="T4" fmla="*/ 45 w 89"/>
              <a:gd name="T5" fmla="*/ 0 h 227"/>
              <a:gd name="T6" fmla="*/ 24 w 89"/>
              <a:gd name="T7" fmla="*/ 20 h 227"/>
              <a:gd name="T8" fmla="*/ 45 w 89"/>
              <a:gd name="T9" fmla="*/ 41 h 227"/>
              <a:gd name="T10" fmla="*/ 89 w 89"/>
              <a:gd name="T11" fmla="*/ 60 h 227"/>
              <a:gd name="T12" fmla="*/ 89 w 89"/>
              <a:gd name="T13" fmla="*/ 60 h 227"/>
              <a:gd name="T14" fmla="*/ 72 w 89"/>
              <a:gd name="T15" fmla="*/ 44 h 227"/>
              <a:gd name="T16" fmla="*/ 18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2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5" y="41"/>
                </a:moveTo>
                <a:cubicBezTo>
                  <a:pt x="56" y="41"/>
                  <a:pt x="65" y="32"/>
                  <a:pt x="65" y="20"/>
                </a:cubicBezTo>
                <a:cubicBezTo>
                  <a:pt x="65" y="9"/>
                  <a:pt x="56" y="0"/>
                  <a:pt x="45" y="0"/>
                </a:cubicBezTo>
                <a:cubicBezTo>
                  <a:pt x="33" y="0"/>
                  <a:pt x="24" y="9"/>
                  <a:pt x="24" y="20"/>
                </a:cubicBezTo>
                <a:cubicBezTo>
                  <a:pt x="24" y="32"/>
                  <a:pt x="33" y="41"/>
                  <a:pt x="45" y="41"/>
                </a:cubicBezTo>
                <a:close/>
                <a:moveTo>
                  <a:pt x="89" y="60"/>
                </a:moveTo>
                <a:cubicBezTo>
                  <a:pt x="89" y="60"/>
                  <a:pt x="89" y="60"/>
                  <a:pt x="89" y="60"/>
                </a:cubicBezTo>
                <a:cubicBezTo>
                  <a:pt x="88" y="51"/>
                  <a:pt x="81" y="44"/>
                  <a:pt x="72" y="44"/>
                </a:cubicBezTo>
                <a:cubicBezTo>
                  <a:pt x="18" y="44"/>
                  <a:pt x="18" y="44"/>
                  <a:pt x="18" y="44"/>
                </a:cubicBezTo>
                <a:cubicBezTo>
                  <a:pt x="9"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2" y="76"/>
                  <a:pt x="22" y="76"/>
                  <a:pt x="22"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chemeClr val="accent2"/>
          </a:solidFill>
          <a:ln>
            <a:noFill/>
          </a:ln>
        </p:spPr>
        <p:txBody>
          <a:bodyPr vert="horz" wrap="square" lIns="91440" tIns="45720" rIns="91440" bIns="45720" numCol="1" anchor="t" anchorCtr="0" compatLnSpc="1"/>
          <a:lstStyle/>
          <a:p>
            <a:endParaRPr lang="zh-CN" altLang="en-US" sz="1355">
              <a:solidFill>
                <a:schemeClr val="accent1"/>
              </a:solidFill>
              <a:latin typeface="微软雅黑" panose="020B0503020204020204" charset="-122"/>
              <a:ea typeface="微软雅黑" panose="020B0503020204020204" charset="-122"/>
            </a:endParaRPr>
          </a:p>
        </p:txBody>
      </p:sp>
      <p:sp>
        <p:nvSpPr>
          <p:cNvPr id="18" name="Freeform 26"/>
          <p:cNvSpPr>
            <a:spLocks noEditPoints="1"/>
          </p:cNvSpPr>
          <p:nvPr/>
        </p:nvSpPr>
        <p:spPr bwMode="auto">
          <a:xfrm>
            <a:off x="5753826" y="3837366"/>
            <a:ext cx="178599" cy="455735"/>
          </a:xfrm>
          <a:custGeom>
            <a:avLst/>
            <a:gdLst>
              <a:gd name="T0" fmla="*/ 45 w 89"/>
              <a:gd name="T1" fmla="*/ 41 h 227"/>
              <a:gd name="T2" fmla="*/ 65 w 89"/>
              <a:gd name="T3" fmla="*/ 20 h 227"/>
              <a:gd name="T4" fmla="*/ 45 w 89"/>
              <a:gd name="T5" fmla="*/ 0 h 227"/>
              <a:gd name="T6" fmla="*/ 24 w 89"/>
              <a:gd name="T7" fmla="*/ 20 h 227"/>
              <a:gd name="T8" fmla="*/ 45 w 89"/>
              <a:gd name="T9" fmla="*/ 41 h 227"/>
              <a:gd name="T10" fmla="*/ 89 w 89"/>
              <a:gd name="T11" fmla="*/ 60 h 227"/>
              <a:gd name="T12" fmla="*/ 89 w 89"/>
              <a:gd name="T13" fmla="*/ 60 h 227"/>
              <a:gd name="T14" fmla="*/ 72 w 89"/>
              <a:gd name="T15" fmla="*/ 44 h 227"/>
              <a:gd name="T16" fmla="*/ 18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2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5" y="41"/>
                </a:moveTo>
                <a:cubicBezTo>
                  <a:pt x="56" y="41"/>
                  <a:pt x="65" y="32"/>
                  <a:pt x="65" y="20"/>
                </a:cubicBezTo>
                <a:cubicBezTo>
                  <a:pt x="65" y="9"/>
                  <a:pt x="56" y="0"/>
                  <a:pt x="45" y="0"/>
                </a:cubicBezTo>
                <a:cubicBezTo>
                  <a:pt x="33" y="0"/>
                  <a:pt x="24" y="9"/>
                  <a:pt x="24" y="20"/>
                </a:cubicBezTo>
                <a:cubicBezTo>
                  <a:pt x="24" y="32"/>
                  <a:pt x="33" y="41"/>
                  <a:pt x="45" y="41"/>
                </a:cubicBezTo>
                <a:close/>
                <a:moveTo>
                  <a:pt x="89" y="60"/>
                </a:moveTo>
                <a:cubicBezTo>
                  <a:pt x="89" y="60"/>
                  <a:pt x="89" y="60"/>
                  <a:pt x="89" y="60"/>
                </a:cubicBezTo>
                <a:cubicBezTo>
                  <a:pt x="88" y="51"/>
                  <a:pt x="81" y="44"/>
                  <a:pt x="72" y="44"/>
                </a:cubicBezTo>
                <a:cubicBezTo>
                  <a:pt x="18" y="44"/>
                  <a:pt x="18" y="44"/>
                  <a:pt x="18" y="44"/>
                </a:cubicBezTo>
                <a:cubicBezTo>
                  <a:pt x="9"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2" y="76"/>
                  <a:pt x="22" y="76"/>
                  <a:pt x="22"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chemeClr val="accent2"/>
          </a:solidFill>
          <a:ln>
            <a:noFill/>
          </a:ln>
        </p:spPr>
        <p:txBody>
          <a:bodyPr vert="horz" wrap="square" lIns="91440" tIns="45720" rIns="91440" bIns="45720" numCol="1" anchor="t" anchorCtr="0" compatLnSpc="1"/>
          <a:lstStyle/>
          <a:p>
            <a:endParaRPr lang="zh-CN" altLang="en-US" sz="1355">
              <a:solidFill>
                <a:schemeClr val="accent1"/>
              </a:solidFill>
              <a:latin typeface="微软雅黑" panose="020B0503020204020204" charset="-122"/>
              <a:ea typeface="微软雅黑" panose="020B0503020204020204" charset="-122"/>
            </a:endParaRPr>
          </a:p>
        </p:txBody>
      </p:sp>
      <p:sp>
        <p:nvSpPr>
          <p:cNvPr id="19" name="Freeform 26"/>
          <p:cNvSpPr>
            <a:spLocks noEditPoints="1"/>
          </p:cNvSpPr>
          <p:nvPr/>
        </p:nvSpPr>
        <p:spPr bwMode="auto">
          <a:xfrm>
            <a:off x="5994359" y="3837366"/>
            <a:ext cx="178599" cy="455735"/>
          </a:xfrm>
          <a:custGeom>
            <a:avLst/>
            <a:gdLst>
              <a:gd name="T0" fmla="*/ 45 w 89"/>
              <a:gd name="T1" fmla="*/ 41 h 227"/>
              <a:gd name="T2" fmla="*/ 65 w 89"/>
              <a:gd name="T3" fmla="*/ 20 h 227"/>
              <a:gd name="T4" fmla="*/ 45 w 89"/>
              <a:gd name="T5" fmla="*/ 0 h 227"/>
              <a:gd name="T6" fmla="*/ 24 w 89"/>
              <a:gd name="T7" fmla="*/ 20 h 227"/>
              <a:gd name="T8" fmla="*/ 45 w 89"/>
              <a:gd name="T9" fmla="*/ 41 h 227"/>
              <a:gd name="T10" fmla="*/ 89 w 89"/>
              <a:gd name="T11" fmla="*/ 60 h 227"/>
              <a:gd name="T12" fmla="*/ 89 w 89"/>
              <a:gd name="T13" fmla="*/ 60 h 227"/>
              <a:gd name="T14" fmla="*/ 72 w 89"/>
              <a:gd name="T15" fmla="*/ 44 h 227"/>
              <a:gd name="T16" fmla="*/ 18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2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5" y="41"/>
                </a:moveTo>
                <a:cubicBezTo>
                  <a:pt x="56" y="41"/>
                  <a:pt x="65" y="32"/>
                  <a:pt x="65" y="20"/>
                </a:cubicBezTo>
                <a:cubicBezTo>
                  <a:pt x="65" y="9"/>
                  <a:pt x="56" y="0"/>
                  <a:pt x="45" y="0"/>
                </a:cubicBezTo>
                <a:cubicBezTo>
                  <a:pt x="33" y="0"/>
                  <a:pt x="24" y="9"/>
                  <a:pt x="24" y="20"/>
                </a:cubicBezTo>
                <a:cubicBezTo>
                  <a:pt x="24" y="32"/>
                  <a:pt x="33" y="41"/>
                  <a:pt x="45" y="41"/>
                </a:cubicBezTo>
                <a:close/>
                <a:moveTo>
                  <a:pt x="89" y="60"/>
                </a:moveTo>
                <a:cubicBezTo>
                  <a:pt x="89" y="60"/>
                  <a:pt x="89" y="60"/>
                  <a:pt x="89" y="60"/>
                </a:cubicBezTo>
                <a:cubicBezTo>
                  <a:pt x="88" y="51"/>
                  <a:pt x="81" y="44"/>
                  <a:pt x="72" y="44"/>
                </a:cubicBezTo>
                <a:cubicBezTo>
                  <a:pt x="18" y="44"/>
                  <a:pt x="18" y="44"/>
                  <a:pt x="18" y="44"/>
                </a:cubicBezTo>
                <a:cubicBezTo>
                  <a:pt x="9"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2" y="76"/>
                  <a:pt x="22" y="76"/>
                  <a:pt x="22"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chemeClr val="accent2"/>
          </a:solidFill>
          <a:ln>
            <a:noFill/>
          </a:ln>
        </p:spPr>
        <p:txBody>
          <a:bodyPr vert="horz" wrap="square" lIns="91440" tIns="45720" rIns="91440" bIns="45720" numCol="1" anchor="t" anchorCtr="0" compatLnSpc="1"/>
          <a:lstStyle/>
          <a:p>
            <a:endParaRPr lang="zh-CN" altLang="en-US" sz="1355">
              <a:solidFill>
                <a:schemeClr val="accent1"/>
              </a:solidFill>
              <a:latin typeface="微软雅黑" panose="020B0503020204020204" charset="-122"/>
              <a:ea typeface="微软雅黑" panose="020B0503020204020204" charset="-122"/>
            </a:endParaRPr>
          </a:p>
        </p:txBody>
      </p:sp>
      <p:sp>
        <p:nvSpPr>
          <p:cNvPr id="20" name="Freeform 26"/>
          <p:cNvSpPr>
            <a:spLocks noEditPoints="1"/>
          </p:cNvSpPr>
          <p:nvPr/>
        </p:nvSpPr>
        <p:spPr bwMode="auto">
          <a:xfrm>
            <a:off x="3829542" y="3837366"/>
            <a:ext cx="178599" cy="455735"/>
          </a:xfrm>
          <a:custGeom>
            <a:avLst/>
            <a:gdLst>
              <a:gd name="T0" fmla="*/ 45 w 89"/>
              <a:gd name="T1" fmla="*/ 41 h 227"/>
              <a:gd name="T2" fmla="*/ 65 w 89"/>
              <a:gd name="T3" fmla="*/ 20 h 227"/>
              <a:gd name="T4" fmla="*/ 45 w 89"/>
              <a:gd name="T5" fmla="*/ 0 h 227"/>
              <a:gd name="T6" fmla="*/ 24 w 89"/>
              <a:gd name="T7" fmla="*/ 20 h 227"/>
              <a:gd name="T8" fmla="*/ 45 w 89"/>
              <a:gd name="T9" fmla="*/ 41 h 227"/>
              <a:gd name="T10" fmla="*/ 89 w 89"/>
              <a:gd name="T11" fmla="*/ 60 h 227"/>
              <a:gd name="T12" fmla="*/ 89 w 89"/>
              <a:gd name="T13" fmla="*/ 60 h 227"/>
              <a:gd name="T14" fmla="*/ 72 w 89"/>
              <a:gd name="T15" fmla="*/ 44 h 227"/>
              <a:gd name="T16" fmla="*/ 18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2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5" y="41"/>
                </a:moveTo>
                <a:cubicBezTo>
                  <a:pt x="56" y="41"/>
                  <a:pt x="65" y="32"/>
                  <a:pt x="65" y="20"/>
                </a:cubicBezTo>
                <a:cubicBezTo>
                  <a:pt x="65" y="9"/>
                  <a:pt x="56" y="0"/>
                  <a:pt x="45" y="0"/>
                </a:cubicBezTo>
                <a:cubicBezTo>
                  <a:pt x="33" y="0"/>
                  <a:pt x="24" y="9"/>
                  <a:pt x="24" y="20"/>
                </a:cubicBezTo>
                <a:cubicBezTo>
                  <a:pt x="24" y="32"/>
                  <a:pt x="33" y="41"/>
                  <a:pt x="45" y="41"/>
                </a:cubicBezTo>
                <a:close/>
                <a:moveTo>
                  <a:pt x="89" y="60"/>
                </a:moveTo>
                <a:cubicBezTo>
                  <a:pt x="89" y="60"/>
                  <a:pt x="89" y="60"/>
                  <a:pt x="89" y="60"/>
                </a:cubicBezTo>
                <a:cubicBezTo>
                  <a:pt x="88" y="51"/>
                  <a:pt x="81" y="44"/>
                  <a:pt x="72" y="44"/>
                </a:cubicBezTo>
                <a:cubicBezTo>
                  <a:pt x="18" y="44"/>
                  <a:pt x="18" y="44"/>
                  <a:pt x="18" y="44"/>
                </a:cubicBezTo>
                <a:cubicBezTo>
                  <a:pt x="9"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2" y="76"/>
                  <a:pt x="22" y="76"/>
                  <a:pt x="22"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chemeClr val="accent1"/>
          </a:solidFill>
          <a:ln>
            <a:noFill/>
          </a:ln>
        </p:spPr>
        <p:txBody>
          <a:bodyPr vert="horz" wrap="square" lIns="91440" tIns="45720" rIns="91440" bIns="45720" numCol="1" anchor="t" anchorCtr="0" compatLnSpc="1"/>
          <a:lstStyle/>
          <a:p>
            <a:endParaRPr lang="zh-CN" altLang="en-US" sz="1355">
              <a:solidFill>
                <a:schemeClr val="accent1"/>
              </a:solidFill>
              <a:latin typeface="微软雅黑" panose="020B0503020204020204" charset="-122"/>
              <a:ea typeface="微软雅黑" panose="020B0503020204020204" charset="-122"/>
            </a:endParaRPr>
          </a:p>
        </p:txBody>
      </p:sp>
      <p:sp>
        <p:nvSpPr>
          <p:cNvPr id="21" name="Freeform 26"/>
          <p:cNvSpPr>
            <a:spLocks noEditPoints="1"/>
          </p:cNvSpPr>
          <p:nvPr/>
        </p:nvSpPr>
        <p:spPr bwMode="auto">
          <a:xfrm>
            <a:off x="4070070" y="3837366"/>
            <a:ext cx="178599" cy="455735"/>
          </a:xfrm>
          <a:custGeom>
            <a:avLst/>
            <a:gdLst>
              <a:gd name="T0" fmla="*/ 45 w 89"/>
              <a:gd name="T1" fmla="*/ 41 h 227"/>
              <a:gd name="T2" fmla="*/ 65 w 89"/>
              <a:gd name="T3" fmla="*/ 20 h 227"/>
              <a:gd name="T4" fmla="*/ 45 w 89"/>
              <a:gd name="T5" fmla="*/ 0 h 227"/>
              <a:gd name="T6" fmla="*/ 24 w 89"/>
              <a:gd name="T7" fmla="*/ 20 h 227"/>
              <a:gd name="T8" fmla="*/ 45 w 89"/>
              <a:gd name="T9" fmla="*/ 41 h 227"/>
              <a:gd name="T10" fmla="*/ 89 w 89"/>
              <a:gd name="T11" fmla="*/ 60 h 227"/>
              <a:gd name="T12" fmla="*/ 89 w 89"/>
              <a:gd name="T13" fmla="*/ 60 h 227"/>
              <a:gd name="T14" fmla="*/ 72 w 89"/>
              <a:gd name="T15" fmla="*/ 44 h 227"/>
              <a:gd name="T16" fmla="*/ 18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2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5" y="41"/>
                </a:moveTo>
                <a:cubicBezTo>
                  <a:pt x="56" y="41"/>
                  <a:pt x="65" y="32"/>
                  <a:pt x="65" y="20"/>
                </a:cubicBezTo>
                <a:cubicBezTo>
                  <a:pt x="65" y="9"/>
                  <a:pt x="56" y="0"/>
                  <a:pt x="45" y="0"/>
                </a:cubicBezTo>
                <a:cubicBezTo>
                  <a:pt x="33" y="0"/>
                  <a:pt x="24" y="9"/>
                  <a:pt x="24" y="20"/>
                </a:cubicBezTo>
                <a:cubicBezTo>
                  <a:pt x="24" y="32"/>
                  <a:pt x="33" y="41"/>
                  <a:pt x="45" y="41"/>
                </a:cubicBezTo>
                <a:close/>
                <a:moveTo>
                  <a:pt x="89" y="60"/>
                </a:moveTo>
                <a:cubicBezTo>
                  <a:pt x="89" y="60"/>
                  <a:pt x="89" y="60"/>
                  <a:pt x="89" y="60"/>
                </a:cubicBezTo>
                <a:cubicBezTo>
                  <a:pt x="88" y="51"/>
                  <a:pt x="81" y="44"/>
                  <a:pt x="72" y="44"/>
                </a:cubicBezTo>
                <a:cubicBezTo>
                  <a:pt x="18" y="44"/>
                  <a:pt x="18" y="44"/>
                  <a:pt x="18" y="44"/>
                </a:cubicBezTo>
                <a:cubicBezTo>
                  <a:pt x="9"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2" y="76"/>
                  <a:pt x="22" y="76"/>
                  <a:pt x="22"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chemeClr val="accent1"/>
          </a:solidFill>
          <a:ln>
            <a:noFill/>
          </a:ln>
        </p:spPr>
        <p:txBody>
          <a:bodyPr vert="horz" wrap="square" lIns="91440" tIns="45720" rIns="91440" bIns="45720" numCol="1" anchor="t" anchorCtr="0" compatLnSpc="1"/>
          <a:lstStyle/>
          <a:p>
            <a:endParaRPr lang="zh-CN" altLang="en-US" sz="1355">
              <a:solidFill>
                <a:schemeClr val="accent1"/>
              </a:solidFill>
              <a:latin typeface="微软雅黑" panose="020B0503020204020204" charset="-122"/>
              <a:ea typeface="微软雅黑" panose="020B0503020204020204" charset="-122"/>
            </a:endParaRPr>
          </a:p>
        </p:txBody>
      </p:sp>
      <p:sp>
        <p:nvSpPr>
          <p:cNvPr id="22" name="Freeform 26"/>
          <p:cNvSpPr>
            <a:spLocks noEditPoints="1"/>
          </p:cNvSpPr>
          <p:nvPr/>
        </p:nvSpPr>
        <p:spPr bwMode="auto">
          <a:xfrm>
            <a:off x="4310614" y="3837366"/>
            <a:ext cx="178599" cy="455735"/>
          </a:xfrm>
          <a:custGeom>
            <a:avLst/>
            <a:gdLst>
              <a:gd name="T0" fmla="*/ 45 w 89"/>
              <a:gd name="T1" fmla="*/ 41 h 227"/>
              <a:gd name="T2" fmla="*/ 65 w 89"/>
              <a:gd name="T3" fmla="*/ 20 h 227"/>
              <a:gd name="T4" fmla="*/ 45 w 89"/>
              <a:gd name="T5" fmla="*/ 0 h 227"/>
              <a:gd name="T6" fmla="*/ 24 w 89"/>
              <a:gd name="T7" fmla="*/ 20 h 227"/>
              <a:gd name="T8" fmla="*/ 45 w 89"/>
              <a:gd name="T9" fmla="*/ 41 h 227"/>
              <a:gd name="T10" fmla="*/ 89 w 89"/>
              <a:gd name="T11" fmla="*/ 60 h 227"/>
              <a:gd name="T12" fmla="*/ 89 w 89"/>
              <a:gd name="T13" fmla="*/ 60 h 227"/>
              <a:gd name="T14" fmla="*/ 72 w 89"/>
              <a:gd name="T15" fmla="*/ 44 h 227"/>
              <a:gd name="T16" fmla="*/ 18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2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5" y="41"/>
                </a:moveTo>
                <a:cubicBezTo>
                  <a:pt x="56" y="41"/>
                  <a:pt x="65" y="32"/>
                  <a:pt x="65" y="20"/>
                </a:cubicBezTo>
                <a:cubicBezTo>
                  <a:pt x="65" y="9"/>
                  <a:pt x="56" y="0"/>
                  <a:pt x="45" y="0"/>
                </a:cubicBezTo>
                <a:cubicBezTo>
                  <a:pt x="33" y="0"/>
                  <a:pt x="24" y="9"/>
                  <a:pt x="24" y="20"/>
                </a:cubicBezTo>
                <a:cubicBezTo>
                  <a:pt x="24" y="32"/>
                  <a:pt x="33" y="41"/>
                  <a:pt x="45" y="41"/>
                </a:cubicBezTo>
                <a:close/>
                <a:moveTo>
                  <a:pt x="89" y="60"/>
                </a:moveTo>
                <a:cubicBezTo>
                  <a:pt x="89" y="60"/>
                  <a:pt x="89" y="60"/>
                  <a:pt x="89" y="60"/>
                </a:cubicBezTo>
                <a:cubicBezTo>
                  <a:pt x="88" y="51"/>
                  <a:pt x="81" y="44"/>
                  <a:pt x="72" y="44"/>
                </a:cubicBezTo>
                <a:cubicBezTo>
                  <a:pt x="18" y="44"/>
                  <a:pt x="18" y="44"/>
                  <a:pt x="18" y="44"/>
                </a:cubicBezTo>
                <a:cubicBezTo>
                  <a:pt x="9"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2" y="76"/>
                  <a:pt x="22" y="76"/>
                  <a:pt x="22"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chemeClr val="accent1"/>
          </a:solidFill>
          <a:ln>
            <a:noFill/>
          </a:ln>
        </p:spPr>
        <p:txBody>
          <a:bodyPr vert="horz" wrap="square" lIns="91440" tIns="45720" rIns="91440" bIns="45720" numCol="1" anchor="t" anchorCtr="0" compatLnSpc="1"/>
          <a:lstStyle/>
          <a:p>
            <a:endParaRPr lang="zh-CN" altLang="en-US" sz="1355">
              <a:solidFill>
                <a:schemeClr val="accent1"/>
              </a:solidFill>
              <a:latin typeface="微软雅黑" panose="020B0503020204020204" charset="-122"/>
              <a:ea typeface="微软雅黑" panose="020B0503020204020204" charset="-122"/>
            </a:endParaRPr>
          </a:p>
        </p:txBody>
      </p:sp>
      <p:sp>
        <p:nvSpPr>
          <p:cNvPr id="23" name="Freeform 26"/>
          <p:cNvSpPr>
            <a:spLocks noEditPoints="1"/>
          </p:cNvSpPr>
          <p:nvPr/>
        </p:nvSpPr>
        <p:spPr bwMode="auto">
          <a:xfrm>
            <a:off x="4551150" y="3837366"/>
            <a:ext cx="178599" cy="455735"/>
          </a:xfrm>
          <a:custGeom>
            <a:avLst/>
            <a:gdLst>
              <a:gd name="T0" fmla="*/ 45 w 89"/>
              <a:gd name="T1" fmla="*/ 41 h 227"/>
              <a:gd name="T2" fmla="*/ 65 w 89"/>
              <a:gd name="T3" fmla="*/ 20 h 227"/>
              <a:gd name="T4" fmla="*/ 45 w 89"/>
              <a:gd name="T5" fmla="*/ 0 h 227"/>
              <a:gd name="T6" fmla="*/ 24 w 89"/>
              <a:gd name="T7" fmla="*/ 20 h 227"/>
              <a:gd name="T8" fmla="*/ 45 w 89"/>
              <a:gd name="T9" fmla="*/ 41 h 227"/>
              <a:gd name="T10" fmla="*/ 89 w 89"/>
              <a:gd name="T11" fmla="*/ 60 h 227"/>
              <a:gd name="T12" fmla="*/ 89 w 89"/>
              <a:gd name="T13" fmla="*/ 60 h 227"/>
              <a:gd name="T14" fmla="*/ 72 w 89"/>
              <a:gd name="T15" fmla="*/ 44 h 227"/>
              <a:gd name="T16" fmla="*/ 18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2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5" y="41"/>
                </a:moveTo>
                <a:cubicBezTo>
                  <a:pt x="56" y="41"/>
                  <a:pt x="65" y="32"/>
                  <a:pt x="65" y="20"/>
                </a:cubicBezTo>
                <a:cubicBezTo>
                  <a:pt x="65" y="9"/>
                  <a:pt x="56" y="0"/>
                  <a:pt x="45" y="0"/>
                </a:cubicBezTo>
                <a:cubicBezTo>
                  <a:pt x="33" y="0"/>
                  <a:pt x="24" y="9"/>
                  <a:pt x="24" y="20"/>
                </a:cubicBezTo>
                <a:cubicBezTo>
                  <a:pt x="24" y="32"/>
                  <a:pt x="33" y="41"/>
                  <a:pt x="45" y="41"/>
                </a:cubicBezTo>
                <a:close/>
                <a:moveTo>
                  <a:pt x="89" y="60"/>
                </a:moveTo>
                <a:cubicBezTo>
                  <a:pt x="89" y="60"/>
                  <a:pt x="89" y="60"/>
                  <a:pt x="89" y="60"/>
                </a:cubicBezTo>
                <a:cubicBezTo>
                  <a:pt x="88" y="51"/>
                  <a:pt x="81" y="44"/>
                  <a:pt x="72" y="44"/>
                </a:cubicBezTo>
                <a:cubicBezTo>
                  <a:pt x="18" y="44"/>
                  <a:pt x="18" y="44"/>
                  <a:pt x="18" y="44"/>
                </a:cubicBezTo>
                <a:cubicBezTo>
                  <a:pt x="9"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2" y="76"/>
                  <a:pt x="22" y="76"/>
                  <a:pt x="22"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chemeClr val="accent1"/>
          </a:solidFill>
          <a:ln>
            <a:noFill/>
          </a:ln>
        </p:spPr>
        <p:txBody>
          <a:bodyPr vert="horz" wrap="square" lIns="91440" tIns="45720" rIns="91440" bIns="45720" numCol="1" anchor="t" anchorCtr="0" compatLnSpc="1"/>
          <a:lstStyle/>
          <a:p>
            <a:endParaRPr lang="zh-CN" altLang="en-US" sz="1355">
              <a:solidFill>
                <a:schemeClr val="accent1"/>
              </a:solidFill>
              <a:latin typeface="微软雅黑" panose="020B0503020204020204" charset="-122"/>
              <a:ea typeface="微软雅黑" panose="020B0503020204020204" charset="-122"/>
            </a:endParaRPr>
          </a:p>
        </p:txBody>
      </p:sp>
      <p:sp>
        <p:nvSpPr>
          <p:cNvPr id="24" name="Freeform 26"/>
          <p:cNvSpPr>
            <a:spLocks noEditPoints="1"/>
          </p:cNvSpPr>
          <p:nvPr/>
        </p:nvSpPr>
        <p:spPr bwMode="auto">
          <a:xfrm>
            <a:off x="4791685" y="3837366"/>
            <a:ext cx="178599" cy="455735"/>
          </a:xfrm>
          <a:custGeom>
            <a:avLst/>
            <a:gdLst>
              <a:gd name="T0" fmla="*/ 45 w 89"/>
              <a:gd name="T1" fmla="*/ 41 h 227"/>
              <a:gd name="T2" fmla="*/ 65 w 89"/>
              <a:gd name="T3" fmla="*/ 20 h 227"/>
              <a:gd name="T4" fmla="*/ 45 w 89"/>
              <a:gd name="T5" fmla="*/ 0 h 227"/>
              <a:gd name="T6" fmla="*/ 24 w 89"/>
              <a:gd name="T7" fmla="*/ 20 h 227"/>
              <a:gd name="T8" fmla="*/ 45 w 89"/>
              <a:gd name="T9" fmla="*/ 41 h 227"/>
              <a:gd name="T10" fmla="*/ 89 w 89"/>
              <a:gd name="T11" fmla="*/ 60 h 227"/>
              <a:gd name="T12" fmla="*/ 89 w 89"/>
              <a:gd name="T13" fmla="*/ 60 h 227"/>
              <a:gd name="T14" fmla="*/ 72 w 89"/>
              <a:gd name="T15" fmla="*/ 44 h 227"/>
              <a:gd name="T16" fmla="*/ 18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2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5" y="41"/>
                </a:moveTo>
                <a:cubicBezTo>
                  <a:pt x="56" y="41"/>
                  <a:pt x="65" y="32"/>
                  <a:pt x="65" y="20"/>
                </a:cubicBezTo>
                <a:cubicBezTo>
                  <a:pt x="65" y="9"/>
                  <a:pt x="56" y="0"/>
                  <a:pt x="45" y="0"/>
                </a:cubicBezTo>
                <a:cubicBezTo>
                  <a:pt x="33" y="0"/>
                  <a:pt x="24" y="9"/>
                  <a:pt x="24" y="20"/>
                </a:cubicBezTo>
                <a:cubicBezTo>
                  <a:pt x="24" y="32"/>
                  <a:pt x="33" y="41"/>
                  <a:pt x="45" y="41"/>
                </a:cubicBezTo>
                <a:close/>
                <a:moveTo>
                  <a:pt x="89" y="60"/>
                </a:moveTo>
                <a:cubicBezTo>
                  <a:pt x="89" y="60"/>
                  <a:pt x="89" y="60"/>
                  <a:pt x="89" y="60"/>
                </a:cubicBezTo>
                <a:cubicBezTo>
                  <a:pt x="88" y="51"/>
                  <a:pt x="81" y="44"/>
                  <a:pt x="72" y="44"/>
                </a:cubicBezTo>
                <a:cubicBezTo>
                  <a:pt x="18" y="44"/>
                  <a:pt x="18" y="44"/>
                  <a:pt x="18" y="44"/>
                </a:cubicBezTo>
                <a:cubicBezTo>
                  <a:pt x="9"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2" y="76"/>
                  <a:pt x="22" y="76"/>
                  <a:pt x="22"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chemeClr val="accent1"/>
          </a:solidFill>
          <a:ln>
            <a:noFill/>
          </a:ln>
        </p:spPr>
        <p:txBody>
          <a:bodyPr vert="horz" wrap="square" lIns="91440" tIns="45720" rIns="91440" bIns="45720" numCol="1" anchor="t" anchorCtr="0" compatLnSpc="1"/>
          <a:lstStyle/>
          <a:p>
            <a:endParaRPr lang="zh-CN" altLang="en-US" sz="1355">
              <a:solidFill>
                <a:schemeClr val="accent1"/>
              </a:solidFill>
              <a:latin typeface="微软雅黑" panose="020B0503020204020204" charset="-122"/>
              <a:ea typeface="微软雅黑" panose="020B0503020204020204" charset="-122"/>
            </a:endParaRPr>
          </a:p>
        </p:txBody>
      </p:sp>
      <p:sp>
        <p:nvSpPr>
          <p:cNvPr id="25" name="Freeform 26"/>
          <p:cNvSpPr>
            <a:spLocks noEditPoints="1"/>
          </p:cNvSpPr>
          <p:nvPr/>
        </p:nvSpPr>
        <p:spPr bwMode="auto">
          <a:xfrm>
            <a:off x="5032219" y="3837366"/>
            <a:ext cx="178599" cy="455735"/>
          </a:xfrm>
          <a:custGeom>
            <a:avLst/>
            <a:gdLst>
              <a:gd name="T0" fmla="*/ 45 w 89"/>
              <a:gd name="T1" fmla="*/ 41 h 227"/>
              <a:gd name="T2" fmla="*/ 65 w 89"/>
              <a:gd name="T3" fmla="*/ 20 h 227"/>
              <a:gd name="T4" fmla="*/ 45 w 89"/>
              <a:gd name="T5" fmla="*/ 0 h 227"/>
              <a:gd name="T6" fmla="*/ 24 w 89"/>
              <a:gd name="T7" fmla="*/ 20 h 227"/>
              <a:gd name="T8" fmla="*/ 45 w 89"/>
              <a:gd name="T9" fmla="*/ 41 h 227"/>
              <a:gd name="T10" fmla="*/ 89 w 89"/>
              <a:gd name="T11" fmla="*/ 60 h 227"/>
              <a:gd name="T12" fmla="*/ 89 w 89"/>
              <a:gd name="T13" fmla="*/ 60 h 227"/>
              <a:gd name="T14" fmla="*/ 72 w 89"/>
              <a:gd name="T15" fmla="*/ 44 h 227"/>
              <a:gd name="T16" fmla="*/ 18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2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5" y="41"/>
                </a:moveTo>
                <a:cubicBezTo>
                  <a:pt x="56" y="41"/>
                  <a:pt x="65" y="32"/>
                  <a:pt x="65" y="20"/>
                </a:cubicBezTo>
                <a:cubicBezTo>
                  <a:pt x="65" y="9"/>
                  <a:pt x="56" y="0"/>
                  <a:pt x="45" y="0"/>
                </a:cubicBezTo>
                <a:cubicBezTo>
                  <a:pt x="33" y="0"/>
                  <a:pt x="24" y="9"/>
                  <a:pt x="24" y="20"/>
                </a:cubicBezTo>
                <a:cubicBezTo>
                  <a:pt x="24" y="32"/>
                  <a:pt x="33" y="41"/>
                  <a:pt x="45" y="41"/>
                </a:cubicBezTo>
                <a:close/>
                <a:moveTo>
                  <a:pt x="89" y="60"/>
                </a:moveTo>
                <a:cubicBezTo>
                  <a:pt x="89" y="60"/>
                  <a:pt x="89" y="60"/>
                  <a:pt x="89" y="60"/>
                </a:cubicBezTo>
                <a:cubicBezTo>
                  <a:pt x="88" y="51"/>
                  <a:pt x="81" y="44"/>
                  <a:pt x="72" y="44"/>
                </a:cubicBezTo>
                <a:cubicBezTo>
                  <a:pt x="18" y="44"/>
                  <a:pt x="18" y="44"/>
                  <a:pt x="18" y="44"/>
                </a:cubicBezTo>
                <a:cubicBezTo>
                  <a:pt x="9"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2" y="76"/>
                  <a:pt x="22" y="76"/>
                  <a:pt x="22"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chemeClr val="accent1"/>
          </a:solidFill>
          <a:ln>
            <a:noFill/>
          </a:ln>
        </p:spPr>
        <p:txBody>
          <a:bodyPr vert="horz" wrap="square" lIns="91440" tIns="45720" rIns="91440" bIns="45720" numCol="1" anchor="t" anchorCtr="0" compatLnSpc="1"/>
          <a:lstStyle/>
          <a:p>
            <a:endParaRPr lang="zh-CN" altLang="en-US" sz="1355">
              <a:solidFill>
                <a:schemeClr val="accent1"/>
              </a:solidFill>
              <a:latin typeface="微软雅黑" panose="020B0503020204020204" charset="-122"/>
              <a:ea typeface="微软雅黑" panose="020B0503020204020204" charset="-122"/>
            </a:endParaRPr>
          </a:p>
        </p:txBody>
      </p:sp>
      <p:grpSp>
        <p:nvGrpSpPr>
          <p:cNvPr id="26" name="组合 25"/>
          <p:cNvGrpSpPr/>
          <p:nvPr/>
        </p:nvGrpSpPr>
        <p:grpSpPr>
          <a:xfrm>
            <a:off x="3831275" y="4663224"/>
            <a:ext cx="506125" cy="512517"/>
            <a:chOff x="7358063" y="6635750"/>
            <a:chExt cx="628650" cy="636588"/>
          </a:xfrm>
          <a:solidFill>
            <a:schemeClr val="accent1"/>
          </a:solidFill>
        </p:grpSpPr>
        <p:sp>
          <p:nvSpPr>
            <p:cNvPr id="27" name="Freeform 908"/>
            <p:cNvSpPr/>
            <p:nvPr/>
          </p:nvSpPr>
          <p:spPr bwMode="auto">
            <a:xfrm>
              <a:off x="7534275" y="6754813"/>
              <a:ext cx="212725" cy="431800"/>
            </a:xfrm>
            <a:custGeom>
              <a:avLst/>
              <a:gdLst>
                <a:gd name="T0" fmla="*/ 35 w 134"/>
                <a:gd name="T1" fmla="*/ 272 h 272"/>
                <a:gd name="T2" fmla="*/ 99 w 134"/>
                <a:gd name="T3" fmla="*/ 272 h 272"/>
                <a:gd name="T4" fmla="*/ 99 w 134"/>
                <a:gd name="T5" fmla="*/ 69 h 272"/>
                <a:gd name="T6" fmla="*/ 134 w 134"/>
                <a:gd name="T7" fmla="*/ 69 h 272"/>
                <a:gd name="T8" fmla="*/ 66 w 134"/>
                <a:gd name="T9" fmla="*/ 0 h 272"/>
                <a:gd name="T10" fmla="*/ 0 w 134"/>
                <a:gd name="T11" fmla="*/ 69 h 272"/>
                <a:gd name="T12" fmla="*/ 35 w 134"/>
                <a:gd name="T13" fmla="*/ 69 h 272"/>
                <a:gd name="T14" fmla="*/ 35 w 134"/>
                <a:gd name="T15" fmla="*/ 272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4" h="272">
                  <a:moveTo>
                    <a:pt x="35" y="272"/>
                  </a:moveTo>
                  <a:lnTo>
                    <a:pt x="99" y="272"/>
                  </a:lnTo>
                  <a:lnTo>
                    <a:pt x="99" y="69"/>
                  </a:lnTo>
                  <a:lnTo>
                    <a:pt x="134" y="69"/>
                  </a:lnTo>
                  <a:lnTo>
                    <a:pt x="66" y="0"/>
                  </a:lnTo>
                  <a:lnTo>
                    <a:pt x="0" y="69"/>
                  </a:lnTo>
                  <a:lnTo>
                    <a:pt x="35" y="69"/>
                  </a:lnTo>
                  <a:lnTo>
                    <a:pt x="35" y="2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accent1"/>
                </a:solidFill>
                <a:latin typeface="微软雅黑" panose="020B0503020204020204" charset="-122"/>
                <a:ea typeface="微软雅黑" panose="020B0503020204020204" charset="-122"/>
              </a:endParaRPr>
            </a:p>
          </p:txBody>
        </p:sp>
        <p:sp>
          <p:nvSpPr>
            <p:cNvPr id="28" name="Freeform 909"/>
            <p:cNvSpPr/>
            <p:nvPr/>
          </p:nvSpPr>
          <p:spPr bwMode="auto">
            <a:xfrm>
              <a:off x="7361238" y="6924675"/>
              <a:ext cx="209550" cy="261938"/>
            </a:xfrm>
            <a:custGeom>
              <a:avLst/>
              <a:gdLst>
                <a:gd name="T0" fmla="*/ 35 w 132"/>
                <a:gd name="T1" fmla="*/ 165 h 165"/>
                <a:gd name="T2" fmla="*/ 97 w 132"/>
                <a:gd name="T3" fmla="*/ 165 h 165"/>
                <a:gd name="T4" fmla="*/ 97 w 132"/>
                <a:gd name="T5" fmla="*/ 68 h 165"/>
                <a:gd name="T6" fmla="*/ 132 w 132"/>
                <a:gd name="T7" fmla="*/ 68 h 165"/>
                <a:gd name="T8" fmla="*/ 66 w 132"/>
                <a:gd name="T9" fmla="*/ 0 h 165"/>
                <a:gd name="T10" fmla="*/ 0 w 132"/>
                <a:gd name="T11" fmla="*/ 68 h 165"/>
                <a:gd name="T12" fmla="*/ 35 w 132"/>
                <a:gd name="T13" fmla="*/ 68 h 165"/>
                <a:gd name="T14" fmla="*/ 35 w 132"/>
                <a:gd name="T15" fmla="*/ 165 h 1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65">
                  <a:moveTo>
                    <a:pt x="35" y="165"/>
                  </a:moveTo>
                  <a:lnTo>
                    <a:pt x="97" y="165"/>
                  </a:lnTo>
                  <a:lnTo>
                    <a:pt x="97" y="68"/>
                  </a:lnTo>
                  <a:lnTo>
                    <a:pt x="132" y="68"/>
                  </a:lnTo>
                  <a:lnTo>
                    <a:pt x="66" y="0"/>
                  </a:lnTo>
                  <a:lnTo>
                    <a:pt x="0" y="68"/>
                  </a:lnTo>
                  <a:lnTo>
                    <a:pt x="35" y="68"/>
                  </a:lnTo>
                  <a:lnTo>
                    <a:pt x="35" y="16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accent1"/>
                </a:solidFill>
                <a:latin typeface="微软雅黑" panose="020B0503020204020204" charset="-122"/>
                <a:ea typeface="微软雅黑" panose="020B0503020204020204" charset="-122"/>
              </a:endParaRPr>
            </a:p>
          </p:txBody>
        </p:sp>
        <p:sp>
          <p:nvSpPr>
            <p:cNvPr id="29" name="Rectangle 910"/>
            <p:cNvSpPr>
              <a:spLocks noChangeArrowheads="1"/>
            </p:cNvSpPr>
            <p:nvPr/>
          </p:nvSpPr>
          <p:spPr bwMode="auto">
            <a:xfrm>
              <a:off x="7358063" y="7213600"/>
              <a:ext cx="628650" cy="58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solidFill>
                  <a:schemeClr val="accent1"/>
                </a:solidFill>
                <a:latin typeface="微软雅黑" panose="020B0503020204020204" charset="-122"/>
                <a:ea typeface="微软雅黑" panose="020B0503020204020204" charset="-122"/>
              </a:endParaRPr>
            </a:p>
          </p:txBody>
        </p:sp>
        <p:sp>
          <p:nvSpPr>
            <p:cNvPr id="30" name="Oval 911"/>
            <p:cNvSpPr>
              <a:spLocks noChangeArrowheads="1"/>
            </p:cNvSpPr>
            <p:nvPr/>
          </p:nvSpPr>
          <p:spPr bwMode="auto">
            <a:xfrm>
              <a:off x="7818438" y="6635750"/>
              <a:ext cx="85725" cy="1079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accent1"/>
                </a:solidFill>
                <a:latin typeface="微软雅黑" panose="020B0503020204020204" charset="-122"/>
                <a:ea typeface="微软雅黑" panose="020B0503020204020204" charset="-122"/>
              </a:endParaRPr>
            </a:p>
          </p:txBody>
        </p:sp>
        <p:sp>
          <p:nvSpPr>
            <p:cNvPr id="31" name="Freeform 912"/>
            <p:cNvSpPr/>
            <p:nvPr/>
          </p:nvSpPr>
          <p:spPr bwMode="auto">
            <a:xfrm>
              <a:off x="7758113" y="6751638"/>
              <a:ext cx="203200" cy="434975"/>
            </a:xfrm>
            <a:custGeom>
              <a:avLst/>
              <a:gdLst>
                <a:gd name="T0" fmla="*/ 7 w 54"/>
                <a:gd name="T1" fmla="*/ 61 h 116"/>
                <a:gd name="T2" fmla="*/ 8 w 54"/>
                <a:gd name="T3" fmla="*/ 61 h 116"/>
                <a:gd name="T4" fmla="*/ 9 w 54"/>
                <a:gd name="T5" fmla="*/ 61 h 116"/>
                <a:gd name="T6" fmla="*/ 11 w 54"/>
                <a:gd name="T7" fmla="*/ 116 h 116"/>
                <a:gd name="T8" fmla="*/ 26 w 54"/>
                <a:gd name="T9" fmla="*/ 116 h 116"/>
                <a:gd name="T10" fmla="*/ 26 w 54"/>
                <a:gd name="T11" fmla="*/ 61 h 116"/>
                <a:gd name="T12" fmla="*/ 28 w 54"/>
                <a:gd name="T13" fmla="*/ 61 h 116"/>
                <a:gd name="T14" fmla="*/ 30 w 54"/>
                <a:gd name="T15" fmla="*/ 116 h 116"/>
                <a:gd name="T16" fmla="*/ 45 w 54"/>
                <a:gd name="T17" fmla="*/ 116 h 116"/>
                <a:gd name="T18" fmla="*/ 45 w 54"/>
                <a:gd name="T19" fmla="*/ 61 h 116"/>
                <a:gd name="T20" fmla="*/ 46 w 54"/>
                <a:gd name="T21" fmla="*/ 61 h 116"/>
                <a:gd name="T22" fmla="*/ 47 w 54"/>
                <a:gd name="T23" fmla="*/ 61 h 116"/>
                <a:gd name="T24" fmla="*/ 47 w 54"/>
                <a:gd name="T25" fmla="*/ 61 h 116"/>
                <a:gd name="T26" fmla="*/ 54 w 54"/>
                <a:gd name="T27" fmla="*/ 61 h 116"/>
                <a:gd name="T28" fmla="*/ 50 w 54"/>
                <a:gd name="T29" fmla="*/ 8 h 116"/>
                <a:gd name="T30" fmla="*/ 43 w 54"/>
                <a:gd name="T31" fmla="*/ 1 h 116"/>
                <a:gd name="T32" fmla="*/ 37 w 54"/>
                <a:gd name="T33" fmla="*/ 0 h 116"/>
                <a:gd name="T34" fmla="*/ 37 w 54"/>
                <a:gd name="T35" fmla="*/ 1 h 116"/>
                <a:gd name="T36" fmla="*/ 41 w 54"/>
                <a:gd name="T37" fmla="*/ 5 h 116"/>
                <a:gd name="T38" fmla="*/ 36 w 54"/>
                <a:gd name="T39" fmla="*/ 8 h 116"/>
                <a:gd name="T40" fmla="*/ 38 w 54"/>
                <a:gd name="T41" fmla="*/ 12 h 116"/>
                <a:gd name="T42" fmla="*/ 31 w 54"/>
                <a:gd name="T43" fmla="*/ 28 h 116"/>
                <a:gd name="T44" fmla="*/ 30 w 54"/>
                <a:gd name="T45" fmla="*/ 6 h 116"/>
                <a:gd name="T46" fmla="*/ 31 w 54"/>
                <a:gd name="T47" fmla="*/ 5 h 116"/>
                <a:gd name="T48" fmla="*/ 30 w 54"/>
                <a:gd name="T49" fmla="*/ 0 h 116"/>
                <a:gd name="T50" fmla="*/ 25 w 54"/>
                <a:gd name="T51" fmla="*/ 0 h 116"/>
                <a:gd name="T52" fmla="*/ 23 w 54"/>
                <a:gd name="T53" fmla="*/ 5 h 116"/>
                <a:gd name="T54" fmla="*/ 24 w 54"/>
                <a:gd name="T55" fmla="*/ 6 h 116"/>
                <a:gd name="T56" fmla="*/ 23 w 54"/>
                <a:gd name="T57" fmla="*/ 29 h 116"/>
                <a:gd name="T58" fmla="*/ 16 w 54"/>
                <a:gd name="T59" fmla="*/ 12 h 116"/>
                <a:gd name="T60" fmla="*/ 18 w 54"/>
                <a:gd name="T61" fmla="*/ 8 h 116"/>
                <a:gd name="T62" fmla="*/ 13 w 54"/>
                <a:gd name="T63" fmla="*/ 5 h 116"/>
                <a:gd name="T64" fmla="*/ 17 w 54"/>
                <a:gd name="T65" fmla="*/ 1 h 116"/>
                <a:gd name="T66" fmla="*/ 17 w 54"/>
                <a:gd name="T67" fmla="*/ 0 h 116"/>
                <a:gd name="T68" fmla="*/ 11 w 54"/>
                <a:gd name="T69" fmla="*/ 1 h 116"/>
                <a:gd name="T70" fmla="*/ 4 w 54"/>
                <a:gd name="T71" fmla="*/ 8 h 116"/>
                <a:gd name="T72" fmla="*/ 0 w 54"/>
                <a:gd name="T73" fmla="*/ 61 h 116"/>
                <a:gd name="T74" fmla="*/ 7 w 54"/>
                <a:gd name="T75" fmla="*/ 61 h 116"/>
                <a:gd name="T76" fmla="*/ 7 w 54"/>
                <a:gd name="T77" fmla="*/ 6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4" h="116">
                  <a:moveTo>
                    <a:pt x="7" y="61"/>
                  </a:moveTo>
                  <a:cubicBezTo>
                    <a:pt x="8" y="61"/>
                    <a:pt x="8" y="61"/>
                    <a:pt x="8" y="61"/>
                  </a:cubicBezTo>
                  <a:cubicBezTo>
                    <a:pt x="8" y="61"/>
                    <a:pt x="9" y="61"/>
                    <a:pt x="9" y="61"/>
                  </a:cubicBezTo>
                  <a:cubicBezTo>
                    <a:pt x="11" y="116"/>
                    <a:pt x="11" y="116"/>
                    <a:pt x="11" y="116"/>
                  </a:cubicBezTo>
                  <a:cubicBezTo>
                    <a:pt x="26" y="116"/>
                    <a:pt x="26" y="116"/>
                    <a:pt x="26" y="116"/>
                  </a:cubicBezTo>
                  <a:cubicBezTo>
                    <a:pt x="27" y="100"/>
                    <a:pt x="27" y="72"/>
                    <a:pt x="26" y="61"/>
                  </a:cubicBezTo>
                  <a:cubicBezTo>
                    <a:pt x="27" y="61"/>
                    <a:pt x="27" y="61"/>
                    <a:pt x="28" y="61"/>
                  </a:cubicBezTo>
                  <a:cubicBezTo>
                    <a:pt x="30" y="116"/>
                    <a:pt x="30" y="116"/>
                    <a:pt x="30" y="116"/>
                  </a:cubicBezTo>
                  <a:cubicBezTo>
                    <a:pt x="45" y="116"/>
                    <a:pt x="45" y="116"/>
                    <a:pt x="45" y="116"/>
                  </a:cubicBezTo>
                  <a:cubicBezTo>
                    <a:pt x="46" y="100"/>
                    <a:pt x="45" y="72"/>
                    <a:pt x="45" y="61"/>
                  </a:cubicBezTo>
                  <a:cubicBezTo>
                    <a:pt x="46" y="61"/>
                    <a:pt x="46" y="61"/>
                    <a:pt x="46" y="61"/>
                  </a:cubicBezTo>
                  <a:cubicBezTo>
                    <a:pt x="46" y="61"/>
                    <a:pt x="47" y="61"/>
                    <a:pt x="47" y="61"/>
                  </a:cubicBezTo>
                  <a:cubicBezTo>
                    <a:pt x="47" y="61"/>
                    <a:pt x="47" y="61"/>
                    <a:pt x="47" y="61"/>
                  </a:cubicBezTo>
                  <a:cubicBezTo>
                    <a:pt x="49" y="61"/>
                    <a:pt x="52" y="61"/>
                    <a:pt x="54" y="61"/>
                  </a:cubicBezTo>
                  <a:cubicBezTo>
                    <a:pt x="50" y="8"/>
                    <a:pt x="50" y="8"/>
                    <a:pt x="50" y="8"/>
                  </a:cubicBezTo>
                  <a:cubicBezTo>
                    <a:pt x="50" y="4"/>
                    <a:pt x="47" y="1"/>
                    <a:pt x="43" y="1"/>
                  </a:cubicBezTo>
                  <a:cubicBezTo>
                    <a:pt x="43" y="1"/>
                    <a:pt x="38" y="1"/>
                    <a:pt x="37" y="0"/>
                  </a:cubicBezTo>
                  <a:cubicBezTo>
                    <a:pt x="37" y="1"/>
                    <a:pt x="37" y="1"/>
                    <a:pt x="37" y="1"/>
                  </a:cubicBezTo>
                  <a:cubicBezTo>
                    <a:pt x="41" y="5"/>
                    <a:pt x="41" y="5"/>
                    <a:pt x="41" y="5"/>
                  </a:cubicBezTo>
                  <a:cubicBezTo>
                    <a:pt x="36" y="8"/>
                    <a:pt x="36" y="8"/>
                    <a:pt x="36" y="8"/>
                  </a:cubicBezTo>
                  <a:cubicBezTo>
                    <a:pt x="38" y="12"/>
                    <a:pt x="38" y="12"/>
                    <a:pt x="38" y="12"/>
                  </a:cubicBezTo>
                  <a:cubicBezTo>
                    <a:pt x="31" y="28"/>
                    <a:pt x="31" y="28"/>
                    <a:pt x="31" y="28"/>
                  </a:cubicBezTo>
                  <a:cubicBezTo>
                    <a:pt x="30" y="6"/>
                    <a:pt x="30" y="6"/>
                    <a:pt x="30" y="6"/>
                  </a:cubicBezTo>
                  <a:cubicBezTo>
                    <a:pt x="31" y="5"/>
                    <a:pt x="31" y="5"/>
                    <a:pt x="31" y="5"/>
                  </a:cubicBezTo>
                  <a:cubicBezTo>
                    <a:pt x="30" y="0"/>
                    <a:pt x="30" y="0"/>
                    <a:pt x="30" y="0"/>
                  </a:cubicBezTo>
                  <a:cubicBezTo>
                    <a:pt x="25" y="0"/>
                    <a:pt x="25" y="0"/>
                    <a:pt x="25" y="0"/>
                  </a:cubicBezTo>
                  <a:cubicBezTo>
                    <a:pt x="23" y="5"/>
                    <a:pt x="23" y="5"/>
                    <a:pt x="23" y="5"/>
                  </a:cubicBezTo>
                  <a:cubicBezTo>
                    <a:pt x="24" y="6"/>
                    <a:pt x="24" y="6"/>
                    <a:pt x="24" y="6"/>
                  </a:cubicBezTo>
                  <a:cubicBezTo>
                    <a:pt x="23" y="29"/>
                    <a:pt x="23" y="29"/>
                    <a:pt x="23" y="29"/>
                  </a:cubicBezTo>
                  <a:cubicBezTo>
                    <a:pt x="16" y="12"/>
                    <a:pt x="16" y="12"/>
                    <a:pt x="16" y="12"/>
                  </a:cubicBezTo>
                  <a:cubicBezTo>
                    <a:pt x="18" y="8"/>
                    <a:pt x="18" y="8"/>
                    <a:pt x="18" y="8"/>
                  </a:cubicBezTo>
                  <a:cubicBezTo>
                    <a:pt x="13" y="5"/>
                    <a:pt x="13" y="5"/>
                    <a:pt x="13" y="5"/>
                  </a:cubicBezTo>
                  <a:cubicBezTo>
                    <a:pt x="17" y="1"/>
                    <a:pt x="17" y="1"/>
                    <a:pt x="17" y="1"/>
                  </a:cubicBezTo>
                  <a:cubicBezTo>
                    <a:pt x="17" y="0"/>
                    <a:pt x="17" y="0"/>
                    <a:pt x="17" y="0"/>
                  </a:cubicBezTo>
                  <a:cubicBezTo>
                    <a:pt x="16" y="1"/>
                    <a:pt x="11" y="1"/>
                    <a:pt x="11" y="1"/>
                  </a:cubicBezTo>
                  <a:cubicBezTo>
                    <a:pt x="8" y="1"/>
                    <a:pt x="5" y="4"/>
                    <a:pt x="4" y="8"/>
                  </a:cubicBezTo>
                  <a:cubicBezTo>
                    <a:pt x="0" y="61"/>
                    <a:pt x="0" y="61"/>
                    <a:pt x="0" y="61"/>
                  </a:cubicBezTo>
                  <a:cubicBezTo>
                    <a:pt x="3" y="61"/>
                    <a:pt x="5" y="61"/>
                    <a:pt x="7" y="61"/>
                  </a:cubicBezTo>
                  <a:cubicBezTo>
                    <a:pt x="7" y="61"/>
                    <a:pt x="7" y="61"/>
                    <a:pt x="7"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accent1"/>
                </a:solidFill>
                <a:latin typeface="微软雅黑" panose="020B0503020204020204" charset="-122"/>
                <a:ea typeface="微软雅黑" panose="020B0503020204020204" charset="-122"/>
              </a:endParaRPr>
            </a:p>
          </p:txBody>
        </p:sp>
      </p:grpSp>
      <p:sp>
        <p:nvSpPr>
          <p:cNvPr id="32" name="TextBox 65"/>
          <p:cNvSpPr txBox="1"/>
          <p:nvPr/>
        </p:nvSpPr>
        <p:spPr>
          <a:xfrm>
            <a:off x="4471690" y="4586658"/>
            <a:ext cx="2501356" cy="892360"/>
          </a:xfrm>
          <a:prstGeom prst="rect">
            <a:avLst/>
          </a:prstGeom>
          <a:noFill/>
        </p:spPr>
        <p:txBody>
          <a:bodyPr wrap="square" rtlCol="0">
            <a:spAutoFit/>
          </a:bodyPr>
          <a:lstStyle/>
          <a:p>
            <a:pPr>
              <a:lnSpc>
                <a:spcPct val="130000"/>
              </a:lnSpc>
            </a:pPr>
            <a:r>
              <a:rPr lang="zh-CN" altLang="en-US" sz="1335"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您的内容打在这里，或者通过复制您的文本后，在此框中选择粘贴，并选择只保留文字。</a:t>
            </a:r>
          </a:p>
        </p:txBody>
      </p:sp>
      <p:graphicFrame>
        <p:nvGraphicFramePr>
          <p:cNvPr id="33" name="图表 32"/>
          <p:cNvGraphicFramePr/>
          <p:nvPr/>
        </p:nvGraphicFramePr>
        <p:xfrm>
          <a:off x="7541101" y="2123481"/>
          <a:ext cx="3873480" cy="2407384"/>
        </p:xfrm>
        <a:graphic>
          <a:graphicData uri="http://schemas.openxmlformats.org/drawingml/2006/chart">
            <c:chart xmlns:c="http://schemas.openxmlformats.org/drawingml/2006/chart" xmlns:r="http://schemas.openxmlformats.org/officeDocument/2006/relationships" r:id="rId4"/>
          </a:graphicData>
        </a:graphic>
      </p:graphicFrame>
      <p:sp>
        <p:nvSpPr>
          <p:cNvPr id="34" name="TextBox 67"/>
          <p:cNvSpPr txBox="1"/>
          <p:nvPr/>
        </p:nvSpPr>
        <p:spPr>
          <a:xfrm>
            <a:off x="7536160" y="4600744"/>
            <a:ext cx="3744416" cy="625684"/>
          </a:xfrm>
          <a:prstGeom prst="rect">
            <a:avLst/>
          </a:prstGeom>
          <a:noFill/>
        </p:spPr>
        <p:txBody>
          <a:bodyPr wrap="square" rtlCol="0">
            <a:spAutoFit/>
          </a:bodyPr>
          <a:lstStyle>
            <a:defPPr>
              <a:defRPr lang="zh-CN"/>
            </a:defPPr>
            <a:lvl1pPr>
              <a:lnSpc>
                <a:spcPct val="130000"/>
              </a:lnSpc>
              <a:defRPr sz="1000">
                <a:solidFill>
                  <a:schemeClr val="tx1">
                    <a:lumMod val="75000"/>
                    <a:lumOff val="25000"/>
                  </a:schemeClr>
                </a:solidFill>
                <a:latin typeface="微软雅黑" panose="020B0503020204020204" charset="-122"/>
                <a:ea typeface="微软雅黑" panose="020B0503020204020204" charset="-122"/>
              </a:defRPr>
            </a:lvl1pPr>
          </a:lstStyle>
          <a:p>
            <a:r>
              <a:rPr lang="zh-CN" altLang="en-US" sz="1335" dirty="0"/>
              <a:t>您的内容打在这里，或者通过复制您的文本后，在此框中选择粘贴，并选择只保留文字。</a:t>
            </a:r>
          </a:p>
        </p:txBody>
      </p:sp>
    </p:spTree>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par>
                                <p:cTn id="21" presetID="22" presetClass="entr" presetSubtype="1"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up)">
                                      <p:cBhvr>
                                        <p:cTn id="23" dur="500"/>
                                        <p:tgtEl>
                                          <p:spTgt spid="7"/>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par>
                                <p:cTn id="28" presetID="12" presetClass="entr" presetSubtype="1"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p:tgtEl>
                                          <p:spTgt spid="8"/>
                                        </p:tgtEl>
                                        <p:attrNameLst>
                                          <p:attrName>ppt_y</p:attrName>
                                        </p:attrNameLst>
                                      </p:cBhvr>
                                      <p:tavLst>
                                        <p:tav tm="0">
                                          <p:val>
                                            <p:strVal val="#ppt_y-#ppt_h*1.125000"/>
                                          </p:val>
                                        </p:tav>
                                        <p:tav tm="100000">
                                          <p:val>
                                            <p:strVal val="#ppt_y"/>
                                          </p:val>
                                        </p:tav>
                                      </p:tavLst>
                                    </p:anim>
                                    <p:animEffect transition="in" filter="wipe(down)">
                                      <p:cBhvr>
                                        <p:cTn id="31" dur="500"/>
                                        <p:tgtEl>
                                          <p:spTgt spid="8"/>
                                        </p:tgtEl>
                                      </p:cBhvr>
                                    </p:animEffect>
                                  </p:childTnLst>
                                </p:cTn>
                              </p:par>
                            </p:childTnLst>
                          </p:cTn>
                        </p:par>
                        <p:par>
                          <p:cTn id="32" fill="hold">
                            <p:stCondLst>
                              <p:cond delay="1500"/>
                            </p:stCondLst>
                            <p:childTnLst>
                              <p:par>
                                <p:cTn id="33" presetID="12" presetClass="entr" presetSubtype="4"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p:tgtEl>
                                          <p:spTgt spid="10"/>
                                        </p:tgtEl>
                                        <p:attrNameLst>
                                          <p:attrName>ppt_y</p:attrName>
                                        </p:attrNameLst>
                                      </p:cBhvr>
                                      <p:tavLst>
                                        <p:tav tm="0">
                                          <p:val>
                                            <p:strVal val="#ppt_y+#ppt_h*1.125000"/>
                                          </p:val>
                                        </p:tav>
                                        <p:tav tm="100000">
                                          <p:val>
                                            <p:strVal val="#ppt_y"/>
                                          </p:val>
                                        </p:tav>
                                      </p:tavLst>
                                    </p:anim>
                                    <p:animEffect transition="in" filter="wipe(up)">
                                      <p:cBhvr>
                                        <p:cTn id="36" dur="500"/>
                                        <p:tgtEl>
                                          <p:spTgt spid="10"/>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p:tgtEl>
                                          <p:spTgt spid="11"/>
                                        </p:tgtEl>
                                        <p:attrNameLst>
                                          <p:attrName>ppt_y</p:attrName>
                                        </p:attrNameLst>
                                      </p:cBhvr>
                                      <p:tavLst>
                                        <p:tav tm="0">
                                          <p:val>
                                            <p:strVal val="#ppt_y+#ppt_h*1.125000"/>
                                          </p:val>
                                        </p:tav>
                                        <p:tav tm="100000">
                                          <p:val>
                                            <p:strVal val="#ppt_y"/>
                                          </p:val>
                                        </p:tav>
                                      </p:tavLst>
                                    </p:anim>
                                    <p:animEffect transition="in" filter="wipe(up)">
                                      <p:cBhvr>
                                        <p:cTn id="40" dur="500"/>
                                        <p:tgtEl>
                                          <p:spTgt spid="11"/>
                                        </p:tgtEl>
                                      </p:cBhvr>
                                    </p:animEffect>
                                  </p:childTnLst>
                                </p:cTn>
                              </p:par>
                              <p:par>
                                <p:cTn id="41" presetID="12" presetClass="entr" presetSubtype="4"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p:tgtEl>
                                          <p:spTgt spid="12"/>
                                        </p:tgtEl>
                                        <p:attrNameLst>
                                          <p:attrName>ppt_y</p:attrName>
                                        </p:attrNameLst>
                                      </p:cBhvr>
                                      <p:tavLst>
                                        <p:tav tm="0">
                                          <p:val>
                                            <p:strVal val="#ppt_y+#ppt_h*1.125000"/>
                                          </p:val>
                                        </p:tav>
                                        <p:tav tm="100000">
                                          <p:val>
                                            <p:strVal val="#ppt_y"/>
                                          </p:val>
                                        </p:tav>
                                      </p:tavLst>
                                    </p:anim>
                                    <p:animEffect transition="in" filter="wipe(up)">
                                      <p:cBhvr>
                                        <p:cTn id="44" dur="500"/>
                                        <p:tgtEl>
                                          <p:spTgt spid="12"/>
                                        </p:tgtEl>
                                      </p:cBhvr>
                                    </p:animEffect>
                                  </p:childTnLst>
                                </p:cTn>
                              </p:par>
                              <p:par>
                                <p:cTn id="45" presetID="12" presetClass="entr" presetSubtype="4"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p:tgtEl>
                                          <p:spTgt spid="13"/>
                                        </p:tgtEl>
                                        <p:attrNameLst>
                                          <p:attrName>ppt_y</p:attrName>
                                        </p:attrNameLst>
                                      </p:cBhvr>
                                      <p:tavLst>
                                        <p:tav tm="0">
                                          <p:val>
                                            <p:strVal val="#ppt_y+#ppt_h*1.125000"/>
                                          </p:val>
                                        </p:tav>
                                        <p:tav tm="100000">
                                          <p:val>
                                            <p:strVal val="#ppt_y"/>
                                          </p:val>
                                        </p:tav>
                                      </p:tavLst>
                                    </p:anim>
                                    <p:animEffect transition="in" filter="wipe(up)">
                                      <p:cBhvr>
                                        <p:cTn id="48" dur="500"/>
                                        <p:tgtEl>
                                          <p:spTgt spid="13"/>
                                        </p:tgtEl>
                                      </p:cBhvr>
                                    </p:animEffect>
                                  </p:childTnLst>
                                </p:cTn>
                              </p:par>
                              <p:par>
                                <p:cTn id="49" presetID="12" presetClass="entr" presetSubtype="4"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p:tgtEl>
                                          <p:spTgt spid="14"/>
                                        </p:tgtEl>
                                        <p:attrNameLst>
                                          <p:attrName>ppt_y</p:attrName>
                                        </p:attrNameLst>
                                      </p:cBhvr>
                                      <p:tavLst>
                                        <p:tav tm="0">
                                          <p:val>
                                            <p:strVal val="#ppt_y+#ppt_h*1.125000"/>
                                          </p:val>
                                        </p:tav>
                                        <p:tav tm="100000">
                                          <p:val>
                                            <p:strVal val="#ppt_y"/>
                                          </p:val>
                                        </p:tav>
                                      </p:tavLst>
                                    </p:anim>
                                    <p:animEffect transition="in" filter="wipe(up)">
                                      <p:cBhvr>
                                        <p:cTn id="52" dur="500"/>
                                        <p:tgtEl>
                                          <p:spTgt spid="14"/>
                                        </p:tgtEl>
                                      </p:cBhvr>
                                    </p:animEffect>
                                  </p:childTnLst>
                                </p:cTn>
                              </p:par>
                              <p:par>
                                <p:cTn id="53" presetID="12" presetClass="entr" presetSubtype="4"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p:tgtEl>
                                          <p:spTgt spid="15"/>
                                        </p:tgtEl>
                                        <p:attrNameLst>
                                          <p:attrName>ppt_y</p:attrName>
                                        </p:attrNameLst>
                                      </p:cBhvr>
                                      <p:tavLst>
                                        <p:tav tm="0">
                                          <p:val>
                                            <p:strVal val="#ppt_y+#ppt_h*1.125000"/>
                                          </p:val>
                                        </p:tav>
                                        <p:tav tm="100000">
                                          <p:val>
                                            <p:strVal val="#ppt_y"/>
                                          </p:val>
                                        </p:tav>
                                      </p:tavLst>
                                    </p:anim>
                                    <p:animEffect transition="in" filter="wipe(up)">
                                      <p:cBhvr>
                                        <p:cTn id="56" dur="500"/>
                                        <p:tgtEl>
                                          <p:spTgt spid="15"/>
                                        </p:tgtEl>
                                      </p:cBhvr>
                                    </p:animEffect>
                                  </p:childTnLst>
                                </p:cTn>
                              </p:par>
                              <p:par>
                                <p:cTn id="57" presetID="12" presetClass="entr" presetSubtype="4"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500"/>
                                        <p:tgtEl>
                                          <p:spTgt spid="16"/>
                                        </p:tgtEl>
                                        <p:attrNameLst>
                                          <p:attrName>ppt_y</p:attrName>
                                        </p:attrNameLst>
                                      </p:cBhvr>
                                      <p:tavLst>
                                        <p:tav tm="0">
                                          <p:val>
                                            <p:strVal val="#ppt_y+#ppt_h*1.125000"/>
                                          </p:val>
                                        </p:tav>
                                        <p:tav tm="100000">
                                          <p:val>
                                            <p:strVal val="#ppt_y"/>
                                          </p:val>
                                        </p:tav>
                                      </p:tavLst>
                                    </p:anim>
                                    <p:animEffect transition="in" filter="wipe(up)">
                                      <p:cBhvr>
                                        <p:cTn id="60" dur="500"/>
                                        <p:tgtEl>
                                          <p:spTgt spid="16"/>
                                        </p:tgtEl>
                                      </p:cBhvr>
                                    </p:animEffect>
                                  </p:childTnLst>
                                </p:cTn>
                              </p:par>
                              <p:par>
                                <p:cTn id="61" presetID="12" presetClass="entr" presetSubtype="4"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additive="base">
                                        <p:cTn id="63" dur="500"/>
                                        <p:tgtEl>
                                          <p:spTgt spid="17"/>
                                        </p:tgtEl>
                                        <p:attrNameLst>
                                          <p:attrName>ppt_y</p:attrName>
                                        </p:attrNameLst>
                                      </p:cBhvr>
                                      <p:tavLst>
                                        <p:tav tm="0">
                                          <p:val>
                                            <p:strVal val="#ppt_y+#ppt_h*1.125000"/>
                                          </p:val>
                                        </p:tav>
                                        <p:tav tm="100000">
                                          <p:val>
                                            <p:strVal val="#ppt_y"/>
                                          </p:val>
                                        </p:tav>
                                      </p:tavLst>
                                    </p:anim>
                                    <p:animEffect transition="in" filter="wipe(up)">
                                      <p:cBhvr>
                                        <p:cTn id="64" dur="500"/>
                                        <p:tgtEl>
                                          <p:spTgt spid="17"/>
                                        </p:tgtEl>
                                      </p:cBhvr>
                                    </p:animEffect>
                                  </p:childTnLst>
                                </p:cTn>
                              </p:par>
                              <p:par>
                                <p:cTn id="65" presetID="12" presetClass="entr" presetSubtype="4"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p:tgtEl>
                                          <p:spTgt spid="18"/>
                                        </p:tgtEl>
                                        <p:attrNameLst>
                                          <p:attrName>ppt_y</p:attrName>
                                        </p:attrNameLst>
                                      </p:cBhvr>
                                      <p:tavLst>
                                        <p:tav tm="0">
                                          <p:val>
                                            <p:strVal val="#ppt_y+#ppt_h*1.125000"/>
                                          </p:val>
                                        </p:tav>
                                        <p:tav tm="100000">
                                          <p:val>
                                            <p:strVal val="#ppt_y"/>
                                          </p:val>
                                        </p:tav>
                                      </p:tavLst>
                                    </p:anim>
                                    <p:animEffect transition="in" filter="wipe(up)">
                                      <p:cBhvr>
                                        <p:cTn id="68" dur="500"/>
                                        <p:tgtEl>
                                          <p:spTgt spid="18"/>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p:tgtEl>
                                          <p:spTgt spid="19"/>
                                        </p:tgtEl>
                                        <p:attrNameLst>
                                          <p:attrName>ppt_y</p:attrName>
                                        </p:attrNameLst>
                                      </p:cBhvr>
                                      <p:tavLst>
                                        <p:tav tm="0">
                                          <p:val>
                                            <p:strVal val="#ppt_y+#ppt_h*1.125000"/>
                                          </p:val>
                                        </p:tav>
                                        <p:tav tm="100000">
                                          <p:val>
                                            <p:strVal val="#ppt_y"/>
                                          </p:val>
                                        </p:tav>
                                      </p:tavLst>
                                    </p:anim>
                                    <p:animEffect transition="in" filter="wipe(up)">
                                      <p:cBhvr>
                                        <p:cTn id="72" dur="500"/>
                                        <p:tgtEl>
                                          <p:spTgt spid="19"/>
                                        </p:tgtEl>
                                      </p:cBhvr>
                                    </p:animEffect>
                                  </p:childTnLst>
                                </p:cTn>
                              </p:par>
                            </p:childTnLst>
                          </p:cTn>
                        </p:par>
                        <p:par>
                          <p:cTn id="73" fill="hold">
                            <p:stCondLst>
                              <p:cond delay="2000"/>
                            </p:stCondLst>
                            <p:childTnLst>
                              <p:par>
                                <p:cTn id="74" presetID="10" presetClass="entr" presetSubtype="0"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fade">
                                      <p:cBhvr>
                                        <p:cTn id="76" dur="200"/>
                                        <p:tgtEl>
                                          <p:spTgt spid="20"/>
                                        </p:tgtEl>
                                      </p:cBhvr>
                                    </p:animEffect>
                                  </p:childTnLst>
                                </p:cTn>
                              </p:par>
                            </p:childTnLst>
                          </p:cTn>
                        </p:par>
                        <p:par>
                          <p:cTn id="77" fill="hold">
                            <p:stCondLst>
                              <p:cond delay="2500"/>
                            </p:stCondLst>
                            <p:childTnLst>
                              <p:par>
                                <p:cTn id="78" presetID="10" presetClass="entr" presetSubtype="0"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fade">
                                      <p:cBhvr>
                                        <p:cTn id="80" dur="200"/>
                                        <p:tgtEl>
                                          <p:spTgt spid="21"/>
                                        </p:tgtEl>
                                      </p:cBhvr>
                                    </p:animEffect>
                                  </p:childTnLst>
                                </p:cTn>
                              </p:par>
                            </p:childTnLst>
                          </p:cTn>
                        </p:par>
                        <p:par>
                          <p:cTn id="81" fill="hold">
                            <p:stCondLst>
                              <p:cond delay="3000"/>
                            </p:stCondLst>
                            <p:childTnLst>
                              <p:par>
                                <p:cTn id="82" presetID="10" presetClass="entr" presetSubtype="0" fill="hold" grpId="0" nodeType="afterEffect">
                                  <p:stCondLst>
                                    <p:cond delay="0"/>
                                  </p:stCondLst>
                                  <p:childTnLst>
                                    <p:set>
                                      <p:cBhvr>
                                        <p:cTn id="83" dur="1" fill="hold">
                                          <p:stCondLst>
                                            <p:cond delay="0"/>
                                          </p:stCondLst>
                                        </p:cTn>
                                        <p:tgtEl>
                                          <p:spTgt spid="22"/>
                                        </p:tgtEl>
                                        <p:attrNameLst>
                                          <p:attrName>style.visibility</p:attrName>
                                        </p:attrNameLst>
                                      </p:cBhvr>
                                      <p:to>
                                        <p:strVal val="visible"/>
                                      </p:to>
                                    </p:set>
                                    <p:animEffect transition="in" filter="fade">
                                      <p:cBhvr>
                                        <p:cTn id="84" dur="200"/>
                                        <p:tgtEl>
                                          <p:spTgt spid="22"/>
                                        </p:tgtEl>
                                      </p:cBhvr>
                                    </p:animEffect>
                                  </p:childTnLst>
                                </p:cTn>
                              </p:par>
                            </p:childTnLst>
                          </p:cTn>
                        </p:par>
                        <p:par>
                          <p:cTn id="85" fill="hold">
                            <p:stCondLst>
                              <p:cond delay="3500"/>
                            </p:stCondLst>
                            <p:childTnLst>
                              <p:par>
                                <p:cTn id="86" presetID="10" presetClass="entr" presetSubtype="0" fill="hold" grpId="0" nodeType="after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200"/>
                                        <p:tgtEl>
                                          <p:spTgt spid="23"/>
                                        </p:tgtEl>
                                      </p:cBhvr>
                                    </p:animEffect>
                                  </p:childTnLst>
                                </p:cTn>
                              </p:par>
                            </p:childTnLst>
                          </p:cTn>
                        </p:par>
                        <p:par>
                          <p:cTn id="89" fill="hold">
                            <p:stCondLst>
                              <p:cond delay="4000"/>
                            </p:stCondLst>
                            <p:childTnLst>
                              <p:par>
                                <p:cTn id="90" presetID="10" presetClass="entr" presetSubtype="0" fill="hold" grpId="0" nodeType="after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fade">
                                      <p:cBhvr>
                                        <p:cTn id="92" dur="200"/>
                                        <p:tgtEl>
                                          <p:spTgt spid="24"/>
                                        </p:tgtEl>
                                      </p:cBhvr>
                                    </p:animEffect>
                                  </p:childTnLst>
                                </p:cTn>
                              </p:par>
                            </p:childTnLst>
                          </p:cTn>
                        </p:par>
                        <p:par>
                          <p:cTn id="93" fill="hold">
                            <p:stCondLst>
                              <p:cond delay="4500"/>
                            </p:stCondLst>
                            <p:childTnLst>
                              <p:par>
                                <p:cTn id="94" presetID="10" presetClass="entr" presetSubtype="0" fill="hold" grpId="0" nodeType="afterEffect">
                                  <p:stCondLst>
                                    <p:cond delay="0"/>
                                  </p:stCondLst>
                                  <p:childTnLst>
                                    <p:set>
                                      <p:cBhvr>
                                        <p:cTn id="95" dur="1" fill="hold">
                                          <p:stCondLst>
                                            <p:cond delay="0"/>
                                          </p:stCondLst>
                                        </p:cTn>
                                        <p:tgtEl>
                                          <p:spTgt spid="25"/>
                                        </p:tgtEl>
                                        <p:attrNameLst>
                                          <p:attrName>style.visibility</p:attrName>
                                        </p:attrNameLst>
                                      </p:cBhvr>
                                      <p:to>
                                        <p:strVal val="visible"/>
                                      </p:to>
                                    </p:set>
                                    <p:animEffect transition="in" filter="fade">
                                      <p:cBhvr>
                                        <p:cTn id="96" dur="200"/>
                                        <p:tgtEl>
                                          <p:spTgt spid="25"/>
                                        </p:tgtEl>
                                      </p:cBhvr>
                                    </p:animEffect>
                                  </p:childTnLst>
                                </p:cTn>
                              </p:par>
                            </p:childTnLst>
                          </p:cTn>
                        </p:par>
                        <p:par>
                          <p:cTn id="97" fill="hold">
                            <p:stCondLst>
                              <p:cond delay="5000"/>
                            </p:stCondLst>
                            <p:childTnLst>
                              <p:par>
                                <p:cTn id="98" presetID="10" presetClass="entr" presetSubtype="0" fill="hold" nodeType="afterEffect">
                                  <p:stCondLst>
                                    <p:cond delay="0"/>
                                  </p:stCondLst>
                                  <p:childTnLst>
                                    <p:set>
                                      <p:cBhvr>
                                        <p:cTn id="99" dur="1" fill="hold">
                                          <p:stCondLst>
                                            <p:cond delay="0"/>
                                          </p:stCondLst>
                                        </p:cTn>
                                        <p:tgtEl>
                                          <p:spTgt spid="26"/>
                                        </p:tgtEl>
                                        <p:attrNameLst>
                                          <p:attrName>style.visibility</p:attrName>
                                        </p:attrNameLst>
                                      </p:cBhvr>
                                      <p:to>
                                        <p:strVal val="visible"/>
                                      </p:to>
                                    </p:set>
                                    <p:animEffect transition="in" filter="fade">
                                      <p:cBhvr>
                                        <p:cTn id="100" dur="500"/>
                                        <p:tgtEl>
                                          <p:spTgt spid="26"/>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32"/>
                                        </p:tgtEl>
                                        <p:attrNameLst>
                                          <p:attrName>style.visibility</p:attrName>
                                        </p:attrNameLst>
                                      </p:cBhvr>
                                      <p:to>
                                        <p:strVal val="visible"/>
                                      </p:to>
                                    </p:set>
                                    <p:animEffect transition="in" filter="wipe(left)">
                                      <p:cBhvr>
                                        <p:cTn id="103" dur="500"/>
                                        <p:tgtEl>
                                          <p:spTgt spid="32"/>
                                        </p:tgtEl>
                                      </p:cBhvr>
                                    </p:animEffect>
                                  </p:childTnLst>
                                </p:cTn>
                              </p:par>
                            </p:childTnLst>
                          </p:cTn>
                        </p:par>
                        <p:par>
                          <p:cTn id="104" fill="hold">
                            <p:stCondLst>
                              <p:cond delay="550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par>
                                <p:cTn id="108" presetID="12" presetClass="entr" presetSubtype="1" fill="hold" grpId="0" nodeType="withEffect">
                                  <p:stCondLst>
                                    <p:cond delay="0"/>
                                  </p:stCondLst>
                                  <p:childTnLst>
                                    <p:set>
                                      <p:cBhvr>
                                        <p:cTn id="109" dur="1" fill="hold">
                                          <p:stCondLst>
                                            <p:cond delay="0"/>
                                          </p:stCondLst>
                                        </p:cTn>
                                        <p:tgtEl>
                                          <p:spTgt spid="34"/>
                                        </p:tgtEl>
                                        <p:attrNameLst>
                                          <p:attrName>style.visibility</p:attrName>
                                        </p:attrNameLst>
                                      </p:cBhvr>
                                      <p:to>
                                        <p:strVal val="visible"/>
                                      </p:to>
                                    </p:set>
                                    <p:anim calcmode="lin" valueType="num">
                                      <p:cBhvr additive="base">
                                        <p:cTn id="110" dur="500"/>
                                        <p:tgtEl>
                                          <p:spTgt spid="34"/>
                                        </p:tgtEl>
                                        <p:attrNameLst>
                                          <p:attrName>ppt_y</p:attrName>
                                        </p:attrNameLst>
                                      </p:cBhvr>
                                      <p:tavLst>
                                        <p:tav tm="0">
                                          <p:val>
                                            <p:strVal val="#ppt_y-#ppt_h*1.125000"/>
                                          </p:val>
                                        </p:tav>
                                        <p:tav tm="100000">
                                          <p:val>
                                            <p:strVal val="#ppt_y"/>
                                          </p:val>
                                        </p:tav>
                                      </p:tavLst>
                                    </p:anim>
                                    <p:animEffect transition="in" filter="wipe(down)">
                                      <p:cBhvr>
                                        <p:cTn id="11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p:bldP spid="4" grpId="0"/>
      <p:bldP spid="5" grpId="0"/>
      <p:bldP spid="8" grpId="0"/>
      <p:bldP spid="9" grpId="0"/>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32" grpId="0"/>
      <p:bldGraphic spid="33" grpId="0">
        <p:bldAsOne/>
      </p:bldGraphic>
      <p:bldP spid="3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A_库_图片 10"/>
          <p:cNvPicPr>
            <a:picLocks noChangeAspect="1"/>
          </p:cNvPicPr>
          <p:nvPr>
            <p:custDataLst>
              <p:tags r:id="rId1"/>
            </p:custDataLst>
          </p:nvPr>
        </p:nvPicPr>
        <p:blipFill>
          <a:blip r:embed="rId9" cstate="email"/>
          <a:stretch>
            <a:fillRect/>
          </a:stretch>
        </p:blipFill>
        <p:spPr>
          <a:xfrm>
            <a:off x="0" y="2916002"/>
            <a:ext cx="4555367" cy="3637197"/>
          </a:xfrm>
          <a:prstGeom prst="rect">
            <a:avLst/>
          </a:prstGeom>
        </p:spPr>
      </p:pic>
      <p:pic>
        <p:nvPicPr>
          <p:cNvPr id="5" name="PA_库_图片 4" descr="图片包含 室内&#10;&#10;已生成高可信度的说明"/>
          <p:cNvPicPr>
            <a:picLocks noChangeAspect="1"/>
          </p:cNvPicPr>
          <p:nvPr>
            <p:custDataLst>
              <p:tags r:id="rId2"/>
            </p:custDataLst>
          </p:nvPr>
        </p:nvPicPr>
        <p:blipFill>
          <a:blip r:embed="rId10" cstate="email"/>
          <a:stretch>
            <a:fillRect/>
          </a:stretch>
        </p:blipFill>
        <p:spPr>
          <a:xfrm>
            <a:off x="0" y="4927600"/>
            <a:ext cx="12192000" cy="1930400"/>
          </a:xfrm>
          <a:prstGeom prst="rect">
            <a:avLst/>
          </a:prstGeom>
        </p:spPr>
      </p:pic>
      <p:sp>
        <p:nvSpPr>
          <p:cNvPr id="6" name="PA_文本框 5"/>
          <p:cNvSpPr txBox="1"/>
          <p:nvPr>
            <p:custDataLst>
              <p:tags r:id="rId3"/>
            </p:custDataLst>
          </p:nvPr>
        </p:nvSpPr>
        <p:spPr>
          <a:xfrm>
            <a:off x="2921184" y="2000414"/>
            <a:ext cx="8496115" cy="830997"/>
          </a:xfrm>
          <a:prstGeom prst="rect">
            <a:avLst/>
          </a:prstGeom>
          <a:noFill/>
        </p:spPr>
        <p:txBody>
          <a:bodyPr wrap="square" rtlCol="0">
            <a:spAutoFit/>
          </a:bodyPr>
          <a:lstStyle/>
          <a:p>
            <a:r>
              <a:rPr lang="zh-CN" altLang="en-US" sz="4800" dirty="0">
                <a:solidFill>
                  <a:schemeClr val="tx2"/>
                </a:solidFill>
                <a:cs typeface="+mn-ea"/>
                <a:sym typeface="+mn-lt"/>
              </a:rPr>
              <a:t>做好当前安全生产工作</a:t>
            </a:r>
          </a:p>
        </p:txBody>
      </p:sp>
      <p:sp>
        <p:nvSpPr>
          <p:cNvPr id="7" name="PA_矩形 6"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custDataLst>
              <p:tags r:id="rId4"/>
            </p:custDataLst>
          </p:nvPr>
        </p:nvSpPr>
        <p:spPr>
          <a:xfrm>
            <a:off x="2921184" y="3039881"/>
            <a:ext cx="6997516" cy="666336"/>
          </a:xfrm>
          <a:prstGeom prst="rect">
            <a:avLst/>
          </a:prstGeom>
        </p:spPr>
        <p:txBody>
          <a:bodyPr wrap="square">
            <a:spAutoFit/>
          </a:bodyPr>
          <a:lstStyle/>
          <a:p>
            <a:r>
              <a:rPr lang="zh-CN" altLang="en-US" sz="1865" dirty="0">
                <a:solidFill>
                  <a:schemeClr val="accent2"/>
                </a:solidFill>
                <a:cs typeface="+mn-ea"/>
              </a:rPr>
              <a:t>点击输入文本内容点击输入文本内容点击输入文本内容点击输入文本内容点击输入文本内容点击输入文本内容</a:t>
            </a:r>
            <a:endParaRPr lang="zh-CN" altLang="en-US" sz="1865" dirty="0">
              <a:solidFill>
                <a:schemeClr val="accent2"/>
              </a:solidFill>
              <a:cs typeface="+mn-ea"/>
              <a:sym typeface="+mn-lt"/>
            </a:endParaRPr>
          </a:p>
        </p:txBody>
      </p:sp>
      <p:sp>
        <p:nvSpPr>
          <p:cNvPr id="8" name="PA_文本框 7"/>
          <p:cNvSpPr txBox="1"/>
          <p:nvPr>
            <p:custDataLst>
              <p:tags r:id="rId5"/>
            </p:custDataLst>
          </p:nvPr>
        </p:nvSpPr>
        <p:spPr>
          <a:xfrm>
            <a:off x="1091358" y="1754194"/>
            <a:ext cx="1611339" cy="1323439"/>
          </a:xfrm>
          <a:prstGeom prst="rect">
            <a:avLst/>
          </a:prstGeom>
          <a:noFill/>
        </p:spPr>
        <p:txBody>
          <a:bodyPr wrap="none" rtlCol="0">
            <a:spAutoFit/>
          </a:bodyPr>
          <a:lstStyle/>
          <a:p>
            <a:r>
              <a:rPr lang="en-US" altLang="zh-CN" sz="8000" dirty="0">
                <a:solidFill>
                  <a:schemeClr val="accent2"/>
                </a:solidFill>
                <a:cs typeface="+mn-ea"/>
                <a:sym typeface="+mn-lt"/>
              </a:rPr>
              <a:t>03.</a:t>
            </a:r>
            <a:endParaRPr lang="zh-CN" altLang="en-US" sz="8000" dirty="0">
              <a:solidFill>
                <a:schemeClr val="accent2"/>
              </a:solidFill>
              <a:cs typeface="+mn-ea"/>
              <a:sym typeface="+mn-lt"/>
            </a:endParaRPr>
          </a:p>
        </p:txBody>
      </p:sp>
      <p:cxnSp>
        <p:nvCxnSpPr>
          <p:cNvPr id="9" name="PA_直接连接符 8"/>
          <p:cNvCxnSpPr/>
          <p:nvPr>
            <p:custDataLst>
              <p:tags r:id="rId6"/>
            </p:custDataLst>
          </p:nvPr>
        </p:nvCxnSpPr>
        <p:spPr>
          <a:xfrm>
            <a:off x="3027769" y="2939257"/>
            <a:ext cx="45720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8"/>
                                        </p:tgtEl>
                                        <p:attrNameLst>
                                          <p:attrName>style.visibility</p:attrName>
                                        </p:attrNameLst>
                                      </p:cBhvr>
                                      <p:to>
                                        <p:strVal val="visible"/>
                                      </p:to>
                                    </p:set>
                                    <p:anim by="(-#ppt_w*2)" calcmode="lin" valueType="num">
                                      <p:cBhvr rctx="PPT">
                                        <p:cTn id="13" dur="500" autoRev="1" fill="hold">
                                          <p:stCondLst>
                                            <p:cond delay="0"/>
                                          </p:stCondLst>
                                        </p:cTn>
                                        <p:tgtEl>
                                          <p:spTgt spid="8"/>
                                        </p:tgtEl>
                                        <p:attrNameLst>
                                          <p:attrName>ppt_w</p:attrName>
                                        </p:attrNameLst>
                                      </p:cBhvr>
                                    </p:anim>
                                    <p:anim by="(#ppt_w*0.50)" calcmode="lin" valueType="num">
                                      <p:cBhvr>
                                        <p:cTn id="14" dur="500" decel="50000" autoRev="1" fill="hold">
                                          <p:stCondLst>
                                            <p:cond delay="0"/>
                                          </p:stCondLst>
                                        </p:cTn>
                                        <p:tgtEl>
                                          <p:spTgt spid="8"/>
                                        </p:tgtEl>
                                        <p:attrNameLst>
                                          <p:attrName>ppt_x</p:attrName>
                                        </p:attrNameLst>
                                      </p:cBhvr>
                                    </p:anim>
                                    <p:anim from="(-#ppt_h/2)" to="(#ppt_y)" calcmode="lin" valueType="num">
                                      <p:cBhvr>
                                        <p:cTn id="15" dur="1000" fill="hold">
                                          <p:stCondLst>
                                            <p:cond delay="0"/>
                                          </p:stCondLst>
                                        </p:cTn>
                                        <p:tgtEl>
                                          <p:spTgt spid="8"/>
                                        </p:tgtEl>
                                        <p:attrNameLst>
                                          <p:attrName>ppt_y</p:attrName>
                                        </p:attrNameLst>
                                      </p:cBhvr>
                                    </p:anim>
                                    <p:animRot by="21600000">
                                      <p:cBhvr>
                                        <p:cTn id="16" dur="1000" fill="hold">
                                          <p:stCondLst>
                                            <p:cond delay="0"/>
                                          </p:stCondLst>
                                        </p:cTn>
                                        <p:tgtEl>
                                          <p:spTgt spid="8"/>
                                        </p:tgtEl>
                                        <p:attrNameLst>
                                          <p:attrName>r</p:attrName>
                                        </p:attrNameLst>
                                      </p:cBhvr>
                                    </p:animRot>
                                  </p:childTnLst>
                                </p:cTn>
                              </p:par>
                            </p:childTnLst>
                          </p:cTn>
                        </p:par>
                        <p:par>
                          <p:cTn id="17" fill="hold">
                            <p:stCondLst>
                              <p:cond delay="2200"/>
                            </p:stCondLst>
                            <p:childTnLst>
                              <p:par>
                                <p:cTn id="18" presetID="22" presetClass="entr" presetSubtype="1"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up)">
                                      <p:cBhvr>
                                        <p:cTn id="20" dur="500"/>
                                        <p:tgtEl>
                                          <p:spTgt spid="11"/>
                                        </p:tgtEl>
                                      </p:cBhvr>
                                    </p:animEffect>
                                  </p:childTnLst>
                                </p:cTn>
                              </p:par>
                            </p:childTnLst>
                          </p:cTn>
                        </p:par>
                        <p:par>
                          <p:cTn id="21" fill="hold">
                            <p:stCondLst>
                              <p:cond delay="2700"/>
                            </p:stCondLst>
                            <p:childTnLst>
                              <p:par>
                                <p:cTn id="22" presetID="2" presetClass="entr" presetSubtype="2"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1+#ppt_w/2"/>
                                          </p:val>
                                        </p:tav>
                                        <p:tav tm="100000">
                                          <p:val>
                                            <p:strVal val="#ppt_x"/>
                                          </p:val>
                                        </p:tav>
                                      </p:tavLst>
                                    </p:anim>
                                    <p:anim calcmode="lin" valueType="num">
                                      <p:cBhvr additive="base">
                                        <p:cTn id="25" dur="500" fill="hold"/>
                                        <p:tgtEl>
                                          <p:spTgt spid="6"/>
                                        </p:tgtEl>
                                        <p:attrNameLst>
                                          <p:attrName>ppt_y</p:attrName>
                                        </p:attrNameLst>
                                      </p:cBhvr>
                                      <p:tavLst>
                                        <p:tav tm="0">
                                          <p:val>
                                            <p:strVal val="#ppt_y"/>
                                          </p:val>
                                        </p:tav>
                                        <p:tav tm="100000">
                                          <p:val>
                                            <p:strVal val="#ppt_y"/>
                                          </p:val>
                                        </p:tav>
                                      </p:tavLst>
                                    </p:anim>
                                  </p:childTnLst>
                                </p:cTn>
                              </p:par>
                            </p:childTnLst>
                          </p:cTn>
                        </p:par>
                        <p:par>
                          <p:cTn id="26" fill="hold">
                            <p:stCondLst>
                              <p:cond delay="3200"/>
                            </p:stCondLst>
                            <p:childTnLst>
                              <p:par>
                                <p:cTn id="27" presetID="2" presetClass="entr" presetSubtype="2"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1+#ppt_w/2"/>
                                          </p:val>
                                        </p:tav>
                                        <p:tav tm="100000">
                                          <p:val>
                                            <p:strVal val="#ppt_x"/>
                                          </p:val>
                                        </p:tav>
                                      </p:tavLst>
                                    </p:anim>
                                    <p:anim calcmode="lin" valueType="num">
                                      <p:cBhvr additive="base">
                                        <p:cTn id="30" dur="500" fill="hold"/>
                                        <p:tgtEl>
                                          <p:spTgt spid="9"/>
                                        </p:tgtEl>
                                        <p:attrNameLst>
                                          <p:attrName>ppt_y</p:attrName>
                                        </p:attrNameLst>
                                      </p:cBhvr>
                                      <p:tavLst>
                                        <p:tav tm="0">
                                          <p:val>
                                            <p:strVal val="#ppt_y"/>
                                          </p:val>
                                        </p:tav>
                                        <p:tav tm="100000">
                                          <p:val>
                                            <p:strVal val="#ppt_y"/>
                                          </p:val>
                                        </p:tav>
                                      </p:tavLst>
                                    </p:anim>
                                  </p:childTnLst>
                                </p:cTn>
                              </p:par>
                            </p:childTnLst>
                          </p:cTn>
                        </p:par>
                        <p:par>
                          <p:cTn id="31" fill="hold">
                            <p:stCondLst>
                              <p:cond delay="3700"/>
                            </p:stCondLst>
                            <p:childTnLst>
                              <p:par>
                                <p:cTn id="32" presetID="22" presetClass="entr" presetSubtype="1"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up)">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_库_图片 2"/>
          <p:cNvPicPr>
            <a:picLocks noChangeAspect="1"/>
          </p:cNvPicPr>
          <p:nvPr>
            <p:custDataLst>
              <p:tags r:id="rId1"/>
            </p:custDataLst>
          </p:nvPr>
        </p:nvPicPr>
        <p:blipFill>
          <a:blip r:embed="rId19" cstate="email"/>
          <a:stretch>
            <a:fillRect/>
          </a:stretch>
        </p:blipFill>
        <p:spPr>
          <a:xfrm>
            <a:off x="114802" y="890588"/>
            <a:ext cx="5205995" cy="5205995"/>
          </a:xfrm>
          <a:prstGeom prst="rect">
            <a:avLst/>
          </a:prstGeom>
        </p:spPr>
      </p:pic>
      <p:pic>
        <p:nvPicPr>
          <p:cNvPr id="4" name="PA_库_图片 3" descr="图片包含 室内&#10;&#10;已生成高可信度的说明"/>
          <p:cNvPicPr>
            <a:picLocks noChangeAspect="1"/>
          </p:cNvPicPr>
          <p:nvPr>
            <p:custDataLst>
              <p:tags r:id="rId2"/>
            </p:custDataLst>
          </p:nvPr>
        </p:nvPicPr>
        <p:blipFill>
          <a:blip r:embed="rId20" cstate="email"/>
          <a:stretch>
            <a:fillRect/>
          </a:stretch>
        </p:blipFill>
        <p:spPr>
          <a:xfrm>
            <a:off x="0" y="4927599"/>
            <a:ext cx="12192000" cy="1930400"/>
          </a:xfrm>
          <a:prstGeom prst="rect">
            <a:avLst/>
          </a:prstGeom>
        </p:spPr>
      </p:pic>
      <p:sp>
        <p:nvSpPr>
          <p:cNvPr id="5" name="PA_库_文本框 4"/>
          <p:cNvSpPr txBox="1"/>
          <p:nvPr>
            <p:custDataLst>
              <p:tags r:id="rId3"/>
            </p:custDataLst>
          </p:nvPr>
        </p:nvSpPr>
        <p:spPr>
          <a:xfrm>
            <a:off x="1647850" y="2677216"/>
            <a:ext cx="2236510" cy="1323439"/>
          </a:xfrm>
          <a:prstGeom prst="rect">
            <a:avLst/>
          </a:prstGeom>
          <a:noFill/>
        </p:spPr>
        <p:txBody>
          <a:bodyPr wrap="none" rtlCol="0">
            <a:spAutoFit/>
          </a:bodyPr>
          <a:lstStyle/>
          <a:p>
            <a:pPr algn="r"/>
            <a:r>
              <a:rPr lang="zh-CN" altLang="en-US" sz="8000" b="1" dirty="0">
                <a:solidFill>
                  <a:schemeClr val="accent2"/>
                </a:solidFill>
                <a:cs typeface="+mn-ea"/>
                <a:sym typeface="+mn-lt"/>
              </a:rPr>
              <a:t>目录</a:t>
            </a:r>
          </a:p>
        </p:txBody>
      </p:sp>
      <p:cxnSp>
        <p:nvCxnSpPr>
          <p:cNvPr id="6" name="PA_库_直接连接符 5"/>
          <p:cNvCxnSpPr/>
          <p:nvPr>
            <p:custDataLst>
              <p:tags r:id="rId4"/>
            </p:custDataLst>
          </p:nvPr>
        </p:nvCxnSpPr>
        <p:spPr>
          <a:xfrm>
            <a:off x="2019300" y="4183645"/>
            <a:ext cx="165250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PA_库_文本框 7"/>
          <p:cNvSpPr txBox="1"/>
          <p:nvPr>
            <p:custDataLst>
              <p:tags r:id="rId5"/>
            </p:custDataLst>
          </p:nvPr>
        </p:nvSpPr>
        <p:spPr>
          <a:xfrm>
            <a:off x="7225296" y="2164712"/>
            <a:ext cx="3199915" cy="420884"/>
          </a:xfrm>
          <a:prstGeom prst="rect">
            <a:avLst/>
          </a:prstGeom>
          <a:noFill/>
        </p:spPr>
        <p:txBody>
          <a:bodyPr wrap="none" rtlCol="0">
            <a:spAutoFit/>
          </a:bodyPr>
          <a:lstStyle/>
          <a:p>
            <a:r>
              <a:rPr lang="zh-CN" altLang="en-US" sz="2135" b="1" dirty="0">
                <a:solidFill>
                  <a:schemeClr val="tx2"/>
                </a:solidFill>
                <a:cs typeface="+mn-ea"/>
                <a:sym typeface="+mn-lt"/>
              </a:rPr>
              <a:t>上半年安全生产工作情况</a:t>
            </a:r>
          </a:p>
        </p:txBody>
      </p:sp>
      <p:cxnSp>
        <p:nvCxnSpPr>
          <p:cNvPr id="9" name="PA_库_直接连接符 8"/>
          <p:cNvCxnSpPr/>
          <p:nvPr>
            <p:custDataLst>
              <p:tags r:id="rId6"/>
            </p:custDataLst>
          </p:nvPr>
        </p:nvCxnSpPr>
        <p:spPr>
          <a:xfrm>
            <a:off x="6952337" y="2202814"/>
            <a:ext cx="0" cy="59333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PA_库_文本框 9"/>
          <p:cNvSpPr txBox="1"/>
          <p:nvPr>
            <p:custDataLst>
              <p:tags r:id="rId7"/>
            </p:custDataLst>
          </p:nvPr>
        </p:nvSpPr>
        <p:spPr>
          <a:xfrm>
            <a:off x="6096079" y="2212769"/>
            <a:ext cx="705642" cy="584775"/>
          </a:xfrm>
          <a:prstGeom prst="rect">
            <a:avLst/>
          </a:prstGeom>
          <a:noFill/>
        </p:spPr>
        <p:txBody>
          <a:bodyPr wrap="none" rtlCol="0">
            <a:spAutoFit/>
          </a:bodyPr>
          <a:lstStyle/>
          <a:p>
            <a:pPr algn="ctr"/>
            <a:r>
              <a:rPr lang="en-US" altLang="zh-CN" sz="3200" b="1" dirty="0">
                <a:solidFill>
                  <a:schemeClr val="tx2"/>
                </a:solidFill>
                <a:cs typeface="+mn-ea"/>
                <a:sym typeface="+mn-lt"/>
              </a:rPr>
              <a:t>01.</a:t>
            </a:r>
            <a:endParaRPr lang="zh-CN" altLang="en-US" sz="3200" b="1" dirty="0">
              <a:solidFill>
                <a:schemeClr val="tx2"/>
              </a:solidFill>
              <a:cs typeface="+mn-ea"/>
              <a:sym typeface="+mn-lt"/>
            </a:endParaRPr>
          </a:p>
        </p:txBody>
      </p:sp>
      <p:sp>
        <p:nvSpPr>
          <p:cNvPr id="11" name="PA_文本框 10"/>
          <p:cNvSpPr txBox="1"/>
          <p:nvPr>
            <p:custDataLst>
              <p:tags r:id="rId8"/>
            </p:custDataLst>
          </p:nvPr>
        </p:nvSpPr>
        <p:spPr>
          <a:xfrm>
            <a:off x="7225296" y="3080709"/>
            <a:ext cx="2925801" cy="420884"/>
          </a:xfrm>
          <a:prstGeom prst="rect">
            <a:avLst/>
          </a:prstGeom>
          <a:noFill/>
        </p:spPr>
        <p:txBody>
          <a:bodyPr wrap="none" rtlCol="0">
            <a:spAutoFit/>
          </a:bodyPr>
          <a:lstStyle/>
          <a:p>
            <a:r>
              <a:rPr lang="zh-CN" altLang="en-US" sz="2135" b="1" dirty="0">
                <a:solidFill>
                  <a:schemeClr val="tx2"/>
                </a:solidFill>
                <a:cs typeface="+mn-ea"/>
                <a:sym typeface="+mn-lt"/>
              </a:rPr>
              <a:t>“三大行动”开展情况</a:t>
            </a:r>
          </a:p>
        </p:txBody>
      </p:sp>
      <p:cxnSp>
        <p:nvCxnSpPr>
          <p:cNvPr id="12" name="PA_直接连接符 11"/>
          <p:cNvCxnSpPr/>
          <p:nvPr>
            <p:custDataLst>
              <p:tags r:id="rId9"/>
            </p:custDataLst>
          </p:nvPr>
        </p:nvCxnSpPr>
        <p:spPr>
          <a:xfrm>
            <a:off x="6952337" y="3118811"/>
            <a:ext cx="0" cy="59333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PA_文本框 12"/>
          <p:cNvSpPr txBox="1"/>
          <p:nvPr>
            <p:custDataLst>
              <p:tags r:id="rId10"/>
            </p:custDataLst>
          </p:nvPr>
        </p:nvSpPr>
        <p:spPr>
          <a:xfrm>
            <a:off x="6096080" y="3128766"/>
            <a:ext cx="705642" cy="584775"/>
          </a:xfrm>
          <a:prstGeom prst="rect">
            <a:avLst/>
          </a:prstGeom>
          <a:noFill/>
        </p:spPr>
        <p:txBody>
          <a:bodyPr wrap="none" rtlCol="0">
            <a:spAutoFit/>
          </a:bodyPr>
          <a:lstStyle/>
          <a:p>
            <a:pPr algn="ctr"/>
            <a:r>
              <a:rPr lang="en-US" altLang="zh-CN" sz="3200" b="1" dirty="0">
                <a:solidFill>
                  <a:schemeClr val="tx2"/>
                </a:solidFill>
                <a:cs typeface="+mn-ea"/>
                <a:sym typeface="+mn-lt"/>
              </a:rPr>
              <a:t>02.</a:t>
            </a:r>
            <a:endParaRPr lang="zh-CN" altLang="en-US" sz="3200" b="1" dirty="0">
              <a:solidFill>
                <a:schemeClr val="tx2"/>
              </a:solidFill>
              <a:cs typeface="+mn-ea"/>
              <a:sym typeface="+mn-lt"/>
            </a:endParaRPr>
          </a:p>
        </p:txBody>
      </p:sp>
      <p:sp>
        <p:nvSpPr>
          <p:cNvPr id="14" name="PA_文本框 13"/>
          <p:cNvSpPr txBox="1"/>
          <p:nvPr>
            <p:custDataLst>
              <p:tags r:id="rId11"/>
            </p:custDataLst>
          </p:nvPr>
        </p:nvSpPr>
        <p:spPr>
          <a:xfrm>
            <a:off x="7225296" y="3996708"/>
            <a:ext cx="2925801" cy="420884"/>
          </a:xfrm>
          <a:prstGeom prst="rect">
            <a:avLst/>
          </a:prstGeom>
          <a:noFill/>
        </p:spPr>
        <p:txBody>
          <a:bodyPr wrap="none" rtlCol="0">
            <a:spAutoFit/>
          </a:bodyPr>
          <a:lstStyle/>
          <a:p>
            <a:r>
              <a:rPr lang="zh-CN" altLang="en-US" sz="2135" b="1" dirty="0">
                <a:solidFill>
                  <a:schemeClr val="tx2"/>
                </a:solidFill>
                <a:cs typeface="+mn-ea"/>
                <a:sym typeface="+mn-lt"/>
              </a:rPr>
              <a:t>做好当前安全生产工作</a:t>
            </a:r>
          </a:p>
        </p:txBody>
      </p:sp>
      <p:cxnSp>
        <p:nvCxnSpPr>
          <p:cNvPr id="15" name="PA_直接连接符 14"/>
          <p:cNvCxnSpPr/>
          <p:nvPr>
            <p:custDataLst>
              <p:tags r:id="rId12"/>
            </p:custDataLst>
          </p:nvPr>
        </p:nvCxnSpPr>
        <p:spPr>
          <a:xfrm>
            <a:off x="6952337" y="4034810"/>
            <a:ext cx="0" cy="59333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PA_文本框 15"/>
          <p:cNvSpPr txBox="1"/>
          <p:nvPr>
            <p:custDataLst>
              <p:tags r:id="rId13"/>
            </p:custDataLst>
          </p:nvPr>
        </p:nvSpPr>
        <p:spPr>
          <a:xfrm>
            <a:off x="6096079" y="4044765"/>
            <a:ext cx="705642" cy="584775"/>
          </a:xfrm>
          <a:prstGeom prst="rect">
            <a:avLst/>
          </a:prstGeom>
          <a:noFill/>
        </p:spPr>
        <p:txBody>
          <a:bodyPr wrap="none" rtlCol="0">
            <a:spAutoFit/>
          </a:bodyPr>
          <a:lstStyle/>
          <a:p>
            <a:pPr algn="ctr"/>
            <a:r>
              <a:rPr lang="en-US" altLang="zh-CN" sz="3200" b="1" dirty="0">
                <a:solidFill>
                  <a:schemeClr val="tx2"/>
                </a:solidFill>
                <a:cs typeface="+mn-ea"/>
                <a:sym typeface="+mn-lt"/>
              </a:rPr>
              <a:t>03.</a:t>
            </a:r>
            <a:endParaRPr lang="zh-CN" altLang="en-US" sz="3200" b="1" dirty="0">
              <a:solidFill>
                <a:schemeClr val="tx2"/>
              </a:solidFill>
              <a:cs typeface="+mn-ea"/>
              <a:sym typeface="+mn-lt"/>
            </a:endParaRPr>
          </a:p>
        </p:txBody>
      </p:sp>
      <p:sp>
        <p:nvSpPr>
          <p:cNvPr id="20" name="PA_库_矩形 19"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custDataLst>
              <p:tags r:id="rId14"/>
            </p:custDataLst>
          </p:nvPr>
        </p:nvSpPr>
        <p:spPr>
          <a:xfrm>
            <a:off x="7225296" y="2592838"/>
            <a:ext cx="3928745" cy="246221"/>
          </a:xfrm>
          <a:prstGeom prst="rect">
            <a:avLst/>
          </a:prstGeom>
        </p:spPr>
        <p:txBody>
          <a:bodyPr wrap="square">
            <a:spAutoFit/>
          </a:bodyPr>
          <a:lstStyle/>
          <a:p>
            <a:r>
              <a:rPr lang="zh-CN" altLang="en-US" sz="1000" dirty="0">
                <a:solidFill>
                  <a:schemeClr val="accent2"/>
                </a:solidFill>
                <a:cs typeface="+mn-ea"/>
              </a:rPr>
              <a:t>点击输入文本内容点击输入文本内容</a:t>
            </a:r>
            <a:endParaRPr lang="zh-CN" altLang="en-US" sz="1000" dirty="0">
              <a:solidFill>
                <a:schemeClr val="accent2"/>
              </a:solidFill>
              <a:cs typeface="+mn-ea"/>
              <a:sym typeface="+mn-lt"/>
            </a:endParaRPr>
          </a:p>
        </p:txBody>
      </p:sp>
      <p:sp>
        <p:nvSpPr>
          <p:cNvPr id="21" name="PA_矩形 20"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custDataLst>
              <p:tags r:id="rId15"/>
            </p:custDataLst>
          </p:nvPr>
        </p:nvSpPr>
        <p:spPr>
          <a:xfrm>
            <a:off x="7225295" y="3537215"/>
            <a:ext cx="3928745" cy="246221"/>
          </a:xfrm>
          <a:prstGeom prst="rect">
            <a:avLst/>
          </a:prstGeom>
        </p:spPr>
        <p:txBody>
          <a:bodyPr wrap="square">
            <a:spAutoFit/>
          </a:bodyPr>
          <a:lstStyle/>
          <a:p>
            <a:r>
              <a:rPr lang="zh-CN" altLang="en-US" sz="1000" dirty="0">
                <a:solidFill>
                  <a:schemeClr val="accent2"/>
                </a:solidFill>
                <a:cs typeface="+mn-ea"/>
              </a:rPr>
              <a:t>点击输入文本内容点击输入文本内容</a:t>
            </a:r>
            <a:endParaRPr lang="zh-CN" altLang="en-US" sz="1000" dirty="0">
              <a:solidFill>
                <a:schemeClr val="accent2"/>
              </a:solidFill>
              <a:cs typeface="+mn-ea"/>
              <a:sym typeface="+mn-lt"/>
            </a:endParaRPr>
          </a:p>
        </p:txBody>
      </p:sp>
      <p:sp>
        <p:nvSpPr>
          <p:cNvPr id="22" name="PA_矩形 21"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custDataLst>
              <p:tags r:id="rId16"/>
            </p:custDataLst>
          </p:nvPr>
        </p:nvSpPr>
        <p:spPr>
          <a:xfrm>
            <a:off x="7225295" y="4438234"/>
            <a:ext cx="3928745" cy="246221"/>
          </a:xfrm>
          <a:prstGeom prst="rect">
            <a:avLst/>
          </a:prstGeom>
        </p:spPr>
        <p:txBody>
          <a:bodyPr wrap="square">
            <a:spAutoFit/>
          </a:bodyPr>
          <a:lstStyle/>
          <a:p>
            <a:r>
              <a:rPr lang="zh-CN" altLang="en-US" sz="1000" dirty="0">
                <a:solidFill>
                  <a:schemeClr val="accent2"/>
                </a:solidFill>
                <a:cs typeface="+mn-ea"/>
              </a:rPr>
              <a:t>点击输入文本内容点击输入文本内容</a:t>
            </a:r>
            <a:endParaRPr lang="zh-CN" altLang="en-US" sz="1000" dirty="0">
              <a:solidFill>
                <a:schemeClr val="accent2"/>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childTnLst>
                          </p:cTn>
                        </p:par>
                        <p:par>
                          <p:cTn id="28" fill="hold">
                            <p:stCondLst>
                              <p:cond delay="2500"/>
                            </p:stCondLst>
                            <p:childTnLst>
                              <p:par>
                                <p:cTn id="29" presetID="56" presetClass="entr" presetSubtype="0" fill="hold" grpId="0" nodeType="afterEffect">
                                  <p:stCondLst>
                                    <p:cond delay="0"/>
                                  </p:stCondLst>
                                  <p:iterate type="lt">
                                    <p:tmPct val="10000"/>
                                  </p:iterate>
                                  <p:childTnLst>
                                    <p:set>
                                      <p:cBhvr>
                                        <p:cTn id="30" dur="1" fill="hold">
                                          <p:stCondLst>
                                            <p:cond delay="0"/>
                                          </p:stCondLst>
                                        </p:cTn>
                                        <p:tgtEl>
                                          <p:spTgt spid="10"/>
                                        </p:tgtEl>
                                        <p:attrNameLst>
                                          <p:attrName>style.visibility</p:attrName>
                                        </p:attrNameLst>
                                      </p:cBhvr>
                                      <p:to>
                                        <p:strVal val="visible"/>
                                      </p:to>
                                    </p:set>
                                    <p:anim by="(-#ppt_w*2)" calcmode="lin" valueType="num">
                                      <p:cBhvr rctx="PPT">
                                        <p:cTn id="31" dur="500" autoRev="1" fill="hold">
                                          <p:stCondLst>
                                            <p:cond delay="0"/>
                                          </p:stCondLst>
                                        </p:cTn>
                                        <p:tgtEl>
                                          <p:spTgt spid="10"/>
                                        </p:tgtEl>
                                        <p:attrNameLst>
                                          <p:attrName>ppt_w</p:attrName>
                                        </p:attrNameLst>
                                      </p:cBhvr>
                                    </p:anim>
                                    <p:anim by="(#ppt_w*0.50)" calcmode="lin" valueType="num">
                                      <p:cBhvr>
                                        <p:cTn id="32" dur="500" decel="50000" autoRev="1" fill="hold">
                                          <p:stCondLst>
                                            <p:cond delay="0"/>
                                          </p:stCondLst>
                                        </p:cTn>
                                        <p:tgtEl>
                                          <p:spTgt spid="10"/>
                                        </p:tgtEl>
                                        <p:attrNameLst>
                                          <p:attrName>ppt_x</p:attrName>
                                        </p:attrNameLst>
                                      </p:cBhvr>
                                    </p:anim>
                                    <p:anim from="(-#ppt_h/2)" to="(#ppt_y)" calcmode="lin" valueType="num">
                                      <p:cBhvr>
                                        <p:cTn id="33" dur="1000" fill="hold">
                                          <p:stCondLst>
                                            <p:cond delay="0"/>
                                          </p:stCondLst>
                                        </p:cTn>
                                        <p:tgtEl>
                                          <p:spTgt spid="10"/>
                                        </p:tgtEl>
                                        <p:attrNameLst>
                                          <p:attrName>ppt_y</p:attrName>
                                        </p:attrNameLst>
                                      </p:cBhvr>
                                    </p:anim>
                                    <p:animRot by="21600000">
                                      <p:cBhvr>
                                        <p:cTn id="34" dur="1000" fill="hold">
                                          <p:stCondLst>
                                            <p:cond delay="0"/>
                                          </p:stCondLst>
                                        </p:cTn>
                                        <p:tgtEl>
                                          <p:spTgt spid="10"/>
                                        </p:tgtEl>
                                        <p:attrNameLst>
                                          <p:attrName>r</p:attrName>
                                        </p:attrNameLst>
                                      </p:cBhvr>
                                    </p:animRot>
                                  </p:childTnLst>
                                </p:cTn>
                              </p:par>
                            </p:childTnLst>
                          </p:cTn>
                        </p:par>
                        <p:par>
                          <p:cTn id="35" fill="hold">
                            <p:stCondLst>
                              <p:cond delay="3700"/>
                            </p:stCondLst>
                            <p:childTnLst>
                              <p:par>
                                <p:cTn id="36" presetID="22" presetClass="entr" presetSubtype="1" fill="hold"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up)">
                                      <p:cBhvr>
                                        <p:cTn id="38" dur="500"/>
                                        <p:tgtEl>
                                          <p:spTgt spid="9"/>
                                        </p:tgtEl>
                                      </p:cBhvr>
                                    </p:animEffect>
                                  </p:childTnLst>
                                </p:cTn>
                              </p:par>
                            </p:childTnLst>
                          </p:cTn>
                        </p:par>
                        <p:par>
                          <p:cTn id="39" fill="hold">
                            <p:stCondLst>
                              <p:cond delay="42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700"/>
                            </p:stCondLst>
                            <p:childTnLst>
                              <p:par>
                                <p:cTn id="45" presetID="2" presetClass="entr" presetSubtype="2"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500" fill="hold"/>
                                        <p:tgtEl>
                                          <p:spTgt spid="20"/>
                                        </p:tgtEl>
                                        <p:attrNameLst>
                                          <p:attrName>ppt_x</p:attrName>
                                        </p:attrNameLst>
                                      </p:cBhvr>
                                      <p:tavLst>
                                        <p:tav tm="0">
                                          <p:val>
                                            <p:strVal val="1+#ppt_w/2"/>
                                          </p:val>
                                        </p:tav>
                                        <p:tav tm="100000">
                                          <p:val>
                                            <p:strVal val="#ppt_x"/>
                                          </p:val>
                                        </p:tav>
                                      </p:tavLst>
                                    </p:anim>
                                    <p:anim calcmode="lin" valueType="num">
                                      <p:cBhvr additive="base">
                                        <p:cTn id="48" dur="500" fill="hold"/>
                                        <p:tgtEl>
                                          <p:spTgt spid="20"/>
                                        </p:tgtEl>
                                        <p:attrNameLst>
                                          <p:attrName>ppt_y</p:attrName>
                                        </p:attrNameLst>
                                      </p:cBhvr>
                                      <p:tavLst>
                                        <p:tav tm="0">
                                          <p:val>
                                            <p:strVal val="#ppt_y"/>
                                          </p:val>
                                        </p:tav>
                                        <p:tav tm="100000">
                                          <p:val>
                                            <p:strVal val="#ppt_y"/>
                                          </p:val>
                                        </p:tav>
                                      </p:tavLst>
                                    </p:anim>
                                  </p:childTnLst>
                                </p:cTn>
                              </p:par>
                            </p:childTnLst>
                          </p:cTn>
                        </p:par>
                        <p:par>
                          <p:cTn id="49" fill="hold">
                            <p:stCondLst>
                              <p:cond delay="5200"/>
                            </p:stCondLst>
                            <p:childTnLst>
                              <p:par>
                                <p:cTn id="50" presetID="56" presetClass="entr" presetSubtype="0" fill="hold" grpId="0" nodeType="afterEffect">
                                  <p:stCondLst>
                                    <p:cond delay="0"/>
                                  </p:stCondLst>
                                  <p:iterate type="lt">
                                    <p:tmPct val="10000"/>
                                  </p:iterate>
                                  <p:childTnLst>
                                    <p:set>
                                      <p:cBhvr>
                                        <p:cTn id="51" dur="1" fill="hold">
                                          <p:stCondLst>
                                            <p:cond delay="0"/>
                                          </p:stCondLst>
                                        </p:cTn>
                                        <p:tgtEl>
                                          <p:spTgt spid="13"/>
                                        </p:tgtEl>
                                        <p:attrNameLst>
                                          <p:attrName>style.visibility</p:attrName>
                                        </p:attrNameLst>
                                      </p:cBhvr>
                                      <p:to>
                                        <p:strVal val="visible"/>
                                      </p:to>
                                    </p:set>
                                    <p:anim by="(-#ppt_w*2)" calcmode="lin" valueType="num">
                                      <p:cBhvr rctx="PPT">
                                        <p:cTn id="52" dur="500" autoRev="1" fill="hold">
                                          <p:stCondLst>
                                            <p:cond delay="0"/>
                                          </p:stCondLst>
                                        </p:cTn>
                                        <p:tgtEl>
                                          <p:spTgt spid="13"/>
                                        </p:tgtEl>
                                        <p:attrNameLst>
                                          <p:attrName>ppt_w</p:attrName>
                                        </p:attrNameLst>
                                      </p:cBhvr>
                                    </p:anim>
                                    <p:anim by="(#ppt_w*0.50)" calcmode="lin" valueType="num">
                                      <p:cBhvr>
                                        <p:cTn id="53" dur="500" decel="50000" autoRev="1" fill="hold">
                                          <p:stCondLst>
                                            <p:cond delay="0"/>
                                          </p:stCondLst>
                                        </p:cTn>
                                        <p:tgtEl>
                                          <p:spTgt spid="13"/>
                                        </p:tgtEl>
                                        <p:attrNameLst>
                                          <p:attrName>ppt_x</p:attrName>
                                        </p:attrNameLst>
                                      </p:cBhvr>
                                    </p:anim>
                                    <p:anim from="(-#ppt_h/2)" to="(#ppt_y)" calcmode="lin" valueType="num">
                                      <p:cBhvr>
                                        <p:cTn id="54" dur="1000" fill="hold">
                                          <p:stCondLst>
                                            <p:cond delay="0"/>
                                          </p:stCondLst>
                                        </p:cTn>
                                        <p:tgtEl>
                                          <p:spTgt spid="13"/>
                                        </p:tgtEl>
                                        <p:attrNameLst>
                                          <p:attrName>ppt_y</p:attrName>
                                        </p:attrNameLst>
                                      </p:cBhvr>
                                    </p:anim>
                                    <p:animRot by="21600000">
                                      <p:cBhvr>
                                        <p:cTn id="55" dur="1000" fill="hold">
                                          <p:stCondLst>
                                            <p:cond delay="0"/>
                                          </p:stCondLst>
                                        </p:cTn>
                                        <p:tgtEl>
                                          <p:spTgt spid="13"/>
                                        </p:tgtEl>
                                        <p:attrNameLst>
                                          <p:attrName>r</p:attrName>
                                        </p:attrNameLst>
                                      </p:cBhvr>
                                    </p:animRot>
                                  </p:childTnLst>
                                </p:cTn>
                              </p:par>
                            </p:childTnLst>
                          </p:cTn>
                        </p:par>
                        <p:par>
                          <p:cTn id="56" fill="hold">
                            <p:stCondLst>
                              <p:cond delay="6400"/>
                            </p:stCondLst>
                            <p:childTnLst>
                              <p:par>
                                <p:cTn id="57" presetID="22" presetClass="entr" presetSubtype="1" fill="hold" nodeType="after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wipe(up)">
                                      <p:cBhvr>
                                        <p:cTn id="59" dur="500"/>
                                        <p:tgtEl>
                                          <p:spTgt spid="12"/>
                                        </p:tgtEl>
                                      </p:cBhvr>
                                    </p:animEffect>
                                  </p:childTnLst>
                                </p:cTn>
                              </p:par>
                            </p:childTnLst>
                          </p:cTn>
                        </p:par>
                        <p:par>
                          <p:cTn id="60" fill="hold">
                            <p:stCondLst>
                              <p:cond delay="6900"/>
                            </p:stCondLst>
                            <p:childTnLst>
                              <p:par>
                                <p:cTn id="61" presetID="2" presetClass="entr" presetSubtype="2"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additive="base">
                                        <p:cTn id="63" dur="500" fill="hold"/>
                                        <p:tgtEl>
                                          <p:spTgt spid="11"/>
                                        </p:tgtEl>
                                        <p:attrNameLst>
                                          <p:attrName>ppt_x</p:attrName>
                                        </p:attrNameLst>
                                      </p:cBhvr>
                                      <p:tavLst>
                                        <p:tav tm="0">
                                          <p:val>
                                            <p:strVal val="1+#ppt_w/2"/>
                                          </p:val>
                                        </p:tav>
                                        <p:tav tm="100000">
                                          <p:val>
                                            <p:strVal val="#ppt_x"/>
                                          </p:val>
                                        </p:tav>
                                      </p:tavLst>
                                    </p:anim>
                                    <p:anim calcmode="lin" valueType="num">
                                      <p:cBhvr additive="base">
                                        <p:cTn id="64" dur="500" fill="hold"/>
                                        <p:tgtEl>
                                          <p:spTgt spid="11"/>
                                        </p:tgtEl>
                                        <p:attrNameLst>
                                          <p:attrName>ppt_y</p:attrName>
                                        </p:attrNameLst>
                                      </p:cBhvr>
                                      <p:tavLst>
                                        <p:tav tm="0">
                                          <p:val>
                                            <p:strVal val="#ppt_y"/>
                                          </p:val>
                                        </p:tav>
                                        <p:tav tm="100000">
                                          <p:val>
                                            <p:strVal val="#ppt_y"/>
                                          </p:val>
                                        </p:tav>
                                      </p:tavLst>
                                    </p:anim>
                                  </p:childTnLst>
                                </p:cTn>
                              </p:par>
                            </p:childTnLst>
                          </p:cTn>
                        </p:par>
                        <p:par>
                          <p:cTn id="65" fill="hold">
                            <p:stCondLst>
                              <p:cond delay="7400"/>
                            </p:stCondLst>
                            <p:childTnLst>
                              <p:par>
                                <p:cTn id="66" presetID="2" presetClass="entr" presetSubtype="2" fill="hold" grpId="0"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additive="base">
                                        <p:cTn id="68" dur="500" fill="hold"/>
                                        <p:tgtEl>
                                          <p:spTgt spid="21"/>
                                        </p:tgtEl>
                                        <p:attrNameLst>
                                          <p:attrName>ppt_x</p:attrName>
                                        </p:attrNameLst>
                                      </p:cBhvr>
                                      <p:tavLst>
                                        <p:tav tm="0">
                                          <p:val>
                                            <p:strVal val="1+#ppt_w/2"/>
                                          </p:val>
                                        </p:tav>
                                        <p:tav tm="100000">
                                          <p:val>
                                            <p:strVal val="#ppt_x"/>
                                          </p:val>
                                        </p:tav>
                                      </p:tavLst>
                                    </p:anim>
                                    <p:anim calcmode="lin" valueType="num">
                                      <p:cBhvr additive="base">
                                        <p:cTn id="69" dur="500" fill="hold"/>
                                        <p:tgtEl>
                                          <p:spTgt spid="21"/>
                                        </p:tgtEl>
                                        <p:attrNameLst>
                                          <p:attrName>ppt_y</p:attrName>
                                        </p:attrNameLst>
                                      </p:cBhvr>
                                      <p:tavLst>
                                        <p:tav tm="0">
                                          <p:val>
                                            <p:strVal val="#ppt_y"/>
                                          </p:val>
                                        </p:tav>
                                        <p:tav tm="100000">
                                          <p:val>
                                            <p:strVal val="#ppt_y"/>
                                          </p:val>
                                        </p:tav>
                                      </p:tavLst>
                                    </p:anim>
                                  </p:childTnLst>
                                </p:cTn>
                              </p:par>
                            </p:childTnLst>
                          </p:cTn>
                        </p:par>
                        <p:par>
                          <p:cTn id="70" fill="hold">
                            <p:stCondLst>
                              <p:cond delay="7900"/>
                            </p:stCondLst>
                            <p:childTnLst>
                              <p:par>
                                <p:cTn id="71" presetID="56" presetClass="entr" presetSubtype="0" fill="hold" grpId="0" nodeType="afterEffect">
                                  <p:stCondLst>
                                    <p:cond delay="0"/>
                                  </p:stCondLst>
                                  <p:iterate type="lt">
                                    <p:tmPct val="10000"/>
                                  </p:iterate>
                                  <p:childTnLst>
                                    <p:set>
                                      <p:cBhvr>
                                        <p:cTn id="72" dur="1" fill="hold">
                                          <p:stCondLst>
                                            <p:cond delay="0"/>
                                          </p:stCondLst>
                                        </p:cTn>
                                        <p:tgtEl>
                                          <p:spTgt spid="16"/>
                                        </p:tgtEl>
                                        <p:attrNameLst>
                                          <p:attrName>style.visibility</p:attrName>
                                        </p:attrNameLst>
                                      </p:cBhvr>
                                      <p:to>
                                        <p:strVal val="visible"/>
                                      </p:to>
                                    </p:set>
                                    <p:anim by="(-#ppt_w*2)" calcmode="lin" valueType="num">
                                      <p:cBhvr rctx="PPT">
                                        <p:cTn id="73" dur="500" autoRev="1" fill="hold">
                                          <p:stCondLst>
                                            <p:cond delay="0"/>
                                          </p:stCondLst>
                                        </p:cTn>
                                        <p:tgtEl>
                                          <p:spTgt spid="16"/>
                                        </p:tgtEl>
                                        <p:attrNameLst>
                                          <p:attrName>ppt_w</p:attrName>
                                        </p:attrNameLst>
                                      </p:cBhvr>
                                    </p:anim>
                                    <p:anim by="(#ppt_w*0.50)" calcmode="lin" valueType="num">
                                      <p:cBhvr>
                                        <p:cTn id="74" dur="500" decel="50000" autoRev="1" fill="hold">
                                          <p:stCondLst>
                                            <p:cond delay="0"/>
                                          </p:stCondLst>
                                        </p:cTn>
                                        <p:tgtEl>
                                          <p:spTgt spid="16"/>
                                        </p:tgtEl>
                                        <p:attrNameLst>
                                          <p:attrName>ppt_x</p:attrName>
                                        </p:attrNameLst>
                                      </p:cBhvr>
                                    </p:anim>
                                    <p:anim from="(-#ppt_h/2)" to="(#ppt_y)" calcmode="lin" valueType="num">
                                      <p:cBhvr>
                                        <p:cTn id="75" dur="1000" fill="hold">
                                          <p:stCondLst>
                                            <p:cond delay="0"/>
                                          </p:stCondLst>
                                        </p:cTn>
                                        <p:tgtEl>
                                          <p:spTgt spid="16"/>
                                        </p:tgtEl>
                                        <p:attrNameLst>
                                          <p:attrName>ppt_y</p:attrName>
                                        </p:attrNameLst>
                                      </p:cBhvr>
                                    </p:anim>
                                    <p:animRot by="21600000">
                                      <p:cBhvr>
                                        <p:cTn id="76" dur="1000" fill="hold">
                                          <p:stCondLst>
                                            <p:cond delay="0"/>
                                          </p:stCondLst>
                                        </p:cTn>
                                        <p:tgtEl>
                                          <p:spTgt spid="16"/>
                                        </p:tgtEl>
                                        <p:attrNameLst>
                                          <p:attrName>r</p:attrName>
                                        </p:attrNameLst>
                                      </p:cBhvr>
                                    </p:animRot>
                                  </p:childTnLst>
                                </p:cTn>
                              </p:par>
                            </p:childTnLst>
                          </p:cTn>
                        </p:par>
                        <p:par>
                          <p:cTn id="77" fill="hold">
                            <p:stCondLst>
                              <p:cond delay="9100"/>
                            </p:stCondLst>
                            <p:childTnLst>
                              <p:par>
                                <p:cTn id="78" presetID="22" presetClass="entr" presetSubtype="1"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Effect transition="in" filter="wipe(up)">
                                      <p:cBhvr>
                                        <p:cTn id="80" dur="500"/>
                                        <p:tgtEl>
                                          <p:spTgt spid="15"/>
                                        </p:tgtEl>
                                      </p:cBhvr>
                                    </p:animEffect>
                                  </p:childTnLst>
                                </p:cTn>
                              </p:par>
                            </p:childTnLst>
                          </p:cTn>
                        </p:par>
                        <p:par>
                          <p:cTn id="81" fill="hold">
                            <p:stCondLst>
                              <p:cond delay="9600"/>
                            </p:stCondLst>
                            <p:childTnLst>
                              <p:par>
                                <p:cTn id="82" presetID="2" presetClass="entr" presetSubtype="2"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fill="hold"/>
                                        <p:tgtEl>
                                          <p:spTgt spid="14"/>
                                        </p:tgtEl>
                                        <p:attrNameLst>
                                          <p:attrName>ppt_x</p:attrName>
                                        </p:attrNameLst>
                                      </p:cBhvr>
                                      <p:tavLst>
                                        <p:tav tm="0">
                                          <p:val>
                                            <p:strVal val="1+#ppt_w/2"/>
                                          </p:val>
                                        </p:tav>
                                        <p:tav tm="100000">
                                          <p:val>
                                            <p:strVal val="#ppt_x"/>
                                          </p:val>
                                        </p:tav>
                                      </p:tavLst>
                                    </p:anim>
                                    <p:anim calcmode="lin" valueType="num">
                                      <p:cBhvr additive="base">
                                        <p:cTn id="85" dur="500" fill="hold"/>
                                        <p:tgtEl>
                                          <p:spTgt spid="14"/>
                                        </p:tgtEl>
                                        <p:attrNameLst>
                                          <p:attrName>ppt_y</p:attrName>
                                        </p:attrNameLst>
                                      </p:cBhvr>
                                      <p:tavLst>
                                        <p:tav tm="0">
                                          <p:val>
                                            <p:strVal val="#ppt_y"/>
                                          </p:val>
                                        </p:tav>
                                        <p:tav tm="100000">
                                          <p:val>
                                            <p:strVal val="#ppt_y"/>
                                          </p:val>
                                        </p:tav>
                                      </p:tavLst>
                                    </p:anim>
                                  </p:childTnLst>
                                </p:cTn>
                              </p:par>
                            </p:childTnLst>
                          </p:cTn>
                        </p:par>
                        <p:par>
                          <p:cTn id="86" fill="hold">
                            <p:stCondLst>
                              <p:cond delay="10100"/>
                            </p:stCondLst>
                            <p:childTnLst>
                              <p:par>
                                <p:cTn id="87" presetID="2" presetClass="entr" presetSubtype="2"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1+#ppt_w/2"/>
                                          </p:val>
                                        </p:tav>
                                        <p:tav tm="100000">
                                          <p:val>
                                            <p:strVal val="#ppt_x"/>
                                          </p:val>
                                        </p:tav>
                                      </p:tavLst>
                                    </p:anim>
                                    <p:anim calcmode="lin" valueType="num">
                                      <p:cBhvr additive="base">
                                        <p:cTn id="90"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P spid="11" grpId="0"/>
      <p:bldP spid="13" grpId="0"/>
      <p:bldP spid="14" grpId="0"/>
      <p:bldP spid="16" grpId="0"/>
      <p:bldP spid="20" grpId="0"/>
      <p:bldP spid="21" grpId="0"/>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36091" y="2136943"/>
            <a:ext cx="5616000" cy="3496636"/>
            <a:chOff x="3853816" y="1425316"/>
            <a:chExt cx="4967226" cy="3092697"/>
          </a:xfrm>
        </p:grpSpPr>
        <p:grpSp>
          <p:nvGrpSpPr>
            <p:cNvPr id="3" name="Group 5"/>
            <p:cNvGrpSpPr/>
            <p:nvPr/>
          </p:nvGrpSpPr>
          <p:grpSpPr>
            <a:xfrm>
              <a:off x="3853816" y="1425316"/>
              <a:ext cx="4967226" cy="3092697"/>
              <a:chOff x="4332945" y="1178069"/>
              <a:chExt cx="7358473" cy="4494337"/>
            </a:xfrm>
          </p:grpSpPr>
          <p:sp>
            <p:nvSpPr>
              <p:cNvPr id="5" name="AutoShape 2"/>
              <p:cNvSpPr/>
              <p:nvPr/>
            </p:nvSpPr>
            <p:spPr bwMode="auto">
              <a:xfrm>
                <a:off x="4851841" y="1178069"/>
                <a:ext cx="6407150" cy="4279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53"/>
                    </a:moveTo>
                    <a:cubicBezTo>
                      <a:pt x="21600" y="21086"/>
                      <a:pt x="21251" y="21599"/>
                      <a:pt x="20820" y="21599"/>
                    </a:cubicBezTo>
                    <a:lnTo>
                      <a:pt x="779" y="21599"/>
                    </a:lnTo>
                    <a:cubicBezTo>
                      <a:pt x="348" y="21599"/>
                      <a:pt x="0" y="21086"/>
                      <a:pt x="0" y="20453"/>
                    </a:cubicBezTo>
                    <a:lnTo>
                      <a:pt x="0" y="1146"/>
                    </a:lnTo>
                    <a:cubicBezTo>
                      <a:pt x="0" y="513"/>
                      <a:pt x="348" y="0"/>
                      <a:pt x="779" y="0"/>
                    </a:cubicBezTo>
                    <a:lnTo>
                      <a:pt x="20820" y="0"/>
                    </a:lnTo>
                    <a:cubicBezTo>
                      <a:pt x="21251" y="0"/>
                      <a:pt x="21600" y="513"/>
                      <a:pt x="21600" y="1146"/>
                    </a:cubicBezTo>
                    <a:cubicBezTo>
                      <a:pt x="21600" y="1146"/>
                      <a:pt x="21600" y="20453"/>
                      <a:pt x="21600" y="20453"/>
                    </a:cubicBezTo>
                    <a:close/>
                  </a:path>
                </a:pathLst>
              </a:custGeom>
              <a:solidFill>
                <a:srgbClr val="484849"/>
              </a:solidFill>
              <a:ln w="38100" cap="flat" cmpd="sng">
                <a:solidFill>
                  <a:srgbClr val="6E6D6E"/>
                </a:solidFill>
                <a:prstDash val="solid"/>
                <a:miter lim="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25400" tIns="25400" rIns="25400" bIns="2540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a:defRPr/>
                </a:pPr>
                <a:endParaRPr lang="en-US" sz="1465">
                  <a:solidFill>
                    <a:srgbClr val="FFFFFF"/>
                  </a:solidFill>
                  <a:effectLst>
                    <a:outerShdw blurRad="38100" dist="38100" dir="2700000" algn="tl">
                      <a:srgbClr val="000000"/>
                    </a:outerShdw>
                  </a:effectLst>
                </a:endParaRPr>
              </a:p>
            </p:txBody>
          </p:sp>
          <p:sp>
            <p:nvSpPr>
              <p:cNvPr id="6" name="AutoShape 3"/>
              <p:cNvSpPr/>
              <p:nvPr/>
            </p:nvSpPr>
            <p:spPr bwMode="auto">
              <a:xfrm>
                <a:off x="4870891" y="1190769"/>
                <a:ext cx="5091907" cy="4279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599"/>
                    </a:moveTo>
                    <a:lnTo>
                      <a:pt x="980" y="21599"/>
                    </a:lnTo>
                    <a:cubicBezTo>
                      <a:pt x="438" y="21599"/>
                      <a:pt x="0" y="21086"/>
                      <a:pt x="0" y="20453"/>
                    </a:cubicBezTo>
                    <a:lnTo>
                      <a:pt x="0" y="1146"/>
                    </a:lnTo>
                    <a:cubicBezTo>
                      <a:pt x="0" y="513"/>
                      <a:pt x="438" y="0"/>
                      <a:pt x="980" y="0"/>
                    </a:cubicBezTo>
                    <a:lnTo>
                      <a:pt x="15217" y="0"/>
                    </a:lnTo>
                    <a:cubicBezTo>
                      <a:pt x="15217" y="0"/>
                      <a:pt x="21600" y="21599"/>
                      <a:pt x="21600" y="21599"/>
                    </a:cubicBezTo>
                    <a:close/>
                  </a:path>
                </a:pathLst>
              </a:custGeom>
              <a:solidFill>
                <a:srgbClr val="42424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5400" tIns="25400" rIns="25400" bIns="2540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a:defRPr/>
                </a:pPr>
                <a:endParaRPr lang="en-US" sz="1465">
                  <a:solidFill>
                    <a:srgbClr val="FFFFFF"/>
                  </a:solidFill>
                  <a:effectLst>
                    <a:outerShdw blurRad="38100" dist="38100" dir="2700000" algn="tl">
                      <a:srgbClr val="000000"/>
                    </a:outerShdw>
                  </a:effectLst>
                </a:endParaRPr>
              </a:p>
            </p:txBody>
          </p:sp>
          <p:sp>
            <p:nvSpPr>
              <p:cNvPr id="7" name="AutoShape 4"/>
              <p:cNvSpPr/>
              <p:nvPr/>
            </p:nvSpPr>
            <p:spPr bwMode="auto">
              <a:xfrm>
                <a:off x="8058591" y="1214928"/>
                <a:ext cx="108744" cy="107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794"/>
                    </a:moveTo>
                    <a:cubicBezTo>
                      <a:pt x="21600" y="16761"/>
                      <a:pt x="16755" y="21599"/>
                      <a:pt x="10791" y="21599"/>
                    </a:cubicBezTo>
                    <a:cubicBezTo>
                      <a:pt x="4831" y="21599"/>
                      <a:pt x="0" y="16761"/>
                      <a:pt x="0" y="10794"/>
                    </a:cubicBezTo>
                    <a:cubicBezTo>
                      <a:pt x="0" y="4832"/>
                      <a:pt x="4831" y="0"/>
                      <a:pt x="10791" y="0"/>
                    </a:cubicBezTo>
                    <a:cubicBezTo>
                      <a:pt x="16755" y="0"/>
                      <a:pt x="21600" y="4832"/>
                      <a:pt x="21600" y="10794"/>
                    </a:cubicBezTo>
                    <a:close/>
                  </a:path>
                </a:pathLst>
              </a:custGeom>
              <a:solidFill>
                <a:srgbClr val="232323"/>
              </a:solidFill>
              <a:ln w="12700" cap="flat" cmpd="sng">
                <a:solidFill>
                  <a:srgbClr val="232323"/>
                </a:solidFill>
                <a:prstDash val="solid"/>
                <a:miter lim="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25400" tIns="25400" rIns="25400" bIns="2540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a:defRPr/>
                </a:pPr>
                <a:endParaRPr lang="en-US" sz="1465">
                  <a:solidFill>
                    <a:srgbClr val="FFFFFF"/>
                  </a:solidFill>
                  <a:effectLst>
                    <a:outerShdw blurRad="38100" dist="38100" dir="2700000" algn="tl">
                      <a:srgbClr val="000000"/>
                    </a:outerShdw>
                  </a:effectLst>
                </a:endParaRPr>
              </a:p>
            </p:txBody>
          </p:sp>
          <p:sp>
            <p:nvSpPr>
              <p:cNvPr id="8" name="AutoShape 5"/>
              <p:cNvSpPr/>
              <p:nvPr/>
            </p:nvSpPr>
            <p:spPr bwMode="auto">
              <a:xfrm>
                <a:off x="5118541" y="1374919"/>
                <a:ext cx="5899150" cy="37504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599"/>
                    </a:moveTo>
                    <a:lnTo>
                      <a:pt x="0" y="21599"/>
                    </a:lnTo>
                    <a:lnTo>
                      <a:pt x="0" y="0"/>
                    </a:lnTo>
                    <a:lnTo>
                      <a:pt x="21599" y="0"/>
                    </a:lnTo>
                    <a:cubicBezTo>
                      <a:pt x="21599" y="0"/>
                      <a:pt x="21599" y="21599"/>
                      <a:pt x="21599" y="21599"/>
                    </a:cubicBezTo>
                    <a:close/>
                  </a:path>
                </a:pathLst>
              </a:custGeom>
              <a:solidFill>
                <a:srgbClr val="000000"/>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5400" tIns="25400" rIns="25400" bIns="2540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a:defRPr/>
                </a:pPr>
                <a:endParaRPr lang="en-US" sz="1465">
                  <a:solidFill>
                    <a:srgbClr val="FFFFFF"/>
                  </a:solidFill>
                  <a:effectLst>
                    <a:outerShdw blurRad="38100" dist="38100" dir="2700000" algn="tl">
                      <a:srgbClr val="DCDEE0"/>
                    </a:outerShdw>
                  </a:effectLst>
                </a:endParaRPr>
              </a:p>
            </p:txBody>
          </p:sp>
          <p:sp>
            <p:nvSpPr>
              <p:cNvPr id="9" name="AutoShape 6"/>
              <p:cNvSpPr/>
              <p:nvPr/>
            </p:nvSpPr>
            <p:spPr bwMode="auto">
              <a:xfrm>
                <a:off x="4332945" y="5430311"/>
                <a:ext cx="7358473" cy="242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999" y="0"/>
                    </a:moveTo>
                    <a:lnTo>
                      <a:pt x="20988" y="0"/>
                    </a:lnTo>
                    <a:lnTo>
                      <a:pt x="611" y="0"/>
                    </a:lnTo>
                    <a:lnTo>
                      <a:pt x="600" y="0"/>
                    </a:lnTo>
                    <a:cubicBezTo>
                      <a:pt x="268" y="0"/>
                      <a:pt x="0" y="4463"/>
                      <a:pt x="0" y="9970"/>
                    </a:cubicBezTo>
                    <a:lnTo>
                      <a:pt x="0" y="11632"/>
                    </a:lnTo>
                    <a:cubicBezTo>
                      <a:pt x="0" y="17137"/>
                      <a:pt x="268" y="21599"/>
                      <a:pt x="600" y="21599"/>
                    </a:cubicBezTo>
                    <a:lnTo>
                      <a:pt x="611" y="21599"/>
                    </a:lnTo>
                    <a:lnTo>
                      <a:pt x="20988" y="21599"/>
                    </a:lnTo>
                    <a:lnTo>
                      <a:pt x="20999" y="21599"/>
                    </a:lnTo>
                    <a:cubicBezTo>
                      <a:pt x="21331" y="21599"/>
                      <a:pt x="21600" y="17137"/>
                      <a:pt x="21600" y="11632"/>
                    </a:cubicBezTo>
                    <a:lnTo>
                      <a:pt x="21600" y="9970"/>
                    </a:lnTo>
                    <a:cubicBezTo>
                      <a:pt x="21600" y="4463"/>
                      <a:pt x="21331" y="0"/>
                      <a:pt x="20999" y="0"/>
                    </a:cubicBezTo>
                    <a:close/>
                  </a:path>
                </a:pathLst>
              </a:custGeom>
              <a:solidFill>
                <a:schemeClr val="tx1">
                  <a:lumMod val="50000"/>
                  <a:lumOff val="50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5400" tIns="25400" rIns="25400" bIns="2540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a:defRPr/>
                </a:pPr>
                <a:endParaRPr lang="en-US" sz="1465">
                  <a:solidFill>
                    <a:srgbClr val="FFFFFF"/>
                  </a:solidFill>
                  <a:effectLst>
                    <a:outerShdw blurRad="38100" dist="38100" dir="2700000" algn="tl">
                      <a:srgbClr val="000000"/>
                    </a:outerShdw>
                  </a:effectLst>
                </a:endParaRPr>
              </a:p>
            </p:txBody>
          </p:sp>
          <p:sp>
            <p:nvSpPr>
              <p:cNvPr id="10" name="AutoShape 7"/>
              <p:cNvSpPr/>
              <p:nvPr/>
            </p:nvSpPr>
            <p:spPr bwMode="auto">
              <a:xfrm>
                <a:off x="4332945" y="5430311"/>
                <a:ext cx="7358473" cy="1301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ubicBezTo>
                      <a:pt x="0" y="21599"/>
                      <a:pt x="0" y="0"/>
                      <a:pt x="0" y="0"/>
                    </a:cubicBezTo>
                    <a:close/>
                  </a:path>
                </a:pathLst>
              </a:custGeom>
              <a:solidFill>
                <a:schemeClr val="bg1">
                  <a:lumMod val="7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5400" tIns="25400" rIns="25400" bIns="2540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a:defRPr/>
                </a:pPr>
                <a:endParaRPr lang="en-US" sz="1465">
                  <a:solidFill>
                    <a:srgbClr val="FFFFFF"/>
                  </a:solidFill>
                  <a:effectLst>
                    <a:outerShdw blurRad="38100" dist="38100" dir="2700000" algn="tl">
                      <a:srgbClr val="000000"/>
                    </a:outerShdw>
                  </a:effectLst>
                </a:endParaRPr>
              </a:p>
            </p:txBody>
          </p:sp>
        </p:grpSp>
        <p:sp>
          <p:nvSpPr>
            <p:cNvPr id="4" name="矩形 29"/>
            <p:cNvSpPr>
              <a:spLocks noChangeAspect="1" noChangeArrowheads="1"/>
            </p:cNvSpPr>
            <p:nvPr/>
          </p:nvSpPr>
          <p:spPr bwMode="auto">
            <a:xfrm>
              <a:off x="4384120" y="1554754"/>
              <a:ext cx="3982133" cy="2586839"/>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sz="3200">
                <a:solidFill>
                  <a:srgbClr val="FFFFFF"/>
                </a:solidFill>
                <a:latin typeface="微软雅黑" panose="020B0503020204020204" charset="-122"/>
                <a:ea typeface="微软雅黑" panose="020B0503020204020204" charset="-122"/>
                <a:sym typeface="微软雅黑" panose="020B0503020204020204" charset="-122"/>
              </a:endParaRPr>
            </a:p>
          </p:txBody>
        </p:sp>
      </p:grpSp>
      <p:sp>
        <p:nvSpPr>
          <p:cNvPr id="11" name="TextBox 33"/>
          <p:cNvSpPr txBox="1"/>
          <p:nvPr/>
        </p:nvSpPr>
        <p:spPr>
          <a:xfrm>
            <a:off x="7475620" y="1892468"/>
            <a:ext cx="3706409" cy="1035989"/>
          </a:xfrm>
          <a:prstGeom prst="rect">
            <a:avLst/>
          </a:prstGeom>
          <a:noFill/>
        </p:spPr>
        <p:txBody>
          <a:bodyPr wrap="square" rtlCol="0">
            <a:spAutoFit/>
          </a:bodyPr>
          <a:lstStyle/>
          <a:p>
            <a:r>
              <a:rPr lang="zh-CN" altLang="en-US" sz="2135" b="1" dirty="0">
                <a:solidFill>
                  <a:schemeClr val="tx1">
                    <a:lumMod val="75000"/>
                    <a:lumOff val="25000"/>
                  </a:schemeClr>
                </a:solidFill>
                <a:cs typeface="+mn-ea"/>
                <a:sym typeface="+mn-lt"/>
              </a:rPr>
              <a:t>点击添加标题</a:t>
            </a:r>
            <a:endParaRPr lang="en-US" altLang="zh-CN" sz="2135" b="1" dirty="0">
              <a:solidFill>
                <a:schemeClr val="tx1">
                  <a:lumMod val="75000"/>
                  <a:lumOff val="25000"/>
                </a:schemeClr>
              </a:solidFill>
              <a:cs typeface="+mn-ea"/>
              <a:sym typeface="+mn-lt"/>
            </a:endParaRPr>
          </a:p>
          <a:p>
            <a:pPr lvl="0">
              <a:lnSpc>
                <a:spcPct val="150000"/>
              </a:lnSpc>
            </a:pPr>
            <a:r>
              <a:rPr lang="zh-CN" altLang="en-US" sz="1335" dirty="0">
                <a:solidFill>
                  <a:prstClr val="black"/>
                </a:solidFill>
                <a:cs typeface="+mn-ea"/>
                <a:sym typeface="+mn-lt"/>
              </a:rPr>
              <a:t>您的内容打在这里，或者通过复制您的文本后，在此框中选择粘贴，并选择只保留文字。</a:t>
            </a:r>
          </a:p>
        </p:txBody>
      </p:sp>
      <p:sp>
        <p:nvSpPr>
          <p:cNvPr id="12" name="TextBox 34"/>
          <p:cNvSpPr txBox="1"/>
          <p:nvPr/>
        </p:nvSpPr>
        <p:spPr>
          <a:xfrm>
            <a:off x="7478165" y="3350848"/>
            <a:ext cx="3706409" cy="1035989"/>
          </a:xfrm>
          <a:prstGeom prst="rect">
            <a:avLst/>
          </a:prstGeom>
          <a:noFill/>
        </p:spPr>
        <p:txBody>
          <a:bodyPr wrap="square" rtlCol="0">
            <a:spAutoFit/>
          </a:bodyPr>
          <a:lstStyle/>
          <a:p>
            <a:r>
              <a:rPr lang="zh-CN" altLang="en-US" sz="2135" b="1" dirty="0">
                <a:solidFill>
                  <a:schemeClr val="tx1">
                    <a:lumMod val="75000"/>
                    <a:lumOff val="25000"/>
                  </a:schemeClr>
                </a:solidFill>
                <a:cs typeface="+mn-ea"/>
                <a:sym typeface="+mn-lt"/>
              </a:rPr>
              <a:t>点击添加标题</a:t>
            </a:r>
            <a:endParaRPr lang="en-US" altLang="zh-CN" sz="2135" b="1" dirty="0">
              <a:solidFill>
                <a:schemeClr val="tx1">
                  <a:lumMod val="75000"/>
                  <a:lumOff val="25000"/>
                </a:schemeClr>
              </a:solidFill>
              <a:cs typeface="+mn-ea"/>
              <a:sym typeface="+mn-lt"/>
            </a:endParaRPr>
          </a:p>
          <a:p>
            <a:pPr lvl="0">
              <a:lnSpc>
                <a:spcPct val="150000"/>
              </a:lnSpc>
            </a:pPr>
            <a:r>
              <a:rPr lang="zh-CN" altLang="en-US" sz="1335" dirty="0">
                <a:solidFill>
                  <a:prstClr val="black"/>
                </a:solidFill>
                <a:cs typeface="+mn-ea"/>
                <a:sym typeface="+mn-lt"/>
              </a:rPr>
              <a:t>您的内容打在这里，或者通过复制您的文本后，在此框中选择粘贴，并选择只保留文字。</a:t>
            </a:r>
          </a:p>
        </p:txBody>
      </p:sp>
      <p:sp>
        <p:nvSpPr>
          <p:cNvPr id="13" name="TextBox 35"/>
          <p:cNvSpPr txBox="1"/>
          <p:nvPr/>
        </p:nvSpPr>
        <p:spPr>
          <a:xfrm>
            <a:off x="7478165" y="4762313"/>
            <a:ext cx="3706409" cy="1035989"/>
          </a:xfrm>
          <a:prstGeom prst="rect">
            <a:avLst/>
          </a:prstGeom>
          <a:noFill/>
        </p:spPr>
        <p:txBody>
          <a:bodyPr wrap="square" rtlCol="0">
            <a:spAutoFit/>
          </a:bodyPr>
          <a:lstStyle/>
          <a:p>
            <a:r>
              <a:rPr lang="zh-CN" altLang="en-US" sz="2135" b="1" dirty="0">
                <a:solidFill>
                  <a:schemeClr val="tx1">
                    <a:lumMod val="75000"/>
                    <a:lumOff val="25000"/>
                  </a:schemeClr>
                </a:solidFill>
                <a:cs typeface="+mn-ea"/>
                <a:sym typeface="+mn-lt"/>
              </a:rPr>
              <a:t>点击添加标题</a:t>
            </a:r>
          </a:p>
          <a:p>
            <a:pPr lvl="0">
              <a:lnSpc>
                <a:spcPct val="150000"/>
              </a:lnSpc>
            </a:pPr>
            <a:r>
              <a:rPr lang="zh-CN" altLang="en-US" sz="1335" dirty="0">
                <a:solidFill>
                  <a:prstClr val="black"/>
                </a:solidFill>
                <a:cs typeface="+mn-ea"/>
                <a:sym typeface="+mn-lt"/>
              </a:rPr>
              <a:t>您的内容打在这里，或者通过复制您的文本后，在此框中选择粘贴，并选择只保留文字。</a:t>
            </a:r>
          </a:p>
        </p:txBody>
      </p:sp>
      <p:cxnSp>
        <p:nvCxnSpPr>
          <p:cNvPr id="14" name="直接连接符 13"/>
          <p:cNvCxnSpPr/>
          <p:nvPr/>
        </p:nvCxnSpPr>
        <p:spPr>
          <a:xfrm>
            <a:off x="6566952" y="3029557"/>
            <a:ext cx="4425573" cy="0"/>
          </a:xfrm>
          <a:prstGeom prst="line">
            <a:avLst/>
          </a:prstGeom>
          <a:noFill/>
          <a:ln w="9525" cap="flat" cmpd="sng" algn="ctr">
            <a:solidFill>
              <a:schemeClr val="tx1">
                <a:lumMod val="50000"/>
                <a:lumOff val="50000"/>
              </a:schemeClr>
            </a:solidFill>
            <a:prstDash val="dash"/>
          </a:ln>
          <a:effectLst/>
        </p:spPr>
      </p:cxnSp>
      <p:cxnSp>
        <p:nvCxnSpPr>
          <p:cNvPr id="15" name="直接连接符 14"/>
          <p:cNvCxnSpPr/>
          <p:nvPr/>
        </p:nvCxnSpPr>
        <p:spPr>
          <a:xfrm>
            <a:off x="6566179" y="4569139"/>
            <a:ext cx="4426388" cy="0"/>
          </a:xfrm>
          <a:prstGeom prst="line">
            <a:avLst/>
          </a:prstGeom>
          <a:noFill/>
          <a:ln w="9525" cap="flat" cmpd="sng" algn="ctr">
            <a:solidFill>
              <a:schemeClr val="tx1">
                <a:lumMod val="50000"/>
                <a:lumOff val="50000"/>
              </a:schemeClr>
            </a:solidFill>
            <a:prstDash val="dash"/>
          </a:ln>
          <a:effectLst/>
        </p:spPr>
      </p:cxnSp>
      <p:grpSp>
        <p:nvGrpSpPr>
          <p:cNvPr id="16" name="组合 15"/>
          <p:cNvGrpSpPr>
            <a:grpSpLocks noChangeAspect="1"/>
          </p:cNvGrpSpPr>
          <p:nvPr/>
        </p:nvGrpSpPr>
        <p:grpSpPr>
          <a:xfrm>
            <a:off x="6607298" y="2039128"/>
            <a:ext cx="789169" cy="789169"/>
            <a:chOff x="4572074" y="339574"/>
            <a:chExt cx="455290" cy="455290"/>
          </a:xfrm>
        </p:grpSpPr>
        <p:sp>
          <p:nvSpPr>
            <p:cNvPr id="17" name="椭圆 16"/>
            <p:cNvSpPr/>
            <p:nvPr/>
          </p:nvSpPr>
          <p:spPr>
            <a:xfrm>
              <a:off x="4572074" y="339574"/>
              <a:ext cx="455290" cy="45529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tx1">
                    <a:lumMod val="65000"/>
                    <a:lumOff val="35000"/>
                  </a:schemeClr>
                </a:solidFill>
                <a:cs typeface="+mn-ea"/>
                <a:sym typeface="+mn-lt"/>
              </a:endParaRPr>
            </a:p>
          </p:txBody>
        </p:sp>
        <p:sp>
          <p:nvSpPr>
            <p:cNvPr id="18" name="Freeform 70"/>
            <p:cNvSpPr>
              <a:spLocks noChangeAspect="1" noEditPoints="1"/>
            </p:cNvSpPr>
            <p:nvPr/>
          </p:nvSpPr>
          <p:spPr bwMode="auto">
            <a:xfrm>
              <a:off x="4691154" y="437294"/>
              <a:ext cx="217130" cy="259850"/>
            </a:xfrm>
            <a:custGeom>
              <a:avLst/>
              <a:gdLst>
                <a:gd name="T0" fmla="*/ 346 w 346"/>
                <a:gd name="T1" fmla="*/ 77 h 414"/>
                <a:gd name="T2" fmla="*/ 345 w 346"/>
                <a:gd name="T3" fmla="*/ 75 h 414"/>
                <a:gd name="T4" fmla="*/ 345 w 346"/>
                <a:gd name="T5" fmla="*/ 74 h 414"/>
                <a:gd name="T6" fmla="*/ 343 w 346"/>
                <a:gd name="T7" fmla="*/ 72 h 414"/>
                <a:gd name="T8" fmla="*/ 273 w 346"/>
                <a:gd name="T9" fmla="*/ 2 h 414"/>
                <a:gd name="T10" fmla="*/ 271 w 346"/>
                <a:gd name="T11" fmla="*/ 0 h 414"/>
                <a:gd name="T12" fmla="*/ 270 w 346"/>
                <a:gd name="T13" fmla="*/ 0 h 414"/>
                <a:gd name="T14" fmla="*/ 268 w 346"/>
                <a:gd name="T15" fmla="*/ 0 h 414"/>
                <a:gd name="T16" fmla="*/ 268 w 346"/>
                <a:gd name="T17" fmla="*/ 0 h 414"/>
                <a:gd name="T18" fmla="*/ 7 w 346"/>
                <a:gd name="T19" fmla="*/ 0 h 414"/>
                <a:gd name="T20" fmla="*/ 0 w 346"/>
                <a:gd name="T21" fmla="*/ 7 h 414"/>
                <a:gd name="T22" fmla="*/ 0 w 346"/>
                <a:gd name="T23" fmla="*/ 407 h 414"/>
                <a:gd name="T24" fmla="*/ 7 w 346"/>
                <a:gd name="T25" fmla="*/ 414 h 414"/>
                <a:gd name="T26" fmla="*/ 338 w 346"/>
                <a:gd name="T27" fmla="*/ 414 h 414"/>
                <a:gd name="T28" fmla="*/ 346 w 346"/>
                <a:gd name="T29" fmla="*/ 407 h 414"/>
                <a:gd name="T30" fmla="*/ 346 w 346"/>
                <a:gd name="T31" fmla="*/ 77 h 414"/>
                <a:gd name="T32" fmla="*/ 346 w 346"/>
                <a:gd name="T33" fmla="*/ 77 h 414"/>
                <a:gd name="T34" fmla="*/ 275 w 346"/>
                <a:gd name="T35" fmla="*/ 25 h 414"/>
                <a:gd name="T36" fmla="*/ 320 w 346"/>
                <a:gd name="T37" fmla="*/ 70 h 414"/>
                <a:gd name="T38" fmla="*/ 275 w 346"/>
                <a:gd name="T39" fmla="*/ 70 h 414"/>
                <a:gd name="T40" fmla="*/ 275 w 346"/>
                <a:gd name="T41" fmla="*/ 25 h 414"/>
                <a:gd name="T42" fmla="*/ 14 w 346"/>
                <a:gd name="T43" fmla="*/ 400 h 414"/>
                <a:gd name="T44" fmla="*/ 14 w 346"/>
                <a:gd name="T45" fmla="*/ 14 h 414"/>
                <a:gd name="T46" fmla="*/ 260 w 346"/>
                <a:gd name="T47" fmla="*/ 14 h 414"/>
                <a:gd name="T48" fmla="*/ 260 w 346"/>
                <a:gd name="T49" fmla="*/ 77 h 414"/>
                <a:gd name="T50" fmla="*/ 268 w 346"/>
                <a:gd name="T51" fmla="*/ 85 h 414"/>
                <a:gd name="T52" fmla="*/ 331 w 346"/>
                <a:gd name="T53" fmla="*/ 85 h 414"/>
                <a:gd name="T54" fmla="*/ 331 w 346"/>
                <a:gd name="T55" fmla="*/ 400 h 414"/>
                <a:gd name="T56" fmla="*/ 14 w 346"/>
                <a:gd name="T57" fmla="*/ 40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 h="414">
                  <a:moveTo>
                    <a:pt x="346" y="77"/>
                  </a:moveTo>
                  <a:cubicBezTo>
                    <a:pt x="345" y="76"/>
                    <a:pt x="345" y="76"/>
                    <a:pt x="345" y="75"/>
                  </a:cubicBezTo>
                  <a:cubicBezTo>
                    <a:pt x="345" y="75"/>
                    <a:pt x="345" y="75"/>
                    <a:pt x="345" y="74"/>
                  </a:cubicBezTo>
                  <a:cubicBezTo>
                    <a:pt x="345" y="74"/>
                    <a:pt x="344" y="73"/>
                    <a:pt x="343" y="72"/>
                  </a:cubicBezTo>
                  <a:cubicBezTo>
                    <a:pt x="273" y="2"/>
                    <a:pt x="273" y="2"/>
                    <a:pt x="273" y="2"/>
                  </a:cubicBezTo>
                  <a:cubicBezTo>
                    <a:pt x="272" y="1"/>
                    <a:pt x="272" y="1"/>
                    <a:pt x="271" y="0"/>
                  </a:cubicBezTo>
                  <a:cubicBezTo>
                    <a:pt x="271" y="0"/>
                    <a:pt x="270" y="0"/>
                    <a:pt x="270" y="0"/>
                  </a:cubicBezTo>
                  <a:cubicBezTo>
                    <a:pt x="270" y="0"/>
                    <a:pt x="269" y="0"/>
                    <a:pt x="268" y="0"/>
                  </a:cubicBezTo>
                  <a:cubicBezTo>
                    <a:pt x="268" y="0"/>
                    <a:pt x="268" y="0"/>
                    <a:pt x="268" y="0"/>
                  </a:cubicBezTo>
                  <a:cubicBezTo>
                    <a:pt x="7" y="0"/>
                    <a:pt x="7" y="0"/>
                    <a:pt x="7" y="0"/>
                  </a:cubicBezTo>
                  <a:cubicBezTo>
                    <a:pt x="3" y="0"/>
                    <a:pt x="0" y="3"/>
                    <a:pt x="0" y="7"/>
                  </a:cubicBezTo>
                  <a:cubicBezTo>
                    <a:pt x="0" y="407"/>
                    <a:pt x="0" y="407"/>
                    <a:pt x="0" y="407"/>
                  </a:cubicBezTo>
                  <a:cubicBezTo>
                    <a:pt x="0" y="411"/>
                    <a:pt x="3" y="414"/>
                    <a:pt x="7" y="414"/>
                  </a:cubicBezTo>
                  <a:cubicBezTo>
                    <a:pt x="338" y="414"/>
                    <a:pt x="338" y="414"/>
                    <a:pt x="338" y="414"/>
                  </a:cubicBezTo>
                  <a:cubicBezTo>
                    <a:pt x="342" y="414"/>
                    <a:pt x="346" y="411"/>
                    <a:pt x="346" y="407"/>
                  </a:cubicBezTo>
                  <a:cubicBezTo>
                    <a:pt x="346" y="77"/>
                    <a:pt x="346" y="77"/>
                    <a:pt x="346" y="77"/>
                  </a:cubicBezTo>
                  <a:cubicBezTo>
                    <a:pt x="346" y="77"/>
                    <a:pt x="346" y="77"/>
                    <a:pt x="346" y="77"/>
                  </a:cubicBezTo>
                  <a:close/>
                  <a:moveTo>
                    <a:pt x="275" y="25"/>
                  </a:moveTo>
                  <a:cubicBezTo>
                    <a:pt x="320" y="70"/>
                    <a:pt x="320" y="70"/>
                    <a:pt x="320" y="70"/>
                  </a:cubicBezTo>
                  <a:cubicBezTo>
                    <a:pt x="275" y="70"/>
                    <a:pt x="275" y="70"/>
                    <a:pt x="275" y="70"/>
                  </a:cubicBezTo>
                  <a:lnTo>
                    <a:pt x="275" y="25"/>
                  </a:lnTo>
                  <a:close/>
                  <a:moveTo>
                    <a:pt x="14" y="400"/>
                  </a:moveTo>
                  <a:cubicBezTo>
                    <a:pt x="14" y="14"/>
                    <a:pt x="14" y="14"/>
                    <a:pt x="14" y="14"/>
                  </a:cubicBezTo>
                  <a:cubicBezTo>
                    <a:pt x="260" y="14"/>
                    <a:pt x="260" y="14"/>
                    <a:pt x="260" y="14"/>
                  </a:cubicBezTo>
                  <a:cubicBezTo>
                    <a:pt x="260" y="77"/>
                    <a:pt x="260" y="77"/>
                    <a:pt x="260" y="77"/>
                  </a:cubicBezTo>
                  <a:cubicBezTo>
                    <a:pt x="260" y="81"/>
                    <a:pt x="264" y="85"/>
                    <a:pt x="268" y="85"/>
                  </a:cubicBezTo>
                  <a:cubicBezTo>
                    <a:pt x="331" y="85"/>
                    <a:pt x="331" y="85"/>
                    <a:pt x="331" y="85"/>
                  </a:cubicBezTo>
                  <a:cubicBezTo>
                    <a:pt x="331" y="400"/>
                    <a:pt x="331" y="400"/>
                    <a:pt x="331" y="400"/>
                  </a:cubicBezTo>
                  <a:lnTo>
                    <a:pt x="14" y="400"/>
                  </a:lnTo>
                  <a:close/>
                </a:path>
              </a:pathLst>
            </a:custGeom>
            <a:solidFill>
              <a:srgbClr val="FFFFFF"/>
            </a:solidFill>
            <a:ln>
              <a:noFill/>
            </a:ln>
          </p:spPr>
          <p:txBody>
            <a:bodyPr vert="horz" wrap="square" lIns="91428" tIns="45715" rIns="91428" bIns="45715" numCol="1" anchor="t" anchorCtr="0" compatLnSpc="1"/>
            <a:lstStyle/>
            <a:p>
              <a:endParaRPr lang="en-US" sz="3200">
                <a:cs typeface="+mn-ea"/>
                <a:sym typeface="+mn-lt"/>
              </a:endParaRPr>
            </a:p>
          </p:txBody>
        </p:sp>
      </p:grpSp>
      <p:grpSp>
        <p:nvGrpSpPr>
          <p:cNvPr id="19" name="组合 18"/>
          <p:cNvGrpSpPr>
            <a:grpSpLocks noChangeAspect="1"/>
          </p:cNvGrpSpPr>
          <p:nvPr/>
        </p:nvGrpSpPr>
        <p:grpSpPr>
          <a:xfrm>
            <a:off x="6627869" y="3446918"/>
            <a:ext cx="789169" cy="789169"/>
            <a:chOff x="5490534" y="379782"/>
            <a:chExt cx="455290" cy="455290"/>
          </a:xfrm>
        </p:grpSpPr>
        <p:sp>
          <p:nvSpPr>
            <p:cNvPr id="20" name="椭圆 19"/>
            <p:cNvSpPr/>
            <p:nvPr/>
          </p:nvSpPr>
          <p:spPr>
            <a:xfrm>
              <a:off x="5490534" y="379782"/>
              <a:ext cx="455290" cy="45529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tx1">
                    <a:lumMod val="65000"/>
                    <a:lumOff val="35000"/>
                  </a:schemeClr>
                </a:solidFill>
                <a:cs typeface="+mn-ea"/>
                <a:sym typeface="+mn-lt"/>
              </a:endParaRPr>
            </a:p>
          </p:txBody>
        </p:sp>
        <p:sp>
          <p:nvSpPr>
            <p:cNvPr id="21" name="Freeform 72"/>
            <p:cNvSpPr>
              <a:spLocks noChangeAspect="1" noEditPoints="1"/>
            </p:cNvSpPr>
            <p:nvPr/>
          </p:nvSpPr>
          <p:spPr bwMode="auto">
            <a:xfrm>
              <a:off x="5584449" y="473457"/>
              <a:ext cx="267461" cy="267941"/>
            </a:xfrm>
            <a:custGeom>
              <a:avLst/>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FFFFFF"/>
            </a:solidFill>
            <a:ln>
              <a:noFill/>
            </a:ln>
          </p:spPr>
          <p:txBody>
            <a:bodyPr vert="horz" wrap="square" lIns="91428" tIns="45715" rIns="91428" bIns="45715" numCol="1" anchor="t" anchorCtr="0" compatLnSpc="1"/>
            <a:lstStyle/>
            <a:p>
              <a:endParaRPr lang="en-US" sz="3200">
                <a:cs typeface="+mn-ea"/>
                <a:sym typeface="+mn-lt"/>
              </a:endParaRPr>
            </a:p>
          </p:txBody>
        </p:sp>
      </p:grpSp>
      <p:grpSp>
        <p:nvGrpSpPr>
          <p:cNvPr id="22" name="组合 21"/>
          <p:cNvGrpSpPr>
            <a:grpSpLocks noChangeAspect="1"/>
          </p:cNvGrpSpPr>
          <p:nvPr/>
        </p:nvGrpSpPr>
        <p:grpSpPr>
          <a:xfrm>
            <a:off x="6651545" y="4830458"/>
            <a:ext cx="789169" cy="789169"/>
            <a:chOff x="6588298" y="406369"/>
            <a:chExt cx="455290" cy="455290"/>
          </a:xfrm>
        </p:grpSpPr>
        <p:sp>
          <p:nvSpPr>
            <p:cNvPr id="23" name="椭圆 22"/>
            <p:cNvSpPr/>
            <p:nvPr/>
          </p:nvSpPr>
          <p:spPr>
            <a:xfrm>
              <a:off x="6588298" y="406369"/>
              <a:ext cx="455290" cy="45529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tx1">
                    <a:lumMod val="65000"/>
                    <a:lumOff val="35000"/>
                  </a:schemeClr>
                </a:solidFill>
                <a:cs typeface="+mn-ea"/>
                <a:sym typeface="+mn-lt"/>
              </a:endParaRPr>
            </a:p>
          </p:txBody>
        </p:sp>
        <p:sp>
          <p:nvSpPr>
            <p:cNvPr id="24" name="Freeform 13"/>
            <p:cNvSpPr>
              <a:spLocks noChangeAspect="1" noEditPoints="1"/>
            </p:cNvSpPr>
            <p:nvPr/>
          </p:nvSpPr>
          <p:spPr bwMode="auto">
            <a:xfrm>
              <a:off x="6732824" y="480804"/>
              <a:ext cx="166237" cy="306419"/>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FFFFFF"/>
            </a:solidFill>
            <a:ln>
              <a:noFill/>
            </a:ln>
          </p:spPr>
          <p:txBody>
            <a:bodyPr vert="horz" wrap="square" lIns="91428" tIns="45715" rIns="91428" bIns="45715" numCol="1" anchor="t" anchorCtr="0" compatLnSpc="1"/>
            <a:lstStyle/>
            <a:p>
              <a:endParaRPr lang="en-US" sz="3200">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2" presetClass="entr" presetSubtype="8" fill="hold" nodeType="with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par>
                                <p:cTn id="12" presetID="10" presetClass="entr" presetSubtype="0" fill="hold" nodeType="withEffect">
                                  <p:stCondLst>
                                    <p:cond delay="50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grpId="0" nodeType="withEffect">
                                  <p:stCondLst>
                                    <p:cond delay="100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22" presetClass="entr" presetSubtype="8" fill="hold" nodeType="withEffect">
                                  <p:stCondLst>
                                    <p:cond delay="100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par>
                                <p:cTn id="24" presetID="10" presetClass="entr" presetSubtype="0" fill="hold" nodeType="withEffect">
                                  <p:stCondLst>
                                    <p:cond delay="100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10" presetClass="entr" presetSubtype="0" fill="hold" grpId="0" nodeType="withEffect">
                                  <p:stCondLst>
                                    <p:cond delay="150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nodeType="withEffect">
                                  <p:stCondLst>
                                    <p:cond delay="150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914123" y="1367391"/>
            <a:ext cx="10394547" cy="2864736"/>
          </a:xfrm>
          <a:prstGeom prst="rect">
            <a:avLst/>
          </a:prstGeom>
          <a:blipFill dpi="0" rotWithShape="1">
            <a:blip r:embed="rId3" cstate="email"/>
            <a:srcRect/>
            <a:stretch>
              <a:fillRect/>
            </a:stretch>
          </a:blipFill>
          <a:ln w="9525">
            <a:noFill/>
            <a:bevel/>
          </a:ln>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518C"/>
              </a:solidFill>
              <a:ea typeface="宋体" panose="02010600030101010101" pitchFamily="2" charset="-122"/>
            </a:endParaRPr>
          </a:p>
        </p:txBody>
      </p:sp>
      <p:sp>
        <p:nvSpPr>
          <p:cNvPr id="3" name="单圆角矩形 4"/>
          <p:cNvSpPr/>
          <p:nvPr/>
        </p:nvSpPr>
        <p:spPr bwMode="auto">
          <a:xfrm>
            <a:off x="914123" y="4344856"/>
            <a:ext cx="3390733" cy="2060477"/>
          </a:xfrm>
          <a:custGeom>
            <a:avLst/>
            <a:gdLst>
              <a:gd name="T0" fmla="*/ 0 w 3486972"/>
              <a:gd name="T1" fmla="*/ 0 h 2329590"/>
              <a:gd name="T2" fmla="*/ 3246003 w 3486972"/>
              <a:gd name="T3" fmla="*/ 0 h 2329590"/>
              <a:gd name="T4" fmla="*/ 3486150 w 3486972"/>
              <a:gd name="T5" fmla="*/ 240293 h 2329590"/>
              <a:gd name="T6" fmla="*/ 3486150 w 3486972"/>
              <a:gd name="T7" fmla="*/ 2330450 h 2329590"/>
              <a:gd name="T8" fmla="*/ 0 w 3486972"/>
              <a:gd name="T9" fmla="*/ 2330450 h 2329590"/>
              <a:gd name="T10" fmla="*/ 0 w 3486972"/>
              <a:gd name="T11" fmla="*/ 0 h 23295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86972" h="2329590">
                <a:moveTo>
                  <a:pt x="0" y="0"/>
                </a:moveTo>
                <a:lnTo>
                  <a:pt x="3246768" y="0"/>
                </a:lnTo>
                <a:cubicBezTo>
                  <a:pt x="3379429" y="0"/>
                  <a:pt x="3486972" y="107543"/>
                  <a:pt x="3486972" y="240204"/>
                </a:cubicBezTo>
                <a:lnTo>
                  <a:pt x="3486972" y="2329590"/>
                </a:lnTo>
                <a:lnTo>
                  <a:pt x="0" y="2329590"/>
                </a:lnTo>
                <a:lnTo>
                  <a:pt x="0" y="0"/>
                </a:lnTo>
                <a:close/>
              </a:path>
            </a:pathLst>
          </a:custGeom>
          <a:solidFill>
            <a:schemeClr val="accent2"/>
          </a:solidFill>
          <a:ln w="9525" cap="flat" cmpd="sng">
            <a:noFill/>
            <a:bevel/>
          </a:ln>
        </p:spPr>
        <p:txBody>
          <a:bodyPr/>
          <a:lstStyle/>
          <a:p>
            <a:endParaRPr lang="zh-CN" altLang="en-US" sz="1575">
              <a:solidFill>
                <a:srgbClr val="FFFFFF"/>
              </a:solidFill>
            </a:endParaRPr>
          </a:p>
        </p:txBody>
      </p:sp>
      <p:sp>
        <p:nvSpPr>
          <p:cNvPr id="4" name="TextBox 14"/>
          <p:cNvSpPr txBox="1">
            <a:spLocks noChangeArrowheads="1"/>
          </p:cNvSpPr>
          <p:nvPr/>
        </p:nvSpPr>
        <p:spPr bwMode="auto">
          <a:xfrm>
            <a:off x="1110219" y="4813661"/>
            <a:ext cx="3054131" cy="1323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r>
              <a:rPr lang="zh-CN" altLang="en-US" sz="1335" dirty="0">
                <a:solidFill>
                  <a:srgbClr val="FFFFFF"/>
                </a:solidFill>
                <a:latin typeface="微软雅黑" panose="020B0503020204020204" charset="-122"/>
              </a:rPr>
              <a:t>上面的图片可自行更换，动画效果不变，方法是对图片点右键</a:t>
            </a:r>
            <a:r>
              <a:rPr lang="en-US" altLang="zh-CN" sz="1335" dirty="0">
                <a:solidFill>
                  <a:srgbClr val="FFFFFF"/>
                </a:solidFill>
                <a:latin typeface="微软雅黑" panose="020B0503020204020204" charset="-122"/>
              </a:rPr>
              <a:t>-&gt;</a:t>
            </a:r>
            <a:r>
              <a:rPr lang="zh-CN" altLang="en-US" sz="1335" dirty="0">
                <a:solidFill>
                  <a:srgbClr val="FFFFFF"/>
                </a:solidFill>
                <a:latin typeface="微软雅黑" panose="020B0503020204020204" charset="-122"/>
              </a:rPr>
              <a:t>设置对象格式</a:t>
            </a:r>
            <a:r>
              <a:rPr lang="en-US" altLang="zh-CN" sz="1335" dirty="0">
                <a:solidFill>
                  <a:srgbClr val="FFFFFF"/>
                </a:solidFill>
                <a:latin typeface="微软雅黑" panose="020B0503020204020204" charset="-122"/>
              </a:rPr>
              <a:t>-&gt;</a:t>
            </a:r>
            <a:r>
              <a:rPr lang="zh-CN" altLang="en-US" sz="1335" dirty="0">
                <a:solidFill>
                  <a:srgbClr val="FFFFFF"/>
                </a:solidFill>
                <a:latin typeface="微软雅黑" panose="020B0503020204020204" charset="-122"/>
              </a:rPr>
              <a:t>填充</a:t>
            </a:r>
            <a:r>
              <a:rPr lang="en-US" altLang="zh-CN" sz="1335" dirty="0">
                <a:solidFill>
                  <a:srgbClr val="FFFFFF"/>
                </a:solidFill>
                <a:latin typeface="微软雅黑" panose="020B0503020204020204" charset="-122"/>
              </a:rPr>
              <a:t>-&gt;</a:t>
            </a:r>
            <a:r>
              <a:rPr lang="zh-CN" altLang="en-US" sz="1335" dirty="0">
                <a:solidFill>
                  <a:srgbClr val="FFFFFF"/>
                </a:solidFill>
                <a:latin typeface="微软雅黑" panose="020B0503020204020204" charset="-122"/>
              </a:rPr>
              <a:t>填充效果</a:t>
            </a:r>
            <a:r>
              <a:rPr lang="en-US" altLang="zh-CN" sz="1335" dirty="0">
                <a:solidFill>
                  <a:srgbClr val="FFFFFF"/>
                </a:solidFill>
                <a:latin typeface="微软雅黑" panose="020B0503020204020204" charset="-122"/>
              </a:rPr>
              <a:t>-&gt;</a:t>
            </a:r>
            <a:r>
              <a:rPr lang="zh-CN" altLang="en-US" sz="1335" dirty="0">
                <a:solidFill>
                  <a:srgbClr val="FFFFFF"/>
                </a:solidFill>
                <a:latin typeface="微软雅黑" panose="020B0503020204020204" charset="-122"/>
              </a:rPr>
              <a:t>图片，选择事先准备好的图片即可。</a:t>
            </a:r>
          </a:p>
        </p:txBody>
      </p:sp>
      <p:grpSp>
        <p:nvGrpSpPr>
          <p:cNvPr id="5" name="组合 48"/>
          <p:cNvGrpSpPr/>
          <p:nvPr/>
        </p:nvGrpSpPr>
        <p:grpSpPr bwMode="auto">
          <a:xfrm>
            <a:off x="2231715" y="3992733"/>
            <a:ext cx="755258" cy="755256"/>
            <a:chOff x="6378545" y="998074"/>
            <a:chExt cx="755635" cy="755970"/>
          </a:xfrm>
          <a:solidFill>
            <a:schemeClr val="accent1"/>
          </a:solidFill>
        </p:grpSpPr>
        <p:grpSp>
          <p:nvGrpSpPr>
            <p:cNvPr id="6" name="组合 49"/>
            <p:cNvGrpSpPr/>
            <p:nvPr/>
          </p:nvGrpSpPr>
          <p:grpSpPr bwMode="auto">
            <a:xfrm>
              <a:off x="6378545" y="998074"/>
              <a:ext cx="755635" cy="755970"/>
              <a:chOff x="4921120" y="2272273"/>
              <a:chExt cx="2359769" cy="2360813"/>
            </a:xfrm>
            <a:grpFill/>
          </p:grpSpPr>
          <p:sp>
            <p:nvSpPr>
              <p:cNvPr id="8" name="椭圆 7"/>
              <p:cNvSpPr/>
              <p:nvPr/>
            </p:nvSpPr>
            <p:spPr>
              <a:xfrm>
                <a:off x="4921120" y="2272273"/>
                <a:ext cx="2359769" cy="23608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35">
                  <a:solidFill>
                    <a:srgbClr val="84AEF7"/>
                  </a:solidFill>
                </a:endParaRPr>
              </a:p>
            </p:txBody>
          </p:sp>
          <p:sp>
            <p:nvSpPr>
              <p:cNvPr id="9" name="椭圆 8"/>
              <p:cNvSpPr/>
              <p:nvPr/>
            </p:nvSpPr>
            <p:spPr>
              <a:xfrm>
                <a:off x="5287990" y="2632235"/>
                <a:ext cx="1626061" cy="162677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35">
                  <a:solidFill>
                    <a:srgbClr val="84AEF7"/>
                  </a:solidFill>
                </a:endParaRPr>
              </a:p>
            </p:txBody>
          </p:sp>
        </p:grpSp>
        <p:sp>
          <p:nvSpPr>
            <p:cNvPr id="7" name="文本框 50"/>
            <p:cNvSpPr txBox="1"/>
            <p:nvPr/>
          </p:nvSpPr>
          <p:spPr>
            <a:xfrm>
              <a:off x="6445010" y="1067992"/>
              <a:ext cx="561652" cy="585328"/>
            </a:xfrm>
            <a:prstGeom prst="rect">
              <a:avLst/>
            </a:prstGeom>
            <a:noFill/>
            <a:ln>
              <a:noFill/>
            </a:ln>
          </p:spPr>
          <p:txBody>
            <a:bodyPr wrap="none">
              <a:spAutoFit/>
            </a:bodyPr>
            <a:lstStyle/>
            <a:p>
              <a:pPr>
                <a:defRPr/>
              </a:pPr>
              <a:r>
                <a:rPr lang="en-US" altLang="zh-CN" sz="3200" dirty="0">
                  <a:solidFill>
                    <a:srgbClr val="FFFFFF"/>
                  </a:solidFill>
                  <a:latin typeface="Impact" panose="020B0806030902050204" pitchFamily="34" charset="0"/>
                </a:rPr>
                <a:t>01</a:t>
              </a:r>
              <a:endParaRPr lang="zh-CN" altLang="en-US" sz="3200" dirty="0">
                <a:solidFill>
                  <a:srgbClr val="FFFFFF"/>
                </a:solidFill>
                <a:latin typeface="Impact" panose="020B0806030902050204" pitchFamily="34" charset="0"/>
              </a:endParaRPr>
            </a:p>
          </p:txBody>
        </p:sp>
      </p:grpSp>
      <p:sp>
        <p:nvSpPr>
          <p:cNvPr id="10" name="单圆角矩形 4"/>
          <p:cNvSpPr/>
          <p:nvPr/>
        </p:nvSpPr>
        <p:spPr bwMode="auto">
          <a:xfrm>
            <a:off x="4463819" y="4344856"/>
            <a:ext cx="3390733" cy="2060477"/>
          </a:xfrm>
          <a:custGeom>
            <a:avLst/>
            <a:gdLst>
              <a:gd name="T0" fmla="*/ 0 w 3486972"/>
              <a:gd name="T1" fmla="*/ 0 h 2329590"/>
              <a:gd name="T2" fmla="*/ 3246003 w 3486972"/>
              <a:gd name="T3" fmla="*/ 0 h 2329590"/>
              <a:gd name="T4" fmla="*/ 3486150 w 3486972"/>
              <a:gd name="T5" fmla="*/ 240293 h 2329590"/>
              <a:gd name="T6" fmla="*/ 3486150 w 3486972"/>
              <a:gd name="T7" fmla="*/ 2330450 h 2329590"/>
              <a:gd name="T8" fmla="*/ 0 w 3486972"/>
              <a:gd name="T9" fmla="*/ 2330450 h 2329590"/>
              <a:gd name="T10" fmla="*/ 0 w 3486972"/>
              <a:gd name="T11" fmla="*/ 0 h 23295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86972" h="2329590">
                <a:moveTo>
                  <a:pt x="0" y="0"/>
                </a:moveTo>
                <a:lnTo>
                  <a:pt x="3246768" y="0"/>
                </a:lnTo>
                <a:cubicBezTo>
                  <a:pt x="3379429" y="0"/>
                  <a:pt x="3486972" y="107543"/>
                  <a:pt x="3486972" y="240204"/>
                </a:cubicBezTo>
                <a:lnTo>
                  <a:pt x="3486972" y="2329590"/>
                </a:lnTo>
                <a:lnTo>
                  <a:pt x="0" y="2329590"/>
                </a:lnTo>
                <a:lnTo>
                  <a:pt x="0" y="0"/>
                </a:lnTo>
                <a:close/>
              </a:path>
            </a:pathLst>
          </a:custGeom>
          <a:solidFill>
            <a:schemeClr val="accent1"/>
          </a:solidFill>
          <a:ln w="9525" cap="flat" cmpd="sng">
            <a:noFill/>
            <a:bevel/>
          </a:ln>
        </p:spPr>
        <p:txBody>
          <a:bodyPr/>
          <a:lstStyle/>
          <a:p>
            <a:endParaRPr lang="zh-CN" altLang="en-US" sz="1575">
              <a:solidFill>
                <a:srgbClr val="FFFFFF"/>
              </a:solidFill>
            </a:endParaRPr>
          </a:p>
        </p:txBody>
      </p:sp>
      <p:sp>
        <p:nvSpPr>
          <p:cNvPr id="11" name="TextBox 14"/>
          <p:cNvSpPr txBox="1">
            <a:spLocks noChangeArrowheads="1"/>
          </p:cNvSpPr>
          <p:nvPr/>
        </p:nvSpPr>
        <p:spPr bwMode="auto">
          <a:xfrm>
            <a:off x="4659915" y="4813661"/>
            <a:ext cx="3054131" cy="1323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r>
              <a:rPr lang="zh-CN" altLang="en-US" sz="1335" dirty="0">
                <a:solidFill>
                  <a:srgbClr val="FFFFFF"/>
                </a:solidFill>
                <a:latin typeface="微软雅黑" panose="020B0503020204020204" charset="-122"/>
              </a:rPr>
              <a:t>上面的图片可自行更换，动画效果不变，方法是对图片点右键</a:t>
            </a:r>
            <a:r>
              <a:rPr lang="en-US" altLang="zh-CN" sz="1335" dirty="0">
                <a:solidFill>
                  <a:srgbClr val="FFFFFF"/>
                </a:solidFill>
                <a:latin typeface="微软雅黑" panose="020B0503020204020204" charset="-122"/>
              </a:rPr>
              <a:t>-&gt;</a:t>
            </a:r>
            <a:r>
              <a:rPr lang="zh-CN" altLang="en-US" sz="1335" dirty="0">
                <a:solidFill>
                  <a:srgbClr val="FFFFFF"/>
                </a:solidFill>
                <a:latin typeface="微软雅黑" panose="020B0503020204020204" charset="-122"/>
              </a:rPr>
              <a:t>设置对象格式</a:t>
            </a:r>
            <a:r>
              <a:rPr lang="en-US" altLang="zh-CN" sz="1335" dirty="0">
                <a:solidFill>
                  <a:srgbClr val="FFFFFF"/>
                </a:solidFill>
                <a:latin typeface="微软雅黑" panose="020B0503020204020204" charset="-122"/>
              </a:rPr>
              <a:t>-&gt;</a:t>
            </a:r>
            <a:r>
              <a:rPr lang="zh-CN" altLang="en-US" sz="1335" dirty="0">
                <a:solidFill>
                  <a:srgbClr val="FFFFFF"/>
                </a:solidFill>
                <a:latin typeface="微软雅黑" panose="020B0503020204020204" charset="-122"/>
              </a:rPr>
              <a:t>填充</a:t>
            </a:r>
            <a:r>
              <a:rPr lang="en-US" altLang="zh-CN" sz="1335" dirty="0">
                <a:solidFill>
                  <a:srgbClr val="FFFFFF"/>
                </a:solidFill>
                <a:latin typeface="微软雅黑" panose="020B0503020204020204" charset="-122"/>
              </a:rPr>
              <a:t>-&gt;</a:t>
            </a:r>
            <a:r>
              <a:rPr lang="zh-CN" altLang="en-US" sz="1335" dirty="0">
                <a:solidFill>
                  <a:srgbClr val="FFFFFF"/>
                </a:solidFill>
                <a:latin typeface="微软雅黑" panose="020B0503020204020204" charset="-122"/>
              </a:rPr>
              <a:t>填充效果</a:t>
            </a:r>
            <a:r>
              <a:rPr lang="en-US" altLang="zh-CN" sz="1335" dirty="0">
                <a:solidFill>
                  <a:srgbClr val="FFFFFF"/>
                </a:solidFill>
                <a:latin typeface="微软雅黑" panose="020B0503020204020204" charset="-122"/>
              </a:rPr>
              <a:t>-&gt;</a:t>
            </a:r>
            <a:r>
              <a:rPr lang="zh-CN" altLang="en-US" sz="1335" dirty="0">
                <a:solidFill>
                  <a:srgbClr val="FFFFFF"/>
                </a:solidFill>
                <a:latin typeface="微软雅黑" panose="020B0503020204020204" charset="-122"/>
              </a:rPr>
              <a:t>图片，选择事先准备好的图片即可。</a:t>
            </a:r>
          </a:p>
        </p:txBody>
      </p:sp>
      <p:grpSp>
        <p:nvGrpSpPr>
          <p:cNvPr id="12" name="组合 48"/>
          <p:cNvGrpSpPr/>
          <p:nvPr/>
        </p:nvGrpSpPr>
        <p:grpSpPr bwMode="auto">
          <a:xfrm>
            <a:off x="5787198" y="3992733"/>
            <a:ext cx="755257" cy="755256"/>
            <a:chOff x="6384337" y="998074"/>
            <a:chExt cx="755635" cy="755970"/>
          </a:xfrm>
          <a:solidFill>
            <a:schemeClr val="accent2"/>
          </a:solidFill>
        </p:grpSpPr>
        <p:grpSp>
          <p:nvGrpSpPr>
            <p:cNvPr id="13" name="组合 49"/>
            <p:cNvGrpSpPr/>
            <p:nvPr/>
          </p:nvGrpSpPr>
          <p:grpSpPr bwMode="auto">
            <a:xfrm>
              <a:off x="6384337" y="998074"/>
              <a:ext cx="755635" cy="755970"/>
              <a:chOff x="4939209" y="2272273"/>
              <a:chExt cx="2359769" cy="2360813"/>
            </a:xfrm>
            <a:grpFill/>
          </p:grpSpPr>
          <p:sp>
            <p:nvSpPr>
              <p:cNvPr id="15" name="椭圆 14"/>
              <p:cNvSpPr/>
              <p:nvPr/>
            </p:nvSpPr>
            <p:spPr>
              <a:xfrm>
                <a:off x="4939209" y="2272273"/>
                <a:ext cx="2359769" cy="23608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35">
                  <a:solidFill>
                    <a:srgbClr val="84AEF7"/>
                  </a:solidFill>
                </a:endParaRPr>
              </a:p>
            </p:txBody>
          </p:sp>
          <p:sp>
            <p:nvSpPr>
              <p:cNvPr id="16" name="椭圆 15"/>
              <p:cNvSpPr/>
              <p:nvPr/>
            </p:nvSpPr>
            <p:spPr>
              <a:xfrm>
                <a:off x="5287990" y="2632235"/>
                <a:ext cx="1626061" cy="162677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35">
                  <a:solidFill>
                    <a:srgbClr val="84AEF7"/>
                  </a:solidFill>
                </a:endParaRPr>
              </a:p>
            </p:txBody>
          </p:sp>
        </p:grpSp>
        <p:sp>
          <p:nvSpPr>
            <p:cNvPr id="14" name="文本框 50"/>
            <p:cNvSpPr txBox="1"/>
            <p:nvPr/>
          </p:nvSpPr>
          <p:spPr>
            <a:xfrm>
              <a:off x="6426213" y="1067992"/>
              <a:ext cx="611371" cy="585328"/>
            </a:xfrm>
            <a:prstGeom prst="rect">
              <a:avLst/>
            </a:prstGeom>
            <a:noFill/>
            <a:ln>
              <a:noFill/>
            </a:ln>
          </p:spPr>
          <p:txBody>
            <a:bodyPr wrap="none">
              <a:spAutoFit/>
            </a:bodyPr>
            <a:lstStyle/>
            <a:p>
              <a:pPr>
                <a:defRPr/>
              </a:pPr>
              <a:r>
                <a:rPr lang="en-US" altLang="zh-CN" sz="3200" dirty="0">
                  <a:solidFill>
                    <a:srgbClr val="FFFFFF"/>
                  </a:solidFill>
                  <a:latin typeface="Impact" panose="020B0806030902050204" pitchFamily="34" charset="0"/>
                </a:rPr>
                <a:t>02</a:t>
              </a:r>
              <a:endParaRPr lang="zh-CN" altLang="en-US" sz="3200" dirty="0">
                <a:solidFill>
                  <a:srgbClr val="FFFFFF"/>
                </a:solidFill>
                <a:latin typeface="Impact" panose="020B0806030902050204" pitchFamily="34" charset="0"/>
              </a:endParaRPr>
            </a:p>
          </p:txBody>
        </p:sp>
      </p:grpSp>
      <p:sp>
        <p:nvSpPr>
          <p:cNvPr id="17" name="单圆角矩形 4"/>
          <p:cNvSpPr/>
          <p:nvPr/>
        </p:nvSpPr>
        <p:spPr bwMode="auto">
          <a:xfrm>
            <a:off x="7979080" y="4344856"/>
            <a:ext cx="3390733" cy="2060477"/>
          </a:xfrm>
          <a:custGeom>
            <a:avLst/>
            <a:gdLst>
              <a:gd name="T0" fmla="*/ 0 w 3486972"/>
              <a:gd name="T1" fmla="*/ 0 h 2329590"/>
              <a:gd name="T2" fmla="*/ 3246003 w 3486972"/>
              <a:gd name="T3" fmla="*/ 0 h 2329590"/>
              <a:gd name="T4" fmla="*/ 3486150 w 3486972"/>
              <a:gd name="T5" fmla="*/ 240293 h 2329590"/>
              <a:gd name="T6" fmla="*/ 3486150 w 3486972"/>
              <a:gd name="T7" fmla="*/ 2330450 h 2329590"/>
              <a:gd name="T8" fmla="*/ 0 w 3486972"/>
              <a:gd name="T9" fmla="*/ 2330450 h 2329590"/>
              <a:gd name="T10" fmla="*/ 0 w 3486972"/>
              <a:gd name="T11" fmla="*/ 0 h 23295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86972" h="2329590">
                <a:moveTo>
                  <a:pt x="0" y="0"/>
                </a:moveTo>
                <a:lnTo>
                  <a:pt x="3246768" y="0"/>
                </a:lnTo>
                <a:cubicBezTo>
                  <a:pt x="3379429" y="0"/>
                  <a:pt x="3486972" y="107543"/>
                  <a:pt x="3486972" y="240204"/>
                </a:cubicBezTo>
                <a:lnTo>
                  <a:pt x="3486972" y="2329590"/>
                </a:lnTo>
                <a:lnTo>
                  <a:pt x="0" y="2329590"/>
                </a:lnTo>
                <a:lnTo>
                  <a:pt x="0" y="0"/>
                </a:lnTo>
                <a:close/>
              </a:path>
            </a:pathLst>
          </a:custGeom>
          <a:solidFill>
            <a:schemeClr val="accent2"/>
          </a:solidFill>
          <a:ln w="9525" cap="flat" cmpd="sng">
            <a:noFill/>
            <a:bevel/>
          </a:ln>
        </p:spPr>
        <p:txBody>
          <a:bodyPr/>
          <a:lstStyle/>
          <a:p>
            <a:endParaRPr lang="zh-CN" altLang="en-US" sz="1575">
              <a:solidFill>
                <a:srgbClr val="FFFFFF"/>
              </a:solidFill>
            </a:endParaRPr>
          </a:p>
        </p:txBody>
      </p:sp>
      <p:sp>
        <p:nvSpPr>
          <p:cNvPr id="18" name="TextBox 14"/>
          <p:cNvSpPr txBox="1">
            <a:spLocks noChangeArrowheads="1"/>
          </p:cNvSpPr>
          <p:nvPr/>
        </p:nvSpPr>
        <p:spPr bwMode="auto">
          <a:xfrm>
            <a:off x="8175176" y="4813661"/>
            <a:ext cx="3054131" cy="1323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r>
              <a:rPr lang="zh-CN" altLang="en-US" sz="1335" dirty="0">
                <a:solidFill>
                  <a:srgbClr val="FFFFFF"/>
                </a:solidFill>
                <a:latin typeface="微软雅黑" panose="020B0503020204020204" charset="-122"/>
              </a:rPr>
              <a:t>上面的图片可自行更换，动画效果不变，方法是对图片点右键</a:t>
            </a:r>
            <a:r>
              <a:rPr lang="en-US" altLang="zh-CN" sz="1335" dirty="0">
                <a:solidFill>
                  <a:srgbClr val="FFFFFF"/>
                </a:solidFill>
                <a:latin typeface="微软雅黑" panose="020B0503020204020204" charset="-122"/>
              </a:rPr>
              <a:t>-&gt;</a:t>
            </a:r>
            <a:r>
              <a:rPr lang="zh-CN" altLang="en-US" sz="1335" dirty="0">
                <a:solidFill>
                  <a:srgbClr val="FFFFFF"/>
                </a:solidFill>
                <a:latin typeface="微软雅黑" panose="020B0503020204020204" charset="-122"/>
              </a:rPr>
              <a:t>设置对象格式</a:t>
            </a:r>
            <a:r>
              <a:rPr lang="en-US" altLang="zh-CN" sz="1335" dirty="0">
                <a:solidFill>
                  <a:srgbClr val="FFFFFF"/>
                </a:solidFill>
                <a:latin typeface="微软雅黑" panose="020B0503020204020204" charset="-122"/>
              </a:rPr>
              <a:t>-&gt;</a:t>
            </a:r>
            <a:r>
              <a:rPr lang="zh-CN" altLang="en-US" sz="1335" dirty="0">
                <a:solidFill>
                  <a:srgbClr val="FFFFFF"/>
                </a:solidFill>
                <a:latin typeface="微软雅黑" panose="020B0503020204020204" charset="-122"/>
              </a:rPr>
              <a:t>填充</a:t>
            </a:r>
            <a:r>
              <a:rPr lang="en-US" altLang="zh-CN" sz="1335" dirty="0">
                <a:solidFill>
                  <a:srgbClr val="FFFFFF"/>
                </a:solidFill>
                <a:latin typeface="微软雅黑" panose="020B0503020204020204" charset="-122"/>
              </a:rPr>
              <a:t>-&gt;</a:t>
            </a:r>
            <a:r>
              <a:rPr lang="zh-CN" altLang="en-US" sz="1335" dirty="0">
                <a:solidFill>
                  <a:srgbClr val="FFFFFF"/>
                </a:solidFill>
                <a:latin typeface="微软雅黑" panose="020B0503020204020204" charset="-122"/>
              </a:rPr>
              <a:t>填充效果</a:t>
            </a:r>
            <a:r>
              <a:rPr lang="en-US" altLang="zh-CN" sz="1335" dirty="0">
                <a:solidFill>
                  <a:srgbClr val="FFFFFF"/>
                </a:solidFill>
                <a:latin typeface="微软雅黑" panose="020B0503020204020204" charset="-122"/>
              </a:rPr>
              <a:t>-&gt;</a:t>
            </a:r>
            <a:r>
              <a:rPr lang="zh-CN" altLang="en-US" sz="1335" dirty="0">
                <a:solidFill>
                  <a:srgbClr val="FFFFFF"/>
                </a:solidFill>
                <a:latin typeface="微软雅黑" panose="020B0503020204020204" charset="-122"/>
              </a:rPr>
              <a:t>图片，选择事先准备好的图片即可。</a:t>
            </a:r>
          </a:p>
        </p:txBody>
      </p:sp>
      <p:grpSp>
        <p:nvGrpSpPr>
          <p:cNvPr id="19" name="组合 48"/>
          <p:cNvGrpSpPr/>
          <p:nvPr/>
        </p:nvGrpSpPr>
        <p:grpSpPr bwMode="auto">
          <a:xfrm>
            <a:off x="9306739" y="3990476"/>
            <a:ext cx="755257" cy="755256"/>
            <a:chOff x="6388618" y="995815"/>
            <a:chExt cx="755635" cy="755970"/>
          </a:xfrm>
          <a:solidFill>
            <a:schemeClr val="accent1"/>
          </a:solidFill>
        </p:grpSpPr>
        <p:grpSp>
          <p:nvGrpSpPr>
            <p:cNvPr id="20" name="组合 49"/>
            <p:cNvGrpSpPr/>
            <p:nvPr/>
          </p:nvGrpSpPr>
          <p:grpSpPr bwMode="auto">
            <a:xfrm>
              <a:off x="6388618" y="995815"/>
              <a:ext cx="755635" cy="755970"/>
              <a:chOff x="4952577" y="2265217"/>
              <a:chExt cx="2359769" cy="2360813"/>
            </a:xfrm>
            <a:grpFill/>
          </p:grpSpPr>
          <p:sp>
            <p:nvSpPr>
              <p:cNvPr id="22" name="椭圆 21"/>
              <p:cNvSpPr/>
              <p:nvPr/>
            </p:nvSpPr>
            <p:spPr>
              <a:xfrm>
                <a:off x="4952577" y="2265217"/>
                <a:ext cx="2359769" cy="23608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35">
                  <a:solidFill>
                    <a:srgbClr val="84AEF7"/>
                  </a:solidFill>
                </a:endParaRPr>
              </a:p>
            </p:txBody>
          </p:sp>
          <p:sp>
            <p:nvSpPr>
              <p:cNvPr id="23" name="椭圆 22"/>
              <p:cNvSpPr/>
              <p:nvPr/>
            </p:nvSpPr>
            <p:spPr>
              <a:xfrm>
                <a:off x="5287990" y="2632235"/>
                <a:ext cx="1626061" cy="162677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135">
                  <a:solidFill>
                    <a:srgbClr val="84AEF7"/>
                  </a:solidFill>
                </a:endParaRPr>
              </a:p>
            </p:txBody>
          </p:sp>
        </p:grpSp>
        <p:sp>
          <p:nvSpPr>
            <p:cNvPr id="21" name="文本框 50"/>
            <p:cNvSpPr txBox="1"/>
            <p:nvPr/>
          </p:nvSpPr>
          <p:spPr>
            <a:xfrm>
              <a:off x="6424073" y="1065733"/>
              <a:ext cx="622597" cy="585328"/>
            </a:xfrm>
            <a:prstGeom prst="rect">
              <a:avLst/>
            </a:prstGeom>
            <a:noFill/>
            <a:ln>
              <a:noFill/>
            </a:ln>
          </p:spPr>
          <p:txBody>
            <a:bodyPr wrap="none">
              <a:spAutoFit/>
            </a:bodyPr>
            <a:lstStyle/>
            <a:p>
              <a:pPr>
                <a:defRPr/>
              </a:pPr>
              <a:r>
                <a:rPr lang="en-US" altLang="zh-CN" sz="3200" dirty="0">
                  <a:solidFill>
                    <a:srgbClr val="FFFFFF"/>
                  </a:solidFill>
                  <a:latin typeface="Impact" panose="020B0806030902050204" pitchFamily="34" charset="0"/>
                </a:rPr>
                <a:t>03</a:t>
              </a:r>
              <a:endParaRPr lang="zh-CN" altLang="en-US" sz="3200" dirty="0">
                <a:solidFill>
                  <a:srgbClr val="FFFFFF"/>
                </a:solidFill>
                <a:latin typeface="Impact" panose="020B080603090205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5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par>
                          <p:cTn id="21" fill="hold">
                            <p:stCondLst>
                              <p:cond delay="1500"/>
                            </p:stCondLst>
                            <p:childTnLst>
                              <p:par>
                                <p:cTn id="22" presetID="2" presetClass="entr" presetSubtype="4"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50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par>
                          <p:cTn id="34" fill="hold">
                            <p:stCondLst>
                              <p:cond delay="2500"/>
                            </p:stCondLst>
                            <p:childTnLst>
                              <p:par>
                                <p:cTn id="35" presetID="2" presetClass="entr" presetSubtype="4"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50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ppt_x"/>
                                          </p:val>
                                        </p:tav>
                                        <p:tav tm="100000">
                                          <p:val>
                                            <p:strVal val="#ppt_x"/>
                                          </p:val>
                                        </p:tav>
                                      </p:tavLst>
                                    </p:anim>
                                    <p:anim calcmode="lin" valueType="num">
                                      <p:cBhvr additive="base">
                                        <p:cTn id="42" dur="500" fill="hold"/>
                                        <p:tgtEl>
                                          <p:spTgt spid="19"/>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10" presetClass="entr" presetSubtype="0"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10" grpId="0" animBg="1"/>
      <p:bldP spid="11" grpId="0"/>
      <p:bldP spid="17"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flipH="1">
            <a:off x="6161890" y="1796819"/>
            <a:ext cx="4056063" cy="1790700"/>
          </a:xfrm>
          <a:prstGeom prst="snip2DiagRect">
            <a:avLst/>
          </a:prstGeom>
          <a:blipFill dpi="0" rotWithShape="1">
            <a:blip r:embed="rId3" cstate="email"/>
            <a:srcRect/>
            <a:stretch>
              <a:fillRect/>
            </a:stretch>
          </a:blipFill>
          <a:ln w="9525">
            <a:noFill/>
            <a:miter lim="800000"/>
          </a:ln>
        </p:spPr>
        <p:txBody>
          <a:bodyPr lIns="91431" tIns="45715" rIns="91431" bIns="45715" anchor="ctr"/>
          <a:lstStyle/>
          <a:p>
            <a:pPr defTabSz="913765">
              <a:defRPr/>
            </a:pPr>
            <a:endParaRPr lang="zh-CN" altLang="en-US" sz="1425">
              <a:solidFill>
                <a:srgbClr val="F2F2F2"/>
              </a:solidFill>
              <a:latin typeface="微软雅黑" panose="020B0503020204020204" charset="-122"/>
              <a:ea typeface="微软雅黑" panose="020B0503020204020204" charset="-122"/>
              <a:sym typeface="Calibri" panose="020F0502020204030204" pitchFamily="34" charset="0"/>
            </a:endParaRPr>
          </a:p>
        </p:txBody>
      </p:sp>
      <p:sp>
        <p:nvSpPr>
          <p:cNvPr id="3" name="Oval 4"/>
          <p:cNvSpPr>
            <a:spLocks noChangeArrowheads="1"/>
          </p:cNvSpPr>
          <p:nvPr/>
        </p:nvSpPr>
        <p:spPr bwMode="auto">
          <a:xfrm>
            <a:off x="2483653" y="3752620"/>
            <a:ext cx="698500" cy="701675"/>
          </a:xfrm>
          <a:prstGeom prst="ellipse">
            <a:avLst/>
          </a:prstGeom>
          <a:solidFill>
            <a:schemeClr val="accent2"/>
          </a:solidFill>
          <a:ln>
            <a:noFill/>
          </a:ln>
        </p:spPr>
        <p:txBody>
          <a:bodyPr lIns="91431" tIns="45715" rIns="91431" bIns="45715" anchor="ct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endParaRPr lang="zh-CN" altLang="en-US" sz="3200">
              <a:solidFill>
                <a:srgbClr val="F2F2F2"/>
              </a:solidFill>
              <a:latin typeface="微软雅黑" panose="020B0503020204020204" charset="-122"/>
              <a:ea typeface="微软雅黑" panose="020B0503020204020204" charset="-122"/>
              <a:sym typeface="Calibri" panose="020F0502020204030204" pitchFamily="34" charset="0"/>
            </a:endParaRPr>
          </a:p>
        </p:txBody>
      </p:sp>
      <p:sp>
        <p:nvSpPr>
          <p:cNvPr id="4" name="Oval 12"/>
          <p:cNvSpPr>
            <a:spLocks noChangeArrowheads="1"/>
          </p:cNvSpPr>
          <p:nvPr/>
        </p:nvSpPr>
        <p:spPr bwMode="auto">
          <a:xfrm>
            <a:off x="4826795" y="3752620"/>
            <a:ext cx="700088" cy="701675"/>
          </a:xfrm>
          <a:prstGeom prst="ellipse">
            <a:avLst/>
          </a:prstGeom>
          <a:solidFill>
            <a:schemeClr val="accent1"/>
          </a:solidFill>
          <a:ln>
            <a:noFill/>
          </a:ln>
        </p:spPr>
        <p:txBody>
          <a:bodyPr lIns="91431" tIns="45715" rIns="91431" bIns="45715" anchor="ct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endParaRPr lang="zh-CN" altLang="en-US" sz="3200">
              <a:solidFill>
                <a:srgbClr val="F2F2F2"/>
              </a:solidFill>
              <a:latin typeface="微软雅黑" panose="020B0503020204020204" charset="-122"/>
              <a:ea typeface="微软雅黑" panose="020B0503020204020204" charset="-122"/>
              <a:sym typeface="Calibri" panose="020F0502020204030204" pitchFamily="34" charset="0"/>
            </a:endParaRPr>
          </a:p>
        </p:txBody>
      </p:sp>
      <p:sp>
        <p:nvSpPr>
          <p:cNvPr id="5" name="Oval 14"/>
          <p:cNvSpPr>
            <a:spLocks noChangeArrowheads="1"/>
          </p:cNvSpPr>
          <p:nvPr/>
        </p:nvSpPr>
        <p:spPr bwMode="auto">
          <a:xfrm>
            <a:off x="6968334" y="3752620"/>
            <a:ext cx="698500" cy="701675"/>
          </a:xfrm>
          <a:prstGeom prst="ellipse">
            <a:avLst/>
          </a:prstGeom>
          <a:solidFill>
            <a:schemeClr val="accent2"/>
          </a:solidFill>
          <a:ln>
            <a:noFill/>
          </a:ln>
        </p:spPr>
        <p:txBody>
          <a:bodyPr lIns="91431" tIns="45715" rIns="91431" bIns="45715" anchor="ct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endParaRPr lang="zh-CN" altLang="en-US" sz="3200">
              <a:solidFill>
                <a:srgbClr val="F2F2F2"/>
              </a:solidFill>
              <a:latin typeface="微软雅黑" panose="020B0503020204020204" charset="-122"/>
              <a:ea typeface="微软雅黑" panose="020B0503020204020204" charset="-122"/>
              <a:sym typeface="Calibri" panose="020F0502020204030204" pitchFamily="34" charset="0"/>
            </a:endParaRPr>
          </a:p>
        </p:txBody>
      </p:sp>
      <p:sp>
        <p:nvSpPr>
          <p:cNvPr id="6" name="Oval 16"/>
          <p:cNvSpPr>
            <a:spLocks noChangeArrowheads="1"/>
          </p:cNvSpPr>
          <p:nvPr/>
        </p:nvSpPr>
        <p:spPr bwMode="auto">
          <a:xfrm>
            <a:off x="8967004" y="3752620"/>
            <a:ext cx="696913" cy="701675"/>
          </a:xfrm>
          <a:prstGeom prst="ellipse">
            <a:avLst/>
          </a:prstGeom>
          <a:solidFill>
            <a:schemeClr val="accent1"/>
          </a:solidFill>
          <a:ln>
            <a:noFill/>
          </a:ln>
        </p:spPr>
        <p:txBody>
          <a:bodyPr lIns="91431" tIns="45715" rIns="91431" bIns="45715" anchor="ct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endParaRPr lang="zh-CN" altLang="en-US" sz="3200">
              <a:solidFill>
                <a:srgbClr val="F2F2F2"/>
              </a:solidFill>
              <a:latin typeface="微软雅黑" panose="020B0503020204020204" charset="-122"/>
              <a:ea typeface="微软雅黑" panose="020B0503020204020204" charset="-122"/>
              <a:sym typeface="Calibri" panose="020F0502020204030204" pitchFamily="34" charset="0"/>
            </a:endParaRPr>
          </a:p>
        </p:txBody>
      </p:sp>
      <p:grpSp>
        <p:nvGrpSpPr>
          <p:cNvPr id="7" name="Group 20"/>
          <p:cNvGrpSpPr/>
          <p:nvPr/>
        </p:nvGrpSpPr>
        <p:grpSpPr bwMode="auto">
          <a:xfrm>
            <a:off x="2650332" y="3903431"/>
            <a:ext cx="392112" cy="395288"/>
            <a:chOff x="0" y="0"/>
            <a:chExt cx="401822" cy="404317"/>
          </a:xfrm>
          <a:solidFill>
            <a:schemeClr val="accent2"/>
          </a:solidFill>
        </p:grpSpPr>
        <p:sp>
          <p:nvSpPr>
            <p:cNvPr id="8" name="Freeform 42"/>
            <p:cNvSpPr>
              <a:spLocks noEditPoints="1" noChangeArrowheads="1"/>
            </p:cNvSpPr>
            <p:nvPr/>
          </p:nvSpPr>
          <p:spPr bwMode="auto">
            <a:xfrm>
              <a:off x="0" y="0"/>
              <a:ext cx="401822" cy="404317"/>
            </a:xfrm>
            <a:custGeom>
              <a:avLst/>
              <a:gdLst>
                <a:gd name="T0" fmla="*/ 661681284 w 121"/>
                <a:gd name="T1" fmla="*/ 0 h 121"/>
                <a:gd name="T2" fmla="*/ 0 w 121"/>
                <a:gd name="T3" fmla="*/ 681087023 h 121"/>
                <a:gd name="T4" fmla="*/ 661681284 w 121"/>
                <a:gd name="T5" fmla="*/ 1351010219 h 121"/>
                <a:gd name="T6" fmla="*/ 1334387766 w 121"/>
                <a:gd name="T7" fmla="*/ 681087023 h 121"/>
                <a:gd name="T8" fmla="*/ 661681284 w 121"/>
                <a:gd name="T9" fmla="*/ 0 h 121"/>
                <a:gd name="T10" fmla="*/ 661681284 w 121"/>
                <a:gd name="T11" fmla="*/ 1239355239 h 121"/>
                <a:gd name="T12" fmla="*/ 110278554 w 121"/>
                <a:gd name="T13" fmla="*/ 681087023 h 121"/>
                <a:gd name="T14" fmla="*/ 661681284 w 121"/>
                <a:gd name="T15" fmla="*/ 111654980 h 121"/>
                <a:gd name="T16" fmla="*/ 1224109212 w 121"/>
                <a:gd name="T17" fmla="*/ 681087023 h 121"/>
                <a:gd name="T18" fmla="*/ 661681284 w 121"/>
                <a:gd name="T19" fmla="*/ 1239355239 h 1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121"/>
                <a:gd name="T32" fmla="*/ 121 w 121"/>
                <a:gd name="T33" fmla="*/ 121 h 1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121">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425">
                <a:latin typeface="微软雅黑" panose="020B0503020204020204" charset="-122"/>
                <a:ea typeface="微软雅黑" panose="020B0503020204020204" charset="-122"/>
              </a:endParaRPr>
            </a:p>
          </p:txBody>
        </p:sp>
        <p:sp>
          <p:nvSpPr>
            <p:cNvPr id="9" name="Freeform 43"/>
            <p:cNvSpPr>
              <a:spLocks noChangeArrowheads="1"/>
            </p:cNvSpPr>
            <p:nvPr/>
          </p:nvSpPr>
          <p:spPr bwMode="auto">
            <a:xfrm>
              <a:off x="107320" y="97336"/>
              <a:ext cx="139764" cy="199662"/>
            </a:xfrm>
            <a:custGeom>
              <a:avLst/>
              <a:gdLst>
                <a:gd name="T0" fmla="*/ 465094659 w 42"/>
                <a:gd name="T1" fmla="*/ 664415237 h 60"/>
                <a:gd name="T2" fmla="*/ 465094659 w 42"/>
                <a:gd name="T3" fmla="*/ 0 h 60"/>
                <a:gd name="T4" fmla="*/ 0 w 42"/>
                <a:gd name="T5" fmla="*/ 465089335 h 60"/>
                <a:gd name="T6" fmla="*/ 465094659 w 42"/>
                <a:gd name="T7" fmla="*/ 664415237 h 60"/>
                <a:gd name="T8" fmla="*/ 0 60000 65536"/>
                <a:gd name="T9" fmla="*/ 0 60000 65536"/>
                <a:gd name="T10" fmla="*/ 0 60000 65536"/>
                <a:gd name="T11" fmla="*/ 0 60000 65536"/>
                <a:gd name="T12" fmla="*/ 0 w 42"/>
                <a:gd name="T13" fmla="*/ 0 h 60"/>
                <a:gd name="T14" fmla="*/ 42 w 42"/>
                <a:gd name="T15" fmla="*/ 60 h 60"/>
              </a:gdLst>
              <a:ahLst/>
              <a:cxnLst>
                <a:cxn ang="T8">
                  <a:pos x="T0" y="T1"/>
                </a:cxn>
                <a:cxn ang="T9">
                  <a:pos x="T2" y="T3"/>
                </a:cxn>
                <a:cxn ang="T10">
                  <a:pos x="T4" y="T5"/>
                </a:cxn>
                <a:cxn ang="T11">
                  <a:pos x="T6" y="T7"/>
                </a:cxn>
              </a:cxnLst>
              <a:rect l="T12" t="T13" r="T14" b="T15"/>
              <a:pathLst>
                <a:path w="42" h="60">
                  <a:moveTo>
                    <a:pt x="42" y="60"/>
                  </a:moveTo>
                  <a:cubicBezTo>
                    <a:pt x="42" y="0"/>
                    <a:pt x="42" y="0"/>
                    <a:pt x="42" y="0"/>
                  </a:cubicBezTo>
                  <a:cubicBezTo>
                    <a:pt x="0" y="42"/>
                    <a:pt x="0" y="42"/>
                    <a:pt x="0" y="42"/>
                  </a:cubicBezTo>
                  <a:cubicBezTo>
                    <a:pt x="29" y="42"/>
                    <a:pt x="42" y="60"/>
                    <a:pt x="42" y="60"/>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425">
                <a:latin typeface="微软雅黑" panose="020B0503020204020204" charset="-122"/>
                <a:ea typeface="微软雅黑" panose="020B0503020204020204" charset="-122"/>
              </a:endParaRPr>
            </a:p>
          </p:txBody>
        </p:sp>
      </p:grpSp>
      <p:grpSp>
        <p:nvGrpSpPr>
          <p:cNvPr id="10" name="Group 23"/>
          <p:cNvGrpSpPr/>
          <p:nvPr/>
        </p:nvGrpSpPr>
        <p:grpSpPr bwMode="auto">
          <a:xfrm>
            <a:off x="5029995" y="3951056"/>
            <a:ext cx="379413" cy="330200"/>
            <a:chOff x="0" y="0"/>
            <a:chExt cx="389342" cy="339426"/>
          </a:xfrm>
          <a:solidFill>
            <a:schemeClr val="bg1"/>
          </a:solidFill>
        </p:grpSpPr>
        <p:sp>
          <p:nvSpPr>
            <p:cNvPr id="11" name="Freeform 110"/>
            <p:cNvSpPr>
              <a:spLocks noChangeArrowheads="1"/>
            </p:cNvSpPr>
            <p:nvPr/>
          </p:nvSpPr>
          <p:spPr bwMode="auto">
            <a:xfrm>
              <a:off x="259561" y="102327"/>
              <a:ext cx="102328" cy="102328"/>
            </a:xfrm>
            <a:custGeom>
              <a:avLst/>
              <a:gdLst>
                <a:gd name="T0" fmla="*/ 0 w 41"/>
                <a:gd name="T1" fmla="*/ 242931664 h 41"/>
                <a:gd name="T2" fmla="*/ 18686091 w 41"/>
                <a:gd name="T3" fmla="*/ 255390722 h 41"/>
                <a:gd name="T4" fmla="*/ 255390722 w 41"/>
                <a:gd name="T5" fmla="*/ 18686091 h 41"/>
                <a:gd name="T6" fmla="*/ 242931664 w 41"/>
                <a:gd name="T7" fmla="*/ 0 h 41"/>
                <a:gd name="T8" fmla="*/ 0 w 41"/>
                <a:gd name="T9" fmla="*/ 242931664 h 41"/>
                <a:gd name="T10" fmla="*/ 0 60000 65536"/>
                <a:gd name="T11" fmla="*/ 0 60000 65536"/>
                <a:gd name="T12" fmla="*/ 0 60000 65536"/>
                <a:gd name="T13" fmla="*/ 0 60000 65536"/>
                <a:gd name="T14" fmla="*/ 0 60000 65536"/>
                <a:gd name="T15" fmla="*/ 0 w 41"/>
                <a:gd name="T16" fmla="*/ 0 h 41"/>
                <a:gd name="T17" fmla="*/ 41 w 41"/>
                <a:gd name="T18" fmla="*/ 41 h 41"/>
              </a:gdLst>
              <a:ahLst/>
              <a:cxnLst>
                <a:cxn ang="T10">
                  <a:pos x="T0" y="T1"/>
                </a:cxn>
                <a:cxn ang="T11">
                  <a:pos x="T2" y="T3"/>
                </a:cxn>
                <a:cxn ang="T12">
                  <a:pos x="T4" y="T5"/>
                </a:cxn>
                <a:cxn ang="T13">
                  <a:pos x="T6" y="T7"/>
                </a:cxn>
                <a:cxn ang="T14">
                  <a:pos x="T8" y="T9"/>
                </a:cxn>
              </a:cxnLst>
              <a:rect l="T15" t="T16" r="T17" b="T18"/>
              <a:pathLst>
                <a:path w="41" h="41">
                  <a:moveTo>
                    <a:pt x="0" y="39"/>
                  </a:moveTo>
                  <a:lnTo>
                    <a:pt x="3" y="41"/>
                  </a:lnTo>
                  <a:lnTo>
                    <a:pt x="41" y="3"/>
                  </a:lnTo>
                  <a:lnTo>
                    <a:pt x="39" y="0"/>
                  </a:lnTo>
                  <a:lnTo>
                    <a:pt x="0" y="39"/>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425">
                <a:latin typeface="微软雅黑" panose="020B0503020204020204" charset="-122"/>
                <a:ea typeface="微软雅黑" panose="020B0503020204020204" charset="-122"/>
              </a:endParaRPr>
            </a:p>
          </p:txBody>
        </p:sp>
        <p:sp>
          <p:nvSpPr>
            <p:cNvPr id="12" name="Freeform 111"/>
            <p:cNvSpPr>
              <a:spLocks noChangeArrowheads="1"/>
            </p:cNvSpPr>
            <p:nvPr/>
          </p:nvSpPr>
          <p:spPr bwMode="auto">
            <a:xfrm>
              <a:off x="237098" y="74873"/>
              <a:ext cx="109814" cy="114806"/>
            </a:xfrm>
            <a:custGeom>
              <a:avLst/>
              <a:gdLst>
                <a:gd name="T0" fmla="*/ 230469637 w 44"/>
                <a:gd name="T1" fmla="*/ 0 h 46"/>
                <a:gd name="T2" fmla="*/ 0 w 44"/>
                <a:gd name="T3" fmla="*/ 242929496 h 46"/>
                <a:gd name="T4" fmla="*/ 37374197 w 44"/>
                <a:gd name="T5" fmla="*/ 286530818 h 46"/>
                <a:gd name="T6" fmla="*/ 274070786 w 44"/>
                <a:gd name="T7" fmla="*/ 49830796 h 46"/>
                <a:gd name="T8" fmla="*/ 230469637 w 44"/>
                <a:gd name="T9" fmla="*/ 0 h 46"/>
                <a:gd name="T10" fmla="*/ 0 60000 65536"/>
                <a:gd name="T11" fmla="*/ 0 60000 65536"/>
                <a:gd name="T12" fmla="*/ 0 60000 65536"/>
                <a:gd name="T13" fmla="*/ 0 60000 65536"/>
                <a:gd name="T14" fmla="*/ 0 60000 65536"/>
                <a:gd name="T15" fmla="*/ 0 w 44"/>
                <a:gd name="T16" fmla="*/ 0 h 46"/>
                <a:gd name="T17" fmla="*/ 44 w 44"/>
                <a:gd name="T18" fmla="*/ 46 h 46"/>
              </a:gdLst>
              <a:ahLst/>
              <a:cxnLst>
                <a:cxn ang="T10">
                  <a:pos x="T0" y="T1"/>
                </a:cxn>
                <a:cxn ang="T11">
                  <a:pos x="T2" y="T3"/>
                </a:cxn>
                <a:cxn ang="T12">
                  <a:pos x="T4" y="T5"/>
                </a:cxn>
                <a:cxn ang="T13">
                  <a:pos x="T6" y="T7"/>
                </a:cxn>
                <a:cxn ang="T14">
                  <a:pos x="T8" y="T9"/>
                </a:cxn>
              </a:cxnLst>
              <a:rect l="T15" t="T16" r="T17" b="T18"/>
              <a:pathLst>
                <a:path w="44" h="46">
                  <a:moveTo>
                    <a:pt x="37" y="0"/>
                  </a:moveTo>
                  <a:lnTo>
                    <a:pt x="0" y="39"/>
                  </a:lnTo>
                  <a:lnTo>
                    <a:pt x="6" y="46"/>
                  </a:lnTo>
                  <a:lnTo>
                    <a:pt x="44" y="8"/>
                  </a:lnTo>
                  <a:lnTo>
                    <a:pt x="37"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425">
                <a:latin typeface="微软雅黑" panose="020B0503020204020204" charset="-122"/>
                <a:ea typeface="微软雅黑" panose="020B0503020204020204" charset="-122"/>
              </a:endParaRPr>
            </a:p>
          </p:txBody>
        </p:sp>
        <p:sp>
          <p:nvSpPr>
            <p:cNvPr id="13" name="Freeform 112"/>
            <p:cNvSpPr>
              <a:spLocks noChangeArrowheads="1"/>
            </p:cNvSpPr>
            <p:nvPr/>
          </p:nvSpPr>
          <p:spPr bwMode="auto">
            <a:xfrm>
              <a:off x="217132" y="59898"/>
              <a:ext cx="104823" cy="104823"/>
            </a:xfrm>
            <a:custGeom>
              <a:avLst/>
              <a:gdLst>
                <a:gd name="T0" fmla="*/ 0 w 42"/>
                <a:gd name="T1" fmla="*/ 236700317 h 42"/>
                <a:gd name="T2" fmla="*/ 24915429 w 42"/>
                <a:gd name="T3" fmla="*/ 261615746 h 42"/>
                <a:gd name="T4" fmla="*/ 261615746 w 42"/>
                <a:gd name="T5" fmla="*/ 24915429 h 42"/>
                <a:gd name="T6" fmla="*/ 236700317 w 42"/>
                <a:gd name="T7" fmla="*/ 0 h 42"/>
                <a:gd name="T8" fmla="*/ 0 w 42"/>
                <a:gd name="T9" fmla="*/ 236700317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0" y="38"/>
                  </a:moveTo>
                  <a:lnTo>
                    <a:pt x="4" y="42"/>
                  </a:lnTo>
                  <a:lnTo>
                    <a:pt x="42" y="4"/>
                  </a:lnTo>
                  <a:lnTo>
                    <a:pt x="38" y="0"/>
                  </a:lnTo>
                  <a:lnTo>
                    <a:pt x="0" y="38"/>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425">
                <a:latin typeface="微软雅黑" panose="020B0503020204020204" charset="-122"/>
                <a:ea typeface="微软雅黑" panose="020B0503020204020204" charset="-122"/>
              </a:endParaRPr>
            </a:p>
          </p:txBody>
        </p:sp>
        <p:sp>
          <p:nvSpPr>
            <p:cNvPr id="14" name="Freeform 113"/>
            <p:cNvSpPr>
              <a:spLocks noChangeArrowheads="1"/>
            </p:cNvSpPr>
            <p:nvPr/>
          </p:nvSpPr>
          <p:spPr bwMode="auto">
            <a:xfrm>
              <a:off x="189679" y="162226"/>
              <a:ext cx="69882" cy="69882"/>
            </a:xfrm>
            <a:custGeom>
              <a:avLst/>
              <a:gdLst>
                <a:gd name="T0" fmla="*/ 174410497 w 28"/>
                <a:gd name="T1" fmla="*/ 124579640 h 28"/>
                <a:gd name="T2" fmla="*/ 49830858 w 28"/>
                <a:gd name="T3" fmla="*/ 0 h 28"/>
                <a:gd name="T4" fmla="*/ 0 w 28"/>
                <a:gd name="T5" fmla="*/ 124579640 h 28"/>
                <a:gd name="T6" fmla="*/ 56060339 w 28"/>
                <a:gd name="T7" fmla="*/ 174410497 h 28"/>
                <a:gd name="T8" fmla="*/ 174410497 w 28"/>
                <a:gd name="T9" fmla="*/ 124579640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28" y="20"/>
                  </a:moveTo>
                  <a:lnTo>
                    <a:pt x="8" y="0"/>
                  </a:lnTo>
                  <a:lnTo>
                    <a:pt x="0" y="20"/>
                  </a:lnTo>
                  <a:lnTo>
                    <a:pt x="9" y="28"/>
                  </a:lnTo>
                  <a:lnTo>
                    <a:pt x="28" y="2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425">
                <a:latin typeface="微软雅黑" panose="020B0503020204020204" charset="-122"/>
                <a:ea typeface="微软雅黑" panose="020B0503020204020204" charset="-122"/>
              </a:endParaRPr>
            </a:p>
          </p:txBody>
        </p:sp>
        <p:sp>
          <p:nvSpPr>
            <p:cNvPr id="15" name="Freeform 114"/>
            <p:cNvSpPr>
              <a:spLocks noChangeArrowheads="1"/>
            </p:cNvSpPr>
            <p:nvPr/>
          </p:nvSpPr>
          <p:spPr bwMode="auto">
            <a:xfrm>
              <a:off x="172208" y="219628"/>
              <a:ext cx="34941" cy="32446"/>
            </a:xfrm>
            <a:custGeom>
              <a:avLst/>
              <a:gdLst>
                <a:gd name="T0" fmla="*/ 0 w 14"/>
                <a:gd name="T1" fmla="*/ 80980224 h 13"/>
                <a:gd name="T2" fmla="*/ 87205249 w 14"/>
                <a:gd name="T3" fmla="*/ 37375296 h 13"/>
                <a:gd name="T4" fmla="*/ 37374391 w 14"/>
                <a:gd name="T5" fmla="*/ 0 h 13"/>
                <a:gd name="T6" fmla="*/ 0 w 14"/>
                <a:gd name="T7" fmla="*/ 80980224 h 13"/>
                <a:gd name="T8" fmla="*/ 0 60000 65536"/>
                <a:gd name="T9" fmla="*/ 0 60000 65536"/>
                <a:gd name="T10" fmla="*/ 0 60000 65536"/>
                <a:gd name="T11" fmla="*/ 0 60000 65536"/>
                <a:gd name="T12" fmla="*/ 0 w 14"/>
                <a:gd name="T13" fmla="*/ 0 h 13"/>
                <a:gd name="T14" fmla="*/ 14 w 14"/>
                <a:gd name="T15" fmla="*/ 13 h 13"/>
              </a:gdLst>
              <a:ahLst/>
              <a:cxnLst>
                <a:cxn ang="T8">
                  <a:pos x="T0" y="T1"/>
                </a:cxn>
                <a:cxn ang="T9">
                  <a:pos x="T2" y="T3"/>
                </a:cxn>
                <a:cxn ang="T10">
                  <a:pos x="T4" y="T5"/>
                </a:cxn>
                <a:cxn ang="T11">
                  <a:pos x="T6" y="T7"/>
                </a:cxn>
              </a:cxnLst>
              <a:rect l="T12" t="T13" r="T14" b="T15"/>
              <a:pathLst>
                <a:path w="14" h="13">
                  <a:moveTo>
                    <a:pt x="0" y="13"/>
                  </a:moveTo>
                  <a:lnTo>
                    <a:pt x="14" y="6"/>
                  </a:lnTo>
                  <a:lnTo>
                    <a:pt x="6" y="0"/>
                  </a:lnTo>
                  <a:lnTo>
                    <a:pt x="0" y="13"/>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425">
                <a:latin typeface="微软雅黑" panose="020B0503020204020204" charset="-122"/>
                <a:ea typeface="微软雅黑" panose="020B0503020204020204" charset="-122"/>
              </a:endParaRPr>
            </a:p>
          </p:txBody>
        </p:sp>
        <p:sp>
          <p:nvSpPr>
            <p:cNvPr id="16" name="Freeform 115"/>
            <p:cNvSpPr>
              <a:spLocks noChangeArrowheads="1"/>
            </p:cNvSpPr>
            <p:nvPr/>
          </p:nvSpPr>
          <p:spPr bwMode="auto">
            <a:xfrm>
              <a:off x="319460" y="34941"/>
              <a:ext cx="69882" cy="69882"/>
            </a:xfrm>
            <a:custGeom>
              <a:avLst/>
              <a:gdLst>
                <a:gd name="T0" fmla="*/ 43603872 w 28"/>
                <a:gd name="T1" fmla="*/ 0 h 28"/>
                <a:gd name="T2" fmla="*/ 0 w 28"/>
                <a:gd name="T3" fmla="*/ 49830858 h 28"/>
                <a:gd name="T4" fmla="*/ 124579640 w 28"/>
                <a:gd name="T5" fmla="*/ 174410497 h 28"/>
                <a:gd name="T6" fmla="*/ 174410497 w 28"/>
                <a:gd name="T7" fmla="*/ 124579640 h 28"/>
                <a:gd name="T8" fmla="*/ 43603872 w 28"/>
                <a:gd name="T9" fmla="*/ 0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7" y="0"/>
                  </a:moveTo>
                  <a:lnTo>
                    <a:pt x="0" y="8"/>
                  </a:lnTo>
                  <a:lnTo>
                    <a:pt x="20" y="28"/>
                  </a:lnTo>
                  <a:lnTo>
                    <a:pt x="28" y="20"/>
                  </a:lnTo>
                  <a:lnTo>
                    <a:pt x="7"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425">
                <a:latin typeface="微软雅黑" panose="020B0503020204020204" charset="-122"/>
                <a:ea typeface="微软雅黑" panose="020B0503020204020204" charset="-122"/>
              </a:endParaRPr>
            </a:p>
          </p:txBody>
        </p:sp>
        <p:sp>
          <p:nvSpPr>
            <p:cNvPr id="17" name="Freeform 116"/>
            <p:cNvSpPr>
              <a:spLocks noChangeArrowheads="1"/>
            </p:cNvSpPr>
            <p:nvPr/>
          </p:nvSpPr>
          <p:spPr bwMode="auto">
            <a:xfrm>
              <a:off x="0" y="0"/>
              <a:ext cx="279527" cy="339426"/>
            </a:xfrm>
            <a:custGeom>
              <a:avLst/>
              <a:gdLst>
                <a:gd name="T0" fmla="*/ 647806318 w 112"/>
                <a:gd name="T1" fmla="*/ 629121099 h 136"/>
                <a:gd name="T2" fmla="*/ 516997665 w 112"/>
                <a:gd name="T3" fmla="*/ 629121099 h 136"/>
                <a:gd name="T4" fmla="*/ 516997665 w 112"/>
                <a:gd name="T5" fmla="*/ 803531156 h 136"/>
                <a:gd name="T6" fmla="*/ 43601220 w 112"/>
                <a:gd name="T7" fmla="*/ 803531156 h 136"/>
                <a:gd name="T8" fmla="*/ 43601220 w 112"/>
                <a:gd name="T9" fmla="*/ 199325423 h 136"/>
                <a:gd name="T10" fmla="*/ 647806318 w 112"/>
                <a:gd name="T11" fmla="*/ 199325423 h 136"/>
                <a:gd name="T12" fmla="*/ 647806318 w 112"/>
                <a:gd name="T13" fmla="*/ 249156154 h 136"/>
                <a:gd name="T14" fmla="*/ 697636998 w 112"/>
                <a:gd name="T15" fmla="*/ 199325423 h 136"/>
                <a:gd name="T16" fmla="*/ 697636998 w 112"/>
                <a:gd name="T17" fmla="*/ 37374297 h 136"/>
                <a:gd name="T18" fmla="*/ 604202602 w 112"/>
                <a:gd name="T19" fmla="*/ 37374297 h 136"/>
                <a:gd name="T20" fmla="*/ 604202602 w 112"/>
                <a:gd name="T21" fmla="*/ 124579325 h 136"/>
                <a:gd name="T22" fmla="*/ 591746180 w 112"/>
                <a:gd name="T23" fmla="*/ 124579325 h 136"/>
                <a:gd name="T24" fmla="*/ 591746180 w 112"/>
                <a:gd name="T25" fmla="*/ 0 h 136"/>
                <a:gd name="T26" fmla="*/ 554371923 w 112"/>
                <a:gd name="T27" fmla="*/ 0 h 136"/>
                <a:gd name="T28" fmla="*/ 554371923 w 112"/>
                <a:gd name="T29" fmla="*/ 124579325 h 136"/>
                <a:gd name="T30" fmla="*/ 541915501 w 112"/>
                <a:gd name="T31" fmla="*/ 124579325 h 136"/>
                <a:gd name="T32" fmla="*/ 541915501 w 112"/>
                <a:gd name="T33" fmla="*/ 37374297 h 136"/>
                <a:gd name="T34" fmla="*/ 492082326 w 112"/>
                <a:gd name="T35" fmla="*/ 37374297 h 136"/>
                <a:gd name="T36" fmla="*/ 492082326 w 112"/>
                <a:gd name="T37" fmla="*/ 124579325 h 136"/>
                <a:gd name="T38" fmla="*/ 473396445 w 112"/>
                <a:gd name="T39" fmla="*/ 124579325 h 136"/>
                <a:gd name="T40" fmla="*/ 473396445 w 112"/>
                <a:gd name="T41" fmla="*/ 0 h 136"/>
                <a:gd name="T42" fmla="*/ 448481105 w 112"/>
                <a:gd name="T43" fmla="*/ 0 h 136"/>
                <a:gd name="T44" fmla="*/ 448481105 w 112"/>
                <a:gd name="T45" fmla="*/ 124579325 h 136"/>
                <a:gd name="T46" fmla="*/ 423565766 w 112"/>
                <a:gd name="T47" fmla="*/ 124579325 h 136"/>
                <a:gd name="T48" fmla="*/ 423565766 w 112"/>
                <a:gd name="T49" fmla="*/ 37374297 h 136"/>
                <a:gd name="T50" fmla="*/ 373735086 w 112"/>
                <a:gd name="T51" fmla="*/ 37374297 h 136"/>
                <a:gd name="T52" fmla="*/ 373735086 w 112"/>
                <a:gd name="T53" fmla="*/ 124579325 h 136"/>
                <a:gd name="T54" fmla="*/ 355046710 w 112"/>
                <a:gd name="T55" fmla="*/ 124579325 h 136"/>
                <a:gd name="T56" fmla="*/ 355046710 w 112"/>
                <a:gd name="T57" fmla="*/ 0 h 136"/>
                <a:gd name="T58" fmla="*/ 330131370 w 112"/>
                <a:gd name="T59" fmla="*/ 0 h 136"/>
                <a:gd name="T60" fmla="*/ 330131370 w 112"/>
                <a:gd name="T61" fmla="*/ 124579325 h 136"/>
                <a:gd name="T62" fmla="*/ 317674948 w 112"/>
                <a:gd name="T63" fmla="*/ 124579325 h 136"/>
                <a:gd name="T64" fmla="*/ 317674948 w 112"/>
                <a:gd name="T65" fmla="*/ 37374297 h 136"/>
                <a:gd name="T66" fmla="*/ 267841773 w 112"/>
                <a:gd name="T67" fmla="*/ 37374297 h 136"/>
                <a:gd name="T68" fmla="*/ 267841773 w 112"/>
                <a:gd name="T69" fmla="*/ 124579325 h 136"/>
                <a:gd name="T70" fmla="*/ 249155892 w 112"/>
                <a:gd name="T71" fmla="*/ 124579325 h 136"/>
                <a:gd name="T72" fmla="*/ 249155892 w 112"/>
                <a:gd name="T73" fmla="*/ 0 h 136"/>
                <a:gd name="T74" fmla="*/ 218011094 w 112"/>
                <a:gd name="T75" fmla="*/ 0 h 136"/>
                <a:gd name="T76" fmla="*/ 218011094 w 112"/>
                <a:gd name="T77" fmla="*/ 124579325 h 136"/>
                <a:gd name="T78" fmla="*/ 199325213 w 112"/>
                <a:gd name="T79" fmla="*/ 124579325 h 136"/>
                <a:gd name="T80" fmla="*/ 199325213 w 112"/>
                <a:gd name="T81" fmla="*/ 37374297 h 136"/>
                <a:gd name="T82" fmla="*/ 155721497 w 112"/>
                <a:gd name="T83" fmla="*/ 37374297 h 136"/>
                <a:gd name="T84" fmla="*/ 155721497 w 112"/>
                <a:gd name="T85" fmla="*/ 124579325 h 136"/>
                <a:gd name="T86" fmla="*/ 143265075 w 112"/>
                <a:gd name="T87" fmla="*/ 124579325 h 136"/>
                <a:gd name="T88" fmla="*/ 143265075 w 112"/>
                <a:gd name="T89" fmla="*/ 0 h 136"/>
                <a:gd name="T90" fmla="*/ 105890817 w 112"/>
                <a:gd name="T91" fmla="*/ 0 h 136"/>
                <a:gd name="T92" fmla="*/ 105890817 w 112"/>
                <a:gd name="T93" fmla="*/ 124579325 h 136"/>
                <a:gd name="T94" fmla="*/ 93434396 w 112"/>
                <a:gd name="T95" fmla="*/ 124579325 h 136"/>
                <a:gd name="T96" fmla="*/ 93434396 w 112"/>
                <a:gd name="T97" fmla="*/ 37374297 h 136"/>
                <a:gd name="T98" fmla="*/ 0 w 112"/>
                <a:gd name="T99" fmla="*/ 37374297 h 136"/>
                <a:gd name="T100" fmla="*/ 0 w 112"/>
                <a:gd name="T101" fmla="*/ 149494691 h 136"/>
                <a:gd name="T102" fmla="*/ 0 w 112"/>
                <a:gd name="T103" fmla="*/ 174410057 h 136"/>
                <a:gd name="T104" fmla="*/ 0 w 112"/>
                <a:gd name="T105" fmla="*/ 847132423 h 136"/>
                <a:gd name="T106" fmla="*/ 554371923 w 112"/>
                <a:gd name="T107" fmla="*/ 847132423 h 136"/>
                <a:gd name="T108" fmla="*/ 697636998 w 112"/>
                <a:gd name="T109" fmla="*/ 685181297 h 136"/>
                <a:gd name="T110" fmla="*/ 697636998 w 112"/>
                <a:gd name="T111" fmla="*/ 523227675 h 136"/>
                <a:gd name="T112" fmla="*/ 647806318 w 112"/>
                <a:gd name="T113" fmla="*/ 573060902 h 136"/>
                <a:gd name="T114" fmla="*/ 647806318 w 112"/>
                <a:gd name="T115" fmla="*/ 629121099 h 1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
                <a:gd name="T175" fmla="*/ 0 h 136"/>
                <a:gd name="T176" fmla="*/ 112 w 112"/>
                <a:gd name="T177" fmla="*/ 136 h 1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425">
                <a:latin typeface="微软雅黑" panose="020B0503020204020204" charset="-122"/>
                <a:ea typeface="微软雅黑" panose="020B0503020204020204" charset="-122"/>
              </a:endParaRPr>
            </a:p>
          </p:txBody>
        </p:sp>
        <p:sp>
          <p:nvSpPr>
            <p:cNvPr id="18" name="Rectangle 117"/>
            <p:cNvSpPr>
              <a:spLocks noChangeArrowheads="1"/>
            </p:cNvSpPr>
            <p:nvPr/>
          </p:nvSpPr>
          <p:spPr bwMode="auto">
            <a:xfrm>
              <a:off x="49916" y="114806"/>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F2F2F2"/>
                </a:solidFill>
                <a:latin typeface="微软雅黑" panose="020B0503020204020204" charset="-122"/>
                <a:ea typeface="微软雅黑" panose="020B0503020204020204" charset="-122"/>
                <a:sym typeface="Calibri" panose="020F0502020204030204" pitchFamily="34" charset="0"/>
              </a:endParaRPr>
            </a:p>
          </p:txBody>
        </p:sp>
        <p:sp>
          <p:nvSpPr>
            <p:cNvPr id="19" name="Rectangle 118"/>
            <p:cNvSpPr>
              <a:spLocks noChangeArrowheads="1"/>
            </p:cNvSpPr>
            <p:nvPr/>
          </p:nvSpPr>
          <p:spPr bwMode="auto">
            <a:xfrm>
              <a:off x="49916" y="154738"/>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F2F2F2"/>
                </a:solidFill>
                <a:latin typeface="微软雅黑" panose="020B0503020204020204" charset="-122"/>
                <a:ea typeface="微软雅黑" panose="020B0503020204020204" charset="-122"/>
                <a:sym typeface="Calibri" panose="020F0502020204030204" pitchFamily="34" charset="0"/>
              </a:endParaRPr>
            </a:p>
          </p:txBody>
        </p:sp>
        <p:sp>
          <p:nvSpPr>
            <p:cNvPr id="20" name="Rectangle 119"/>
            <p:cNvSpPr>
              <a:spLocks noChangeArrowheads="1"/>
            </p:cNvSpPr>
            <p:nvPr/>
          </p:nvSpPr>
          <p:spPr bwMode="auto">
            <a:xfrm>
              <a:off x="49916" y="199662"/>
              <a:ext cx="109814" cy="14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F2F2F2"/>
                </a:solidFill>
                <a:latin typeface="微软雅黑" panose="020B0503020204020204" charset="-122"/>
                <a:ea typeface="微软雅黑" panose="020B0503020204020204" charset="-122"/>
                <a:sym typeface="Calibri" panose="020F0502020204030204" pitchFamily="34" charset="0"/>
              </a:endParaRPr>
            </a:p>
          </p:txBody>
        </p:sp>
        <p:sp>
          <p:nvSpPr>
            <p:cNvPr id="21" name="Rectangle 120"/>
            <p:cNvSpPr>
              <a:spLocks noChangeArrowheads="1"/>
            </p:cNvSpPr>
            <p:nvPr/>
          </p:nvSpPr>
          <p:spPr bwMode="auto">
            <a:xfrm>
              <a:off x="49916" y="242091"/>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F2F2F2"/>
                </a:solidFill>
                <a:latin typeface="微软雅黑" panose="020B0503020204020204" charset="-122"/>
                <a:ea typeface="微软雅黑" panose="020B0503020204020204" charset="-122"/>
                <a:sym typeface="Calibri" panose="020F0502020204030204" pitchFamily="34" charset="0"/>
              </a:endParaRPr>
            </a:p>
          </p:txBody>
        </p:sp>
      </p:grpSp>
      <p:grpSp>
        <p:nvGrpSpPr>
          <p:cNvPr id="22" name="Group 35"/>
          <p:cNvGrpSpPr/>
          <p:nvPr/>
        </p:nvGrpSpPr>
        <p:grpSpPr bwMode="auto">
          <a:xfrm>
            <a:off x="9130517" y="3911369"/>
            <a:ext cx="369887" cy="366712"/>
            <a:chOff x="0" y="0"/>
            <a:chExt cx="379359" cy="376864"/>
          </a:xfrm>
          <a:solidFill>
            <a:schemeClr val="bg1"/>
          </a:solidFill>
        </p:grpSpPr>
        <p:sp>
          <p:nvSpPr>
            <p:cNvPr id="23" name="Freeform 150"/>
            <p:cNvSpPr>
              <a:spLocks noEditPoints="1" noChangeArrowheads="1"/>
            </p:cNvSpPr>
            <p:nvPr/>
          </p:nvSpPr>
          <p:spPr bwMode="auto">
            <a:xfrm>
              <a:off x="0" y="0"/>
              <a:ext cx="379359" cy="376864"/>
            </a:xfrm>
            <a:custGeom>
              <a:avLst/>
              <a:gdLst>
                <a:gd name="T0" fmla="*/ 631200133 w 114"/>
                <a:gd name="T1" fmla="*/ 0 h 114"/>
                <a:gd name="T2" fmla="*/ 0 w 114"/>
                <a:gd name="T3" fmla="*/ 622923134 h 114"/>
                <a:gd name="T4" fmla="*/ 631200133 w 114"/>
                <a:gd name="T5" fmla="*/ 1245846268 h 114"/>
                <a:gd name="T6" fmla="*/ 1262396938 w 114"/>
                <a:gd name="T7" fmla="*/ 622923134 h 114"/>
                <a:gd name="T8" fmla="*/ 631200133 w 114"/>
                <a:gd name="T9" fmla="*/ 0 h 114"/>
                <a:gd name="T10" fmla="*/ 631200133 w 114"/>
                <a:gd name="T11" fmla="*/ 1180275237 h 114"/>
                <a:gd name="T12" fmla="*/ 66441068 w 114"/>
                <a:gd name="T13" fmla="*/ 622923134 h 114"/>
                <a:gd name="T14" fmla="*/ 631200133 w 114"/>
                <a:gd name="T15" fmla="*/ 65571030 h 114"/>
                <a:gd name="T16" fmla="*/ 1195955869 w 114"/>
                <a:gd name="T17" fmla="*/ 622923134 h 114"/>
                <a:gd name="T18" fmla="*/ 631200133 w 114"/>
                <a:gd name="T19" fmla="*/ 1180275237 h 1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114"/>
                <a:gd name="T32" fmla="*/ 114 w 114"/>
                <a:gd name="T33" fmla="*/ 114 h 1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425">
                <a:latin typeface="微软雅黑" panose="020B0503020204020204" charset="-122"/>
                <a:ea typeface="微软雅黑" panose="020B0503020204020204" charset="-122"/>
              </a:endParaRPr>
            </a:p>
          </p:txBody>
        </p:sp>
        <p:sp>
          <p:nvSpPr>
            <p:cNvPr id="24" name="Rectangle 151"/>
            <p:cNvSpPr>
              <a:spLocks noChangeArrowheads="1"/>
            </p:cNvSpPr>
            <p:nvPr/>
          </p:nvSpPr>
          <p:spPr bwMode="auto">
            <a:xfrm>
              <a:off x="144756" y="272040"/>
              <a:ext cx="22463"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F2F2F2"/>
                </a:solidFill>
                <a:latin typeface="微软雅黑" panose="020B0503020204020204" charset="-122"/>
                <a:ea typeface="微软雅黑" panose="020B0503020204020204" charset="-122"/>
                <a:sym typeface="Calibri" panose="020F0502020204030204" pitchFamily="34" charset="0"/>
              </a:endParaRPr>
            </a:p>
          </p:txBody>
        </p:sp>
        <p:sp>
          <p:nvSpPr>
            <p:cNvPr id="25" name="Rectangle 152"/>
            <p:cNvSpPr>
              <a:spLocks noChangeArrowheads="1"/>
            </p:cNvSpPr>
            <p:nvPr/>
          </p:nvSpPr>
          <p:spPr bwMode="auto">
            <a:xfrm>
              <a:off x="179697" y="272040"/>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F2F2F2"/>
                </a:solidFill>
                <a:latin typeface="微软雅黑" panose="020B0503020204020204" charset="-122"/>
                <a:ea typeface="微软雅黑" panose="020B0503020204020204" charset="-122"/>
                <a:sym typeface="Calibri" panose="020F0502020204030204" pitchFamily="34" charset="0"/>
              </a:endParaRPr>
            </a:p>
          </p:txBody>
        </p:sp>
        <p:sp>
          <p:nvSpPr>
            <p:cNvPr id="26" name="Rectangle 153"/>
            <p:cNvSpPr>
              <a:spLocks noChangeArrowheads="1"/>
            </p:cNvSpPr>
            <p:nvPr/>
          </p:nvSpPr>
          <p:spPr bwMode="auto">
            <a:xfrm>
              <a:off x="214638" y="272040"/>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F2F2F2"/>
                </a:solidFill>
                <a:latin typeface="微软雅黑" panose="020B0503020204020204" charset="-122"/>
                <a:ea typeface="微软雅黑" panose="020B0503020204020204" charset="-122"/>
                <a:sym typeface="Calibri" panose="020F0502020204030204" pitchFamily="34" charset="0"/>
              </a:endParaRPr>
            </a:p>
          </p:txBody>
        </p:sp>
        <p:sp>
          <p:nvSpPr>
            <p:cNvPr id="27" name="Freeform 154"/>
            <p:cNvSpPr>
              <a:spLocks noChangeArrowheads="1"/>
            </p:cNvSpPr>
            <p:nvPr/>
          </p:nvSpPr>
          <p:spPr bwMode="auto">
            <a:xfrm>
              <a:off x="117303" y="107318"/>
              <a:ext cx="82362" cy="84857"/>
            </a:xfrm>
            <a:custGeom>
              <a:avLst/>
              <a:gdLst>
                <a:gd name="T0" fmla="*/ 206217976 w 25"/>
                <a:gd name="T1" fmla="*/ 253464465 h 25"/>
                <a:gd name="T2" fmla="*/ 238780616 w 25"/>
                <a:gd name="T3" fmla="*/ 288028418 h 25"/>
                <a:gd name="T4" fmla="*/ 271339962 w 25"/>
                <a:gd name="T5" fmla="*/ 253464465 h 25"/>
                <a:gd name="T6" fmla="*/ 238780616 w 25"/>
                <a:gd name="T7" fmla="*/ 218900511 h 25"/>
                <a:gd name="T8" fmla="*/ 227925304 w 25"/>
                <a:gd name="T9" fmla="*/ 218900511 h 25"/>
                <a:gd name="T10" fmla="*/ 0 w 25"/>
                <a:gd name="T11" fmla="*/ 0 h 25"/>
                <a:gd name="T12" fmla="*/ 206217976 w 25"/>
                <a:gd name="T13" fmla="*/ 253464465 h 25"/>
                <a:gd name="T14" fmla="*/ 206217976 w 25"/>
                <a:gd name="T15" fmla="*/ 253464465 h 25"/>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25"/>
                <a:gd name="T26" fmla="*/ 25 w 25"/>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425">
                <a:latin typeface="微软雅黑" panose="020B0503020204020204" charset="-122"/>
                <a:ea typeface="微软雅黑" panose="020B0503020204020204" charset="-122"/>
              </a:endParaRPr>
            </a:p>
          </p:txBody>
        </p:sp>
        <p:sp>
          <p:nvSpPr>
            <p:cNvPr id="28" name="Freeform 155"/>
            <p:cNvSpPr>
              <a:spLocks noChangeArrowheads="1"/>
            </p:cNvSpPr>
            <p:nvPr/>
          </p:nvSpPr>
          <p:spPr bwMode="auto">
            <a:xfrm>
              <a:off x="67387" y="272040"/>
              <a:ext cx="22463" cy="19966"/>
            </a:xfrm>
            <a:custGeom>
              <a:avLst/>
              <a:gdLst>
                <a:gd name="T0" fmla="*/ 0 w 9"/>
                <a:gd name="T1" fmla="*/ 37371361 h 8"/>
                <a:gd name="T2" fmla="*/ 18689216 w 9"/>
                <a:gd name="T3" fmla="*/ 49830145 h 8"/>
                <a:gd name="T4" fmla="*/ 56065152 w 9"/>
                <a:gd name="T5" fmla="*/ 6229392 h 8"/>
                <a:gd name="T6" fmla="*/ 43605675 w 9"/>
                <a:gd name="T7" fmla="*/ 0 h 8"/>
                <a:gd name="T8" fmla="*/ 0 w 9"/>
                <a:gd name="T9" fmla="*/ 37371361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0" y="6"/>
                  </a:moveTo>
                  <a:lnTo>
                    <a:pt x="3" y="8"/>
                  </a:lnTo>
                  <a:lnTo>
                    <a:pt x="9" y="1"/>
                  </a:lnTo>
                  <a:lnTo>
                    <a:pt x="7" y="0"/>
                  </a:lnTo>
                  <a:lnTo>
                    <a:pt x="0" y="6"/>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425">
                <a:latin typeface="微软雅黑" panose="020B0503020204020204" charset="-122"/>
                <a:ea typeface="微软雅黑" panose="020B0503020204020204" charset="-122"/>
              </a:endParaRPr>
            </a:p>
          </p:txBody>
        </p:sp>
        <p:sp>
          <p:nvSpPr>
            <p:cNvPr id="29" name="Freeform 156"/>
            <p:cNvSpPr>
              <a:spLocks noChangeArrowheads="1"/>
            </p:cNvSpPr>
            <p:nvPr/>
          </p:nvSpPr>
          <p:spPr bwMode="auto">
            <a:xfrm>
              <a:off x="47421" y="227116"/>
              <a:ext cx="27454" cy="14975"/>
            </a:xfrm>
            <a:custGeom>
              <a:avLst/>
              <a:gdLst>
                <a:gd name="T0" fmla="*/ 56061068 w 11"/>
                <a:gd name="T1" fmla="*/ 0 h 6"/>
                <a:gd name="T2" fmla="*/ 0 w 11"/>
                <a:gd name="T3" fmla="*/ 18688800 h 6"/>
                <a:gd name="T4" fmla="*/ 6229562 w 11"/>
                <a:gd name="T5" fmla="*/ 37375104 h 6"/>
                <a:gd name="T6" fmla="*/ 68520192 w 11"/>
                <a:gd name="T7" fmla="*/ 18688800 h 6"/>
                <a:gd name="T8" fmla="*/ 56061068 w 11"/>
                <a:gd name="T9" fmla="*/ 0 h 6"/>
                <a:gd name="T10" fmla="*/ 0 60000 65536"/>
                <a:gd name="T11" fmla="*/ 0 60000 65536"/>
                <a:gd name="T12" fmla="*/ 0 60000 65536"/>
                <a:gd name="T13" fmla="*/ 0 60000 65536"/>
                <a:gd name="T14" fmla="*/ 0 60000 65536"/>
                <a:gd name="T15" fmla="*/ 0 w 11"/>
                <a:gd name="T16" fmla="*/ 0 h 6"/>
                <a:gd name="T17" fmla="*/ 11 w 11"/>
                <a:gd name="T18" fmla="*/ 6 h 6"/>
              </a:gdLst>
              <a:ahLst/>
              <a:cxnLst>
                <a:cxn ang="T10">
                  <a:pos x="T0" y="T1"/>
                </a:cxn>
                <a:cxn ang="T11">
                  <a:pos x="T2" y="T3"/>
                </a:cxn>
                <a:cxn ang="T12">
                  <a:pos x="T4" y="T5"/>
                </a:cxn>
                <a:cxn ang="T13">
                  <a:pos x="T6" y="T7"/>
                </a:cxn>
                <a:cxn ang="T14">
                  <a:pos x="T8" y="T9"/>
                </a:cxn>
              </a:cxnLst>
              <a:rect l="T15" t="T16" r="T17" b="T18"/>
              <a:pathLst>
                <a:path w="11" h="6">
                  <a:moveTo>
                    <a:pt x="9" y="0"/>
                  </a:moveTo>
                  <a:lnTo>
                    <a:pt x="0" y="3"/>
                  </a:lnTo>
                  <a:lnTo>
                    <a:pt x="1" y="6"/>
                  </a:lnTo>
                  <a:lnTo>
                    <a:pt x="11" y="3"/>
                  </a:lnTo>
                  <a:lnTo>
                    <a:pt x="9"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425">
                <a:latin typeface="微软雅黑" panose="020B0503020204020204" charset="-122"/>
                <a:ea typeface="微软雅黑" panose="020B0503020204020204" charset="-122"/>
              </a:endParaRPr>
            </a:p>
          </p:txBody>
        </p:sp>
        <p:sp>
          <p:nvSpPr>
            <p:cNvPr id="30" name="Freeform 157"/>
            <p:cNvSpPr>
              <a:spLocks noChangeArrowheads="1"/>
            </p:cNvSpPr>
            <p:nvPr/>
          </p:nvSpPr>
          <p:spPr bwMode="auto">
            <a:xfrm>
              <a:off x="79865" y="74874"/>
              <a:ext cx="19966" cy="22463"/>
            </a:xfrm>
            <a:custGeom>
              <a:avLst/>
              <a:gdLst>
                <a:gd name="T0" fmla="*/ 0 w 8"/>
                <a:gd name="T1" fmla="*/ 18689216 h 9"/>
                <a:gd name="T2" fmla="*/ 43600753 w 8"/>
                <a:gd name="T3" fmla="*/ 56065152 h 9"/>
                <a:gd name="T4" fmla="*/ 49830145 w 8"/>
                <a:gd name="T5" fmla="*/ 43605675 h 9"/>
                <a:gd name="T6" fmla="*/ 12458784 w 8"/>
                <a:gd name="T7" fmla="*/ 0 h 9"/>
                <a:gd name="T8" fmla="*/ 0 w 8"/>
                <a:gd name="T9" fmla="*/ 18689216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0" y="3"/>
                  </a:moveTo>
                  <a:lnTo>
                    <a:pt x="7" y="9"/>
                  </a:lnTo>
                  <a:lnTo>
                    <a:pt x="8" y="7"/>
                  </a:lnTo>
                  <a:lnTo>
                    <a:pt x="2" y="0"/>
                  </a:lnTo>
                  <a:lnTo>
                    <a:pt x="0" y="3"/>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425">
                <a:latin typeface="微软雅黑" panose="020B0503020204020204" charset="-122"/>
                <a:ea typeface="微软雅黑" panose="020B0503020204020204" charset="-122"/>
              </a:endParaRPr>
            </a:p>
          </p:txBody>
        </p:sp>
        <p:sp>
          <p:nvSpPr>
            <p:cNvPr id="31" name="Freeform 158"/>
            <p:cNvSpPr>
              <a:spLocks noChangeArrowheads="1"/>
            </p:cNvSpPr>
            <p:nvPr/>
          </p:nvSpPr>
          <p:spPr bwMode="auto">
            <a:xfrm>
              <a:off x="49916" y="124789"/>
              <a:ext cx="27454" cy="12480"/>
            </a:xfrm>
            <a:custGeom>
              <a:avLst/>
              <a:gdLst>
                <a:gd name="T0" fmla="*/ 68520192 w 11"/>
                <a:gd name="T1" fmla="*/ 18690048 h 5"/>
                <a:gd name="T2" fmla="*/ 12459124 w 11"/>
                <a:gd name="T3" fmla="*/ 0 h 5"/>
                <a:gd name="T4" fmla="*/ 0 w 11"/>
                <a:gd name="T5" fmla="*/ 18690048 h 5"/>
                <a:gd name="T6" fmla="*/ 62290630 w 11"/>
                <a:gd name="T7" fmla="*/ 31150080 h 5"/>
                <a:gd name="T8" fmla="*/ 68520192 w 11"/>
                <a:gd name="T9" fmla="*/ 18690048 h 5"/>
                <a:gd name="T10" fmla="*/ 0 60000 65536"/>
                <a:gd name="T11" fmla="*/ 0 60000 65536"/>
                <a:gd name="T12" fmla="*/ 0 60000 65536"/>
                <a:gd name="T13" fmla="*/ 0 60000 65536"/>
                <a:gd name="T14" fmla="*/ 0 60000 65536"/>
                <a:gd name="T15" fmla="*/ 0 w 11"/>
                <a:gd name="T16" fmla="*/ 0 h 5"/>
                <a:gd name="T17" fmla="*/ 11 w 11"/>
                <a:gd name="T18" fmla="*/ 5 h 5"/>
              </a:gdLst>
              <a:ahLst/>
              <a:cxnLst>
                <a:cxn ang="T10">
                  <a:pos x="T0" y="T1"/>
                </a:cxn>
                <a:cxn ang="T11">
                  <a:pos x="T2" y="T3"/>
                </a:cxn>
                <a:cxn ang="T12">
                  <a:pos x="T4" y="T5"/>
                </a:cxn>
                <a:cxn ang="T13">
                  <a:pos x="T6" y="T7"/>
                </a:cxn>
                <a:cxn ang="T14">
                  <a:pos x="T8" y="T9"/>
                </a:cxn>
              </a:cxnLst>
              <a:rect l="T15" t="T16" r="T17" b="T18"/>
              <a:pathLst>
                <a:path w="11" h="5">
                  <a:moveTo>
                    <a:pt x="11" y="3"/>
                  </a:moveTo>
                  <a:lnTo>
                    <a:pt x="2" y="0"/>
                  </a:lnTo>
                  <a:lnTo>
                    <a:pt x="0" y="3"/>
                  </a:lnTo>
                  <a:lnTo>
                    <a:pt x="10" y="5"/>
                  </a:lnTo>
                  <a:lnTo>
                    <a:pt x="11" y="3"/>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425">
                <a:latin typeface="微软雅黑" panose="020B0503020204020204" charset="-122"/>
                <a:ea typeface="微软雅黑" panose="020B0503020204020204" charset="-122"/>
              </a:endParaRPr>
            </a:p>
          </p:txBody>
        </p:sp>
        <p:sp>
          <p:nvSpPr>
            <p:cNvPr id="32" name="Rectangle 159"/>
            <p:cNvSpPr>
              <a:spLocks noChangeArrowheads="1"/>
            </p:cNvSpPr>
            <p:nvPr/>
          </p:nvSpPr>
          <p:spPr bwMode="auto">
            <a:xfrm>
              <a:off x="187185" y="34941"/>
              <a:ext cx="7488" cy="22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F2F2F2"/>
                </a:solidFill>
                <a:latin typeface="微软雅黑" panose="020B0503020204020204" charset="-122"/>
                <a:ea typeface="微软雅黑" panose="020B0503020204020204" charset="-122"/>
                <a:sym typeface="Calibri" panose="020F0502020204030204" pitchFamily="34" charset="0"/>
              </a:endParaRPr>
            </a:p>
          </p:txBody>
        </p:sp>
        <p:sp>
          <p:nvSpPr>
            <p:cNvPr id="33" name="Freeform 160"/>
            <p:cNvSpPr>
              <a:spLocks noChangeArrowheads="1"/>
            </p:cNvSpPr>
            <p:nvPr/>
          </p:nvSpPr>
          <p:spPr bwMode="auto">
            <a:xfrm>
              <a:off x="119798" y="44924"/>
              <a:ext cx="17471" cy="22463"/>
            </a:xfrm>
            <a:custGeom>
              <a:avLst/>
              <a:gdLst>
                <a:gd name="T0" fmla="*/ 43605120 w 7"/>
                <a:gd name="T1" fmla="*/ 49835413 h 9"/>
                <a:gd name="T2" fmla="*/ 18688978 w 7"/>
                <a:gd name="T3" fmla="*/ 0 h 9"/>
                <a:gd name="T4" fmla="*/ 0 w 7"/>
                <a:gd name="T5" fmla="*/ 12459477 h 9"/>
                <a:gd name="T6" fmla="*/ 24916142 w 7"/>
                <a:gd name="T7" fmla="*/ 56065152 h 9"/>
                <a:gd name="T8" fmla="*/ 43605120 w 7"/>
                <a:gd name="T9" fmla="*/ 49835413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7" y="8"/>
                  </a:moveTo>
                  <a:lnTo>
                    <a:pt x="3" y="0"/>
                  </a:lnTo>
                  <a:lnTo>
                    <a:pt x="0" y="2"/>
                  </a:lnTo>
                  <a:lnTo>
                    <a:pt x="4" y="9"/>
                  </a:lnTo>
                  <a:lnTo>
                    <a:pt x="7" y="8"/>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425">
                <a:latin typeface="微软雅黑" panose="020B0503020204020204" charset="-122"/>
                <a:ea typeface="微软雅黑" panose="020B0503020204020204" charset="-122"/>
              </a:endParaRPr>
            </a:p>
          </p:txBody>
        </p:sp>
        <p:sp>
          <p:nvSpPr>
            <p:cNvPr id="34" name="Freeform 161"/>
            <p:cNvSpPr>
              <a:spLocks noChangeArrowheads="1"/>
            </p:cNvSpPr>
            <p:nvPr/>
          </p:nvSpPr>
          <p:spPr bwMode="auto">
            <a:xfrm>
              <a:off x="234604" y="44924"/>
              <a:ext cx="12480" cy="27454"/>
            </a:xfrm>
            <a:custGeom>
              <a:avLst/>
              <a:gdLst>
                <a:gd name="T0" fmla="*/ 0 w 5"/>
                <a:gd name="T1" fmla="*/ 56061068 h 11"/>
                <a:gd name="T2" fmla="*/ 12460032 w 5"/>
                <a:gd name="T3" fmla="*/ 68520192 h 11"/>
                <a:gd name="T4" fmla="*/ 31150080 w 5"/>
                <a:gd name="T5" fmla="*/ 12459124 h 11"/>
                <a:gd name="T6" fmla="*/ 12460032 w 5"/>
                <a:gd name="T7" fmla="*/ 0 h 11"/>
                <a:gd name="T8" fmla="*/ 0 w 5"/>
                <a:gd name="T9" fmla="*/ 56061068 h 11"/>
                <a:gd name="T10" fmla="*/ 0 60000 65536"/>
                <a:gd name="T11" fmla="*/ 0 60000 65536"/>
                <a:gd name="T12" fmla="*/ 0 60000 65536"/>
                <a:gd name="T13" fmla="*/ 0 60000 65536"/>
                <a:gd name="T14" fmla="*/ 0 60000 65536"/>
                <a:gd name="T15" fmla="*/ 0 w 5"/>
                <a:gd name="T16" fmla="*/ 0 h 11"/>
                <a:gd name="T17" fmla="*/ 5 w 5"/>
                <a:gd name="T18" fmla="*/ 11 h 11"/>
              </a:gdLst>
              <a:ahLst/>
              <a:cxnLst>
                <a:cxn ang="T10">
                  <a:pos x="T0" y="T1"/>
                </a:cxn>
                <a:cxn ang="T11">
                  <a:pos x="T2" y="T3"/>
                </a:cxn>
                <a:cxn ang="T12">
                  <a:pos x="T4" y="T5"/>
                </a:cxn>
                <a:cxn ang="T13">
                  <a:pos x="T6" y="T7"/>
                </a:cxn>
                <a:cxn ang="T14">
                  <a:pos x="T8" y="T9"/>
                </a:cxn>
              </a:cxnLst>
              <a:rect l="T15" t="T16" r="T17" b="T18"/>
              <a:pathLst>
                <a:path w="5" h="11">
                  <a:moveTo>
                    <a:pt x="0" y="9"/>
                  </a:moveTo>
                  <a:lnTo>
                    <a:pt x="2" y="11"/>
                  </a:lnTo>
                  <a:lnTo>
                    <a:pt x="5" y="2"/>
                  </a:lnTo>
                  <a:lnTo>
                    <a:pt x="2" y="0"/>
                  </a:lnTo>
                  <a:lnTo>
                    <a:pt x="0" y="9"/>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425">
                <a:latin typeface="微软雅黑" panose="020B0503020204020204" charset="-122"/>
                <a:ea typeface="微软雅黑" panose="020B0503020204020204" charset="-122"/>
              </a:endParaRPr>
            </a:p>
          </p:txBody>
        </p:sp>
        <p:sp>
          <p:nvSpPr>
            <p:cNvPr id="35" name="Freeform 162"/>
            <p:cNvSpPr>
              <a:spLocks noChangeArrowheads="1"/>
            </p:cNvSpPr>
            <p:nvPr/>
          </p:nvSpPr>
          <p:spPr bwMode="auto">
            <a:xfrm>
              <a:off x="277033" y="272040"/>
              <a:ext cx="22463" cy="19966"/>
            </a:xfrm>
            <a:custGeom>
              <a:avLst/>
              <a:gdLst>
                <a:gd name="T0" fmla="*/ 0 w 9"/>
                <a:gd name="T1" fmla="*/ 6229392 h 8"/>
                <a:gd name="T2" fmla="*/ 49835413 w 9"/>
                <a:gd name="T3" fmla="*/ 49830145 h 8"/>
                <a:gd name="T4" fmla="*/ 56065152 w 9"/>
                <a:gd name="T5" fmla="*/ 37371361 h 8"/>
                <a:gd name="T6" fmla="*/ 18689216 w 9"/>
                <a:gd name="T7" fmla="*/ 0 h 8"/>
                <a:gd name="T8" fmla="*/ 0 w 9"/>
                <a:gd name="T9" fmla="*/ 6229392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0" y="1"/>
                  </a:moveTo>
                  <a:lnTo>
                    <a:pt x="8" y="8"/>
                  </a:lnTo>
                  <a:lnTo>
                    <a:pt x="9" y="6"/>
                  </a:lnTo>
                  <a:lnTo>
                    <a:pt x="3" y="0"/>
                  </a:lnTo>
                  <a:lnTo>
                    <a:pt x="0" y="1"/>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425">
                <a:latin typeface="微软雅黑" panose="020B0503020204020204" charset="-122"/>
                <a:ea typeface="微软雅黑" panose="020B0503020204020204" charset="-122"/>
              </a:endParaRPr>
            </a:p>
          </p:txBody>
        </p:sp>
        <p:sp>
          <p:nvSpPr>
            <p:cNvPr id="36" name="Freeform 163"/>
            <p:cNvSpPr>
              <a:spLocks noChangeArrowheads="1"/>
            </p:cNvSpPr>
            <p:nvPr/>
          </p:nvSpPr>
          <p:spPr bwMode="auto">
            <a:xfrm>
              <a:off x="304486" y="227116"/>
              <a:ext cx="24958" cy="14975"/>
            </a:xfrm>
            <a:custGeom>
              <a:avLst/>
              <a:gdLst>
                <a:gd name="T0" fmla="*/ 0 w 10"/>
                <a:gd name="T1" fmla="*/ 18688800 h 6"/>
                <a:gd name="T2" fmla="*/ 56060660 w 10"/>
                <a:gd name="T3" fmla="*/ 37375104 h 6"/>
                <a:gd name="T4" fmla="*/ 62290176 w 10"/>
                <a:gd name="T5" fmla="*/ 18688800 h 6"/>
                <a:gd name="T6" fmla="*/ 6229517 w 10"/>
                <a:gd name="T7" fmla="*/ 0 h 6"/>
                <a:gd name="T8" fmla="*/ 0 w 10"/>
                <a:gd name="T9" fmla="*/ 18688800 h 6"/>
                <a:gd name="T10" fmla="*/ 0 60000 65536"/>
                <a:gd name="T11" fmla="*/ 0 60000 65536"/>
                <a:gd name="T12" fmla="*/ 0 60000 65536"/>
                <a:gd name="T13" fmla="*/ 0 60000 65536"/>
                <a:gd name="T14" fmla="*/ 0 60000 65536"/>
                <a:gd name="T15" fmla="*/ 0 w 10"/>
                <a:gd name="T16" fmla="*/ 0 h 6"/>
                <a:gd name="T17" fmla="*/ 10 w 10"/>
                <a:gd name="T18" fmla="*/ 6 h 6"/>
              </a:gdLst>
              <a:ahLst/>
              <a:cxnLst>
                <a:cxn ang="T10">
                  <a:pos x="T0" y="T1"/>
                </a:cxn>
                <a:cxn ang="T11">
                  <a:pos x="T2" y="T3"/>
                </a:cxn>
                <a:cxn ang="T12">
                  <a:pos x="T4" y="T5"/>
                </a:cxn>
                <a:cxn ang="T13">
                  <a:pos x="T6" y="T7"/>
                </a:cxn>
                <a:cxn ang="T14">
                  <a:pos x="T8" y="T9"/>
                </a:cxn>
              </a:cxnLst>
              <a:rect l="T15" t="T16" r="T17" b="T18"/>
              <a:pathLst>
                <a:path w="10" h="6">
                  <a:moveTo>
                    <a:pt x="0" y="3"/>
                  </a:moveTo>
                  <a:lnTo>
                    <a:pt x="9" y="6"/>
                  </a:lnTo>
                  <a:lnTo>
                    <a:pt x="10" y="3"/>
                  </a:lnTo>
                  <a:lnTo>
                    <a:pt x="1" y="0"/>
                  </a:lnTo>
                  <a:lnTo>
                    <a:pt x="0" y="3"/>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425">
                <a:latin typeface="微软雅黑" panose="020B0503020204020204" charset="-122"/>
                <a:ea typeface="微软雅黑" panose="020B0503020204020204" charset="-122"/>
              </a:endParaRPr>
            </a:p>
          </p:txBody>
        </p:sp>
        <p:sp>
          <p:nvSpPr>
            <p:cNvPr id="37" name="Freeform 164"/>
            <p:cNvSpPr>
              <a:spLocks noChangeArrowheads="1"/>
            </p:cNvSpPr>
            <p:nvPr/>
          </p:nvSpPr>
          <p:spPr bwMode="auto">
            <a:xfrm>
              <a:off x="274536" y="74874"/>
              <a:ext cx="22463" cy="22463"/>
            </a:xfrm>
            <a:custGeom>
              <a:avLst/>
              <a:gdLst>
                <a:gd name="T0" fmla="*/ 56065152 w 9"/>
                <a:gd name="T1" fmla="*/ 18689216 h 9"/>
                <a:gd name="T2" fmla="*/ 49835413 w 9"/>
                <a:gd name="T3" fmla="*/ 0 h 9"/>
                <a:gd name="T4" fmla="*/ 0 w 9"/>
                <a:gd name="T5" fmla="*/ 43605675 h 9"/>
                <a:gd name="T6" fmla="*/ 12459477 w 9"/>
                <a:gd name="T7" fmla="*/ 56065152 h 9"/>
                <a:gd name="T8" fmla="*/ 56065152 w 9"/>
                <a:gd name="T9" fmla="*/ 18689216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9" y="3"/>
                  </a:moveTo>
                  <a:lnTo>
                    <a:pt x="8" y="0"/>
                  </a:lnTo>
                  <a:lnTo>
                    <a:pt x="0" y="7"/>
                  </a:lnTo>
                  <a:lnTo>
                    <a:pt x="2" y="9"/>
                  </a:lnTo>
                  <a:lnTo>
                    <a:pt x="9" y="3"/>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425">
                <a:latin typeface="微软雅黑" panose="020B0503020204020204" charset="-122"/>
                <a:ea typeface="微软雅黑" panose="020B0503020204020204" charset="-122"/>
              </a:endParaRPr>
            </a:p>
          </p:txBody>
        </p:sp>
        <p:sp>
          <p:nvSpPr>
            <p:cNvPr id="38" name="Freeform 165"/>
            <p:cNvSpPr>
              <a:spLocks noChangeArrowheads="1"/>
            </p:cNvSpPr>
            <p:nvPr/>
          </p:nvSpPr>
          <p:spPr bwMode="auto">
            <a:xfrm>
              <a:off x="299494" y="124789"/>
              <a:ext cx="27454" cy="12480"/>
            </a:xfrm>
            <a:custGeom>
              <a:avLst/>
              <a:gdLst>
                <a:gd name="T0" fmla="*/ 62290630 w 11"/>
                <a:gd name="T1" fmla="*/ 0 h 5"/>
                <a:gd name="T2" fmla="*/ 0 w 11"/>
                <a:gd name="T3" fmla="*/ 18690048 h 5"/>
                <a:gd name="T4" fmla="*/ 12459124 w 11"/>
                <a:gd name="T5" fmla="*/ 31150080 h 5"/>
                <a:gd name="T6" fmla="*/ 68520192 w 11"/>
                <a:gd name="T7" fmla="*/ 18690048 h 5"/>
                <a:gd name="T8" fmla="*/ 62290630 w 11"/>
                <a:gd name="T9" fmla="*/ 0 h 5"/>
                <a:gd name="T10" fmla="*/ 0 60000 65536"/>
                <a:gd name="T11" fmla="*/ 0 60000 65536"/>
                <a:gd name="T12" fmla="*/ 0 60000 65536"/>
                <a:gd name="T13" fmla="*/ 0 60000 65536"/>
                <a:gd name="T14" fmla="*/ 0 60000 65536"/>
                <a:gd name="T15" fmla="*/ 0 w 11"/>
                <a:gd name="T16" fmla="*/ 0 h 5"/>
                <a:gd name="T17" fmla="*/ 11 w 11"/>
                <a:gd name="T18" fmla="*/ 5 h 5"/>
              </a:gdLst>
              <a:ahLst/>
              <a:cxnLst>
                <a:cxn ang="T10">
                  <a:pos x="T0" y="T1"/>
                </a:cxn>
                <a:cxn ang="T11">
                  <a:pos x="T2" y="T3"/>
                </a:cxn>
                <a:cxn ang="T12">
                  <a:pos x="T4" y="T5"/>
                </a:cxn>
                <a:cxn ang="T13">
                  <a:pos x="T6" y="T7"/>
                </a:cxn>
                <a:cxn ang="T14">
                  <a:pos x="T8" y="T9"/>
                </a:cxn>
              </a:cxnLst>
              <a:rect l="T15" t="T16" r="T17" b="T18"/>
              <a:pathLst>
                <a:path w="11" h="5">
                  <a:moveTo>
                    <a:pt x="10" y="0"/>
                  </a:moveTo>
                  <a:lnTo>
                    <a:pt x="0" y="3"/>
                  </a:lnTo>
                  <a:lnTo>
                    <a:pt x="2" y="5"/>
                  </a:lnTo>
                  <a:lnTo>
                    <a:pt x="11" y="3"/>
                  </a:lnTo>
                  <a:lnTo>
                    <a:pt x="10" y="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425">
                <a:latin typeface="微软雅黑" panose="020B0503020204020204" charset="-122"/>
                <a:ea typeface="微软雅黑" panose="020B0503020204020204" charset="-122"/>
              </a:endParaRPr>
            </a:p>
          </p:txBody>
        </p:sp>
        <p:sp>
          <p:nvSpPr>
            <p:cNvPr id="39" name="Rectangle 166"/>
            <p:cNvSpPr>
              <a:spLocks noChangeArrowheads="1"/>
            </p:cNvSpPr>
            <p:nvPr/>
          </p:nvSpPr>
          <p:spPr bwMode="auto">
            <a:xfrm>
              <a:off x="39933" y="174705"/>
              <a:ext cx="24958"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F2F2F2"/>
                </a:solidFill>
                <a:latin typeface="微软雅黑" panose="020B0503020204020204" charset="-122"/>
                <a:ea typeface="微软雅黑" panose="020B0503020204020204" charset="-122"/>
                <a:sym typeface="Calibri" panose="020F0502020204030204" pitchFamily="34" charset="0"/>
              </a:endParaRPr>
            </a:p>
          </p:txBody>
        </p:sp>
        <p:sp>
          <p:nvSpPr>
            <p:cNvPr id="40" name="Rectangle 167"/>
            <p:cNvSpPr>
              <a:spLocks noChangeArrowheads="1"/>
            </p:cNvSpPr>
            <p:nvPr/>
          </p:nvSpPr>
          <p:spPr bwMode="auto">
            <a:xfrm>
              <a:off x="316965" y="177200"/>
              <a:ext cx="27454"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F2F2F2"/>
                </a:solidFill>
                <a:latin typeface="微软雅黑" panose="020B0503020204020204" charset="-122"/>
                <a:ea typeface="微软雅黑" panose="020B0503020204020204" charset="-122"/>
                <a:sym typeface="Calibri" panose="020F0502020204030204" pitchFamily="34" charset="0"/>
              </a:endParaRPr>
            </a:p>
          </p:txBody>
        </p:sp>
      </p:grpSp>
      <p:grpSp>
        <p:nvGrpSpPr>
          <p:cNvPr id="41" name="Group 54"/>
          <p:cNvGrpSpPr/>
          <p:nvPr/>
        </p:nvGrpSpPr>
        <p:grpSpPr bwMode="auto">
          <a:xfrm>
            <a:off x="7176301" y="3958995"/>
            <a:ext cx="292100" cy="379412"/>
            <a:chOff x="0" y="0"/>
            <a:chExt cx="299494" cy="389342"/>
          </a:xfrm>
          <a:solidFill>
            <a:schemeClr val="accent2"/>
          </a:solidFill>
        </p:grpSpPr>
        <p:sp>
          <p:nvSpPr>
            <p:cNvPr id="42" name="Freeform 170"/>
            <p:cNvSpPr>
              <a:spLocks noChangeArrowheads="1"/>
            </p:cNvSpPr>
            <p:nvPr/>
          </p:nvSpPr>
          <p:spPr bwMode="auto">
            <a:xfrm>
              <a:off x="0" y="112310"/>
              <a:ext cx="299494" cy="277032"/>
            </a:xfrm>
            <a:custGeom>
              <a:avLst/>
              <a:gdLst>
                <a:gd name="T0" fmla="*/ 498314756 w 90"/>
                <a:gd name="T1" fmla="*/ 924659386 h 83"/>
                <a:gd name="T2" fmla="*/ 996629512 w 90"/>
                <a:gd name="T3" fmla="*/ 0 h 83"/>
                <a:gd name="T4" fmla="*/ 0 w 90"/>
                <a:gd name="T5" fmla="*/ 0 h 83"/>
                <a:gd name="T6" fmla="*/ 498314756 w 90"/>
                <a:gd name="T7" fmla="*/ 924659386 h 83"/>
                <a:gd name="T8" fmla="*/ 0 60000 65536"/>
                <a:gd name="T9" fmla="*/ 0 60000 65536"/>
                <a:gd name="T10" fmla="*/ 0 60000 65536"/>
                <a:gd name="T11" fmla="*/ 0 60000 65536"/>
                <a:gd name="T12" fmla="*/ 0 w 90"/>
                <a:gd name="T13" fmla="*/ 0 h 83"/>
                <a:gd name="T14" fmla="*/ 90 w 90"/>
                <a:gd name="T15" fmla="*/ 83 h 83"/>
              </a:gdLst>
              <a:ahLst/>
              <a:cxnLst>
                <a:cxn ang="T8">
                  <a:pos x="T0" y="T1"/>
                </a:cxn>
                <a:cxn ang="T9">
                  <a:pos x="T2" y="T3"/>
                </a:cxn>
                <a:cxn ang="T10">
                  <a:pos x="T4" y="T5"/>
                </a:cxn>
                <a:cxn ang="T11">
                  <a:pos x="T6" y="T7"/>
                </a:cxn>
              </a:cxnLst>
              <a:rect l="T12" t="T13" r="T14" b="T15"/>
              <a:pathLst>
                <a:path w="90" h="83">
                  <a:moveTo>
                    <a:pt x="45" y="83"/>
                  </a:moveTo>
                  <a:cubicBezTo>
                    <a:pt x="90" y="59"/>
                    <a:pt x="90" y="0"/>
                    <a:pt x="90" y="0"/>
                  </a:cubicBezTo>
                  <a:cubicBezTo>
                    <a:pt x="0" y="0"/>
                    <a:pt x="0" y="0"/>
                    <a:pt x="0" y="0"/>
                  </a:cubicBezTo>
                  <a:cubicBezTo>
                    <a:pt x="0" y="0"/>
                    <a:pt x="0" y="59"/>
                    <a:pt x="45" y="83"/>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425">
                <a:latin typeface="微软雅黑" panose="020B0503020204020204" charset="-122"/>
                <a:ea typeface="微软雅黑" panose="020B0503020204020204" charset="-122"/>
              </a:endParaRPr>
            </a:p>
          </p:txBody>
        </p:sp>
        <p:sp>
          <p:nvSpPr>
            <p:cNvPr id="43" name="Freeform 171"/>
            <p:cNvSpPr>
              <a:spLocks noChangeArrowheads="1"/>
            </p:cNvSpPr>
            <p:nvPr/>
          </p:nvSpPr>
          <p:spPr bwMode="auto">
            <a:xfrm>
              <a:off x="0" y="0"/>
              <a:ext cx="299494" cy="94840"/>
            </a:xfrm>
            <a:custGeom>
              <a:avLst/>
              <a:gdLst>
                <a:gd name="T0" fmla="*/ 930188431 w 90"/>
                <a:gd name="T1" fmla="*/ 0 h 29"/>
                <a:gd name="T2" fmla="*/ 753007781 w 90"/>
                <a:gd name="T3" fmla="*/ 171124063 h 29"/>
                <a:gd name="T4" fmla="*/ 575830458 w 90"/>
                <a:gd name="T5" fmla="*/ 0 h 29"/>
                <a:gd name="T6" fmla="*/ 431873676 w 90"/>
                <a:gd name="T7" fmla="*/ 0 h 29"/>
                <a:gd name="T8" fmla="*/ 254693025 w 90"/>
                <a:gd name="T9" fmla="*/ 171124063 h 29"/>
                <a:gd name="T10" fmla="*/ 77515703 w 90"/>
                <a:gd name="T11" fmla="*/ 0 h 29"/>
                <a:gd name="T12" fmla="*/ 0 w 90"/>
                <a:gd name="T13" fmla="*/ 0 h 29"/>
                <a:gd name="T14" fmla="*/ 0 w 90"/>
                <a:gd name="T15" fmla="*/ 310159503 h 29"/>
                <a:gd name="T16" fmla="*/ 996629512 w 90"/>
                <a:gd name="T17" fmla="*/ 310159503 h 29"/>
                <a:gd name="T18" fmla="*/ 996629512 w 90"/>
                <a:gd name="T19" fmla="*/ 0 h 29"/>
                <a:gd name="T20" fmla="*/ 930188431 w 90"/>
                <a:gd name="T21" fmla="*/ 0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29"/>
                <a:gd name="T35" fmla="*/ 90 w 90"/>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425">
                <a:latin typeface="微软雅黑" panose="020B0503020204020204" charset="-122"/>
                <a:ea typeface="微软雅黑" panose="020B0503020204020204" charset="-122"/>
              </a:endParaRPr>
            </a:p>
          </p:txBody>
        </p:sp>
      </p:grpSp>
      <p:sp>
        <p:nvSpPr>
          <p:cNvPr id="44" name="剪去对角的矩形 49"/>
          <p:cNvSpPr/>
          <p:nvPr/>
        </p:nvSpPr>
        <p:spPr>
          <a:xfrm>
            <a:off x="1769278" y="1871433"/>
            <a:ext cx="4298951" cy="1735139"/>
          </a:xfrm>
          <a:prstGeom prst="snip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defTabSz="913765">
              <a:defRPr/>
            </a:pPr>
            <a:endParaRPr lang="zh-CN" altLang="en-US" sz="1425">
              <a:solidFill>
                <a:srgbClr val="007FDE"/>
              </a:solidFill>
              <a:latin typeface="微软雅黑" panose="020B0503020204020204" charset="-122"/>
              <a:ea typeface="微软雅黑" panose="020B0503020204020204" charset="-122"/>
            </a:endParaRPr>
          </a:p>
        </p:txBody>
      </p:sp>
      <p:sp>
        <p:nvSpPr>
          <p:cNvPr id="45" name="矩形 104"/>
          <p:cNvSpPr>
            <a:spLocks noChangeArrowheads="1"/>
          </p:cNvSpPr>
          <p:nvPr/>
        </p:nvSpPr>
        <p:spPr bwMode="auto">
          <a:xfrm>
            <a:off x="4030687" y="2104799"/>
            <a:ext cx="1364442" cy="446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3" tIns="45711" rIns="91423" bIns="45711">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algn="r" eaLnBrk="1" hangingPunct="1"/>
            <a:r>
              <a:rPr lang="zh-CN" altLang="en-US" sz="2300" b="1" dirty="0">
                <a:solidFill>
                  <a:srgbClr val="F2F2F2"/>
                </a:solidFill>
                <a:latin typeface="微软雅黑" panose="020B0503020204020204" charset="-122"/>
                <a:ea typeface="微软雅黑" panose="020B0503020204020204" charset="-122"/>
                <a:sym typeface="微软雅黑" panose="020B0503020204020204" charset="-122"/>
              </a:rPr>
              <a:t>添加标题</a:t>
            </a:r>
            <a:endParaRPr lang="en-US" altLang="zh-CN" sz="2300" b="1" dirty="0">
              <a:solidFill>
                <a:srgbClr val="F2F2F2"/>
              </a:solidFill>
              <a:latin typeface="微软雅黑" panose="020B0503020204020204" charset="-122"/>
              <a:ea typeface="微软雅黑" panose="020B0503020204020204" charset="-122"/>
              <a:sym typeface="微软雅黑" panose="020B0503020204020204" charset="-122"/>
            </a:endParaRPr>
          </a:p>
        </p:txBody>
      </p:sp>
      <p:sp>
        <p:nvSpPr>
          <p:cNvPr id="46" name="矩形 47"/>
          <p:cNvSpPr>
            <a:spLocks noChangeArrowheads="1"/>
          </p:cNvSpPr>
          <p:nvPr/>
        </p:nvSpPr>
        <p:spPr bwMode="auto">
          <a:xfrm>
            <a:off x="2286797" y="2536595"/>
            <a:ext cx="3471863" cy="6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2495"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algn="r" eaLnBrk="1" hangingPunct="1">
              <a:lnSpc>
                <a:spcPct val="120000"/>
              </a:lnSpc>
            </a:pPr>
            <a:r>
              <a:rPr lang="zh-CN" altLang="en-US" sz="1500" dirty="0">
                <a:solidFill>
                  <a:srgbClr val="F2F2F2"/>
                </a:solidFill>
                <a:latin typeface="微软雅黑" panose="020B0503020204020204" charset="-122"/>
                <a:ea typeface="微软雅黑" panose="020B0503020204020204" charset="-122"/>
                <a:sym typeface="微软雅黑" panose="020B0503020204020204" charset="-122"/>
              </a:rPr>
              <a:t>在此录入上述图表的综合描述说明，在此录入上述图表的综合描述说明，</a:t>
            </a:r>
          </a:p>
        </p:txBody>
      </p:sp>
      <p:sp>
        <p:nvSpPr>
          <p:cNvPr id="47" name="TextBox 11"/>
          <p:cNvSpPr txBox="1">
            <a:spLocks noChangeArrowheads="1"/>
          </p:cNvSpPr>
          <p:nvPr/>
        </p:nvSpPr>
        <p:spPr bwMode="auto">
          <a:xfrm flipH="1">
            <a:off x="1535723" y="5070133"/>
            <a:ext cx="2064000" cy="1126462"/>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20000"/>
              </a:lnSpc>
              <a:defRPr/>
            </a:pPr>
            <a:r>
              <a:rPr lang="zh-CN" altLang="en-US" sz="1400" dirty="0">
                <a:solidFill>
                  <a:schemeClr val="tx1">
                    <a:lumMod val="75000"/>
                    <a:lumOff val="25000"/>
                  </a:schemeClr>
                </a:solidFill>
                <a:latin typeface="Arial" panose="020B0604020202020204"/>
                <a:ea typeface="微软雅黑" panose="020B0503020204020204" charset="-122"/>
                <a:cs typeface="+mn-ea"/>
                <a:sym typeface="+mn-lt"/>
              </a:rPr>
              <a:t>您的内容打在这里，或者通过复制您的文本后，在此框中选择粘贴，并选择只保留文字</a:t>
            </a:r>
            <a:r>
              <a:rPr lang="zh-CN" altLang="en-US" sz="1200" dirty="0">
                <a:solidFill>
                  <a:schemeClr val="tx1">
                    <a:lumMod val="75000"/>
                    <a:lumOff val="25000"/>
                  </a:schemeClr>
                </a:solidFill>
                <a:latin typeface="Arial" panose="020B0604020202020204"/>
                <a:ea typeface="微软雅黑" panose="020B0503020204020204" charset="-122"/>
                <a:cs typeface="+mn-ea"/>
                <a:sym typeface="+mn-lt"/>
              </a:rPr>
              <a:t>。</a:t>
            </a:r>
            <a:endParaRPr lang="en-US" altLang="zh-CN" sz="1200" dirty="0">
              <a:solidFill>
                <a:schemeClr val="tx1">
                  <a:lumMod val="75000"/>
                  <a:lumOff val="25000"/>
                </a:schemeClr>
              </a:solidFill>
              <a:latin typeface="Arial" panose="020B0604020202020204"/>
              <a:ea typeface="微软雅黑" panose="020B0503020204020204" charset="-122"/>
              <a:cs typeface="+mn-ea"/>
              <a:sym typeface="+mn-lt"/>
            </a:endParaRPr>
          </a:p>
        </p:txBody>
      </p:sp>
      <p:sp>
        <p:nvSpPr>
          <p:cNvPr id="48" name="TextBox 11"/>
          <p:cNvSpPr txBox="1">
            <a:spLocks noChangeArrowheads="1"/>
          </p:cNvSpPr>
          <p:nvPr/>
        </p:nvSpPr>
        <p:spPr bwMode="auto">
          <a:xfrm flipH="1">
            <a:off x="1524035" y="4677140"/>
            <a:ext cx="2171700" cy="420564"/>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135" b="1" kern="0" dirty="0">
                <a:solidFill>
                  <a:schemeClr val="tx1">
                    <a:lumMod val="75000"/>
                    <a:lumOff val="25000"/>
                  </a:schemeClr>
                </a:solidFill>
                <a:latin typeface="+mn-lt"/>
                <a:ea typeface="+mn-ea"/>
                <a:cs typeface="+mn-ea"/>
                <a:sym typeface="+mn-lt"/>
              </a:rPr>
              <a:t>点击添加标题    </a:t>
            </a:r>
            <a:endParaRPr lang="en-US" altLang="zh-CN" sz="2135" b="1" kern="0" dirty="0">
              <a:solidFill>
                <a:schemeClr val="tx1">
                  <a:lumMod val="75000"/>
                  <a:lumOff val="25000"/>
                </a:schemeClr>
              </a:solidFill>
              <a:latin typeface="+mn-lt"/>
              <a:ea typeface="+mn-ea"/>
              <a:cs typeface="+mn-ea"/>
              <a:sym typeface="+mn-lt"/>
            </a:endParaRPr>
          </a:p>
        </p:txBody>
      </p:sp>
      <p:sp>
        <p:nvSpPr>
          <p:cNvPr id="49" name="TextBox 11"/>
          <p:cNvSpPr txBox="1">
            <a:spLocks noChangeArrowheads="1"/>
          </p:cNvSpPr>
          <p:nvPr/>
        </p:nvSpPr>
        <p:spPr bwMode="auto">
          <a:xfrm flipH="1">
            <a:off x="3887908" y="5070133"/>
            <a:ext cx="2064000" cy="1126462"/>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20000"/>
              </a:lnSpc>
              <a:defRPr/>
            </a:pPr>
            <a:r>
              <a:rPr lang="zh-CN" altLang="en-US" sz="1400" dirty="0">
                <a:solidFill>
                  <a:schemeClr val="tx1">
                    <a:lumMod val="75000"/>
                    <a:lumOff val="25000"/>
                  </a:schemeClr>
                </a:solidFill>
                <a:latin typeface="Arial" panose="020B0604020202020204"/>
                <a:ea typeface="微软雅黑" panose="020B0503020204020204" charset="-122"/>
                <a:cs typeface="+mn-ea"/>
                <a:sym typeface="+mn-lt"/>
              </a:rPr>
              <a:t>您的内容打在这里，或者通过复制您的文本后，在此框中选择粘贴，并选择只保留文字</a:t>
            </a:r>
            <a:r>
              <a:rPr lang="zh-CN" altLang="en-US" sz="1200" dirty="0">
                <a:solidFill>
                  <a:schemeClr val="tx1">
                    <a:lumMod val="75000"/>
                    <a:lumOff val="25000"/>
                  </a:schemeClr>
                </a:solidFill>
                <a:latin typeface="Arial" panose="020B0604020202020204"/>
                <a:ea typeface="微软雅黑" panose="020B0503020204020204" charset="-122"/>
                <a:cs typeface="+mn-ea"/>
                <a:sym typeface="+mn-lt"/>
              </a:rPr>
              <a:t>。</a:t>
            </a:r>
            <a:endParaRPr lang="en-US" altLang="zh-CN" sz="1200" dirty="0">
              <a:solidFill>
                <a:schemeClr val="tx1">
                  <a:lumMod val="75000"/>
                  <a:lumOff val="25000"/>
                </a:schemeClr>
              </a:solidFill>
              <a:latin typeface="Arial" panose="020B0604020202020204"/>
              <a:ea typeface="微软雅黑" panose="020B0503020204020204" charset="-122"/>
              <a:cs typeface="+mn-ea"/>
              <a:sym typeface="+mn-lt"/>
            </a:endParaRPr>
          </a:p>
        </p:txBody>
      </p:sp>
      <p:sp>
        <p:nvSpPr>
          <p:cNvPr id="50" name="TextBox 11"/>
          <p:cNvSpPr txBox="1">
            <a:spLocks noChangeArrowheads="1"/>
          </p:cNvSpPr>
          <p:nvPr/>
        </p:nvSpPr>
        <p:spPr bwMode="auto">
          <a:xfrm flipH="1">
            <a:off x="3880123" y="4677140"/>
            <a:ext cx="2171700" cy="420564"/>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135" b="1" kern="0" dirty="0">
                <a:solidFill>
                  <a:schemeClr val="tx1">
                    <a:lumMod val="75000"/>
                    <a:lumOff val="25000"/>
                  </a:schemeClr>
                </a:solidFill>
                <a:latin typeface="+mn-lt"/>
                <a:ea typeface="+mn-ea"/>
                <a:cs typeface="+mn-ea"/>
                <a:sym typeface="+mn-lt"/>
              </a:rPr>
              <a:t>点击添加标题    </a:t>
            </a:r>
            <a:endParaRPr lang="en-US" altLang="zh-CN" sz="2135" b="1" kern="0" dirty="0">
              <a:solidFill>
                <a:schemeClr val="tx1">
                  <a:lumMod val="75000"/>
                  <a:lumOff val="25000"/>
                </a:schemeClr>
              </a:solidFill>
              <a:latin typeface="+mn-lt"/>
              <a:ea typeface="+mn-ea"/>
              <a:cs typeface="+mn-ea"/>
              <a:sym typeface="+mn-lt"/>
            </a:endParaRPr>
          </a:p>
        </p:txBody>
      </p:sp>
      <p:sp>
        <p:nvSpPr>
          <p:cNvPr id="51" name="TextBox 11"/>
          <p:cNvSpPr txBox="1">
            <a:spLocks noChangeArrowheads="1"/>
          </p:cNvSpPr>
          <p:nvPr/>
        </p:nvSpPr>
        <p:spPr bwMode="auto">
          <a:xfrm flipH="1">
            <a:off x="6240093" y="5070133"/>
            <a:ext cx="2064000" cy="1384995"/>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20000"/>
              </a:lnSpc>
              <a:defRPr/>
            </a:pPr>
            <a:r>
              <a:rPr lang="zh-CN" altLang="en-US" sz="1400" dirty="0">
                <a:solidFill>
                  <a:schemeClr val="tx1">
                    <a:lumMod val="75000"/>
                    <a:lumOff val="25000"/>
                  </a:schemeClr>
                </a:solidFill>
                <a:latin typeface="Arial" panose="020B0604020202020204"/>
                <a:ea typeface="微软雅黑" panose="020B0503020204020204" charset="-122"/>
                <a:cs typeface="+mn-ea"/>
                <a:sym typeface="+mn-lt"/>
              </a:rPr>
              <a:t>您的内容打在这里，或者通过复制您的文本后，在此框中选择粘贴，并选择只保留文字</a:t>
            </a:r>
            <a:r>
              <a:rPr lang="zh-CN" altLang="en-US" sz="1200" dirty="0">
                <a:solidFill>
                  <a:schemeClr val="tx1">
                    <a:lumMod val="75000"/>
                    <a:lumOff val="25000"/>
                  </a:schemeClr>
                </a:solidFill>
                <a:latin typeface="Arial" panose="020B0604020202020204"/>
                <a:ea typeface="微软雅黑" panose="020B0503020204020204" charset="-122"/>
                <a:cs typeface="+mn-ea"/>
                <a:sym typeface="+mn-lt"/>
              </a:rPr>
              <a:t>。</a:t>
            </a:r>
            <a:endParaRPr lang="en-US" altLang="zh-CN" sz="1200" dirty="0">
              <a:solidFill>
                <a:schemeClr val="tx1">
                  <a:lumMod val="75000"/>
                  <a:lumOff val="25000"/>
                </a:schemeClr>
              </a:solidFill>
              <a:latin typeface="Arial" panose="020B0604020202020204"/>
              <a:ea typeface="微软雅黑" panose="020B0503020204020204" charset="-122"/>
              <a:cs typeface="+mn-ea"/>
              <a:sym typeface="+mn-lt"/>
            </a:endParaRPr>
          </a:p>
        </p:txBody>
      </p:sp>
      <p:sp>
        <p:nvSpPr>
          <p:cNvPr id="52" name="TextBox 11"/>
          <p:cNvSpPr txBox="1">
            <a:spLocks noChangeArrowheads="1"/>
          </p:cNvSpPr>
          <p:nvPr/>
        </p:nvSpPr>
        <p:spPr bwMode="auto">
          <a:xfrm flipH="1">
            <a:off x="6236205" y="4677140"/>
            <a:ext cx="2171700" cy="420564"/>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135" b="1" kern="0" dirty="0">
                <a:solidFill>
                  <a:schemeClr val="tx1">
                    <a:lumMod val="75000"/>
                    <a:lumOff val="25000"/>
                  </a:schemeClr>
                </a:solidFill>
                <a:latin typeface="+mn-lt"/>
                <a:ea typeface="+mn-ea"/>
                <a:cs typeface="+mn-ea"/>
                <a:sym typeface="+mn-lt"/>
              </a:rPr>
              <a:t>点击添加标题    </a:t>
            </a:r>
            <a:endParaRPr lang="en-US" altLang="zh-CN" sz="2135" b="1" kern="0" dirty="0">
              <a:solidFill>
                <a:schemeClr val="tx1">
                  <a:lumMod val="75000"/>
                  <a:lumOff val="25000"/>
                </a:schemeClr>
              </a:solidFill>
              <a:latin typeface="+mn-lt"/>
              <a:ea typeface="+mn-ea"/>
              <a:cs typeface="+mn-ea"/>
              <a:sym typeface="+mn-lt"/>
            </a:endParaRPr>
          </a:p>
        </p:txBody>
      </p:sp>
      <p:sp>
        <p:nvSpPr>
          <p:cNvPr id="53" name="TextBox 11"/>
          <p:cNvSpPr txBox="1">
            <a:spLocks noChangeArrowheads="1"/>
          </p:cNvSpPr>
          <p:nvPr/>
        </p:nvSpPr>
        <p:spPr bwMode="auto">
          <a:xfrm flipH="1">
            <a:off x="8592277" y="5070133"/>
            <a:ext cx="2064000" cy="1126462"/>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20000"/>
              </a:lnSpc>
              <a:defRPr/>
            </a:pPr>
            <a:r>
              <a:rPr lang="zh-CN" altLang="en-US" sz="1400" dirty="0">
                <a:solidFill>
                  <a:schemeClr val="tx1">
                    <a:lumMod val="75000"/>
                    <a:lumOff val="25000"/>
                  </a:schemeClr>
                </a:solidFill>
                <a:latin typeface="Arial" panose="020B0604020202020204"/>
                <a:ea typeface="微软雅黑" panose="020B0503020204020204" charset="-122"/>
                <a:cs typeface="+mn-ea"/>
                <a:sym typeface="+mn-lt"/>
              </a:rPr>
              <a:t>您的内容打在这里，或者通过复制您的文本后，在此框中选择粘贴，并选择只保留文字</a:t>
            </a:r>
            <a:r>
              <a:rPr lang="zh-CN" altLang="en-US" sz="1200" dirty="0">
                <a:solidFill>
                  <a:schemeClr val="tx1">
                    <a:lumMod val="75000"/>
                    <a:lumOff val="25000"/>
                  </a:schemeClr>
                </a:solidFill>
                <a:latin typeface="Arial" panose="020B0604020202020204"/>
                <a:ea typeface="微软雅黑" panose="020B0503020204020204" charset="-122"/>
                <a:cs typeface="+mn-ea"/>
                <a:sym typeface="+mn-lt"/>
              </a:rPr>
              <a:t>。</a:t>
            </a:r>
            <a:endParaRPr lang="en-US" altLang="zh-CN" sz="1200" dirty="0">
              <a:solidFill>
                <a:schemeClr val="tx1">
                  <a:lumMod val="75000"/>
                  <a:lumOff val="25000"/>
                </a:schemeClr>
              </a:solidFill>
              <a:latin typeface="Arial" panose="020B0604020202020204"/>
              <a:ea typeface="微软雅黑" panose="020B0503020204020204" charset="-122"/>
              <a:cs typeface="+mn-ea"/>
              <a:sym typeface="+mn-lt"/>
            </a:endParaRPr>
          </a:p>
        </p:txBody>
      </p:sp>
      <p:sp>
        <p:nvSpPr>
          <p:cNvPr id="54" name="TextBox 11"/>
          <p:cNvSpPr txBox="1">
            <a:spLocks noChangeArrowheads="1"/>
          </p:cNvSpPr>
          <p:nvPr/>
        </p:nvSpPr>
        <p:spPr bwMode="auto">
          <a:xfrm flipH="1">
            <a:off x="8592286" y="4677140"/>
            <a:ext cx="2171700" cy="420564"/>
          </a:xfrm>
          <a:prstGeom prst="rect">
            <a:avLst/>
          </a:prstGeom>
          <a:noFill/>
          <a:ln>
            <a:noFill/>
          </a:ln>
          <a:effec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135" b="1" kern="0" dirty="0">
                <a:solidFill>
                  <a:schemeClr val="tx1">
                    <a:lumMod val="75000"/>
                    <a:lumOff val="25000"/>
                  </a:schemeClr>
                </a:solidFill>
                <a:latin typeface="+mn-lt"/>
                <a:ea typeface="+mn-ea"/>
                <a:cs typeface="+mn-ea"/>
                <a:sym typeface="+mn-lt"/>
              </a:rPr>
              <a:t>点击添加标题    </a:t>
            </a:r>
            <a:endParaRPr lang="en-US" altLang="zh-CN" sz="2135" b="1" kern="0" dirty="0">
              <a:solidFill>
                <a:schemeClr val="tx1">
                  <a:lumMod val="75000"/>
                  <a:lumOff val="25000"/>
                </a:schemeClr>
              </a:solidFill>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1+#ppt_w/2"/>
                                          </p:val>
                                        </p:tav>
                                        <p:tav tm="100000">
                                          <p:val>
                                            <p:strVal val="#ppt_x"/>
                                          </p:val>
                                        </p:tav>
                                      </p:tavLst>
                                    </p:anim>
                                    <p:anim calcmode="lin" valueType="num">
                                      <p:cBhvr additive="base">
                                        <p:cTn id="13" dur="500" fill="hold"/>
                                        <p:tgtEl>
                                          <p:spTgt spid="4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wipe(right)">
                                      <p:cBhvr>
                                        <p:cTn id="17" dur="300"/>
                                        <p:tgtEl>
                                          <p:spTgt spid="45"/>
                                        </p:tgtEl>
                                      </p:cBhvr>
                                    </p:animEffect>
                                  </p:childTnLst>
                                </p:cTn>
                              </p:par>
                            </p:childTnLst>
                          </p:cTn>
                        </p:par>
                        <p:par>
                          <p:cTn id="18" fill="hold">
                            <p:stCondLst>
                              <p:cond delay="1500"/>
                            </p:stCondLst>
                            <p:childTnLst>
                              <p:par>
                                <p:cTn id="19" presetID="14" presetClass="entr" presetSubtype="10"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randombar(horizontal)">
                                      <p:cBhvr>
                                        <p:cTn id="21" dur="300"/>
                                        <p:tgtEl>
                                          <p:spTgt spid="46"/>
                                        </p:tgtEl>
                                      </p:cBhvr>
                                    </p:animEffect>
                                  </p:childTnLst>
                                </p:cTn>
                              </p:par>
                            </p:childTnLst>
                          </p:cTn>
                        </p:par>
                        <p:par>
                          <p:cTn id="22" fill="hold">
                            <p:stCondLst>
                              <p:cond delay="2000"/>
                            </p:stCondLst>
                            <p:childTnLst>
                              <p:par>
                                <p:cTn id="23" presetID="21" presetClass="entr" presetSubtype="1"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heel(1)">
                                      <p:cBhvr>
                                        <p:cTn id="25" dur="500"/>
                                        <p:tgtEl>
                                          <p:spTgt spid="3"/>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heel(1)">
                                      <p:cBhvr>
                                        <p:cTn id="28" dur="500"/>
                                        <p:tgtEl>
                                          <p:spTgt spid="4"/>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heel(1)">
                                      <p:cBhvr>
                                        <p:cTn id="31" dur="500"/>
                                        <p:tgtEl>
                                          <p:spTgt spid="5"/>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heel(1)">
                                      <p:cBhvr>
                                        <p:cTn id="34" dur="500"/>
                                        <p:tgtEl>
                                          <p:spTgt spid="6"/>
                                        </p:tgtEl>
                                      </p:cBhvr>
                                    </p:animEffect>
                                  </p:childTnLst>
                                </p:cTn>
                              </p:par>
                              <p:par>
                                <p:cTn id="35" presetID="21" presetClass="entr" presetSubtype="1"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heel(1)">
                                      <p:cBhvr>
                                        <p:cTn id="37" dur="500"/>
                                        <p:tgtEl>
                                          <p:spTgt spid="7"/>
                                        </p:tgtEl>
                                      </p:cBhvr>
                                    </p:animEffect>
                                  </p:childTnLst>
                                </p:cTn>
                              </p:par>
                              <p:par>
                                <p:cTn id="38" presetID="21" presetClass="entr" presetSubtype="1"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heel(1)">
                                      <p:cBhvr>
                                        <p:cTn id="40" dur="500"/>
                                        <p:tgtEl>
                                          <p:spTgt spid="10"/>
                                        </p:tgtEl>
                                      </p:cBhvr>
                                    </p:animEffect>
                                  </p:childTnLst>
                                </p:cTn>
                              </p:par>
                              <p:par>
                                <p:cTn id="41" presetID="21" presetClass="entr" presetSubtype="1"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heel(1)">
                                      <p:cBhvr>
                                        <p:cTn id="43" dur="500"/>
                                        <p:tgtEl>
                                          <p:spTgt spid="22"/>
                                        </p:tgtEl>
                                      </p:cBhvr>
                                    </p:animEffect>
                                  </p:childTnLst>
                                </p:cTn>
                              </p:par>
                              <p:par>
                                <p:cTn id="44" presetID="21" presetClass="entr" presetSubtype="1" fill="hold" nodeType="with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wheel(1)">
                                      <p:cBhvr>
                                        <p:cTn id="46" dur="500"/>
                                        <p:tgtEl>
                                          <p:spTgt spid="41"/>
                                        </p:tgtEl>
                                      </p:cBhvr>
                                    </p:animEffect>
                                  </p:childTnLst>
                                </p:cTn>
                              </p:par>
                              <p:par>
                                <p:cTn id="47" presetID="47" presetClass="entr" presetSubtype="0" fill="hold" grpId="0" nodeType="withEffect">
                                  <p:stCondLst>
                                    <p:cond delay="300"/>
                                  </p:stCondLst>
                                  <p:childTnLst>
                                    <p:set>
                                      <p:cBhvr>
                                        <p:cTn id="48" dur="1" fill="hold">
                                          <p:stCondLst>
                                            <p:cond delay="0"/>
                                          </p:stCondLst>
                                        </p:cTn>
                                        <p:tgtEl>
                                          <p:spTgt spid="48"/>
                                        </p:tgtEl>
                                        <p:attrNameLst>
                                          <p:attrName>style.visibility</p:attrName>
                                        </p:attrNameLst>
                                      </p:cBhvr>
                                      <p:to>
                                        <p:strVal val="visible"/>
                                      </p:to>
                                    </p:set>
                                    <p:animEffect transition="in" filter="fade">
                                      <p:cBhvr>
                                        <p:cTn id="49" dur="1000"/>
                                        <p:tgtEl>
                                          <p:spTgt spid="48"/>
                                        </p:tgtEl>
                                      </p:cBhvr>
                                    </p:animEffect>
                                    <p:anim calcmode="lin" valueType="num">
                                      <p:cBhvr>
                                        <p:cTn id="50" dur="1000" fill="hold"/>
                                        <p:tgtEl>
                                          <p:spTgt spid="48"/>
                                        </p:tgtEl>
                                        <p:attrNameLst>
                                          <p:attrName>ppt_x</p:attrName>
                                        </p:attrNameLst>
                                      </p:cBhvr>
                                      <p:tavLst>
                                        <p:tav tm="0">
                                          <p:val>
                                            <p:strVal val="#ppt_x"/>
                                          </p:val>
                                        </p:tav>
                                        <p:tav tm="100000">
                                          <p:val>
                                            <p:strVal val="#ppt_x"/>
                                          </p:val>
                                        </p:tav>
                                      </p:tavLst>
                                    </p:anim>
                                    <p:anim calcmode="lin" valueType="num">
                                      <p:cBhvr>
                                        <p:cTn id="51" dur="1000" fill="hold"/>
                                        <p:tgtEl>
                                          <p:spTgt spid="48"/>
                                        </p:tgtEl>
                                        <p:attrNameLst>
                                          <p:attrName>ppt_y</p:attrName>
                                        </p:attrNameLst>
                                      </p:cBhvr>
                                      <p:tavLst>
                                        <p:tav tm="0">
                                          <p:val>
                                            <p:strVal val="#ppt_y-.1"/>
                                          </p:val>
                                        </p:tav>
                                        <p:tav tm="100000">
                                          <p:val>
                                            <p:strVal val="#ppt_y"/>
                                          </p:val>
                                        </p:tav>
                                      </p:tavLst>
                                    </p:anim>
                                  </p:childTnLst>
                                </p:cTn>
                              </p:par>
                              <p:par>
                                <p:cTn id="52" presetID="22" presetClass="entr" presetSubtype="8" fill="hold" grpId="0" nodeType="withEffect">
                                  <p:stCondLst>
                                    <p:cond delay="75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1000"/>
                                        <p:tgtEl>
                                          <p:spTgt spid="47"/>
                                        </p:tgtEl>
                                      </p:cBhvr>
                                    </p:animEffect>
                                  </p:childTnLst>
                                </p:cTn>
                              </p:par>
                              <p:par>
                                <p:cTn id="55" presetID="47" presetClass="entr" presetSubtype="0" fill="hold" grpId="0" nodeType="withEffect">
                                  <p:stCondLst>
                                    <p:cond delay="30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1000"/>
                                        <p:tgtEl>
                                          <p:spTgt spid="50"/>
                                        </p:tgtEl>
                                      </p:cBhvr>
                                    </p:animEffect>
                                    <p:anim calcmode="lin" valueType="num">
                                      <p:cBhvr>
                                        <p:cTn id="58" dur="1000" fill="hold"/>
                                        <p:tgtEl>
                                          <p:spTgt spid="50"/>
                                        </p:tgtEl>
                                        <p:attrNameLst>
                                          <p:attrName>ppt_x</p:attrName>
                                        </p:attrNameLst>
                                      </p:cBhvr>
                                      <p:tavLst>
                                        <p:tav tm="0">
                                          <p:val>
                                            <p:strVal val="#ppt_x"/>
                                          </p:val>
                                        </p:tav>
                                        <p:tav tm="100000">
                                          <p:val>
                                            <p:strVal val="#ppt_x"/>
                                          </p:val>
                                        </p:tav>
                                      </p:tavLst>
                                    </p:anim>
                                    <p:anim calcmode="lin" valueType="num">
                                      <p:cBhvr>
                                        <p:cTn id="59" dur="1000" fill="hold"/>
                                        <p:tgtEl>
                                          <p:spTgt spid="50"/>
                                        </p:tgtEl>
                                        <p:attrNameLst>
                                          <p:attrName>ppt_y</p:attrName>
                                        </p:attrNameLst>
                                      </p:cBhvr>
                                      <p:tavLst>
                                        <p:tav tm="0">
                                          <p:val>
                                            <p:strVal val="#ppt_y-.1"/>
                                          </p:val>
                                        </p:tav>
                                        <p:tav tm="100000">
                                          <p:val>
                                            <p:strVal val="#ppt_y"/>
                                          </p:val>
                                        </p:tav>
                                      </p:tavLst>
                                    </p:anim>
                                  </p:childTnLst>
                                </p:cTn>
                              </p:par>
                              <p:par>
                                <p:cTn id="60" presetID="22" presetClass="entr" presetSubtype="8" fill="hold" grpId="0" nodeType="withEffect">
                                  <p:stCondLst>
                                    <p:cond delay="750"/>
                                  </p:stCondLst>
                                  <p:childTnLst>
                                    <p:set>
                                      <p:cBhvr>
                                        <p:cTn id="61" dur="1" fill="hold">
                                          <p:stCondLst>
                                            <p:cond delay="0"/>
                                          </p:stCondLst>
                                        </p:cTn>
                                        <p:tgtEl>
                                          <p:spTgt spid="49"/>
                                        </p:tgtEl>
                                        <p:attrNameLst>
                                          <p:attrName>style.visibility</p:attrName>
                                        </p:attrNameLst>
                                      </p:cBhvr>
                                      <p:to>
                                        <p:strVal val="visible"/>
                                      </p:to>
                                    </p:set>
                                    <p:animEffect transition="in" filter="wipe(left)">
                                      <p:cBhvr>
                                        <p:cTn id="62" dur="1000"/>
                                        <p:tgtEl>
                                          <p:spTgt spid="49"/>
                                        </p:tgtEl>
                                      </p:cBhvr>
                                    </p:animEffect>
                                  </p:childTnLst>
                                </p:cTn>
                              </p:par>
                              <p:par>
                                <p:cTn id="63" presetID="47" presetClass="entr" presetSubtype="0" fill="hold" grpId="0" nodeType="withEffect">
                                  <p:stCondLst>
                                    <p:cond delay="30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anim calcmode="lin" valueType="num">
                                      <p:cBhvr>
                                        <p:cTn id="66" dur="1000" fill="hold"/>
                                        <p:tgtEl>
                                          <p:spTgt spid="52"/>
                                        </p:tgtEl>
                                        <p:attrNameLst>
                                          <p:attrName>ppt_x</p:attrName>
                                        </p:attrNameLst>
                                      </p:cBhvr>
                                      <p:tavLst>
                                        <p:tav tm="0">
                                          <p:val>
                                            <p:strVal val="#ppt_x"/>
                                          </p:val>
                                        </p:tav>
                                        <p:tav tm="100000">
                                          <p:val>
                                            <p:strVal val="#ppt_x"/>
                                          </p:val>
                                        </p:tav>
                                      </p:tavLst>
                                    </p:anim>
                                    <p:anim calcmode="lin" valueType="num">
                                      <p:cBhvr>
                                        <p:cTn id="67" dur="1000" fill="hold"/>
                                        <p:tgtEl>
                                          <p:spTgt spid="52"/>
                                        </p:tgtEl>
                                        <p:attrNameLst>
                                          <p:attrName>ppt_y</p:attrName>
                                        </p:attrNameLst>
                                      </p:cBhvr>
                                      <p:tavLst>
                                        <p:tav tm="0">
                                          <p:val>
                                            <p:strVal val="#ppt_y-.1"/>
                                          </p:val>
                                        </p:tav>
                                        <p:tav tm="100000">
                                          <p:val>
                                            <p:strVal val="#ppt_y"/>
                                          </p:val>
                                        </p:tav>
                                      </p:tavLst>
                                    </p:anim>
                                  </p:childTnLst>
                                </p:cTn>
                              </p:par>
                              <p:par>
                                <p:cTn id="68" presetID="22" presetClass="entr" presetSubtype="8" fill="hold" grpId="0" nodeType="withEffect">
                                  <p:stCondLst>
                                    <p:cond delay="750"/>
                                  </p:stCondLst>
                                  <p:childTnLst>
                                    <p:set>
                                      <p:cBhvr>
                                        <p:cTn id="69" dur="1" fill="hold">
                                          <p:stCondLst>
                                            <p:cond delay="0"/>
                                          </p:stCondLst>
                                        </p:cTn>
                                        <p:tgtEl>
                                          <p:spTgt spid="51"/>
                                        </p:tgtEl>
                                        <p:attrNameLst>
                                          <p:attrName>style.visibility</p:attrName>
                                        </p:attrNameLst>
                                      </p:cBhvr>
                                      <p:to>
                                        <p:strVal val="visible"/>
                                      </p:to>
                                    </p:set>
                                    <p:animEffect transition="in" filter="wipe(left)">
                                      <p:cBhvr>
                                        <p:cTn id="70" dur="1000"/>
                                        <p:tgtEl>
                                          <p:spTgt spid="51"/>
                                        </p:tgtEl>
                                      </p:cBhvr>
                                    </p:animEffect>
                                  </p:childTnLst>
                                </p:cTn>
                              </p:par>
                              <p:par>
                                <p:cTn id="71" presetID="47" presetClass="entr" presetSubtype="0" fill="hold" grpId="0" nodeType="withEffect">
                                  <p:stCondLst>
                                    <p:cond delay="300"/>
                                  </p:stCondLst>
                                  <p:childTnLst>
                                    <p:set>
                                      <p:cBhvr>
                                        <p:cTn id="72" dur="1" fill="hold">
                                          <p:stCondLst>
                                            <p:cond delay="0"/>
                                          </p:stCondLst>
                                        </p:cTn>
                                        <p:tgtEl>
                                          <p:spTgt spid="54"/>
                                        </p:tgtEl>
                                        <p:attrNameLst>
                                          <p:attrName>style.visibility</p:attrName>
                                        </p:attrNameLst>
                                      </p:cBhvr>
                                      <p:to>
                                        <p:strVal val="visible"/>
                                      </p:to>
                                    </p:set>
                                    <p:animEffect transition="in" filter="fade">
                                      <p:cBhvr>
                                        <p:cTn id="73" dur="1000"/>
                                        <p:tgtEl>
                                          <p:spTgt spid="54"/>
                                        </p:tgtEl>
                                      </p:cBhvr>
                                    </p:animEffect>
                                    <p:anim calcmode="lin" valueType="num">
                                      <p:cBhvr>
                                        <p:cTn id="74" dur="1000" fill="hold"/>
                                        <p:tgtEl>
                                          <p:spTgt spid="54"/>
                                        </p:tgtEl>
                                        <p:attrNameLst>
                                          <p:attrName>ppt_x</p:attrName>
                                        </p:attrNameLst>
                                      </p:cBhvr>
                                      <p:tavLst>
                                        <p:tav tm="0">
                                          <p:val>
                                            <p:strVal val="#ppt_x"/>
                                          </p:val>
                                        </p:tav>
                                        <p:tav tm="100000">
                                          <p:val>
                                            <p:strVal val="#ppt_x"/>
                                          </p:val>
                                        </p:tav>
                                      </p:tavLst>
                                    </p:anim>
                                    <p:anim calcmode="lin" valueType="num">
                                      <p:cBhvr>
                                        <p:cTn id="75" dur="1000" fill="hold"/>
                                        <p:tgtEl>
                                          <p:spTgt spid="54"/>
                                        </p:tgtEl>
                                        <p:attrNameLst>
                                          <p:attrName>ppt_y</p:attrName>
                                        </p:attrNameLst>
                                      </p:cBhvr>
                                      <p:tavLst>
                                        <p:tav tm="0">
                                          <p:val>
                                            <p:strVal val="#ppt_y-.1"/>
                                          </p:val>
                                        </p:tav>
                                        <p:tav tm="100000">
                                          <p:val>
                                            <p:strVal val="#ppt_y"/>
                                          </p:val>
                                        </p:tav>
                                      </p:tavLst>
                                    </p:anim>
                                  </p:childTnLst>
                                </p:cTn>
                              </p:par>
                              <p:par>
                                <p:cTn id="76" presetID="22" presetClass="entr" presetSubtype="8" fill="hold" grpId="0" nodeType="withEffect">
                                  <p:stCondLst>
                                    <p:cond delay="750"/>
                                  </p:stCondLst>
                                  <p:childTnLst>
                                    <p:set>
                                      <p:cBhvr>
                                        <p:cTn id="77" dur="1" fill="hold">
                                          <p:stCondLst>
                                            <p:cond delay="0"/>
                                          </p:stCondLst>
                                        </p:cTn>
                                        <p:tgtEl>
                                          <p:spTgt spid="53"/>
                                        </p:tgtEl>
                                        <p:attrNameLst>
                                          <p:attrName>style.visibility</p:attrName>
                                        </p:attrNameLst>
                                      </p:cBhvr>
                                      <p:to>
                                        <p:strVal val="visible"/>
                                      </p:to>
                                    </p:set>
                                    <p:animEffect transition="in" filter="wipe(left)">
                                      <p:cBhvr>
                                        <p:cTn id="78"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45" grpId="0"/>
      <p:bldP spid="46" grpId="0"/>
      <p:bldP spid="47" grpId="0"/>
      <p:bldP spid="48" grpId="0"/>
      <p:bldP spid="49" grpId="0"/>
      <p:bldP spid="50" grpId="0"/>
      <p:bldP spid="51" grpId="0"/>
      <p:bldP spid="52" grpId="0"/>
      <p:bldP spid="53" grpId="0"/>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六边形 1"/>
          <p:cNvSpPr/>
          <p:nvPr/>
        </p:nvSpPr>
        <p:spPr>
          <a:xfrm>
            <a:off x="839415" y="3298917"/>
            <a:ext cx="1598280" cy="1377827"/>
          </a:xfrm>
          <a:prstGeom prst="hexagon">
            <a:avLst/>
          </a:prstGeom>
          <a:blipFill>
            <a:blip r:embed="rId3" cstate="email"/>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accent1"/>
              </a:solidFill>
              <a:latin typeface="微软雅黑" panose="020B0503020204020204" charset="-122"/>
              <a:ea typeface="微软雅黑" panose="020B0503020204020204" charset="-122"/>
            </a:endParaRPr>
          </a:p>
        </p:txBody>
      </p:sp>
      <p:sp>
        <p:nvSpPr>
          <p:cNvPr id="3" name="六边形 2"/>
          <p:cNvSpPr/>
          <p:nvPr/>
        </p:nvSpPr>
        <p:spPr>
          <a:xfrm>
            <a:off x="3539715" y="1804061"/>
            <a:ext cx="1598280" cy="1377827"/>
          </a:xfrm>
          <a:prstGeom prst="hexagon">
            <a:avLst/>
          </a:prstGeom>
          <a:blipFill>
            <a:blip r:embed="rId4" cstate="email"/>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accent1"/>
              </a:solidFill>
              <a:latin typeface="微软雅黑" panose="020B0503020204020204" charset="-122"/>
              <a:ea typeface="微软雅黑" panose="020B0503020204020204" charset="-122"/>
            </a:endParaRPr>
          </a:p>
        </p:txBody>
      </p:sp>
      <p:sp>
        <p:nvSpPr>
          <p:cNvPr id="4" name="六边形 3"/>
          <p:cNvSpPr/>
          <p:nvPr/>
        </p:nvSpPr>
        <p:spPr>
          <a:xfrm>
            <a:off x="2189565" y="2548725"/>
            <a:ext cx="1598280" cy="1377827"/>
          </a:xfrm>
          <a:prstGeom prst="hexagon">
            <a:avLst/>
          </a:prstGeom>
          <a:solidFill>
            <a:schemeClr val="accent2"/>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3200" b="1" dirty="0">
                <a:solidFill>
                  <a:schemeClr val="bg1"/>
                </a:solidFill>
                <a:latin typeface="微软雅黑" panose="020B0503020204020204" charset="-122"/>
                <a:ea typeface="微软雅黑" panose="020B0503020204020204" charset="-122"/>
              </a:rPr>
              <a:t>沉稳</a:t>
            </a:r>
          </a:p>
        </p:txBody>
      </p:sp>
      <p:sp>
        <p:nvSpPr>
          <p:cNvPr id="5" name="六边形 4"/>
          <p:cNvSpPr/>
          <p:nvPr/>
        </p:nvSpPr>
        <p:spPr>
          <a:xfrm>
            <a:off x="2189565" y="4049109"/>
            <a:ext cx="1598280" cy="1377827"/>
          </a:xfrm>
          <a:prstGeom prst="hexagon">
            <a:avLst/>
          </a:prstGeom>
          <a:blipFill>
            <a:blip r:embed="rId5" cstate="email"/>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accent1"/>
              </a:solidFill>
              <a:latin typeface="微软雅黑" panose="020B0503020204020204" charset="-122"/>
              <a:ea typeface="微软雅黑" panose="020B0503020204020204" charset="-122"/>
            </a:endParaRPr>
          </a:p>
        </p:txBody>
      </p:sp>
      <p:sp>
        <p:nvSpPr>
          <p:cNvPr id="6" name="六边形 5"/>
          <p:cNvSpPr/>
          <p:nvPr/>
        </p:nvSpPr>
        <p:spPr>
          <a:xfrm>
            <a:off x="4889865" y="4049109"/>
            <a:ext cx="1598280" cy="1377827"/>
          </a:xfrm>
          <a:prstGeom prst="hexagon">
            <a:avLst/>
          </a:prstGeom>
          <a:blipFill>
            <a:blip r:embed="rId6" cstate="email"/>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accent1"/>
              </a:solidFill>
              <a:latin typeface="微软雅黑" panose="020B0503020204020204" charset="-122"/>
              <a:ea typeface="微软雅黑" panose="020B0503020204020204" charset="-122"/>
            </a:endParaRPr>
          </a:p>
        </p:txBody>
      </p:sp>
      <p:sp>
        <p:nvSpPr>
          <p:cNvPr id="7" name="TextBox 7"/>
          <p:cNvSpPr txBox="1"/>
          <p:nvPr/>
        </p:nvSpPr>
        <p:spPr>
          <a:xfrm>
            <a:off x="8304245" y="1862390"/>
            <a:ext cx="3216000" cy="812530"/>
          </a:xfrm>
          <a:prstGeom prst="rect">
            <a:avLst/>
          </a:prstGeom>
          <a:noFill/>
        </p:spPr>
        <p:txBody>
          <a:bodyPr wrap="square" rtlCol="0">
            <a:spAutoFit/>
          </a:bodyPr>
          <a:lstStyle/>
          <a:p>
            <a:pPr>
              <a:lnSpc>
                <a:spcPct val="130000"/>
              </a:lnSpc>
            </a:pPr>
            <a:r>
              <a:rPr lang="zh-CN" altLang="en-US" sz="1200"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您的内容打在这里，或者通过复制您的文本后，在此框中选择粘贴，并选择只保留文字。</a:t>
            </a:r>
          </a:p>
        </p:txBody>
      </p:sp>
      <p:sp>
        <p:nvSpPr>
          <p:cNvPr id="8" name="TextBox 8"/>
          <p:cNvSpPr txBox="1"/>
          <p:nvPr/>
        </p:nvSpPr>
        <p:spPr>
          <a:xfrm>
            <a:off x="8304245" y="1579488"/>
            <a:ext cx="2352000" cy="328231"/>
          </a:xfrm>
          <a:prstGeom prst="rect">
            <a:avLst/>
          </a:prstGeom>
          <a:noFill/>
        </p:spPr>
        <p:txBody>
          <a:bodyPr wrap="square" tIns="0" bIns="0" rtlCol="0" anchor="t">
            <a:spAutoFit/>
          </a:bodyPr>
          <a:lstStyle/>
          <a:p>
            <a:pPr lvl="0">
              <a:defRPr/>
            </a:pPr>
            <a:r>
              <a:rPr lang="zh-CN" altLang="en-US" sz="2135" b="1" kern="0" dirty="0">
                <a:solidFill>
                  <a:prstClr val="black">
                    <a:lumMod val="75000"/>
                    <a:lumOff val="25000"/>
                  </a:prstClr>
                </a:solidFill>
                <a:cs typeface="+mn-ea"/>
                <a:sym typeface="+mn-lt"/>
              </a:rPr>
              <a:t>点击添加标题    </a:t>
            </a:r>
            <a:endParaRPr lang="en-US" altLang="zh-CN" sz="2135" b="1" kern="0" dirty="0">
              <a:solidFill>
                <a:prstClr val="black">
                  <a:lumMod val="75000"/>
                  <a:lumOff val="25000"/>
                </a:prstClr>
              </a:solidFill>
              <a:cs typeface="+mn-ea"/>
              <a:sym typeface="+mn-lt"/>
            </a:endParaRPr>
          </a:p>
        </p:txBody>
      </p:sp>
      <p:sp>
        <p:nvSpPr>
          <p:cNvPr id="9" name="TextBox 9"/>
          <p:cNvSpPr txBox="1"/>
          <p:nvPr/>
        </p:nvSpPr>
        <p:spPr>
          <a:xfrm>
            <a:off x="8304245" y="3079612"/>
            <a:ext cx="3216000" cy="572464"/>
          </a:xfrm>
          <a:prstGeom prst="rect">
            <a:avLst/>
          </a:prstGeom>
          <a:noFill/>
        </p:spPr>
        <p:txBody>
          <a:bodyPr wrap="square" rtlCol="0">
            <a:spAutoFit/>
          </a:bodyPr>
          <a:lstStyle/>
          <a:p>
            <a:pPr>
              <a:lnSpc>
                <a:spcPct val="130000"/>
              </a:lnSpc>
            </a:pPr>
            <a:r>
              <a:rPr lang="zh-CN" altLang="en-US" sz="1200"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您的内容打在这里，或者通过复制您的文本后，在此框中选择粘贴，并选择只保留文字。</a:t>
            </a:r>
          </a:p>
        </p:txBody>
      </p:sp>
      <p:sp>
        <p:nvSpPr>
          <p:cNvPr id="10" name="TextBox 10"/>
          <p:cNvSpPr txBox="1"/>
          <p:nvPr/>
        </p:nvSpPr>
        <p:spPr>
          <a:xfrm>
            <a:off x="8304245" y="2795623"/>
            <a:ext cx="2352000" cy="328231"/>
          </a:xfrm>
          <a:prstGeom prst="rect">
            <a:avLst/>
          </a:prstGeom>
          <a:noFill/>
        </p:spPr>
        <p:txBody>
          <a:bodyPr wrap="square" tIns="0" bIns="0" rtlCol="0" anchor="t">
            <a:spAutoFit/>
          </a:bodyPr>
          <a:lstStyle/>
          <a:p>
            <a:pPr lvl="0">
              <a:defRPr/>
            </a:pPr>
            <a:r>
              <a:rPr lang="zh-CN" altLang="en-US" sz="2135" b="1" kern="0" dirty="0">
                <a:solidFill>
                  <a:prstClr val="black">
                    <a:lumMod val="75000"/>
                    <a:lumOff val="25000"/>
                  </a:prstClr>
                </a:solidFill>
                <a:cs typeface="+mn-ea"/>
                <a:sym typeface="+mn-lt"/>
              </a:rPr>
              <a:t>点击添加标题    </a:t>
            </a:r>
            <a:endParaRPr lang="en-US" altLang="zh-CN" sz="2135" b="1" kern="0" dirty="0">
              <a:solidFill>
                <a:prstClr val="black">
                  <a:lumMod val="75000"/>
                  <a:lumOff val="25000"/>
                </a:prstClr>
              </a:solidFill>
              <a:cs typeface="+mn-ea"/>
              <a:sym typeface="+mn-lt"/>
            </a:endParaRPr>
          </a:p>
        </p:txBody>
      </p:sp>
      <p:sp>
        <p:nvSpPr>
          <p:cNvPr id="11" name="TextBox 11"/>
          <p:cNvSpPr txBox="1"/>
          <p:nvPr/>
        </p:nvSpPr>
        <p:spPr>
          <a:xfrm>
            <a:off x="8304245" y="4296834"/>
            <a:ext cx="3216000" cy="572464"/>
          </a:xfrm>
          <a:prstGeom prst="rect">
            <a:avLst/>
          </a:prstGeom>
          <a:noFill/>
        </p:spPr>
        <p:txBody>
          <a:bodyPr wrap="square" rtlCol="0">
            <a:spAutoFit/>
          </a:bodyPr>
          <a:lstStyle/>
          <a:p>
            <a:pPr>
              <a:lnSpc>
                <a:spcPct val="130000"/>
              </a:lnSpc>
            </a:pPr>
            <a:r>
              <a:rPr lang="zh-CN" altLang="en-US" sz="1200"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您的内容打在这里，或者通过复制您的文本后，在此框中选择粘贴，并选择只保留文字。</a:t>
            </a:r>
          </a:p>
        </p:txBody>
      </p:sp>
      <p:sp>
        <p:nvSpPr>
          <p:cNvPr id="12" name="TextBox 12"/>
          <p:cNvSpPr txBox="1"/>
          <p:nvPr/>
        </p:nvSpPr>
        <p:spPr>
          <a:xfrm>
            <a:off x="8304245" y="4011755"/>
            <a:ext cx="2352000" cy="328231"/>
          </a:xfrm>
          <a:prstGeom prst="rect">
            <a:avLst/>
          </a:prstGeom>
          <a:noFill/>
        </p:spPr>
        <p:txBody>
          <a:bodyPr wrap="square" tIns="0" bIns="0" rtlCol="0" anchor="t">
            <a:spAutoFit/>
          </a:bodyPr>
          <a:lstStyle/>
          <a:p>
            <a:pPr lvl="0">
              <a:defRPr/>
            </a:pPr>
            <a:r>
              <a:rPr lang="zh-CN" altLang="en-US" sz="2135" b="1" kern="0" dirty="0">
                <a:solidFill>
                  <a:prstClr val="black">
                    <a:lumMod val="75000"/>
                    <a:lumOff val="25000"/>
                  </a:prstClr>
                </a:solidFill>
                <a:cs typeface="+mn-ea"/>
                <a:sym typeface="+mn-lt"/>
              </a:rPr>
              <a:t>点击添加标题    </a:t>
            </a:r>
            <a:endParaRPr lang="en-US" altLang="zh-CN" sz="2135" b="1" kern="0" dirty="0">
              <a:solidFill>
                <a:prstClr val="black">
                  <a:lumMod val="75000"/>
                  <a:lumOff val="25000"/>
                </a:prstClr>
              </a:solidFill>
              <a:cs typeface="+mn-ea"/>
              <a:sym typeface="+mn-lt"/>
            </a:endParaRPr>
          </a:p>
        </p:txBody>
      </p:sp>
      <p:sp>
        <p:nvSpPr>
          <p:cNvPr id="13" name="TextBox 13"/>
          <p:cNvSpPr txBox="1"/>
          <p:nvPr/>
        </p:nvSpPr>
        <p:spPr>
          <a:xfrm>
            <a:off x="8304245" y="5514056"/>
            <a:ext cx="3216000" cy="812530"/>
          </a:xfrm>
          <a:prstGeom prst="rect">
            <a:avLst/>
          </a:prstGeom>
          <a:noFill/>
        </p:spPr>
        <p:txBody>
          <a:bodyPr wrap="square" rtlCol="0">
            <a:spAutoFit/>
          </a:bodyPr>
          <a:lstStyle/>
          <a:p>
            <a:pPr>
              <a:lnSpc>
                <a:spcPct val="130000"/>
              </a:lnSpc>
            </a:pPr>
            <a:r>
              <a:rPr lang="zh-CN" altLang="en-US" sz="1200"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您的内容打在这里，或者通过复制您的文本后，在此框中选择粘贴，并选择只保留文字。</a:t>
            </a:r>
          </a:p>
        </p:txBody>
      </p:sp>
      <p:sp>
        <p:nvSpPr>
          <p:cNvPr id="14" name="TextBox 14"/>
          <p:cNvSpPr txBox="1"/>
          <p:nvPr/>
        </p:nvSpPr>
        <p:spPr>
          <a:xfrm>
            <a:off x="8304245" y="5227893"/>
            <a:ext cx="2352000" cy="328231"/>
          </a:xfrm>
          <a:prstGeom prst="rect">
            <a:avLst/>
          </a:prstGeom>
          <a:noFill/>
        </p:spPr>
        <p:txBody>
          <a:bodyPr wrap="square" tIns="0" bIns="0" rtlCol="0" anchor="t">
            <a:spAutoFit/>
          </a:bodyPr>
          <a:lstStyle/>
          <a:p>
            <a:pPr lvl="0">
              <a:defRPr/>
            </a:pPr>
            <a:r>
              <a:rPr lang="zh-CN" altLang="en-US" sz="2135" b="1" kern="0" dirty="0">
                <a:solidFill>
                  <a:prstClr val="black">
                    <a:lumMod val="75000"/>
                    <a:lumOff val="25000"/>
                  </a:prstClr>
                </a:solidFill>
                <a:cs typeface="+mn-ea"/>
                <a:sym typeface="+mn-lt"/>
              </a:rPr>
              <a:t>点击添加标题    </a:t>
            </a:r>
            <a:endParaRPr lang="en-US" altLang="zh-CN" sz="2135" b="1" kern="0" dirty="0">
              <a:solidFill>
                <a:prstClr val="black">
                  <a:lumMod val="75000"/>
                  <a:lumOff val="25000"/>
                </a:prstClr>
              </a:solidFill>
              <a:cs typeface="+mn-ea"/>
              <a:sym typeface="+mn-lt"/>
            </a:endParaRPr>
          </a:p>
        </p:txBody>
      </p:sp>
      <p:sp>
        <p:nvSpPr>
          <p:cNvPr id="15" name="六边形 14"/>
          <p:cNvSpPr/>
          <p:nvPr/>
        </p:nvSpPr>
        <p:spPr>
          <a:xfrm>
            <a:off x="3539715" y="3293393"/>
            <a:ext cx="1598280" cy="1377827"/>
          </a:xfrm>
          <a:prstGeom prst="hexagon">
            <a:avLst/>
          </a:prstGeom>
          <a:solidFill>
            <a:schemeClr val="accent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3200" b="1" dirty="0">
                <a:solidFill>
                  <a:schemeClr val="bg1"/>
                </a:solidFill>
                <a:latin typeface="微软雅黑" panose="020B0503020204020204" charset="-122"/>
                <a:ea typeface="微软雅黑" panose="020B0503020204020204" charset="-122"/>
              </a:rPr>
              <a:t>专业</a:t>
            </a:r>
          </a:p>
        </p:txBody>
      </p:sp>
      <p:sp>
        <p:nvSpPr>
          <p:cNvPr id="16" name="六边形 15"/>
          <p:cNvSpPr/>
          <p:nvPr/>
        </p:nvSpPr>
        <p:spPr>
          <a:xfrm>
            <a:off x="4889864" y="2471617"/>
            <a:ext cx="1598280" cy="1377827"/>
          </a:xfrm>
          <a:prstGeom prst="hexagon">
            <a:avLst/>
          </a:prstGeom>
          <a:solidFill>
            <a:schemeClr val="accent2"/>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3200" b="1" dirty="0">
                <a:solidFill>
                  <a:schemeClr val="bg1"/>
                </a:solidFill>
                <a:latin typeface="微软雅黑" panose="020B0503020204020204" charset="-122"/>
                <a:ea typeface="微软雅黑" panose="020B0503020204020204" charset="-122"/>
              </a:rPr>
              <a:t>效率</a:t>
            </a:r>
          </a:p>
        </p:txBody>
      </p:sp>
      <p:sp>
        <p:nvSpPr>
          <p:cNvPr id="17" name="六边形 16"/>
          <p:cNvSpPr/>
          <p:nvPr/>
        </p:nvSpPr>
        <p:spPr>
          <a:xfrm>
            <a:off x="6240016" y="3298917"/>
            <a:ext cx="1598280" cy="1377827"/>
          </a:xfrm>
          <a:prstGeom prst="hexagon">
            <a:avLst/>
          </a:prstGeom>
          <a:solidFill>
            <a:schemeClr val="accent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3200" b="1" dirty="0">
                <a:solidFill>
                  <a:schemeClr val="bg1"/>
                </a:solidFill>
                <a:latin typeface="微软雅黑" panose="020B0503020204020204" charset="-122"/>
                <a:ea typeface="微软雅黑" panose="020B0503020204020204" charset="-122"/>
              </a:rPr>
              <a:t>业绩</a:t>
            </a:r>
          </a:p>
        </p:txBody>
      </p:sp>
    </p:spTree>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 fill="hold"/>
                                        <p:tgtEl>
                                          <p:spTgt spid="2"/>
                                        </p:tgtEl>
                                        <p:attrNameLst>
                                          <p:attrName>ppt_w</p:attrName>
                                        </p:attrNameLst>
                                      </p:cBhvr>
                                      <p:tavLst>
                                        <p:tav tm="0">
                                          <p:val>
                                            <p:fltVal val="0"/>
                                          </p:val>
                                        </p:tav>
                                        <p:tav tm="100000">
                                          <p:val>
                                            <p:strVal val="#ppt_w"/>
                                          </p:val>
                                        </p:tav>
                                      </p:tavLst>
                                    </p:anim>
                                    <p:anim calcmode="lin" valueType="num">
                                      <p:cBhvr>
                                        <p:cTn id="8" dur="300" fill="hold"/>
                                        <p:tgtEl>
                                          <p:spTgt spid="2"/>
                                        </p:tgtEl>
                                        <p:attrNameLst>
                                          <p:attrName>ppt_h</p:attrName>
                                        </p:attrNameLst>
                                      </p:cBhvr>
                                      <p:tavLst>
                                        <p:tav tm="0">
                                          <p:val>
                                            <p:fltVal val="0"/>
                                          </p:val>
                                        </p:tav>
                                        <p:tav tm="100000">
                                          <p:val>
                                            <p:strVal val="#ppt_h"/>
                                          </p:val>
                                        </p:tav>
                                      </p:tavLst>
                                    </p:anim>
                                    <p:anim calcmode="lin" valueType="num">
                                      <p:cBhvr>
                                        <p:cTn id="9" dur="300" fill="hold"/>
                                        <p:tgtEl>
                                          <p:spTgt spid="2"/>
                                        </p:tgtEl>
                                        <p:attrNameLst>
                                          <p:attrName>ppt_x</p:attrName>
                                        </p:attrNameLst>
                                      </p:cBhvr>
                                      <p:tavLst>
                                        <p:tav tm="0">
                                          <p:val>
                                            <p:fltVal val="0.5"/>
                                          </p:val>
                                        </p:tav>
                                        <p:tav tm="100000">
                                          <p:val>
                                            <p:strVal val="#ppt_x"/>
                                          </p:val>
                                        </p:tav>
                                      </p:tavLst>
                                    </p:anim>
                                    <p:anim calcmode="lin" valueType="num">
                                      <p:cBhvr>
                                        <p:cTn id="10" dur="300" fill="hold"/>
                                        <p:tgtEl>
                                          <p:spTgt spid="2"/>
                                        </p:tgtEl>
                                        <p:attrNameLst>
                                          <p:attrName>ppt_y</p:attrName>
                                        </p:attrNameLst>
                                      </p:cBhvr>
                                      <p:tavLst>
                                        <p:tav tm="0">
                                          <p:val>
                                            <p:fltVal val="0.5"/>
                                          </p:val>
                                        </p:tav>
                                        <p:tav tm="100000">
                                          <p:val>
                                            <p:strVal val="#ppt_y"/>
                                          </p:val>
                                        </p:tav>
                                      </p:tavLst>
                                    </p:anim>
                                  </p:childTnLst>
                                </p:cTn>
                              </p:par>
                              <p:par>
                                <p:cTn id="11" presetID="26" presetClass="emph" presetSubtype="0" fill="hold" grpId="1" nodeType="withEffect">
                                  <p:stCondLst>
                                    <p:cond delay="300"/>
                                  </p:stCondLst>
                                  <p:childTnLst>
                                    <p:animEffect transition="out" filter="fade">
                                      <p:cBhvr>
                                        <p:cTn id="12" dur="300" tmFilter="0, 0; .2, .5; .8, .5; 1, 0"/>
                                        <p:tgtEl>
                                          <p:spTgt spid="2"/>
                                        </p:tgtEl>
                                      </p:cBhvr>
                                    </p:animEffect>
                                    <p:animScale>
                                      <p:cBhvr>
                                        <p:cTn id="13" dur="150" autoRev="1" fill="hold"/>
                                        <p:tgtEl>
                                          <p:spTgt spid="2"/>
                                        </p:tgtEl>
                                      </p:cBhvr>
                                      <p:by x="105000" y="105000"/>
                                    </p:animScale>
                                  </p:childTnLst>
                                </p:cTn>
                              </p:par>
                              <p:par>
                                <p:cTn id="14" presetID="23" presetClass="entr" presetSubtype="528" fill="hold" grpId="0" nodeType="withEffect">
                                  <p:stCondLst>
                                    <p:cond delay="100"/>
                                  </p:stCondLst>
                                  <p:childTnLst>
                                    <p:set>
                                      <p:cBhvr>
                                        <p:cTn id="15" dur="1" fill="hold">
                                          <p:stCondLst>
                                            <p:cond delay="0"/>
                                          </p:stCondLst>
                                        </p:cTn>
                                        <p:tgtEl>
                                          <p:spTgt spid="4"/>
                                        </p:tgtEl>
                                        <p:attrNameLst>
                                          <p:attrName>style.visibility</p:attrName>
                                        </p:attrNameLst>
                                      </p:cBhvr>
                                      <p:to>
                                        <p:strVal val="visible"/>
                                      </p:to>
                                    </p:set>
                                    <p:anim calcmode="lin" valueType="num">
                                      <p:cBhvr>
                                        <p:cTn id="16" dur="300" fill="hold"/>
                                        <p:tgtEl>
                                          <p:spTgt spid="4"/>
                                        </p:tgtEl>
                                        <p:attrNameLst>
                                          <p:attrName>ppt_w</p:attrName>
                                        </p:attrNameLst>
                                      </p:cBhvr>
                                      <p:tavLst>
                                        <p:tav tm="0">
                                          <p:val>
                                            <p:fltVal val="0"/>
                                          </p:val>
                                        </p:tav>
                                        <p:tav tm="100000">
                                          <p:val>
                                            <p:strVal val="#ppt_w"/>
                                          </p:val>
                                        </p:tav>
                                      </p:tavLst>
                                    </p:anim>
                                    <p:anim calcmode="lin" valueType="num">
                                      <p:cBhvr>
                                        <p:cTn id="17" dur="300" fill="hold"/>
                                        <p:tgtEl>
                                          <p:spTgt spid="4"/>
                                        </p:tgtEl>
                                        <p:attrNameLst>
                                          <p:attrName>ppt_h</p:attrName>
                                        </p:attrNameLst>
                                      </p:cBhvr>
                                      <p:tavLst>
                                        <p:tav tm="0">
                                          <p:val>
                                            <p:fltVal val="0"/>
                                          </p:val>
                                        </p:tav>
                                        <p:tav tm="100000">
                                          <p:val>
                                            <p:strVal val="#ppt_h"/>
                                          </p:val>
                                        </p:tav>
                                      </p:tavLst>
                                    </p:anim>
                                    <p:anim calcmode="lin" valueType="num">
                                      <p:cBhvr>
                                        <p:cTn id="18" dur="300" fill="hold"/>
                                        <p:tgtEl>
                                          <p:spTgt spid="4"/>
                                        </p:tgtEl>
                                        <p:attrNameLst>
                                          <p:attrName>ppt_x</p:attrName>
                                        </p:attrNameLst>
                                      </p:cBhvr>
                                      <p:tavLst>
                                        <p:tav tm="0">
                                          <p:val>
                                            <p:fltVal val="0.5"/>
                                          </p:val>
                                        </p:tav>
                                        <p:tav tm="100000">
                                          <p:val>
                                            <p:strVal val="#ppt_x"/>
                                          </p:val>
                                        </p:tav>
                                      </p:tavLst>
                                    </p:anim>
                                    <p:anim calcmode="lin" valueType="num">
                                      <p:cBhvr>
                                        <p:cTn id="19" dur="300" fill="hold"/>
                                        <p:tgtEl>
                                          <p:spTgt spid="4"/>
                                        </p:tgtEl>
                                        <p:attrNameLst>
                                          <p:attrName>ppt_y</p:attrName>
                                        </p:attrNameLst>
                                      </p:cBhvr>
                                      <p:tavLst>
                                        <p:tav tm="0">
                                          <p:val>
                                            <p:fltVal val="0.5"/>
                                          </p:val>
                                        </p:tav>
                                        <p:tav tm="100000">
                                          <p:val>
                                            <p:strVal val="#ppt_y"/>
                                          </p:val>
                                        </p:tav>
                                      </p:tavLst>
                                    </p:anim>
                                  </p:childTnLst>
                                </p:cTn>
                              </p:par>
                              <p:par>
                                <p:cTn id="20" presetID="26" presetClass="emph" presetSubtype="0" fill="hold" grpId="1" nodeType="withEffect">
                                  <p:stCondLst>
                                    <p:cond delay="400"/>
                                  </p:stCondLst>
                                  <p:childTnLst>
                                    <p:animEffect transition="out" filter="fade">
                                      <p:cBhvr>
                                        <p:cTn id="21" dur="300" tmFilter="0, 0; .2, .5; .8, .5; 1, 0"/>
                                        <p:tgtEl>
                                          <p:spTgt spid="4"/>
                                        </p:tgtEl>
                                      </p:cBhvr>
                                    </p:animEffect>
                                    <p:animScale>
                                      <p:cBhvr>
                                        <p:cTn id="22" dur="150" autoRev="1" fill="hold"/>
                                        <p:tgtEl>
                                          <p:spTgt spid="4"/>
                                        </p:tgtEl>
                                      </p:cBhvr>
                                      <p:by x="105000" y="105000"/>
                                    </p:animScale>
                                  </p:childTnLst>
                                </p:cTn>
                              </p:par>
                              <p:par>
                                <p:cTn id="23" presetID="23" presetClass="entr" presetSubtype="528" fill="hold" grpId="0" nodeType="withEffect">
                                  <p:stCondLst>
                                    <p:cond delay="200"/>
                                  </p:stCondLst>
                                  <p:childTnLst>
                                    <p:set>
                                      <p:cBhvr>
                                        <p:cTn id="24" dur="1" fill="hold">
                                          <p:stCondLst>
                                            <p:cond delay="0"/>
                                          </p:stCondLst>
                                        </p:cTn>
                                        <p:tgtEl>
                                          <p:spTgt spid="3"/>
                                        </p:tgtEl>
                                        <p:attrNameLst>
                                          <p:attrName>style.visibility</p:attrName>
                                        </p:attrNameLst>
                                      </p:cBhvr>
                                      <p:to>
                                        <p:strVal val="visible"/>
                                      </p:to>
                                    </p:set>
                                    <p:anim calcmode="lin" valueType="num">
                                      <p:cBhvr>
                                        <p:cTn id="25" dur="300" fill="hold"/>
                                        <p:tgtEl>
                                          <p:spTgt spid="3"/>
                                        </p:tgtEl>
                                        <p:attrNameLst>
                                          <p:attrName>ppt_w</p:attrName>
                                        </p:attrNameLst>
                                      </p:cBhvr>
                                      <p:tavLst>
                                        <p:tav tm="0">
                                          <p:val>
                                            <p:fltVal val="0"/>
                                          </p:val>
                                        </p:tav>
                                        <p:tav tm="100000">
                                          <p:val>
                                            <p:strVal val="#ppt_w"/>
                                          </p:val>
                                        </p:tav>
                                      </p:tavLst>
                                    </p:anim>
                                    <p:anim calcmode="lin" valueType="num">
                                      <p:cBhvr>
                                        <p:cTn id="26" dur="300" fill="hold"/>
                                        <p:tgtEl>
                                          <p:spTgt spid="3"/>
                                        </p:tgtEl>
                                        <p:attrNameLst>
                                          <p:attrName>ppt_h</p:attrName>
                                        </p:attrNameLst>
                                      </p:cBhvr>
                                      <p:tavLst>
                                        <p:tav tm="0">
                                          <p:val>
                                            <p:fltVal val="0"/>
                                          </p:val>
                                        </p:tav>
                                        <p:tav tm="100000">
                                          <p:val>
                                            <p:strVal val="#ppt_h"/>
                                          </p:val>
                                        </p:tav>
                                      </p:tavLst>
                                    </p:anim>
                                    <p:anim calcmode="lin" valueType="num">
                                      <p:cBhvr>
                                        <p:cTn id="27" dur="300" fill="hold"/>
                                        <p:tgtEl>
                                          <p:spTgt spid="3"/>
                                        </p:tgtEl>
                                        <p:attrNameLst>
                                          <p:attrName>ppt_x</p:attrName>
                                        </p:attrNameLst>
                                      </p:cBhvr>
                                      <p:tavLst>
                                        <p:tav tm="0">
                                          <p:val>
                                            <p:fltVal val="0.5"/>
                                          </p:val>
                                        </p:tav>
                                        <p:tav tm="100000">
                                          <p:val>
                                            <p:strVal val="#ppt_x"/>
                                          </p:val>
                                        </p:tav>
                                      </p:tavLst>
                                    </p:anim>
                                    <p:anim calcmode="lin" valueType="num">
                                      <p:cBhvr>
                                        <p:cTn id="28" dur="300" fill="hold"/>
                                        <p:tgtEl>
                                          <p:spTgt spid="3"/>
                                        </p:tgtEl>
                                        <p:attrNameLst>
                                          <p:attrName>ppt_y</p:attrName>
                                        </p:attrNameLst>
                                      </p:cBhvr>
                                      <p:tavLst>
                                        <p:tav tm="0">
                                          <p:val>
                                            <p:fltVal val="0.5"/>
                                          </p:val>
                                        </p:tav>
                                        <p:tav tm="100000">
                                          <p:val>
                                            <p:strVal val="#ppt_y"/>
                                          </p:val>
                                        </p:tav>
                                      </p:tavLst>
                                    </p:anim>
                                  </p:childTnLst>
                                </p:cTn>
                              </p:par>
                              <p:par>
                                <p:cTn id="29" presetID="26" presetClass="emph" presetSubtype="0" fill="hold" grpId="1" nodeType="withEffect">
                                  <p:stCondLst>
                                    <p:cond delay="500"/>
                                  </p:stCondLst>
                                  <p:childTnLst>
                                    <p:animEffect transition="out" filter="fade">
                                      <p:cBhvr>
                                        <p:cTn id="30" dur="300" tmFilter="0, 0; .2, .5; .8, .5; 1, 0"/>
                                        <p:tgtEl>
                                          <p:spTgt spid="3"/>
                                        </p:tgtEl>
                                      </p:cBhvr>
                                    </p:animEffect>
                                    <p:animScale>
                                      <p:cBhvr>
                                        <p:cTn id="31" dur="150" autoRev="1" fill="hold"/>
                                        <p:tgtEl>
                                          <p:spTgt spid="3"/>
                                        </p:tgtEl>
                                      </p:cBhvr>
                                      <p:by x="105000" y="105000"/>
                                    </p:animScale>
                                  </p:childTnLst>
                                </p:cTn>
                              </p:par>
                              <p:par>
                                <p:cTn id="32" presetID="23" presetClass="entr" presetSubtype="528" fill="hold" grpId="0" nodeType="withEffect">
                                  <p:stCondLst>
                                    <p:cond delay="300"/>
                                  </p:stCondLst>
                                  <p:childTnLst>
                                    <p:set>
                                      <p:cBhvr>
                                        <p:cTn id="33" dur="1" fill="hold">
                                          <p:stCondLst>
                                            <p:cond delay="0"/>
                                          </p:stCondLst>
                                        </p:cTn>
                                        <p:tgtEl>
                                          <p:spTgt spid="16"/>
                                        </p:tgtEl>
                                        <p:attrNameLst>
                                          <p:attrName>style.visibility</p:attrName>
                                        </p:attrNameLst>
                                      </p:cBhvr>
                                      <p:to>
                                        <p:strVal val="visible"/>
                                      </p:to>
                                    </p:set>
                                    <p:anim calcmode="lin" valueType="num">
                                      <p:cBhvr>
                                        <p:cTn id="34" dur="300" fill="hold"/>
                                        <p:tgtEl>
                                          <p:spTgt spid="16"/>
                                        </p:tgtEl>
                                        <p:attrNameLst>
                                          <p:attrName>ppt_w</p:attrName>
                                        </p:attrNameLst>
                                      </p:cBhvr>
                                      <p:tavLst>
                                        <p:tav tm="0">
                                          <p:val>
                                            <p:fltVal val="0"/>
                                          </p:val>
                                        </p:tav>
                                        <p:tav tm="100000">
                                          <p:val>
                                            <p:strVal val="#ppt_w"/>
                                          </p:val>
                                        </p:tav>
                                      </p:tavLst>
                                    </p:anim>
                                    <p:anim calcmode="lin" valueType="num">
                                      <p:cBhvr>
                                        <p:cTn id="35" dur="300" fill="hold"/>
                                        <p:tgtEl>
                                          <p:spTgt spid="16"/>
                                        </p:tgtEl>
                                        <p:attrNameLst>
                                          <p:attrName>ppt_h</p:attrName>
                                        </p:attrNameLst>
                                      </p:cBhvr>
                                      <p:tavLst>
                                        <p:tav tm="0">
                                          <p:val>
                                            <p:fltVal val="0"/>
                                          </p:val>
                                        </p:tav>
                                        <p:tav tm="100000">
                                          <p:val>
                                            <p:strVal val="#ppt_h"/>
                                          </p:val>
                                        </p:tav>
                                      </p:tavLst>
                                    </p:anim>
                                    <p:anim calcmode="lin" valueType="num">
                                      <p:cBhvr>
                                        <p:cTn id="36" dur="300" fill="hold"/>
                                        <p:tgtEl>
                                          <p:spTgt spid="16"/>
                                        </p:tgtEl>
                                        <p:attrNameLst>
                                          <p:attrName>ppt_x</p:attrName>
                                        </p:attrNameLst>
                                      </p:cBhvr>
                                      <p:tavLst>
                                        <p:tav tm="0">
                                          <p:val>
                                            <p:fltVal val="0.5"/>
                                          </p:val>
                                        </p:tav>
                                        <p:tav tm="100000">
                                          <p:val>
                                            <p:strVal val="#ppt_x"/>
                                          </p:val>
                                        </p:tav>
                                      </p:tavLst>
                                    </p:anim>
                                    <p:anim calcmode="lin" valueType="num">
                                      <p:cBhvr>
                                        <p:cTn id="37" dur="300" fill="hold"/>
                                        <p:tgtEl>
                                          <p:spTgt spid="16"/>
                                        </p:tgtEl>
                                        <p:attrNameLst>
                                          <p:attrName>ppt_y</p:attrName>
                                        </p:attrNameLst>
                                      </p:cBhvr>
                                      <p:tavLst>
                                        <p:tav tm="0">
                                          <p:val>
                                            <p:fltVal val="0.5"/>
                                          </p:val>
                                        </p:tav>
                                        <p:tav tm="100000">
                                          <p:val>
                                            <p:strVal val="#ppt_y"/>
                                          </p:val>
                                        </p:tav>
                                      </p:tavLst>
                                    </p:anim>
                                  </p:childTnLst>
                                </p:cTn>
                              </p:par>
                              <p:par>
                                <p:cTn id="38" presetID="26" presetClass="emph" presetSubtype="0" fill="hold" grpId="1" nodeType="withEffect">
                                  <p:stCondLst>
                                    <p:cond delay="600"/>
                                  </p:stCondLst>
                                  <p:childTnLst>
                                    <p:animEffect transition="out" filter="fade">
                                      <p:cBhvr>
                                        <p:cTn id="39" dur="300" tmFilter="0, 0; .2, .5; .8, .5; 1, 0"/>
                                        <p:tgtEl>
                                          <p:spTgt spid="16"/>
                                        </p:tgtEl>
                                      </p:cBhvr>
                                    </p:animEffect>
                                    <p:animScale>
                                      <p:cBhvr>
                                        <p:cTn id="40" dur="150" autoRev="1" fill="hold"/>
                                        <p:tgtEl>
                                          <p:spTgt spid="16"/>
                                        </p:tgtEl>
                                      </p:cBhvr>
                                      <p:by x="105000" y="105000"/>
                                    </p:animScale>
                                  </p:childTnLst>
                                </p:cTn>
                              </p:par>
                              <p:par>
                                <p:cTn id="41" presetID="23" presetClass="entr" presetSubtype="528" fill="hold" grpId="0" nodeType="withEffect">
                                  <p:stCondLst>
                                    <p:cond delay="400"/>
                                  </p:stCondLst>
                                  <p:childTnLst>
                                    <p:set>
                                      <p:cBhvr>
                                        <p:cTn id="42" dur="1" fill="hold">
                                          <p:stCondLst>
                                            <p:cond delay="0"/>
                                          </p:stCondLst>
                                        </p:cTn>
                                        <p:tgtEl>
                                          <p:spTgt spid="17"/>
                                        </p:tgtEl>
                                        <p:attrNameLst>
                                          <p:attrName>style.visibility</p:attrName>
                                        </p:attrNameLst>
                                      </p:cBhvr>
                                      <p:to>
                                        <p:strVal val="visible"/>
                                      </p:to>
                                    </p:set>
                                    <p:anim calcmode="lin" valueType="num">
                                      <p:cBhvr>
                                        <p:cTn id="43" dur="300" fill="hold"/>
                                        <p:tgtEl>
                                          <p:spTgt spid="17"/>
                                        </p:tgtEl>
                                        <p:attrNameLst>
                                          <p:attrName>ppt_w</p:attrName>
                                        </p:attrNameLst>
                                      </p:cBhvr>
                                      <p:tavLst>
                                        <p:tav tm="0">
                                          <p:val>
                                            <p:fltVal val="0"/>
                                          </p:val>
                                        </p:tav>
                                        <p:tav tm="100000">
                                          <p:val>
                                            <p:strVal val="#ppt_w"/>
                                          </p:val>
                                        </p:tav>
                                      </p:tavLst>
                                    </p:anim>
                                    <p:anim calcmode="lin" valueType="num">
                                      <p:cBhvr>
                                        <p:cTn id="44" dur="300" fill="hold"/>
                                        <p:tgtEl>
                                          <p:spTgt spid="17"/>
                                        </p:tgtEl>
                                        <p:attrNameLst>
                                          <p:attrName>ppt_h</p:attrName>
                                        </p:attrNameLst>
                                      </p:cBhvr>
                                      <p:tavLst>
                                        <p:tav tm="0">
                                          <p:val>
                                            <p:fltVal val="0"/>
                                          </p:val>
                                        </p:tav>
                                        <p:tav tm="100000">
                                          <p:val>
                                            <p:strVal val="#ppt_h"/>
                                          </p:val>
                                        </p:tav>
                                      </p:tavLst>
                                    </p:anim>
                                    <p:anim calcmode="lin" valueType="num">
                                      <p:cBhvr>
                                        <p:cTn id="45" dur="300" fill="hold"/>
                                        <p:tgtEl>
                                          <p:spTgt spid="17"/>
                                        </p:tgtEl>
                                        <p:attrNameLst>
                                          <p:attrName>ppt_x</p:attrName>
                                        </p:attrNameLst>
                                      </p:cBhvr>
                                      <p:tavLst>
                                        <p:tav tm="0">
                                          <p:val>
                                            <p:fltVal val="0.5"/>
                                          </p:val>
                                        </p:tav>
                                        <p:tav tm="100000">
                                          <p:val>
                                            <p:strVal val="#ppt_x"/>
                                          </p:val>
                                        </p:tav>
                                      </p:tavLst>
                                    </p:anim>
                                    <p:anim calcmode="lin" valueType="num">
                                      <p:cBhvr>
                                        <p:cTn id="46" dur="300" fill="hold"/>
                                        <p:tgtEl>
                                          <p:spTgt spid="17"/>
                                        </p:tgtEl>
                                        <p:attrNameLst>
                                          <p:attrName>ppt_y</p:attrName>
                                        </p:attrNameLst>
                                      </p:cBhvr>
                                      <p:tavLst>
                                        <p:tav tm="0">
                                          <p:val>
                                            <p:fltVal val="0.5"/>
                                          </p:val>
                                        </p:tav>
                                        <p:tav tm="100000">
                                          <p:val>
                                            <p:strVal val="#ppt_y"/>
                                          </p:val>
                                        </p:tav>
                                      </p:tavLst>
                                    </p:anim>
                                  </p:childTnLst>
                                </p:cTn>
                              </p:par>
                              <p:par>
                                <p:cTn id="47" presetID="26" presetClass="emph" presetSubtype="0" fill="hold" grpId="1" nodeType="withEffect">
                                  <p:stCondLst>
                                    <p:cond delay="700"/>
                                  </p:stCondLst>
                                  <p:childTnLst>
                                    <p:animEffect transition="out" filter="fade">
                                      <p:cBhvr>
                                        <p:cTn id="48" dur="300" tmFilter="0, 0; .2, .5; .8, .5; 1, 0"/>
                                        <p:tgtEl>
                                          <p:spTgt spid="17"/>
                                        </p:tgtEl>
                                      </p:cBhvr>
                                    </p:animEffect>
                                    <p:animScale>
                                      <p:cBhvr>
                                        <p:cTn id="49" dur="150" autoRev="1" fill="hold"/>
                                        <p:tgtEl>
                                          <p:spTgt spid="17"/>
                                        </p:tgtEl>
                                      </p:cBhvr>
                                      <p:by x="105000" y="105000"/>
                                    </p:animScale>
                                  </p:childTnLst>
                                </p:cTn>
                              </p:par>
                              <p:par>
                                <p:cTn id="50" presetID="23" presetClass="entr" presetSubtype="528" fill="hold" grpId="0" nodeType="withEffect">
                                  <p:stCondLst>
                                    <p:cond delay="500"/>
                                  </p:stCondLst>
                                  <p:childTnLst>
                                    <p:set>
                                      <p:cBhvr>
                                        <p:cTn id="51" dur="1" fill="hold">
                                          <p:stCondLst>
                                            <p:cond delay="0"/>
                                          </p:stCondLst>
                                        </p:cTn>
                                        <p:tgtEl>
                                          <p:spTgt spid="5"/>
                                        </p:tgtEl>
                                        <p:attrNameLst>
                                          <p:attrName>style.visibility</p:attrName>
                                        </p:attrNameLst>
                                      </p:cBhvr>
                                      <p:to>
                                        <p:strVal val="visible"/>
                                      </p:to>
                                    </p:set>
                                    <p:anim calcmode="lin" valueType="num">
                                      <p:cBhvr>
                                        <p:cTn id="52" dur="300" fill="hold"/>
                                        <p:tgtEl>
                                          <p:spTgt spid="5"/>
                                        </p:tgtEl>
                                        <p:attrNameLst>
                                          <p:attrName>ppt_w</p:attrName>
                                        </p:attrNameLst>
                                      </p:cBhvr>
                                      <p:tavLst>
                                        <p:tav tm="0">
                                          <p:val>
                                            <p:fltVal val="0"/>
                                          </p:val>
                                        </p:tav>
                                        <p:tav tm="100000">
                                          <p:val>
                                            <p:strVal val="#ppt_w"/>
                                          </p:val>
                                        </p:tav>
                                      </p:tavLst>
                                    </p:anim>
                                    <p:anim calcmode="lin" valueType="num">
                                      <p:cBhvr>
                                        <p:cTn id="53" dur="300" fill="hold"/>
                                        <p:tgtEl>
                                          <p:spTgt spid="5"/>
                                        </p:tgtEl>
                                        <p:attrNameLst>
                                          <p:attrName>ppt_h</p:attrName>
                                        </p:attrNameLst>
                                      </p:cBhvr>
                                      <p:tavLst>
                                        <p:tav tm="0">
                                          <p:val>
                                            <p:fltVal val="0"/>
                                          </p:val>
                                        </p:tav>
                                        <p:tav tm="100000">
                                          <p:val>
                                            <p:strVal val="#ppt_h"/>
                                          </p:val>
                                        </p:tav>
                                      </p:tavLst>
                                    </p:anim>
                                    <p:anim calcmode="lin" valueType="num">
                                      <p:cBhvr>
                                        <p:cTn id="54" dur="300" fill="hold"/>
                                        <p:tgtEl>
                                          <p:spTgt spid="5"/>
                                        </p:tgtEl>
                                        <p:attrNameLst>
                                          <p:attrName>ppt_x</p:attrName>
                                        </p:attrNameLst>
                                      </p:cBhvr>
                                      <p:tavLst>
                                        <p:tav tm="0">
                                          <p:val>
                                            <p:fltVal val="0.5"/>
                                          </p:val>
                                        </p:tav>
                                        <p:tav tm="100000">
                                          <p:val>
                                            <p:strVal val="#ppt_x"/>
                                          </p:val>
                                        </p:tav>
                                      </p:tavLst>
                                    </p:anim>
                                    <p:anim calcmode="lin" valueType="num">
                                      <p:cBhvr>
                                        <p:cTn id="55" dur="300" fill="hold"/>
                                        <p:tgtEl>
                                          <p:spTgt spid="5"/>
                                        </p:tgtEl>
                                        <p:attrNameLst>
                                          <p:attrName>ppt_y</p:attrName>
                                        </p:attrNameLst>
                                      </p:cBhvr>
                                      <p:tavLst>
                                        <p:tav tm="0">
                                          <p:val>
                                            <p:fltVal val="0.5"/>
                                          </p:val>
                                        </p:tav>
                                        <p:tav tm="100000">
                                          <p:val>
                                            <p:strVal val="#ppt_y"/>
                                          </p:val>
                                        </p:tav>
                                      </p:tavLst>
                                    </p:anim>
                                  </p:childTnLst>
                                </p:cTn>
                              </p:par>
                              <p:par>
                                <p:cTn id="56" presetID="26" presetClass="emph" presetSubtype="0" fill="hold" grpId="1" nodeType="withEffect">
                                  <p:stCondLst>
                                    <p:cond delay="800"/>
                                  </p:stCondLst>
                                  <p:childTnLst>
                                    <p:animEffect transition="out" filter="fade">
                                      <p:cBhvr>
                                        <p:cTn id="57" dur="300" tmFilter="0, 0; .2, .5; .8, .5; 1, 0"/>
                                        <p:tgtEl>
                                          <p:spTgt spid="5"/>
                                        </p:tgtEl>
                                      </p:cBhvr>
                                    </p:animEffect>
                                    <p:animScale>
                                      <p:cBhvr>
                                        <p:cTn id="58" dur="150" autoRev="1" fill="hold"/>
                                        <p:tgtEl>
                                          <p:spTgt spid="5"/>
                                        </p:tgtEl>
                                      </p:cBhvr>
                                      <p:by x="105000" y="105000"/>
                                    </p:animScale>
                                  </p:childTnLst>
                                </p:cTn>
                              </p:par>
                              <p:par>
                                <p:cTn id="59" presetID="23" presetClass="entr" presetSubtype="528" fill="hold" grpId="0" nodeType="withEffect">
                                  <p:stCondLst>
                                    <p:cond delay="600"/>
                                  </p:stCondLst>
                                  <p:childTnLst>
                                    <p:set>
                                      <p:cBhvr>
                                        <p:cTn id="60" dur="1" fill="hold">
                                          <p:stCondLst>
                                            <p:cond delay="0"/>
                                          </p:stCondLst>
                                        </p:cTn>
                                        <p:tgtEl>
                                          <p:spTgt spid="15"/>
                                        </p:tgtEl>
                                        <p:attrNameLst>
                                          <p:attrName>style.visibility</p:attrName>
                                        </p:attrNameLst>
                                      </p:cBhvr>
                                      <p:to>
                                        <p:strVal val="visible"/>
                                      </p:to>
                                    </p:set>
                                    <p:anim calcmode="lin" valueType="num">
                                      <p:cBhvr>
                                        <p:cTn id="61" dur="300" fill="hold"/>
                                        <p:tgtEl>
                                          <p:spTgt spid="15"/>
                                        </p:tgtEl>
                                        <p:attrNameLst>
                                          <p:attrName>ppt_w</p:attrName>
                                        </p:attrNameLst>
                                      </p:cBhvr>
                                      <p:tavLst>
                                        <p:tav tm="0">
                                          <p:val>
                                            <p:fltVal val="0"/>
                                          </p:val>
                                        </p:tav>
                                        <p:tav tm="100000">
                                          <p:val>
                                            <p:strVal val="#ppt_w"/>
                                          </p:val>
                                        </p:tav>
                                      </p:tavLst>
                                    </p:anim>
                                    <p:anim calcmode="lin" valueType="num">
                                      <p:cBhvr>
                                        <p:cTn id="62" dur="300" fill="hold"/>
                                        <p:tgtEl>
                                          <p:spTgt spid="15"/>
                                        </p:tgtEl>
                                        <p:attrNameLst>
                                          <p:attrName>ppt_h</p:attrName>
                                        </p:attrNameLst>
                                      </p:cBhvr>
                                      <p:tavLst>
                                        <p:tav tm="0">
                                          <p:val>
                                            <p:fltVal val="0"/>
                                          </p:val>
                                        </p:tav>
                                        <p:tav tm="100000">
                                          <p:val>
                                            <p:strVal val="#ppt_h"/>
                                          </p:val>
                                        </p:tav>
                                      </p:tavLst>
                                    </p:anim>
                                    <p:anim calcmode="lin" valueType="num">
                                      <p:cBhvr>
                                        <p:cTn id="63" dur="300" fill="hold"/>
                                        <p:tgtEl>
                                          <p:spTgt spid="15"/>
                                        </p:tgtEl>
                                        <p:attrNameLst>
                                          <p:attrName>ppt_x</p:attrName>
                                        </p:attrNameLst>
                                      </p:cBhvr>
                                      <p:tavLst>
                                        <p:tav tm="0">
                                          <p:val>
                                            <p:fltVal val="0.5"/>
                                          </p:val>
                                        </p:tav>
                                        <p:tav tm="100000">
                                          <p:val>
                                            <p:strVal val="#ppt_x"/>
                                          </p:val>
                                        </p:tav>
                                      </p:tavLst>
                                    </p:anim>
                                    <p:anim calcmode="lin" valueType="num">
                                      <p:cBhvr>
                                        <p:cTn id="64" dur="300" fill="hold"/>
                                        <p:tgtEl>
                                          <p:spTgt spid="15"/>
                                        </p:tgtEl>
                                        <p:attrNameLst>
                                          <p:attrName>ppt_y</p:attrName>
                                        </p:attrNameLst>
                                      </p:cBhvr>
                                      <p:tavLst>
                                        <p:tav tm="0">
                                          <p:val>
                                            <p:fltVal val="0.5"/>
                                          </p:val>
                                        </p:tav>
                                        <p:tav tm="100000">
                                          <p:val>
                                            <p:strVal val="#ppt_y"/>
                                          </p:val>
                                        </p:tav>
                                      </p:tavLst>
                                    </p:anim>
                                  </p:childTnLst>
                                </p:cTn>
                              </p:par>
                              <p:par>
                                <p:cTn id="65" presetID="26" presetClass="emph" presetSubtype="0" fill="hold" grpId="1" nodeType="withEffect">
                                  <p:stCondLst>
                                    <p:cond delay="900"/>
                                  </p:stCondLst>
                                  <p:childTnLst>
                                    <p:animEffect transition="out" filter="fade">
                                      <p:cBhvr>
                                        <p:cTn id="66" dur="300" tmFilter="0, 0; .2, .5; .8, .5; 1, 0"/>
                                        <p:tgtEl>
                                          <p:spTgt spid="15"/>
                                        </p:tgtEl>
                                      </p:cBhvr>
                                    </p:animEffect>
                                    <p:animScale>
                                      <p:cBhvr>
                                        <p:cTn id="67" dur="150" autoRev="1" fill="hold"/>
                                        <p:tgtEl>
                                          <p:spTgt spid="15"/>
                                        </p:tgtEl>
                                      </p:cBhvr>
                                      <p:by x="105000" y="105000"/>
                                    </p:animScale>
                                  </p:childTnLst>
                                </p:cTn>
                              </p:par>
                              <p:par>
                                <p:cTn id="68" presetID="23" presetClass="entr" presetSubtype="528" fill="hold" grpId="0" nodeType="withEffect">
                                  <p:stCondLst>
                                    <p:cond delay="700"/>
                                  </p:stCondLst>
                                  <p:childTnLst>
                                    <p:set>
                                      <p:cBhvr>
                                        <p:cTn id="69" dur="1" fill="hold">
                                          <p:stCondLst>
                                            <p:cond delay="0"/>
                                          </p:stCondLst>
                                        </p:cTn>
                                        <p:tgtEl>
                                          <p:spTgt spid="6"/>
                                        </p:tgtEl>
                                        <p:attrNameLst>
                                          <p:attrName>style.visibility</p:attrName>
                                        </p:attrNameLst>
                                      </p:cBhvr>
                                      <p:to>
                                        <p:strVal val="visible"/>
                                      </p:to>
                                    </p:set>
                                    <p:anim calcmode="lin" valueType="num">
                                      <p:cBhvr>
                                        <p:cTn id="70" dur="300" fill="hold"/>
                                        <p:tgtEl>
                                          <p:spTgt spid="6"/>
                                        </p:tgtEl>
                                        <p:attrNameLst>
                                          <p:attrName>ppt_w</p:attrName>
                                        </p:attrNameLst>
                                      </p:cBhvr>
                                      <p:tavLst>
                                        <p:tav tm="0">
                                          <p:val>
                                            <p:fltVal val="0"/>
                                          </p:val>
                                        </p:tav>
                                        <p:tav tm="100000">
                                          <p:val>
                                            <p:strVal val="#ppt_w"/>
                                          </p:val>
                                        </p:tav>
                                      </p:tavLst>
                                    </p:anim>
                                    <p:anim calcmode="lin" valueType="num">
                                      <p:cBhvr>
                                        <p:cTn id="71" dur="300" fill="hold"/>
                                        <p:tgtEl>
                                          <p:spTgt spid="6"/>
                                        </p:tgtEl>
                                        <p:attrNameLst>
                                          <p:attrName>ppt_h</p:attrName>
                                        </p:attrNameLst>
                                      </p:cBhvr>
                                      <p:tavLst>
                                        <p:tav tm="0">
                                          <p:val>
                                            <p:fltVal val="0"/>
                                          </p:val>
                                        </p:tav>
                                        <p:tav tm="100000">
                                          <p:val>
                                            <p:strVal val="#ppt_h"/>
                                          </p:val>
                                        </p:tav>
                                      </p:tavLst>
                                    </p:anim>
                                    <p:anim calcmode="lin" valueType="num">
                                      <p:cBhvr>
                                        <p:cTn id="72" dur="300" fill="hold"/>
                                        <p:tgtEl>
                                          <p:spTgt spid="6"/>
                                        </p:tgtEl>
                                        <p:attrNameLst>
                                          <p:attrName>ppt_x</p:attrName>
                                        </p:attrNameLst>
                                      </p:cBhvr>
                                      <p:tavLst>
                                        <p:tav tm="0">
                                          <p:val>
                                            <p:fltVal val="0.5"/>
                                          </p:val>
                                        </p:tav>
                                        <p:tav tm="100000">
                                          <p:val>
                                            <p:strVal val="#ppt_x"/>
                                          </p:val>
                                        </p:tav>
                                      </p:tavLst>
                                    </p:anim>
                                    <p:anim calcmode="lin" valueType="num">
                                      <p:cBhvr>
                                        <p:cTn id="73" dur="300" fill="hold"/>
                                        <p:tgtEl>
                                          <p:spTgt spid="6"/>
                                        </p:tgtEl>
                                        <p:attrNameLst>
                                          <p:attrName>ppt_y</p:attrName>
                                        </p:attrNameLst>
                                      </p:cBhvr>
                                      <p:tavLst>
                                        <p:tav tm="0">
                                          <p:val>
                                            <p:fltVal val="0.5"/>
                                          </p:val>
                                        </p:tav>
                                        <p:tav tm="100000">
                                          <p:val>
                                            <p:strVal val="#ppt_y"/>
                                          </p:val>
                                        </p:tav>
                                      </p:tavLst>
                                    </p:anim>
                                  </p:childTnLst>
                                </p:cTn>
                              </p:par>
                              <p:par>
                                <p:cTn id="74" presetID="26" presetClass="emph" presetSubtype="0" fill="hold" grpId="1" nodeType="withEffect">
                                  <p:stCondLst>
                                    <p:cond delay="1000"/>
                                  </p:stCondLst>
                                  <p:childTnLst>
                                    <p:animEffect transition="out" filter="fade">
                                      <p:cBhvr>
                                        <p:cTn id="75" dur="300" tmFilter="0, 0; .2, .5; .8, .5; 1, 0"/>
                                        <p:tgtEl>
                                          <p:spTgt spid="6"/>
                                        </p:tgtEl>
                                      </p:cBhvr>
                                    </p:animEffect>
                                    <p:animScale>
                                      <p:cBhvr>
                                        <p:cTn id="76" dur="150" autoRev="1" fill="hold"/>
                                        <p:tgtEl>
                                          <p:spTgt spid="6"/>
                                        </p:tgtEl>
                                      </p:cBhvr>
                                      <p:by x="105000" y="105000"/>
                                    </p:animScale>
                                  </p:childTnLst>
                                </p:cTn>
                              </p:par>
                            </p:childTnLst>
                          </p:cTn>
                        </p:par>
                        <p:par>
                          <p:cTn id="77" fill="hold">
                            <p:stCondLst>
                              <p:cond delay="500"/>
                            </p:stCondLst>
                            <p:childTnLst>
                              <p:par>
                                <p:cTn id="78" presetID="25" presetClass="entr" presetSubtype="0" fill="hold" grpId="0" nodeType="afterEffect">
                                  <p:stCondLst>
                                    <p:cond delay="0"/>
                                  </p:stCondLst>
                                  <p:childTnLst>
                                    <p:set>
                                      <p:cBhvr>
                                        <p:cTn id="79" dur="1" fill="hold">
                                          <p:stCondLst>
                                            <p:cond delay="0"/>
                                          </p:stCondLst>
                                        </p:cTn>
                                        <p:tgtEl>
                                          <p:spTgt spid="8"/>
                                        </p:tgtEl>
                                        <p:attrNameLst>
                                          <p:attrName>style.visibility</p:attrName>
                                        </p:attrNameLst>
                                      </p:cBhvr>
                                      <p:to>
                                        <p:strVal val="visible"/>
                                      </p:to>
                                    </p:set>
                                    <p:anim calcmode="lin" valueType="num">
                                      <p:cBhvr>
                                        <p:cTn id="80"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1"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82"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83" dur="1000" fill="hold"/>
                                        <p:tgtEl>
                                          <p:spTgt spid="8"/>
                                        </p:tgtEl>
                                        <p:attrNameLst>
                                          <p:attrName>ppt_h</p:attrName>
                                        </p:attrNameLst>
                                      </p:cBhvr>
                                      <p:tavLst>
                                        <p:tav tm="0">
                                          <p:val>
                                            <p:strVal val="#ppt_h"/>
                                          </p:val>
                                        </p:tav>
                                        <p:tav tm="100000">
                                          <p:val>
                                            <p:strVal val="#ppt_h"/>
                                          </p:val>
                                        </p:tav>
                                      </p:tavLst>
                                    </p:anim>
                                    <p:anim calcmode="lin" valueType="num">
                                      <p:cBhvr>
                                        <p:cTn id="84"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85"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86"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87" dur="1000" decel="50000">
                                          <p:stCondLst>
                                            <p:cond delay="0"/>
                                          </p:stCondLst>
                                        </p:cTn>
                                        <p:tgtEl>
                                          <p:spTgt spid="8"/>
                                        </p:tgtEl>
                                      </p:cBhvr>
                                    </p:animEffect>
                                  </p:childTnLst>
                                </p:cTn>
                              </p:par>
                            </p:childTnLst>
                          </p:cTn>
                        </p:par>
                        <p:par>
                          <p:cTn id="88" fill="hold">
                            <p:stCondLst>
                              <p:cond delay="1500"/>
                            </p:stCondLst>
                            <p:childTnLst>
                              <p:par>
                                <p:cTn id="89" presetID="14" presetClass="entr" presetSubtype="10" fill="hold" grpId="0" nodeType="afterEffect">
                                  <p:stCondLst>
                                    <p:cond delay="0"/>
                                  </p:stCondLst>
                                  <p:childTnLst>
                                    <p:set>
                                      <p:cBhvr>
                                        <p:cTn id="90" dur="1" fill="hold">
                                          <p:stCondLst>
                                            <p:cond delay="0"/>
                                          </p:stCondLst>
                                        </p:cTn>
                                        <p:tgtEl>
                                          <p:spTgt spid="7"/>
                                        </p:tgtEl>
                                        <p:attrNameLst>
                                          <p:attrName>style.visibility</p:attrName>
                                        </p:attrNameLst>
                                      </p:cBhvr>
                                      <p:to>
                                        <p:strVal val="visible"/>
                                      </p:to>
                                    </p:set>
                                    <p:animEffect transition="in" filter="randombar(horizontal)">
                                      <p:cBhvr>
                                        <p:cTn id="91" dur="500"/>
                                        <p:tgtEl>
                                          <p:spTgt spid="7"/>
                                        </p:tgtEl>
                                      </p:cBhvr>
                                    </p:animEffect>
                                  </p:childTnLst>
                                </p:cTn>
                              </p:par>
                              <p:par>
                                <p:cTn id="92" presetID="25" presetClass="entr" presetSubtype="0" fill="hold" grpId="0" nodeType="withEffect">
                                  <p:stCondLst>
                                    <p:cond delay="250"/>
                                  </p:stCondLst>
                                  <p:childTnLst>
                                    <p:set>
                                      <p:cBhvr>
                                        <p:cTn id="93" dur="1" fill="hold">
                                          <p:stCondLst>
                                            <p:cond delay="0"/>
                                          </p:stCondLst>
                                        </p:cTn>
                                        <p:tgtEl>
                                          <p:spTgt spid="10"/>
                                        </p:tgtEl>
                                        <p:attrNameLst>
                                          <p:attrName>style.visibility</p:attrName>
                                        </p:attrNameLst>
                                      </p:cBhvr>
                                      <p:to>
                                        <p:strVal val="visible"/>
                                      </p:to>
                                    </p:set>
                                    <p:anim calcmode="lin" valueType="num">
                                      <p:cBhvr>
                                        <p:cTn id="94"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95"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96"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97" dur="1000" fill="hold"/>
                                        <p:tgtEl>
                                          <p:spTgt spid="10"/>
                                        </p:tgtEl>
                                        <p:attrNameLst>
                                          <p:attrName>ppt_h</p:attrName>
                                        </p:attrNameLst>
                                      </p:cBhvr>
                                      <p:tavLst>
                                        <p:tav tm="0">
                                          <p:val>
                                            <p:strVal val="#ppt_h"/>
                                          </p:val>
                                        </p:tav>
                                        <p:tav tm="100000">
                                          <p:val>
                                            <p:strVal val="#ppt_h"/>
                                          </p:val>
                                        </p:tav>
                                      </p:tavLst>
                                    </p:anim>
                                    <p:anim calcmode="lin" valueType="num">
                                      <p:cBhvr>
                                        <p:cTn id="98"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99"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00"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01" dur="1000" decel="50000">
                                          <p:stCondLst>
                                            <p:cond delay="0"/>
                                          </p:stCondLst>
                                        </p:cTn>
                                        <p:tgtEl>
                                          <p:spTgt spid="10"/>
                                        </p:tgtEl>
                                      </p:cBhvr>
                                    </p:animEffect>
                                  </p:childTnLst>
                                </p:cTn>
                              </p:par>
                            </p:childTnLst>
                          </p:cTn>
                        </p:par>
                        <p:par>
                          <p:cTn id="102" fill="hold">
                            <p:stCondLst>
                              <p:cond delay="2000"/>
                            </p:stCondLst>
                            <p:childTnLst>
                              <p:par>
                                <p:cTn id="103" presetID="14" presetClass="entr" presetSubtype="10"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randombar(horizontal)">
                                      <p:cBhvr>
                                        <p:cTn id="105" dur="500"/>
                                        <p:tgtEl>
                                          <p:spTgt spid="9"/>
                                        </p:tgtEl>
                                      </p:cBhvr>
                                    </p:animEffect>
                                  </p:childTnLst>
                                </p:cTn>
                              </p:par>
                              <p:par>
                                <p:cTn id="106" presetID="25" presetClass="entr" presetSubtype="0" fill="hold" grpId="0" nodeType="withEffect">
                                  <p:stCondLst>
                                    <p:cond delay="500"/>
                                  </p:stCondLst>
                                  <p:childTnLst>
                                    <p:set>
                                      <p:cBhvr>
                                        <p:cTn id="107" dur="1" fill="hold">
                                          <p:stCondLst>
                                            <p:cond delay="0"/>
                                          </p:stCondLst>
                                        </p:cTn>
                                        <p:tgtEl>
                                          <p:spTgt spid="12"/>
                                        </p:tgtEl>
                                        <p:attrNameLst>
                                          <p:attrName>style.visibility</p:attrName>
                                        </p:attrNameLst>
                                      </p:cBhvr>
                                      <p:to>
                                        <p:strVal val="visible"/>
                                      </p:to>
                                    </p:set>
                                    <p:anim calcmode="lin" valueType="num">
                                      <p:cBhvr>
                                        <p:cTn id="108"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109"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110"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111" dur="1000" fill="hold"/>
                                        <p:tgtEl>
                                          <p:spTgt spid="12"/>
                                        </p:tgtEl>
                                        <p:attrNameLst>
                                          <p:attrName>ppt_h</p:attrName>
                                        </p:attrNameLst>
                                      </p:cBhvr>
                                      <p:tavLst>
                                        <p:tav tm="0">
                                          <p:val>
                                            <p:strVal val="#ppt_h"/>
                                          </p:val>
                                        </p:tav>
                                        <p:tav tm="100000">
                                          <p:val>
                                            <p:strVal val="#ppt_h"/>
                                          </p:val>
                                        </p:tav>
                                      </p:tavLst>
                                    </p:anim>
                                    <p:anim calcmode="lin" valueType="num">
                                      <p:cBhvr>
                                        <p:cTn id="112"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113"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114"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115" dur="1000" decel="50000">
                                          <p:stCondLst>
                                            <p:cond delay="0"/>
                                          </p:stCondLst>
                                        </p:cTn>
                                        <p:tgtEl>
                                          <p:spTgt spid="12"/>
                                        </p:tgtEl>
                                      </p:cBhvr>
                                    </p:animEffect>
                                  </p:childTnLst>
                                </p:cTn>
                              </p:par>
                            </p:childTnLst>
                          </p:cTn>
                        </p:par>
                        <p:par>
                          <p:cTn id="116" fill="hold">
                            <p:stCondLst>
                              <p:cond delay="2500"/>
                            </p:stCondLst>
                            <p:childTnLst>
                              <p:par>
                                <p:cTn id="117" presetID="14" presetClass="entr" presetSubtype="10" fill="hold" grpId="0" nodeType="afterEffect">
                                  <p:stCondLst>
                                    <p:cond delay="0"/>
                                  </p:stCondLst>
                                  <p:childTnLst>
                                    <p:set>
                                      <p:cBhvr>
                                        <p:cTn id="118" dur="1" fill="hold">
                                          <p:stCondLst>
                                            <p:cond delay="0"/>
                                          </p:stCondLst>
                                        </p:cTn>
                                        <p:tgtEl>
                                          <p:spTgt spid="11"/>
                                        </p:tgtEl>
                                        <p:attrNameLst>
                                          <p:attrName>style.visibility</p:attrName>
                                        </p:attrNameLst>
                                      </p:cBhvr>
                                      <p:to>
                                        <p:strVal val="visible"/>
                                      </p:to>
                                    </p:set>
                                    <p:animEffect transition="in" filter="randombar(horizontal)">
                                      <p:cBhvr>
                                        <p:cTn id="119" dur="500"/>
                                        <p:tgtEl>
                                          <p:spTgt spid="11"/>
                                        </p:tgtEl>
                                      </p:cBhvr>
                                    </p:animEffect>
                                  </p:childTnLst>
                                </p:cTn>
                              </p:par>
                              <p:par>
                                <p:cTn id="120" presetID="25" presetClass="entr" presetSubtype="0" fill="hold" grpId="0" nodeType="withEffect">
                                  <p:stCondLst>
                                    <p:cond delay="750"/>
                                  </p:stCondLst>
                                  <p:childTnLst>
                                    <p:set>
                                      <p:cBhvr>
                                        <p:cTn id="121" dur="1" fill="hold">
                                          <p:stCondLst>
                                            <p:cond delay="0"/>
                                          </p:stCondLst>
                                        </p:cTn>
                                        <p:tgtEl>
                                          <p:spTgt spid="14"/>
                                        </p:tgtEl>
                                        <p:attrNameLst>
                                          <p:attrName>style.visibility</p:attrName>
                                        </p:attrNameLst>
                                      </p:cBhvr>
                                      <p:to>
                                        <p:strVal val="visible"/>
                                      </p:to>
                                    </p:set>
                                    <p:anim calcmode="lin" valueType="num">
                                      <p:cBhvr>
                                        <p:cTn id="122"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23"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24"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25" dur="1000" fill="hold"/>
                                        <p:tgtEl>
                                          <p:spTgt spid="14"/>
                                        </p:tgtEl>
                                        <p:attrNameLst>
                                          <p:attrName>ppt_h</p:attrName>
                                        </p:attrNameLst>
                                      </p:cBhvr>
                                      <p:tavLst>
                                        <p:tav tm="0">
                                          <p:val>
                                            <p:strVal val="#ppt_h"/>
                                          </p:val>
                                        </p:tav>
                                        <p:tav tm="100000">
                                          <p:val>
                                            <p:strVal val="#ppt_h"/>
                                          </p:val>
                                        </p:tav>
                                      </p:tavLst>
                                    </p:anim>
                                    <p:anim calcmode="lin" valueType="num">
                                      <p:cBhvr>
                                        <p:cTn id="126"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27"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28"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29" dur="1000" decel="50000">
                                          <p:stCondLst>
                                            <p:cond delay="0"/>
                                          </p:stCondLst>
                                        </p:cTn>
                                        <p:tgtEl>
                                          <p:spTgt spid="14"/>
                                        </p:tgtEl>
                                      </p:cBhvr>
                                    </p:animEffect>
                                  </p:childTnLst>
                                </p:cTn>
                              </p:par>
                            </p:childTnLst>
                          </p:cTn>
                        </p:par>
                        <p:par>
                          <p:cTn id="130" fill="hold">
                            <p:stCondLst>
                              <p:cond delay="3000"/>
                            </p:stCondLst>
                            <p:childTnLst>
                              <p:par>
                                <p:cTn id="131" presetID="14" presetClass="entr" presetSubtype="10" fill="hold" grpId="0" nodeType="afterEffect">
                                  <p:stCondLst>
                                    <p:cond delay="0"/>
                                  </p:stCondLst>
                                  <p:childTnLst>
                                    <p:set>
                                      <p:cBhvr>
                                        <p:cTn id="132" dur="1" fill="hold">
                                          <p:stCondLst>
                                            <p:cond delay="0"/>
                                          </p:stCondLst>
                                        </p:cTn>
                                        <p:tgtEl>
                                          <p:spTgt spid="13"/>
                                        </p:tgtEl>
                                        <p:attrNameLst>
                                          <p:attrName>style.visibility</p:attrName>
                                        </p:attrNameLst>
                                      </p:cBhvr>
                                      <p:to>
                                        <p:strVal val="visible"/>
                                      </p:to>
                                    </p:set>
                                    <p:animEffect transition="in" filter="randombar(horizontal)">
                                      <p:cBhvr>
                                        <p:cTn id="1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 grpId="0" animBg="1"/>
      <p:bldP spid="4" grpId="1" animBg="1"/>
      <p:bldP spid="5" grpId="0" animBg="1"/>
      <p:bldP spid="5" grpId="1" animBg="1"/>
      <p:bldP spid="6" grpId="0" animBg="1"/>
      <p:bldP spid="6" grpId="1" animBg="1"/>
      <p:bldP spid="7" grpId="0"/>
      <p:bldP spid="8" grpId="0"/>
      <p:bldP spid="9" grpId="0"/>
      <p:bldP spid="10" grpId="0"/>
      <p:bldP spid="11" grpId="0"/>
      <p:bldP spid="12" grpId="0"/>
      <p:bldP spid="13" grpId="0"/>
      <p:bldP spid="14" grpId="0"/>
      <p:bldP spid="15" grpId="0" animBg="1"/>
      <p:bldP spid="15" grpId="1" animBg="1"/>
      <p:bldP spid="16" grpId="0" animBg="1"/>
      <p:bldP spid="16" grpId="1" animBg="1"/>
      <p:bldP spid="17" grpId="0" animBg="1"/>
      <p:bldP spid="17"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建筑物&#10;&#10;已生成高可信度的说明"/>
          <p:cNvPicPr>
            <a:picLocks noChangeAspect="1"/>
          </p:cNvPicPr>
          <p:nvPr/>
        </p:nvPicPr>
        <p:blipFill rotWithShape="1">
          <a:blip r:embed="rId12" cstate="email"/>
          <a:srcRect/>
          <a:stretch>
            <a:fillRect/>
          </a:stretch>
        </p:blipFill>
        <p:spPr>
          <a:xfrm>
            <a:off x="0" y="-1"/>
            <a:ext cx="12192000" cy="6858000"/>
          </a:xfrm>
          <a:prstGeom prst="rect">
            <a:avLst/>
          </a:prstGeom>
        </p:spPr>
      </p:pic>
      <p:pic>
        <p:nvPicPr>
          <p:cNvPr id="3" name="PA_库_图片 4" descr="图片包含 室内&#10;&#10;已生成高可信度的说明"/>
          <p:cNvPicPr>
            <a:picLocks noChangeAspect="1"/>
          </p:cNvPicPr>
          <p:nvPr>
            <p:custDataLst>
              <p:tags r:id="rId1"/>
            </p:custDataLst>
          </p:nvPr>
        </p:nvPicPr>
        <p:blipFill>
          <a:blip r:embed="rId13" cstate="email"/>
          <a:stretch>
            <a:fillRect/>
          </a:stretch>
        </p:blipFill>
        <p:spPr>
          <a:xfrm>
            <a:off x="0" y="4927599"/>
            <a:ext cx="12192000" cy="1930400"/>
          </a:xfrm>
          <a:prstGeom prst="rect">
            <a:avLst/>
          </a:prstGeom>
        </p:spPr>
      </p:pic>
      <p:pic>
        <p:nvPicPr>
          <p:cNvPr id="4" name="PA_库_图片 6" descr="图片包含 饰头巾, 头盔, 服装, 红色&#10;&#10;已生成极高可信度的说明"/>
          <p:cNvPicPr>
            <a:picLocks noChangeAspect="1"/>
          </p:cNvPicPr>
          <p:nvPr>
            <p:custDataLst>
              <p:tags r:id="rId2"/>
            </p:custDataLst>
          </p:nvPr>
        </p:nvPicPr>
        <p:blipFill>
          <a:blip r:embed="rId14" cstate="email"/>
          <a:stretch>
            <a:fillRect/>
          </a:stretch>
        </p:blipFill>
        <p:spPr>
          <a:xfrm>
            <a:off x="365125" y="1549772"/>
            <a:ext cx="4595258" cy="3758453"/>
          </a:xfrm>
          <a:prstGeom prst="rect">
            <a:avLst/>
          </a:prstGeom>
          <a:effectLst>
            <a:outerShdw blurRad="50800" dist="38100" dir="2700000" algn="tl" rotWithShape="0">
              <a:prstClr val="black">
                <a:alpha val="40000"/>
              </a:prstClr>
            </a:outerShdw>
          </a:effectLst>
        </p:spPr>
      </p:pic>
      <p:pic>
        <p:nvPicPr>
          <p:cNvPr id="5" name="PA_库_图片 8"/>
          <p:cNvPicPr>
            <a:picLocks noChangeAspect="1"/>
          </p:cNvPicPr>
          <p:nvPr>
            <p:custDataLst>
              <p:tags r:id="rId3"/>
            </p:custDataLst>
          </p:nvPr>
        </p:nvPicPr>
        <p:blipFill>
          <a:blip r:embed="rId15" cstate="email"/>
          <a:stretch>
            <a:fillRect/>
          </a:stretch>
        </p:blipFill>
        <p:spPr>
          <a:xfrm>
            <a:off x="1587500" y="884236"/>
            <a:ext cx="954148" cy="1293761"/>
          </a:xfrm>
          <a:prstGeom prst="rect">
            <a:avLst/>
          </a:prstGeom>
        </p:spPr>
      </p:pic>
      <p:pic>
        <p:nvPicPr>
          <p:cNvPr id="6" name="PA_库_图片 12"/>
          <p:cNvPicPr>
            <a:picLocks noChangeAspect="1"/>
          </p:cNvPicPr>
          <p:nvPr>
            <p:custDataLst>
              <p:tags r:id="rId4"/>
            </p:custDataLst>
          </p:nvPr>
        </p:nvPicPr>
        <p:blipFill>
          <a:blip r:embed="rId16" cstate="email"/>
          <a:stretch>
            <a:fillRect/>
          </a:stretch>
        </p:blipFill>
        <p:spPr>
          <a:xfrm>
            <a:off x="3585608" y="4597486"/>
            <a:ext cx="1176892" cy="1647649"/>
          </a:xfrm>
          <a:prstGeom prst="rect">
            <a:avLst/>
          </a:prstGeom>
        </p:spPr>
      </p:pic>
      <p:pic>
        <p:nvPicPr>
          <p:cNvPr id="7" name="PA_库_图片 16"/>
          <p:cNvPicPr>
            <a:picLocks noChangeAspect="1"/>
          </p:cNvPicPr>
          <p:nvPr>
            <p:custDataLst>
              <p:tags r:id="rId5"/>
            </p:custDataLst>
          </p:nvPr>
        </p:nvPicPr>
        <p:blipFill>
          <a:blip r:embed="rId17"/>
          <a:stretch>
            <a:fillRect/>
          </a:stretch>
        </p:blipFill>
        <p:spPr>
          <a:xfrm>
            <a:off x="-61912" y="4057650"/>
            <a:ext cx="1181100" cy="2114550"/>
          </a:xfrm>
          <a:prstGeom prst="rect">
            <a:avLst/>
          </a:prstGeom>
        </p:spPr>
      </p:pic>
      <p:sp>
        <p:nvSpPr>
          <p:cNvPr id="9" name="PA_库_文本框 20"/>
          <p:cNvSpPr txBox="1"/>
          <p:nvPr>
            <p:custDataLst>
              <p:tags r:id="rId6"/>
            </p:custDataLst>
          </p:nvPr>
        </p:nvSpPr>
        <p:spPr>
          <a:xfrm>
            <a:off x="5373082" y="1549772"/>
            <a:ext cx="6044218" cy="1569660"/>
          </a:xfrm>
          <a:prstGeom prst="rect">
            <a:avLst/>
          </a:prstGeom>
          <a:noFill/>
        </p:spPr>
        <p:txBody>
          <a:bodyPr wrap="square" rtlCol="0">
            <a:spAutoFit/>
          </a:bodyPr>
          <a:lstStyle/>
          <a:p>
            <a:pPr>
              <a:defRPr/>
            </a:pPr>
            <a:r>
              <a:rPr lang="en-US" altLang="zh-CN" sz="9600" dirty="0">
                <a:solidFill>
                  <a:schemeClr val="tx2"/>
                </a:solidFill>
                <a:cs typeface="+mn-ea"/>
                <a:sym typeface="+mn-lt"/>
              </a:rPr>
              <a:t>THANKS</a:t>
            </a:r>
            <a:endParaRPr lang="zh-CN" altLang="en-US" sz="9600" dirty="0">
              <a:solidFill>
                <a:schemeClr val="tx2"/>
              </a:solidFill>
              <a:cs typeface="+mn-ea"/>
              <a:sym typeface="+mn-lt"/>
            </a:endParaRPr>
          </a:p>
        </p:txBody>
      </p:sp>
      <p:cxnSp>
        <p:nvCxnSpPr>
          <p:cNvPr id="10" name="PA_库_直接连接符 21"/>
          <p:cNvCxnSpPr/>
          <p:nvPr>
            <p:custDataLst>
              <p:tags r:id="rId7"/>
            </p:custDataLst>
          </p:nvPr>
        </p:nvCxnSpPr>
        <p:spPr>
          <a:xfrm>
            <a:off x="5506433" y="3201899"/>
            <a:ext cx="520825"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PA_库_矩形 22"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custDataLst>
              <p:tags r:id="rId8"/>
            </p:custDataLst>
          </p:nvPr>
        </p:nvSpPr>
        <p:spPr>
          <a:xfrm>
            <a:off x="5141822" y="3534365"/>
            <a:ext cx="6465787" cy="276999"/>
          </a:xfrm>
          <a:prstGeom prst="rect">
            <a:avLst/>
          </a:prstGeom>
        </p:spPr>
        <p:txBody>
          <a:bodyPr wrap="square">
            <a:spAutoFit/>
          </a:bodyPr>
          <a:lstStyle/>
          <a:p>
            <a:pPr algn="r"/>
            <a:r>
              <a:rPr lang="zh-CN" altLang="en-US" sz="1200" dirty="0"/>
              <a:t>点击输入文本内容点击输入文本内容点击输入文本内容点击输入文本内容点击输入文本内容</a:t>
            </a:r>
            <a:endParaRPr lang="zh-CN" altLang="en-US" sz="1200" dirty="0">
              <a:solidFill>
                <a:schemeClr val="tx2"/>
              </a:solidFill>
              <a:cs typeface="+mn-ea"/>
              <a:sym typeface="+mn-lt"/>
            </a:endParaRPr>
          </a:p>
        </p:txBody>
      </p:sp>
      <p:sp>
        <p:nvSpPr>
          <p:cNvPr id="12" name="PA_库_文本框 23"/>
          <p:cNvSpPr txBox="1"/>
          <p:nvPr>
            <p:custDataLst>
              <p:tags r:id="rId9"/>
            </p:custDataLst>
          </p:nvPr>
        </p:nvSpPr>
        <p:spPr>
          <a:xfrm>
            <a:off x="5373081" y="4385442"/>
            <a:ext cx="5771633" cy="368300"/>
          </a:xfrm>
          <a:prstGeom prst="rect">
            <a:avLst/>
          </a:prstGeom>
          <a:noFill/>
        </p:spPr>
        <p:txBody>
          <a:bodyPr wrap="square" rtlCol="0">
            <a:spAutoFit/>
          </a:bodyPr>
          <a:lstStyle/>
          <a:p>
            <a:r>
              <a:rPr lang="zh-CN" altLang="en-US" dirty="0"/>
              <a:t>汇报人：</a:t>
            </a:r>
            <a:r>
              <a:rPr lang="en-US" altLang="zh-CN" dirty="0"/>
              <a:t>xxxx</a:t>
            </a:r>
            <a:r>
              <a:rPr lang="zh-CN" altLang="en-US" dirty="0"/>
              <a:t>      汇报时间：</a:t>
            </a:r>
            <a:r>
              <a:rPr lang="en-US" altLang="zh-CN" dirty="0"/>
              <a:t>xx</a:t>
            </a:r>
            <a:r>
              <a:rPr lang="zh-CN" altLang="en-US" dirty="0"/>
              <a:t>年</a:t>
            </a:r>
            <a:r>
              <a:rPr lang="en-US" altLang="zh-CN" dirty="0"/>
              <a:t>xx</a:t>
            </a:r>
            <a:r>
              <a:rPr lang="zh-CN" altLang="en-US"/>
              <a:t>月</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3*#ppt_w"/>
                                          </p:val>
                                        </p:tav>
                                        <p:tav tm="100000">
                                          <p:val>
                                            <p:strVal val="#ppt_w"/>
                                          </p:val>
                                        </p:tav>
                                      </p:tavLst>
                                    </p:anim>
                                    <p:anim calcmode="lin" valueType="num">
                                      <p:cBhvr>
                                        <p:cTn id="8" dur="500" fill="hold"/>
                                        <p:tgtEl>
                                          <p:spTgt spid="2"/>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 presetClass="entr" presetSubtype="12"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0-#ppt_w/2"/>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12"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 presetClass="entr" presetSubtype="12"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0-#ppt_w/2"/>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2"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0-#ppt_w/2"/>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6" presetClass="entr" presetSubtype="0" fill="hold" grpId="0" nodeType="afterEffect">
                                  <p:stCondLst>
                                    <p:cond delay="0"/>
                                  </p:stCondLst>
                                  <p:iterate type="lt">
                                    <p:tmPct val="10000"/>
                                  </p:iterate>
                                  <p:childTnLst>
                                    <p:set>
                                      <p:cBhvr>
                                        <p:cTn id="37" dur="1" fill="hold">
                                          <p:stCondLst>
                                            <p:cond delay="0"/>
                                          </p:stCondLst>
                                        </p:cTn>
                                        <p:tgtEl>
                                          <p:spTgt spid="9"/>
                                        </p:tgtEl>
                                        <p:attrNameLst>
                                          <p:attrName>style.visibility</p:attrName>
                                        </p:attrNameLst>
                                      </p:cBhvr>
                                      <p:to>
                                        <p:strVal val="visible"/>
                                      </p:to>
                                    </p:set>
                                    <p:anim by="(-#ppt_w*2)" calcmode="lin" valueType="num">
                                      <p:cBhvr rctx="PPT">
                                        <p:cTn id="38" dur="500" autoRev="1" fill="hold">
                                          <p:stCondLst>
                                            <p:cond delay="0"/>
                                          </p:stCondLst>
                                        </p:cTn>
                                        <p:tgtEl>
                                          <p:spTgt spid="9"/>
                                        </p:tgtEl>
                                        <p:attrNameLst>
                                          <p:attrName>ppt_w</p:attrName>
                                        </p:attrNameLst>
                                      </p:cBhvr>
                                    </p:anim>
                                    <p:anim by="(#ppt_w*0.50)" calcmode="lin" valueType="num">
                                      <p:cBhvr>
                                        <p:cTn id="39" dur="500" decel="50000" autoRev="1" fill="hold">
                                          <p:stCondLst>
                                            <p:cond delay="0"/>
                                          </p:stCondLst>
                                        </p:cTn>
                                        <p:tgtEl>
                                          <p:spTgt spid="9"/>
                                        </p:tgtEl>
                                        <p:attrNameLst>
                                          <p:attrName>ppt_x</p:attrName>
                                        </p:attrNameLst>
                                      </p:cBhvr>
                                    </p:anim>
                                    <p:anim from="(-#ppt_h/2)" to="(#ppt_y)" calcmode="lin" valueType="num">
                                      <p:cBhvr>
                                        <p:cTn id="40" dur="1000" fill="hold">
                                          <p:stCondLst>
                                            <p:cond delay="0"/>
                                          </p:stCondLst>
                                        </p:cTn>
                                        <p:tgtEl>
                                          <p:spTgt spid="9"/>
                                        </p:tgtEl>
                                        <p:attrNameLst>
                                          <p:attrName>ppt_y</p:attrName>
                                        </p:attrNameLst>
                                      </p:cBhvr>
                                    </p:anim>
                                    <p:animRot by="21600000">
                                      <p:cBhvr>
                                        <p:cTn id="41" dur="1000" fill="hold">
                                          <p:stCondLst>
                                            <p:cond delay="0"/>
                                          </p:stCondLst>
                                        </p:cTn>
                                        <p:tgtEl>
                                          <p:spTgt spid="9"/>
                                        </p:tgtEl>
                                        <p:attrNameLst>
                                          <p:attrName>r</p:attrName>
                                        </p:attrNameLst>
                                      </p:cBhvr>
                                    </p:animRo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500"/>
                                        <p:tgtEl>
                                          <p:spTgt spid="10"/>
                                        </p:tgtEl>
                                      </p:cBhvr>
                                    </p:animEffect>
                                  </p:childTnLst>
                                </p:cTn>
                              </p:par>
                            </p:childTnLst>
                          </p:cTn>
                        </p:par>
                        <p:par>
                          <p:cTn id="46" fill="hold">
                            <p:stCondLst>
                              <p:cond delay="5500"/>
                            </p:stCondLst>
                            <p:childTnLst>
                              <p:par>
                                <p:cTn id="47" presetID="55"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1000" fill="hold"/>
                                        <p:tgtEl>
                                          <p:spTgt spid="11"/>
                                        </p:tgtEl>
                                        <p:attrNameLst>
                                          <p:attrName>ppt_w</p:attrName>
                                        </p:attrNameLst>
                                      </p:cBhvr>
                                      <p:tavLst>
                                        <p:tav tm="0">
                                          <p:val>
                                            <p:strVal val="#ppt_w*0.70"/>
                                          </p:val>
                                        </p:tav>
                                        <p:tav tm="100000">
                                          <p:val>
                                            <p:strVal val="#ppt_w"/>
                                          </p:val>
                                        </p:tav>
                                      </p:tavLst>
                                    </p:anim>
                                    <p:anim calcmode="lin" valueType="num">
                                      <p:cBhvr>
                                        <p:cTn id="50" dur="1000" fill="hold"/>
                                        <p:tgtEl>
                                          <p:spTgt spid="11"/>
                                        </p:tgtEl>
                                        <p:attrNameLst>
                                          <p:attrName>ppt_h</p:attrName>
                                        </p:attrNameLst>
                                      </p:cBhvr>
                                      <p:tavLst>
                                        <p:tav tm="0">
                                          <p:val>
                                            <p:strVal val="#ppt_h"/>
                                          </p:val>
                                        </p:tav>
                                        <p:tav tm="100000">
                                          <p:val>
                                            <p:strVal val="#ppt_h"/>
                                          </p:val>
                                        </p:tav>
                                      </p:tavLst>
                                    </p:anim>
                                    <p:animEffect transition="in" filter="fade">
                                      <p:cBhvr>
                                        <p:cTn id="51" dur="1000"/>
                                        <p:tgtEl>
                                          <p:spTgt spid="11"/>
                                        </p:tgtEl>
                                      </p:cBhvr>
                                    </p:animEffect>
                                  </p:childTnLst>
                                </p:cTn>
                              </p:par>
                            </p:childTnLst>
                          </p:cTn>
                        </p:par>
                        <p:par>
                          <p:cTn id="52" fill="hold">
                            <p:stCondLst>
                              <p:cond delay="6500"/>
                            </p:stCondLst>
                            <p:childTnLst>
                              <p:par>
                                <p:cTn id="53" presetID="49" presetClass="entr" presetSubtype="0" decel="100000"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fill="hold"/>
                                        <p:tgtEl>
                                          <p:spTgt spid="12"/>
                                        </p:tgtEl>
                                        <p:attrNameLst>
                                          <p:attrName>ppt_w</p:attrName>
                                        </p:attrNameLst>
                                      </p:cBhvr>
                                      <p:tavLst>
                                        <p:tav tm="0">
                                          <p:val>
                                            <p:fltVal val="0"/>
                                          </p:val>
                                        </p:tav>
                                        <p:tav tm="100000">
                                          <p:val>
                                            <p:strVal val="#ppt_w"/>
                                          </p:val>
                                        </p:tav>
                                      </p:tavLst>
                                    </p:anim>
                                    <p:anim calcmode="lin" valueType="num">
                                      <p:cBhvr>
                                        <p:cTn id="56" dur="500" fill="hold"/>
                                        <p:tgtEl>
                                          <p:spTgt spid="12"/>
                                        </p:tgtEl>
                                        <p:attrNameLst>
                                          <p:attrName>ppt_h</p:attrName>
                                        </p:attrNameLst>
                                      </p:cBhvr>
                                      <p:tavLst>
                                        <p:tav tm="0">
                                          <p:val>
                                            <p:fltVal val="0"/>
                                          </p:val>
                                        </p:tav>
                                        <p:tav tm="100000">
                                          <p:val>
                                            <p:strVal val="#ppt_h"/>
                                          </p:val>
                                        </p:tav>
                                      </p:tavLst>
                                    </p:anim>
                                    <p:anim calcmode="lin" valueType="num">
                                      <p:cBhvr>
                                        <p:cTn id="57" dur="500" fill="hold"/>
                                        <p:tgtEl>
                                          <p:spTgt spid="12"/>
                                        </p:tgtEl>
                                        <p:attrNameLst>
                                          <p:attrName>style.rotation</p:attrName>
                                        </p:attrNameLst>
                                      </p:cBhvr>
                                      <p:tavLst>
                                        <p:tav tm="0">
                                          <p:val>
                                            <p:fltVal val="360"/>
                                          </p:val>
                                        </p:tav>
                                        <p:tav tm="100000">
                                          <p:val>
                                            <p:fltVal val="0"/>
                                          </p:val>
                                        </p:tav>
                                      </p:tavLst>
                                    </p:anim>
                                    <p:animEffect transition="in" filter="fade">
                                      <p:cBhvr>
                                        <p:cTn id="5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A_库_图片 10"/>
          <p:cNvPicPr>
            <a:picLocks noChangeAspect="1"/>
          </p:cNvPicPr>
          <p:nvPr>
            <p:custDataLst>
              <p:tags r:id="rId1"/>
            </p:custDataLst>
          </p:nvPr>
        </p:nvPicPr>
        <p:blipFill>
          <a:blip r:embed="rId9" cstate="email"/>
          <a:stretch>
            <a:fillRect/>
          </a:stretch>
        </p:blipFill>
        <p:spPr>
          <a:xfrm>
            <a:off x="0" y="2916002"/>
            <a:ext cx="4555367" cy="3637197"/>
          </a:xfrm>
          <a:prstGeom prst="rect">
            <a:avLst/>
          </a:prstGeom>
        </p:spPr>
      </p:pic>
      <p:pic>
        <p:nvPicPr>
          <p:cNvPr id="5" name="PA_库_图片 4" descr="图片包含 室内&#10;&#10;已生成高可信度的说明"/>
          <p:cNvPicPr>
            <a:picLocks noChangeAspect="1"/>
          </p:cNvPicPr>
          <p:nvPr>
            <p:custDataLst>
              <p:tags r:id="rId2"/>
            </p:custDataLst>
          </p:nvPr>
        </p:nvPicPr>
        <p:blipFill>
          <a:blip r:embed="rId10" cstate="email"/>
          <a:stretch>
            <a:fillRect/>
          </a:stretch>
        </p:blipFill>
        <p:spPr>
          <a:xfrm>
            <a:off x="0" y="4927600"/>
            <a:ext cx="12192000" cy="1930400"/>
          </a:xfrm>
          <a:prstGeom prst="rect">
            <a:avLst/>
          </a:prstGeom>
        </p:spPr>
      </p:pic>
      <p:sp>
        <p:nvSpPr>
          <p:cNvPr id="6" name="PA_文本框 5"/>
          <p:cNvSpPr txBox="1"/>
          <p:nvPr>
            <p:custDataLst>
              <p:tags r:id="rId3"/>
            </p:custDataLst>
          </p:nvPr>
        </p:nvSpPr>
        <p:spPr>
          <a:xfrm>
            <a:off x="2921184" y="2000414"/>
            <a:ext cx="8496115" cy="830997"/>
          </a:xfrm>
          <a:prstGeom prst="rect">
            <a:avLst/>
          </a:prstGeom>
          <a:noFill/>
        </p:spPr>
        <p:txBody>
          <a:bodyPr wrap="square" rtlCol="0">
            <a:spAutoFit/>
          </a:bodyPr>
          <a:lstStyle/>
          <a:p>
            <a:r>
              <a:rPr lang="zh-CN" altLang="en-US" sz="4800" dirty="0">
                <a:solidFill>
                  <a:schemeClr val="tx2"/>
                </a:solidFill>
                <a:cs typeface="+mn-ea"/>
                <a:sym typeface="+mn-lt"/>
              </a:rPr>
              <a:t>上半年安全生产工作情况</a:t>
            </a:r>
          </a:p>
        </p:txBody>
      </p:sp>
      <p:sp>
        <p:nvSpPr>
          <p:cNvPr id="7" name="PA_矩形 6"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custDataLst>
              <p:tags r:id="rId4"/>
            </p:custDataLst>
          </p:nvPr>
        </p:nvSpPr>
        <p:spPr>
          <a:xfrm>
            <a:off x="2921184" y="3039881"/>
            <a:ext cx="6997516" cy="666336"/>
          </a:xfrm>
          <a:prstGeom prst="rect">
            <a:avLst/>
          </a:prstGeom>
        </p:spPr>
        <p:txBody>
          <a:bodyPr wrap="square">
            <a:spAutoFit/>
          </a:bodyPr>
          <a:lstStyle/>
          <a:p>
            <a:r>
              <a:rPr lang="zh-CN" altLang="en-US" sz="1865" dirty="0">
                <a:solidFill>
                  <a:schemeClr val="accent2"/>
                </a:solidFill>
                <a:cs typeface="+mn-ea"/>
              </a:rPr>
              <a:t>点击输入文本内容点击输入文本内容点击输入文本内容点击输入文本内容点击输入文本内容点击输入文本内容</a:t>
            </a:r>
            <a:endParaRPr lang="zh-CN" altLang="en-US" sz="1865" dirty="0">
              <a:solidFill>
                <a:schemeClr val="accent2"/>
              </a:solidFill>
              <a:cs typeface="+mn-ea"/>
              <a:sym typeface="+mn-lt"/>
            </a:endParaRPr>
          </a:p>
        </p:txBody>
      </p:sp>
      <p:sp>
        <p:nvSpPr>
          <p:cNvPr id="8" name="PA_文本框 7"/>
          <p:cNvSpPr txBox="1"/>
          <p:nvPr>
            <p:custDataLst>
              <p:tags r:id="rId5"/>
            </p:custDataLst>
          </p:nvPr>
        </p:nvSpPr>
        <p:spPr>
          <a:xfrm>
            <a:off x="1091358" y="1754194"/>
            <a:ext cx="1483098" cy="1323439"/>
          </a:xfrm>
          <a:prstGeom prst="rect">
            <a:avLst/>
          </a:prstGeom>
          <a:noFill/>
        </p:spPr>
        <p:txBody>
          <a:bodyPr wrap="none" rtlCol="0">
            <a:spAutoFit/>
          </a:bodyPr>
          <a:lstStyle/>
          <a:p>
            <a:r>
              <a:rPr lang="en-US" altLang="zh-CN" sz="8000" dirty="0">
                <a:solidFill>
                  <a:schemeClr val="accent2"/>
                </a:solidFill>
                <a:cs typeface="+mn-ea"/>
                <a:sym typeface="+mn-lt"/>
              </a:rPr>
              <a:t>01.</a:t>
            </a:r>
            <a:endParaRPr lang="zh-CN" altLang="en-US" sz="8000" dirty="0">
              <a:solidFill>
                <a:schemeClr val="accent2"/>
              </a:solidFill>
              <a:cs typeface="+mn-ea"/>
              <a:sym typeface="+mn-lt"/>
            </a:endParaRPr>
          </a:p>
        </p:txBody>
      </p:sp>
      <p:cxnSp>
        <p:nvCxnSpPr>
          <p:cNvPr id="9" name="PA_直接连接符 8"/>
          <p:cNvCxnSpPr/>
          <p:nvPr>
            <p:custDataLst>
              <p:tags r:id="rId6"/>
            </p:custDataLst>
          </p:nvPr>
        </p:nvCxnSpPr>
        <p:spPr>
          <a:xfrm>
            <a:off x="3027769" y="2939257"/>
            <a:ext cx="45720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8"/>
                                        </p:tgtEl>
                                        <p:attrNameLst>
                                          <p:attrName>style.visibility</p:attrName>
                                        </p:attrNameLst>
                                      </p:cBhvr>
                                      <p:to>
                                        <p:strVal val="visible"/>
                                      </p:to>
                                    </p:set>
                                    <p:anim by="(-#ppt_w*2)" calcmode="lin" valueType="num">
                                      <p:cBhvr rctx="PPT">
                                        <p:cTn id="13" dur="500" autoRev="1" fill="hold">
                                          <p:stCondLst>
                                            <p:cond delay="0"/>
                                          </p:stCondLst>
                                        </p:cTn>
                                        <p:tgtEl>
                                          <p:spTgt spid="8"/>
                                        </p:tgtEl>
                                        <p:attrNameLst>
                                          <p:attrName>ppt_w</p:attrName>
                                        </p:attrNameLst>
                                      </p:cBhvr>
                                    </p:anim>
                                    <p:anim by="(#ppt_w*0.50)" calcmode="lin" valueType="num">
                                      <p:cBhvr>
                                        <p:cTn id="14" dur="500" decel="50000" autoRev="1" fill="hold">
                                          <p:stCondLst>
                                            <p:cond delay="0"/>
                                          </p:stCondLst>
                                        </p:cTn>
                                        <p:tgtEl>
                                          <p:spTgt spid="8"/>
                                        </p:tgtEl>
                                        <p:attrNameLst>
                                          <p:attrName>ppt_x</p:attrName>
                                        </p:attrNameLst>
                                      </p:cBhvr>
                                    </p:anim>
                                    <p:anim from="(-#ppt_h/2)" to="(#ppt_y)" calcmode="lin" valueType="num">
                                      <p:cBhvr>
                                        <p:cTn id="15" dur="1000" fill="hold">
                                          <p:stCondLst>
                                            <p:cond delay="0"/>
                                          </p:stCondLst>
                                        </p:cTn>
                                        <p:tgtEl>
                                          <p:spTgt spid="8"/>
                                        </p:tgtEl>
                                        <p:attrNameLst>
                                          <p:attrName>ppt_y</p:attrName>
                                        </p:attrNameLst>
                                      </p:cBhvr>
                                    </p:anim>
                                    <p:animRot by="21600000">
                                      <p:cBhvr>
                                        <p:cTn id="16" dur="1000" fill="hold">
                                          <p:stCondLst>
                                            <p:cond delay="0"/>
                                          </p:stCondLst>
                                        </p:cTn>
                                        <p:tgtEl>
                                          <p:spTgt spid="8"/>
                                        </p:tgtEl>
                                        <p:attrNameLst>
                                          <p:attrName>r</p:attrName>
                                        </p:attrNameLst>
                                      </p:cBhvr>
                                    </p:animRot>
                                  </p:childTnLst>
                                </p:cTn>
                              </p:par>
                            </p:childTnLst>
                          </p:cTn>
                        </p:par>
                        <p:par>
                          <p:cTn id="17" fill="hold">
                            <p:stCondLst>
                              <p:cond delay="2200"/>
                            </p:stCondLst>
                            <p:childTnLst>
                              <p:par>
                                <p:cTn id="18" presetID="22" presetClass="entr" presetSubtype="1"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up)">
                                      <p:cBhvr>
                                        <p:cTn id="20" dur="500"/>
                                        <p:tgtEl>
                                          <p:spTgt spid="11"/>
                                        </p:tgtEl>
                                      </p:cBhvr>
                                    </p:animEffect>
                                  </p:childTnLst>
                                </p:cTn>
                              </p:par>
                            </p:childTnLst>
                          </p:cTn>
                        </p:par>
                        <p:par>
                          <p:cTn id="21" fill="hold">
                            <p:stCondLst>
                              <p:cond delay="2700"/>
                            </p:stCondLst>
                            <p:childTnLst>
                              <p:par>
                                <p:cTn id="22" presetID="2" presetClass="entr" presetSubtype="2"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1+#ppt_w/2"/>
                                          </p:val>
                                        </p:tav>
                                        <p:tav tm="100000">
                                          <p:val>
                                            <p:strVal val="#ppt_x"/>
                                          </p:val>
                                        </p:tav>
                                      </p:tavLst>
                                    </p:anim>
                                    <p:anim calcmode="lin" valueType="num">
                                      <p:cBhvr additive="base">
                                        <p:cTn id="25" dur="500" fill="hold"/>
                                        <p:tgtEl>
                                          <p:spTgt spid="6"/>
                                        </p:tgtEl>
                                        <p:attrNameLst>
                                          <p:attrName>ppt_y</p:attrName>
                                        </p:attrNameLst>
                                      </p:cBhvr>
                                      <p:tavLst>
                                        <p:tav tm="0">
                                          <p:val>
                                            <p:strVal val="#ppt_y"/>
                                          </p:val>
                                        </p:tav>
                                        <p:tav tm="100000">
                                          <p:val>
                                            <p:strVal val="#ppt_y"/>
                                          </p:val>
                                        </p:tav>
                                      </p:tavLst>
                                    </p:anim>
                                  </p:childTnLst>
                                </p:cTn>
                              </p:par>
                            </p:childTnLst>
                          </p:cTn>
                        </p:par>
                        <p:par>
                          <p:cTn id="26" fill="hold">
                            <p:stCondLst>
                              <p:cond delay="3200"/>
                            </p:stCondLst>
                            <p:childTnLst>
                              <p:par>
                                <p:cTn id="27" presetID="2" presetClass="entr" presetSubtype="2"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1+#ppt_w/2"/>
                                          </p:val>
                                        </p:tav>
                                        <p:tav tm="100000">
                                          <p:val>
                                            <p:strVal val="#ppt_x"/>
                                          </p:val>
                                        </p:tav>
                                      </p:tavLst>
                                    </p:anim>
                                    <p:anim calcmode="lin" valueType="num">
                                      <p:cBhvr additive="base">
                                        <p:cTn id="30" dur="500" fill="hold"/>
                                        <p:tgtEl>
                                          <p:spTgt spid="9"/>
                                        </p:tgtEl>
                                        <p:attrNameLst>
                                          <p:attrName>ppt_y</p:attrName>
                                        </p:attrNameLst>
                                      </p:cBhvr>
                                      <p:tavLst>
                                        <p:tav tm="0">
                                          <p:val>
                                            <p:strVal val="#ppt_y"/>
                                          </p:val>
                                        </p:tav>
                                        <p:tav tm="100000">
                                          <p:val>
                                            <p:strVal val="#ppt_y"/>
                                          </p:val>
                                        </p:tav>
                                      </p:tavLst>
                                    </p:anim>
                                  </p:childTnLst>
                                </p:cTn>
                              </p:par>
                            </p:childTnLst>
                          </p:cTn>
                        </p:par>
                        <p:par>
                          <p:cTn id="31" fill="hold">
                            <p:stCondLst>
                              <p:cond delay="3700"/>
                            </p:stCondLst>
                            <p:childTnLst>
                              <p:par>
                                <p:cTn id="32" presetID="22" presetClass="entr" presetSubtype="1"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up)">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6"/>
          <p:cNvSpPr/>
          <p:nvPr/>
        </p:nvSpPr>
        <p:spPr>
          <a:xfrm rot="16200000">
            <a:off x="5120218" y="3748618"/>
            <a:ext cx="247649" cy="256116"/>
          </a:xfrm>
          <a:prstGeom prst="ellipse">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endParaRPr lang="id-ID" sz="1465" noProof="1">
              <a:latin typeface="微软雅黑" panose="020B0503020204020204" charset="-122"/>
              <a:ea typeface="微软雅黑" panose="020B0503020204020204" charset="-122"/>
            </a:endParaRPr>
          </a:p>
        </p:txBody>
      </p:sp>
      <p:pic>
        <p:nvPicPr>
          <p:cNvPr id="3" name="Group 1"/>
          <p:cNvPicPr>
            <a:picLocks noGrp="1" noChangeAspect="1" noChangeArrowheads="1"/>
          </p:cNvPicPr>
          <p:nvPr/>
        </p:nvPicPr>
        <p:blipFill>
          <a:blip r:embed="rId3"/>
          <a:srcRect/>
          <a:stretch>
            <a:fillRect/>
          </a:stretch>
        </p:blipFill>
        <p:spPr bwMode="auto">
          <a:xfrm>
            <a:off x="3422651" y="3839634"/>
            <a:ext cx="1703916" cy="78317"/>
          </a:xfrm>
          <a:prstGeom prst="rect">
            <a:avLst/>
          </a:prstGeom>
          <a:noFill/>
          <a:extLst>
            <a:ext uri="{909E8E84-426E-40DD-AFC4-6F175D3DCCD1}">
              <a14:hiddenFill xmlns:a14="http://schemas.microsoft.com/office/drawing/2010/main">
                <a:solidFill>
                  <a:srgbClr val="FFFFFF"/>
                </a:solidFill>
              </a14:hiddenFill>
            </a:ext>
          </a:extLst>
        </p:spPr>
      </p:pic>
      <p:pic>
        <p:nvPicPr>
          <p:cNvPr id="4" name="Group 2"/>
          <p:cNvPicPr>
            <a:picLocks noGrp="1" noChangeAspect="1" noChangeArrowheads="1"/>
          </p:cNvPicPr>
          <p:nvPr/>
        </p:nvPicPr>
        <p:blipFill>
          <a:blip r:embed="rId4"/>
          <a:srcRect/>
          <a:stretch>
            <a:fillRect/>
          </a:stretch>
        </p:blipFill>
        <p:spPr bwMode="auto">
          <a:xfrm>
            <a:off x="5372101" y="3845985"/>
            <a:ext cx="1504951" cy="80433"/>
          </a:xfrm>
          <a:prstGeom prst="rect">
            <a:avLst/>
          </a:prstGeom>
          <a:noFill/>
          <a:extLst>
            <a:ext uri="{909E8E84-426E-40DD-AFC4-6F175D3DCCD1}">
              <a14:hiddenFill xmlns:a14="http://schemas.microsoft.com/office/drawing/2010/main">
                <a:solidFill>
                  <a:srgbClr val="FFFFFF"/>
                </a:solidFill>
              </a14:hiddenFill>
            </a:ext>
          </a:extLst>
        </p:spPr>
      </p:pic>
      <p:pic>
        <p:nvPicPr>
          <p:cNvPr id="5" name="Group 3"/>
          <p:cNvPicPr>
            <a:picLocks noGrp="1" noChangeAspect="1" noChangeArrowheads="1"/>
          </p:cNvPicPr>
          <p:nvPr/>
        </p:nvPicPr>
        <p:blipFill>
          <a:blip r:embed="rId5"/>
          <a:srcRect/>
          <a:stretch>
            <a:fillRect/>
          </a:stretch>
        </p:blipFill>
        <p:spPr bwMode="auto">
          <a:xfrm>
            <a:off x="7156452" y="3848101"/>
            <a:ext cx="1706033" cy="80433"/>
          </a:xfrm>
          <a:prstGeom prst="rect">
            <a:avLst/>
          </a:prstGeom>
          <a:noFill/>
          <a:extLst>
            <a:ext uri="{909E8E84-426E-40DD-AFC4-6F175D3DCCD1}">
              <a14:hiddenFill xmlns:a14="http://schemas.microsoft.com/office/drawing/2010/main">
                <a:solidFill>
                  <a:srgbClr val="FFFFFF"/>
                </a:solidFill>
              </a14:hiddenFill>
            </a:ext>
          </a:extLst>
        </p:spPr>
      </p:pic>
      <p:sp>
        <p:nvSpPr>
          <p:cNvPr id="6" name="Oval 40"/>
          <p:cNvSpPr/>
          <p:nvPr/>
        </p:nvSpPr>
        <p:spPr>
          <a:xfrm rot="16200000">
            <a:off x="3158068" y="3731684"/>
            <a:ext cx="247649" cy="256117"/>
          </a:xfrm>
          <a:prstGeom prst="ellipse">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endParaRPr lang="id-ID" sz="1465" noProof="1">
              <a:latin typeface="微软雅黑" panose="020B0503020204020204" charset="-122"/>
              <a:ea typeface="微软雅黑" panose="020B0503020204020204" charset="-122"/>
            </a:endParaRPr>
          </a:p>
        </p:txBody>
      </p:sp>
      <p:sp>
        <p:nvSpPr>
          <p:cNvPr id="7" name="Oval 41"/>
          <p:cNvSpPr/>
          <p:nvPr/>
        </p:nvSpPr>
        <p:spPr>
          <a:xfrm rot="16200000">
            <a:off x="6883402" y="3750734"/>
            <a:ext cx="245533" cy="258233"/>
          </a:xfrm>
          <a:prstGeom prst="ellipse">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endParaRPr lang="id-ID" sz="1335" noProof="1"/>
          </a:p>
        </p:txBody>
      </p:sp>
      <p:sp>
        <p:nvSpPr>
          <p:cNvPr id="8" name="Isosceles Triangle 45"/>
          <p:cNvSpPr/>
          <p:nvPr/>
        </p:nvSpPr>
        <p:spPr>
          <a:xfrm>
            <a:off x="3227917" y="3471334"/>
            <a:ext cx="127000" cy="218017"/>
          </a:xfrm>
          <a:prstGeom prs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endParaRPr lang="id-ID" sz="1465" noProof="1">
              <a:latin typeface="微软雅黑" panose="020B0503020204020204" charset="-122"/>
              <a:ea typeface="微软雅黑" panose="020B0503020204020204" charset="-122"/>
            </a:endParaRPr>
          </a:p>
        </p:txBody>
      </p:sp>
      <p:sp>
        <p:nvSpPr>
          <p:cNvPr id="9" name="Isosceles Triangle 48"/>
          <p:cNvSpPr/>
          <p:nvPr/>
        </p:nvSpPr>
        <p:spPr>
          <a:xfrm rot="10800000" flipH="1">
            <a:off x="5190067" y="4053418"/>
            <a:ext cx="124884" cy="220133"/>
          </a:xfrm>
          <a:prstGeom prs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endParaRPr lang="id-ID" sz="1465" noProof="1">
              <a:latin typeface="微软雅黑" panose="020B0503020204020204" charset="-122"/>
              <a:ea typeface="微软雅黑" panose="020B0503020204020204" charset="-122"/>
            </a:endParaRPr>
          </a:p>
        </p:txBody>
      </p:sp>
      <p:sp>
        <p:nvSpPr>
          <p:cNvPr id="10" name="Isosceles Triangle 69"/>
          <p:cNvSpPr/>
          <p:nvPr/>
        </p:nvSpPr>
        <p:spPr>
          <a:xfrm>
            <a:off x="6940551" y="3496734"/>
            <a:ext cx="124883" cy="218017"/>
          </a:xfrm>
          <a:prstGeom prs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endParaRPr lang="id-ID" sz="1335" noProof="1"/>
          </a:p>
        </p:txBody>
      </p:sp>
      <p:sp>
        <p:nvSpPr>
          <p:cNvPr id="11" name="Rectangle 70"/>
          <p:cNvSpPr/>
          <p:nvPr/>
        </p:nvSpPr>
        <p:spPr>
          <a:xfrm>
            <a:off x="1775885" y="1849967"/>
            <a:ext cx="3060700" cy="1418167"/>
          </a:xfrm>
          <a:prstGeom prst="rect">
            <a:avLst/>
          </a:prstGeom>
          <a:noFill/>
          <a:ln w="38100">
            <a:solidFill>
              <a:schemeClr val="accent1"/>
            </a:solidFill>
          </a:ln>
          <a:effectLst>
            <a:outerShdw blurRad="177800" dist="635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endParaRPr lang="id-ID" sz="1465" noProof="1">
              <a:latin typeface="微软雅黑" panose="020B0503020204020204" charset="-122"/>
              <a:ea typeface="微软雅黑" panose="020B0503020204020204" charset="-122"/>
            </a:endParaRPr>
          </a:p>
        </p:txBody>
      </p:sp>
      <p:sp>
        <p:nvSpPr>
          <p:cNvPr id="12" name="TextBox 61"/>
          <p:cNvSpPr txBox="1">
            <a:spLocks noChangeArrowheads="1"/>
          </p:cNvSpPr>
          <p:nvPr/>
        </p:nvSpPr>
        <p:spPr bwMode="auto">
          <a:xfrm>
            <a:off x="1775885" y="2279651"/>
            <a:ext cx="3060700" cy="769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p>
            <a:pPr algn="ctr"/>
            <a:r>
              <a:rPr lang="zh-CN" altLang="en-US" sz="1465">
                <a:solidFill>
                  <a:srgbClr val="404040"/>
                </a:solidFill>
                <a:latin typeface="微软雅黑" panose="020B0503020204020204" charset="-122"/>
                <a:ea typeface="微软雅黑" panose="020B0503020204020204" charset="-122"/>
              </a:rPr>
              <a:t>您的内容打在这里，或者通过复制您的文本后，在此框中选择粘贴，并选择只保留文字。</a:t>
            </a:r>
            <a:endParaRPr lang="id-ID" altLang="en-US" sz="1465">
              <a:solidFill>
                <a:schemeClr val="bg1"/>
              </a:solidFill>
              <a:latin typeface="微软雅黑" panose="020B0503020204020204" charset="-122"/>
              <a:ea typeface="微软雅黑" panose="020B0503020204020204" charset="-122"/>
            </a:endParaRPr>
          </a:p>
        </p:txBody>
      </p:sp>
      <p:sp>
        <p:nvSpPr>
          <p:cNvPr id="13" name="TextBox 62"/>
          <p:cNvSpPr txBox="1">
            <a:spLocks noChangeArrowheads="1"/>
          </p:cNvSpPr>
          <p:nvPr/>
        </p:nvSpPr>
        <p:spPr bwMode="auto">
          <a:xfrm>
            <a:off x="1775885" y="1869018"/>
            <a:ext cx="3060700" cy="33855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p>
            <a:pPr algn="ctr"/>
            <a:r>
              <a:rPr lang="zh-CN" altLang="en-US" sz="1600" b="1">
                <a:solidFill>
                  <a:schemeClr val="bg1"/>
                </a:solidFill>
                <a:latin typeface="微软雅黑" panose="020B0503020204020204" charset="-122"/>
                <a:ea typeface="微软雅黑" panose="020B0503020204020204" charset="-122"/>
              </a:rPr>
              <a:t>项目一完成情况</a:t>
            </a:r>
            <a:endParaRPr lang="id-ID" altLang="en-US" sz="1600" b="1">
              <a:solidFill>
                <a:schemeClr val="bg1"/>
              </a:solidFill>
              <a:latin typeface="微软雅黑" panose="020B0503020204020204" charset="-122"/>
              <a:ea typeface="微软雅黑" panose="020B0503020204020204" charset="-122"/>
            </a:endParaRPr>
          </a:p>
        </p:txBody>
      </p:sp>
      <p:sp>
        <p:nvSpPr>
          <p:cNvPr id="14" name="Oval 40"/>
          <p:cNvSpPr/>
          <p:nvPr/>
        </p:nvSpPr>
        <p:spPr>
          <a:xfrm rot="16200000">
            <a:off x="8874126" y="3756026"/>
            <a:ext cx="245533" cy="256117"/>
          </a:xfrm>
          <a:prstGeom prst="ellipse">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endParaRPr lang="id-ID" sz="1335" noProof="1"/>
          </a:p>
        </p:txBody>
      </p:sp>
      <p:sp>
        <p:nvSpPr>
          <p:cNvPr id="15" name="Isosceles Triangle 45"/>
          <p:cNvSpPr/>
          <p:nvPr/>
        </p:nvSpPr>
        <p:spPr>
          <a:xfrm rot="10800000">
            <a:off x="8942917" y="4074584"/>
            <a:ext cx="124883" cy="220133"/>
          </a:xfrm>
          <a:prstGeom prs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endParaRPr lang="id-ID" sz="1335" noProof="1"/>
          </a:p>
        </p:txBody>
      </p:sp>
      <p:pic>
        <p:nvPicPr>
          <p:cNvPr id="16" name="Group 1"/>
          <p:cNvPicPr>
            <a:picLocks noGrp="1" noChangeAspect="1" noChangeArrowheads="1"/>
          </p:cNvPicPr>
          <p:nvPr/>
        </p:nvPicPr>
        <p:blipFill>
          <a:blip r:embed="rId6"/>
          <a:srcRect/>
          <a:stretch>
            <a:fillRect/>
          </a:stretch>
        </p:blipFill>
        <p:spPr bwMode="auto">
          <a:xfrm>
            <a:off x="9124951" y="3845985"/>
            <a:ext cx="2347383" cy="80433"/>
          </a:xfrm>
          <a:prstGeom prst="rect">
            <a:avLst/>
          </a:prstGeom>
          <a:noFill/>
          <a:extLst>
            <a:ext uri="{909E8E84-426E-40DD-AFC4-6F175D3DCCD1}">
              <a14:hiddenFill xmlns:a14="http://schemas.microsoft.com/office/drawing/2010/main">
                <a:solidFill>
                  <a:srgbClr val="FFFFFF"/>
                </a:solidFill>
              </a14:hiddenFill>
            </a:ext>
          </a:extLst>
        </p:spPr>
      </p:pic>
      <p:pic>
        <p:nvPicPr>
          <p:cNvPr id="17" name="Group 1"/>
          <p:cNvPicPr>
            <a:picLocks noGrp="1" noChangeAspect="1" noChangeArrowheads="1"/>
          </p:cNvPicPr>
          <p:nvPr/>
        </p:nvPicPr>
        <p:blipFill>
          <a:blip r:embed="rId7"/>
          <a:srcRect/>
          <a:stretch>
            <a:fillRect/>
          </a:stretch>
        </p:blipFill>
        <p:spPr bwMode="auto">
          <a:xfrm>
            <a:off x="603252" y="3839634"/>
            <a:ext cx="2569633" cy="80433"/>
          </a:xfrm>
          <a:prstGeom prst="rect">
            <a:avLst/>
          </a:prstGeom>
          <a:noFill/>
          <a:extLst>
            <a:ext uri="{909E8E84-426E-40DD-AFC4-6F175D3DCCD1}">
              <a14:hiddenFill xmlns:a14="http://schemas.microsoft.com/office/drawing/2010/main">
                <a:solidFill>
                  <a:srgbClr val="FFFFFF"/>
                </a:solidFill>
              </a14:hiddenFill>
            </a:ext>
          </a:extLst>
        </p:spPr>
      </p:pic>
      <p:sp>
        <p:nvSpPr>
          <p:cNvPr id="18" name="Oval 71"/>
          <p:cNvSpPr/>
          <p:nvPr/>
        </p:nvSpPr>
        <p:spPr>
          <a:xfrm>
            <a:off x="4461934" y="1509185"/>
            <a:ext cx="639233" cy="639233"/>
          </a:xfrm>
          <a:prstGeom prst="ellipse">
            <a:avLst/>
          </a:prstGeom>
          <a:solidFill>
            <a:schemeClr val="bg1">
              <a:lumMod val="95000"/>
            </a:schemeClr>
          </a:solidFill>
          <a:ln w="730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r>
              <a:rPr lang="en-US" sz="3065" b="1" noProof="1">
                <a:solidFill>
                  <a:schemeClr val="accent1"/>
                </a:solidFill>
                <a:latin typeface="微软雅黑" panose="020B0503020204020204" charset="-122"/>
                <a:ea typeface="微软雅黑" panose="020B0503020204020204" charset="-122"/>
              </a:rPr>
              <a:t>1</a:t>
            </a:r>
            <a:endParaRPr lang="id-ID" sz="3065" b="1" noProof="1">
              <a:solidFill>
                <a:schemeClr val="accent1"/>
              </a:solidFill>
              <a:latin typeface="微软雅黑" panose="020B0503020204020204" charset="-122"/>
              <a:ea typeface="微软雅黑" panose="020B0503020204020204" charset="-122"/>
            </a:endParaRPr>
          </a:p>
        </p:txBody>
      </p:sp>
      <p:sp>
        <p:nvSpPr>
          <p:cNvPr id="19" name="TextBox 72"/>
          <p:cNvSpPr txBox="1">
            <a:spLocks noChangeArrowheads="1"/>
          </p:cNvSpPr>
          <p:nvPr/>
        </p:nvSpPr>
        <p:spPr bwMode="auto">
          <a:xfrm rot="16200000">
            <a:off x="6937095" y="2505834"/>
            <a:ext cx="627095" cy="3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p>
            <a:r>
              <a:rPr lang="id-ID" altLang="en-US" sz="1465">
                <a:solidFill>
                  <a:schemeClr val="bg1"/>
                </a:solidFill>
                <a:latin typeface="微软雅黑" panose="020B0503020204020204" charset="-122"/>
                <a:ea typeface="微软雅黑" panose="020B0503020204020204" charset="-122"/>
              </a:rPr>
              <a:t>2014</a:t>
            </a:r>
          </a:p>
        </p:txBody>
      </p:sp>
      <p:sp>
        <p:nvSpPr>
          <p:cNvPr id="20" name="Rectangle 70"/>
          <p:cNvSpPr/>
          <p:nvPr/>
        </p:nvSpPr>
        <p:spPr>
          <a:xfrm>
            <a:off x="5475818" y="1849967"/>
            <a:ext cx="3060700" cy="1418167"/>
          </a:xfrm>
          <a:prstGeom prst="rect">
            <a:avLst/>
          </a:prstGeom>
          <a:noFill/>
          <a:ln w="38100">
            <a:solidFill>
              <a:schemeClr val="accent1"/>
            </a:solidFill>
          </a:ln>
          <a:effectLst>
            <a:outerShdw blurRad="177800" dist="635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endParaRPr lang="id-ID" sz="1465" noProof="1">
              <a:latin typeface="微软雅黑" panose="020B0503020204020204" charset="-122"/>
              <a:ea typeface="微软雅黑" panose="020B0503020204020204" charset="-122"/>
            </a:endParaRPr>
          </a:p>
        </p:txBody>
      </p:sp>
      <p:sp>
        <p:nvSpPr>
          <p:cNvPr id="21" name="TextBox 74"/>
          <p:cNvSpPr txBox="1">
            <a:spLocks noChangeArrowheads="1"/>
          </p:cNvSpPr>
          <p:nvPr/>
        </p:nvSpPr>
        <p:spPr bwMode="auto">
          <a:xfrm>
            <a:off x="5475818" y="2279651"/>
            <a:ext cx="3060700" cy="769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p>
            <a:pPr algn="ctr"/>
            <a:r>
              <a:rPr lang="zh-CN" altLang="en-US" sz="1465">
                <a:solidFill>
                  <a:srgbClr val="404040"/>
                </a:solidFill>
                <a:latin typeface="微软雅黑" panose="020B0503020204020204" charset="-122"/>
                <a:ea typeface="微软雅黑" panose="020B0503020204020204" charset="-122"/>
              </a:rPr>
              <a:t>您的内容打在这里，或者通过复制您的文本后，在此框中选择粘贴，并选择只保留文字。</a:t>
            </a:r>
            <a:endParaRPr lang="id-ID" altLang="en-US" sz="1465">
              <a:solidFill>
                <a:schemeClr val="bg1"/>
              </a:solidFill>
              <a:latin typeface="微软雅黑" panose="020B0503020204020204" charset="-122"/>
              <a:ea typeface="微软雅黑" panose="020B0503020204020204" charset="-122"/>
            </a:endParaRPr>
          </a:p>
        </p:txBody>
      </p:sp>
      <p:sp>
        <p:nvSpPr>
          <p:cNvPr id="22" name="TextBox 75"/>
          <p:cNvSpPr txBox="1">
            <a:spLocks noChangeArrowheads="1"/>
          </p:cNvSpPr>
          <p:nvPr/>
        </p:nvSpPr>
        <p:spPr bwMode="auto">
          <a:xfrm>
            <a:off x="5475818" y="1866901"/>
            <a:ext cx="3060700" cy="33855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p>
            <a:pPr algn="ctr"/>
            <a:r>
              <a:rPr lang="zh-CN" altLang="en-US" sz="1600" b="1">
                <a:solidFill>
                  <a:schemeClr val="bg1"/>
                </a:solidFill>
                <a:latin typeface="微软雅黑" panose="020B0503020204020204" charset="-122"/>
                <a:ea typeface="微软雅黑" panose="020B0503020204020204" charset="-122"/>
              </a:rPr>
              <a:t>项目三完成情况</a:t>
            </a:r>
            <a:endParaRPr lang="id-ID" altLang="en-US" sz="1600" b="1">
              <a:solidFill>
                <a:schemeClr val="bg1"/>
              </a:solidFill>
              <a:latin typeface="微软雅黑" panose="020B0503020204020204" charset="-122"/>
              <a:ea typeface="微软雅黑" panose="020B0503020204020204" charset="-122"/>
            </a:endParaRPr>
          </a:p>
        </p:txBody>
      </p:sp>
      <p:sp>
        <p:nvSpPr>
          <p:cNvPr id="23" name="Oval 71"/>
          <p:cNvSpPr/>
          <p:nvPr/>
        </p:nvSpPr>
        <p:spPr>
          <a:xfrm>
            <a:off x="8161868" y="1509185"/>
            <a:ext cx="639233" cy="639233"/>
          </a:xfrm>
          <a:prstGeom prst="ellipse">
            <a:avLst/>
          </a:prstGeom>
          <a:solidFill>
            <a:schemeClr val="bg1">
              <a:lumMod val="95000"/>
            </a:schemeClr>
          </a:solidFill>
          <a:ln w="730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r>
              <a:rPr lang="en-US" sz="3065" b="1" noProof="1">
                <a:solidFill>
                  <a:schemeClr val="accent1"/>
                </a:solidFill>
                <a:latin typeface="微软雅黑" panose="020B0503020204020204" charset="-122"/>
                <a:ea typeface="微软雅黑" panose="020B0503020204020204" charset="-122"/>
              </a:rPr>
              <a:t>3</a:t>
            </a:r>
            <a:endParaRPr lang="id-ID" sz="3065" b="1" noProof="1">
              <a:solidFill>
                <a:schemeClr val="accent1"/>
              </a:solidFill>
              <a:latin typeface="微软雅黑" panose="020B0503020204020204" charset="-122"/>
              <a:ea typeface="微软雅黑" panose="020B0503020204020204" charset="-122"/>
            </a:endParaRPr>
          </a:p>
        </p:txBody>
      </p:sp>
      <p:sp>
        <p:nvSpPr>
          <p:cNvPr id="24" name="Rectangle 70"/>
          <p:cNvSpPr/>
          <p:nvPr/>
        </p:nvSpPr>
        <p:spPr>
          <a:xfrm>
            <a:off x="3729567" y="4603751"/>
            <a:ext cx="3060700" cy="1418167"/>
          </a:xfrm>
          <a:prstGeom prst="rect">
            <a:avLst/>
          </a:prstGeom>
          <a:noFill/>
          <a:ln w="38100">
            <a:solidFill>
              <a:schemeClr val="accent1"/>
            </a:solidFill>
          </a:ln>
          <a:effectLst>
            <a:outerShdw blurRad="177800" dist="635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endParaRPr lang="id-ID" sz="1465" noProof="1">
              <a:latin typeface="微软雅黑" panose="020B0503020204020204" charset="-122"/>
              <a:ea typeface="微软雅黑" panose="020B0503020204020204" charset="-122"/>
            </a:endParaRPr>
          </a:p>
        </p:txBody>
      </p:sp>
      <p:sp>
        <p:nvSpPr>
          <p:cNvPr id="25" name="TextBox 78"/>
          <p:cNvSpPr txBox="1">
            <a:spLocks noChangeArrowheads="1"/>
          </p:cNvSpPr>
          <p:nvPr/>
        </p:nvSpPr>
        <p:spPr bwMode="auto">
          <a:xfrm>
            <a:off x="3729567" y="5033434"/>
            <a:ext cx="3060700" cy="769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p>
            <a:pPr algn="ctr"/>
            <a:r>
              <a:rPr lang="zh-CN" altLang="en-US" sz="1465">
                <a:solidFill>
                  <a:srgbClr val="404040"/>
                </a:solidFill>
                <a:latin typeface="微软雅黑" panose="020B0503020204020204" charset="-122"/>
                <a:ea typeface="微软雅黑" panose="020B0503020204020204" charset="-122"/>
              </a:rPr>
              <a:t>您的内容打在这里，或者通过复制您的文本后，在此框中选择粘贴，并选择只保留文字。</a:t>
            </a:r>
            <a:endParaRPr lang="id-ID" altLang="en-US" sz="1465">
              <a:solidFill>
                <a:schemeClr val="bg1"/>
              </a:solidFill>
              <a:latin typeface="微软雅黑" panose="020B0503020204020204" charset="-122"/>
              <a:ea typeface="微软雅黑" panose="020B0503020204020204" charset="-122"/>
            </a:endParaRPr>
          </a:p>
        </p:txBody>
      </p:sp>
      <p:sp>
        <p:nvSpPr>
          <p:cNvPr id="26" name="TextBox 79"/>
          <p:cNvSpPr txBox="1">
            <a:spLocks noChangeArrowheads="1"/>
          </p:cNvSpPr>
          <p:nvPr/>
        </p:nvSpPr>
        <p:spPr bwMode="auto">
          <a:xfrm>
            <a:off x="3729567" y="4620685"/>
            <a:ext cx="3060700" cy="33855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p>
            <a:pPr algn="ctr"/>
            <a:r>
              <a:rPr lang="zh-CN" altLang="en-US" sz="1600" b="1">
                <a:solidFill>
                  <a:schemeClr val="bg1"/>
                </a:solidFill>
                <a:latin typeface="微软雅黑" panose="020B0503020204020204" charset="-122"/>
                <a:ea typeface="微软雅黑" panose="020B0503020204020204" charset="-122"/>
              </a:rPr>
              <a:t>项目二完成情况</a:t>
            </a:r>
            <a:endParaRPr lang="id-ID" altLang="en-US" sz="1600" b="1">
              <a:solidFill>
                <a:schemeClr val="bg1"/>
              </a:solidFill>
              <a:latin typeface="微软雅黑" panose="020B0503020204020204" charset="-122"/>
              <a:ea typeface="微软雅黑" panose="020B0503020204020204" charset="-122"/>
            </a:endParaRPr>
          </a:p>
        </p:txBody>
      </p:sp>
      <p:sp>
        <p:nvSpPr>
          <p:cNvPr id="27" name="Oval 71"/>
          <p:cNvSpPr/>
          <p:nvPr/>
        </p:nvSpPr>
        <p:spPr>
          <a:xfrm>
            <a:off x="6415618" y="4262967"/>
            <a:ext cx="639233" cy="637117"/>
          </a:xfrm>
          <a:prstGeom prst="ellipse">
            <a:avLst/>
          </a:prstGeom>
          <a:solidFill>
            <a:schemeClr val="bg1">
              <a:lumMod val="95000"/>
            </a:schemeClr>
          </a:solidFill>
          <a:ln w="730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r>
              <a:rPr lang="en-US" sz="3065" b="1" noProof="1">
                <a:solidFill>
                  <a:schemeClr val="accent1"/>
                </a:solidFill>
                <a:latin typeface="微软雅黑" panose="020B0503020204020204" charset="-122"/>
                <a:ea typeface="微软雅黑" panose="020B0503020204020204" charset="-122"/>
              </a:rPr>
              <a:t>2</a:t>
            </a:r>
            <a:endParaRPr lang="id-ID" sz="3065" b="1" noProof="1">
              <a:solidFill>
                <a:schemeClr val="accent1"/>
              </a:solidFill>
              <a:latin typeface="微软雅黑" panose="020B0503020204020204" charset="-122"/>
              <a:ea typeface="微软雅黑" panose="020B0503020204020204" charset="-122"/>
            </a:endParaRPr>
          </a:p>
        </p:txBody>
      </p:sp>
      <p:sp>
        <p:nvSpPr>
          <p:cNvPr id="28" name="TextBox 81"/>
          <p:cNvSpPr txBox="1">
            <a:spLocks noChangeArrowheads="1"/>
          </p:cNvSpPr>
          <p:nvPr/>
        </p:nvSpPr>
        <p:spPr bwMode="auto">
          <a:xfrm rot="16200000">
            <a:off x="8945811" y="5258561"/>
            <a:ext cx="627095" cy="3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spAutoFit/>
          </a:bodyPr>
          <a:lstStyle/>
          <a:p>
            <a:r>
              <a:rPr lang="id-ID" altLang="en-US" sz="1465">
                <a:solidFill>
                  <a:schemeClr val="bg1"/>
                </a:solidFill>
                <a:latin typeface="微软雅黑" panose="020B0503020204020204" charset="-122"/>
                <a:ea typeface="微软雅黑" panose="020B0503020204020204" charset="-122"/>
              </a:rPr>
              <a:t>2014</a:t>
            </a:r>
          </a:p>
        </p:txBody>
      </p:sp>
      <p:sp>
        <p:nvSpPr>
          <p:cNvPr id="29" name="Rectangle 70"/>
          <p:cNvSpPr/>
          <p:nvPr/>
        </p:nvSpPr>
        <p:spPr>
          <a:xfrm>
            <a:off x="7484534" y="4601634"/>
            <a:ext cx="3060700" cy="1418167"/>
          </a:xfrm>
          <a:prstGeom prst="rect">
            <a:avLst/>
          </a:prstGeom>
          <a:noFill/>
          <a:ln w="38100">
            <a:solidFill>
              <a:schemeClr val="accent1"/>
            </a:solidFill>
          </a:ln>
          <a:effectLst>
            <a:outerShdw blurRad="177800" dist="635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endParaRPr lang="id-ID" sz="1465" noProof="1">
              <a:latin typeface="微软雅黑" panose="020B0503020204020204" charset="-122"/>
              <a:ea typeface="微软雅黑" panose="020B0503020204020204" charset="-122"/>
            </a:endParaRPr>
          </a:p>
        </p:txBody>
      </p:sp>
      <p:sp>
        <p:nvSpPr>
          <p:cNvPr id="30" name="TextBox 83"/>
          <p:cNvSpPr txBox="1">
            <a:spLocks noChangeArrowheads="1"/>
          </p:cNvSpPr>
          <p:nvPr/>
        </p:nvSpPr>
        <p:spPr bwMode="auto">
          <a:xfrm>
            <a:off x="7484534" y="5031318"/>
            <a:ext cx="3060700" cy="769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p>
            <a:pPr algn="ctr"/>
            <a:r>
              <a:rPr lang="zh-CN" altLang="en-US" sz="1465">
                <a:solidFill>
                  <a:srgbClr val="404040"/>
                </a:solidFill>
                <a:latin typeface="微软雅黑" panose="020B0503020204020204" charset="-122"/>
                <a:ea typeface="微软雅黑" panose="020B0503020204020204" charset="-122"/>
              </a:rPr>
              <a:t>您的内容打在这里，或者通过复制您的文本后，在此框中选择粘贴，并选择只保留文字。</a:t>
            </a:r>
            <a:endParaRPr lang="id-ID" altLang="en-US" sz="1465">
              <a:solidFill>
                <a:schemeClr val="bg1"/>
              </a:solidFill>
              <a:latin typeface="微软雅黑" panose="020B0503020204020204" charset="-122"/>
              <a:ea typeface="微软雅黑" panose="020B0503020204020204" charset="-122"/>
            </a:endParaRPr>
          </a:p>
        </p:txBody>
      </p:sp>
      <p:sp>
        <p:nvSpPr>
          <p:cNvPr id="31" name="TextBox 84"/>
          <p:cNvSpPr txBox="1">
            <a:spLocks noChangeArrowheads="1"/>
          </p:cNvSpPr>
          <p:nvPr/>
        </p:nvSpPr>
        <p:spPr bwMode="auto">
          <a:xfrm>
            <a:off x="7484534" y="4620685"/>
            <a:ext cx="3060700" cy="33855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p>
            <a:pPr algn="ctr"/>
            <a:r>
              <a:rPr lang="zh-CN" altLang="en-US" sz="1600" b="1">
                <a:solidFill>
                  <a:schemeClr val="bg1"/>
                </a:solidFill>
                <a:latin typeface="微软雅黑" panose="020B0503020204020204" charset="-122"/>
                <a:ea typeface="微软雅黑" panose="020B0503020204020204" charset="-122"/>
              </a:rPr>
              <a:t>项目四完成情况</a:t>
            </a:r>
            <a:endParaRPr lang="id-ID" altLang="en-US" sz="1600" b="1">
              <a:solidFill>
                <a:schemeClr val="bg1"/>
              </a:solidFill>
              <a:latin typeface="微软雅黑" panose="020B0503020204020204" charset="-122"/>
              <a:ea typeface="微软雅黑" panose="020B0503020204020204" charset="-122"/>
            </a:endParaRPr>
          </a:p>
        </p:txBody>
      </p:sp>
      <p:sp>
        <p:nvSpPr>
          <p:cNvPr id="32" name="Oval 71"/>
          <p:cNvSpPr/>
          <p:nvPr/>
        </p:nvSpPr>
        <p:spPr>
          <a:xfrm>
            <a:off x="10170585" y="4260852"/>
            <a:ext cx="639233" cy="639233"/>
          </a:xfrm>
          <a:prstGeom prst="ellipse">
            <a:avLst/>
          </a:prstGeom>
          <a:solidFill>
            <a:schemeClr val="bg1">
              <a:lumMod val="95000"/>
            </a:schemeClr>
          </a:solidFill>
          <a:ln w="730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r>
              <a:rPr lang="en-US" sz="3065" b="1" noProof="1">
                <a:solidFill>
                  <a:schemeClr val="accent1"/>
                </a:solidFill>
                <a:latin typeface="微软雅黑" panose="020B0503020204020204" charset="-122"/>
                <a:ea typeface="微软雅黑" panose="020B0503020204020204" charset="-122"/>
              </a:rPr>
              <a:t>4</a:t>
            </a:r>
            <a:endParaRPr lang="id-ID" sz="3065" b="1" noProof="1">
              <a:solidFill>
                <a:schemeClr val="accent1"/>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300"/>
                                        <p:tgtEl>
                                          <p:spTgt spid="1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300" fill="hold"/>
                                        <p:tgtEl>
                                          <p:spTgt spid="6"/>
                                        </p:tgtEl>
                                        <p:attrNameLst>
                                          <p:attrName>ppt_w</p:attrName>
                                        </p:attrNameLst>
                                      </p:cBhvr>
                                      <p:tavLst>
                                        <p:tav tm="0">
                                          <p:val>
                                            <p:fltVal val="0"/>
                                          </p:val>
                                        </p:tav>
                                        <p:tav tm="100000">
                                          <p:val>
                                            <p:strVal val="#ppt_w"/>
                                          </p:val>
                                        </p:tav>
                                      </p:tavLst>
                                    </p:anim>
                                    <p:anim calcmode="lin" valueType="num">
                                      <p:cBhvr>
                                        <p:cTn id="12" dur="300" fill="hold"/>
                                        <p:tgtEl>
                                          <p:spTgt spid="6"/>
                                        </p:tgtEl>
                                        <p:attrNameLst>
                                          <p:attrName>ppt_h</p:attrName>
                                        </p:attrNameLst>
                                      </p:cBhvr>
                                      <p:tavLst>
                                        <p:tav tm="0">
                                          <p:val>
                                            <p:fltVal val="0"/>
                                          </p:val>
                                        </p:tav>
                                        <p:tav tm="100000">
                                          <p:val>
                                            <p:strVal val="#ppt_h"/>
                                          </p:val>
                                        </p:tav>
                                      </p:tavLst>
                                    </p:anim>
                                    <p:animEffect transition="in" filter="fade">
                                      <p:cBhvr>
                                        <p:cTn id="13" dur="3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3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300" fill="hold"/>
                                        <p:tgtEl>
                                          <p:spTgt spid="18"/>
                                        </p:tgtEl>
                                        <p:attrNameLst>
                                          <p:attrName>ppt_w</p:attrName>
                                        </p:attrNameLst>
                                      </p:cBhvr>
                                      <p:tavLst>
                                        <p:tav tm="0">
                                          <p:val>
                                            <p:fltVal val="0"/>
                                          </p:val>
                                        </p:tav>
                                        <p:tav tm="100000">
                                          <p:val>
                                            <p:strVal val="#ppt_w"/>
                                          </p:val>
                                        </p:tav>
                                      </p:tavLst>
                                    </p:anim>
                                    <p:anim calcmode="lin" valueType="num">
                                      <p:cBhvr>
                                        <p:cTn id="22" dur="300" fill="hold"/>
                                        <p:tgtEl>
                                          <p:spTgt spid="18"/>
                                        </p:tgtEl>
                                        <p:attrNameLst>
                                          <p:attrName>ppt_h</p:attrName>
                                        </p:attrNameLst>
                                      </p:cBhvr>
                                      <p:tavLst>
                                        <p:tav tm="0">
                                          <p:val>
                                            <p:fltVal val="0"/>
                                          </p:val>
                                        </p:tav>
                                        <p:tav tm="100000">
                                          <p:val>
                                            <p:strVal val="#ppt_h"/>
                                          </p:val>
                                        </p:tav>
                                      </p:tavLst>
                                    </p:anim>
                                    <p:animEffect transition="in" filter="fade">
                                      <p:cBhvr>
                                        <p:cTn id="23" dur="300"/>
                                        <p:tgtEl>
                                          <p:spTgt spid="1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300"/>
                                        <p:tgtEl>
                                          <p:spTgt spid="11"/>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300"/>
                                        <p:tgtEl>
                                          <p:spTgt spid="13"/>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600"/>
                                        <p:tgtEl>
                                          <p:spTgt spid="12"/>
                                        </p:tgtEl>
                                      </p:cBhvr>
                                    </p:animEffect>
                                    <p:anim calcmode="lin" valueType="num">
                                      <p:cBhvr>
                                        <p:cTn id="36" dur="600" fill="hold"/>
                                        <p:tgtEl>
                                          <p:spTgt spid="12"/>
                                        </p:tgtEl>
                                        <p:attrNameLst>
                                          <p:attrName>ppt_x</p:attrName>
                                        </p:attrNameLst>
                                      </p:cBhvr>
                                      <p:tavLst>
                                        <p:tav tm="0">
                                          <p:val>
                                            <p:strVal val="#ppt_x"/>
                                          </p:val>
                                        </p:tav>
                                        <p:tav tm="100000">
                                          <p:val>
                                            <p:strVal val="#ppt_x"/>
                                          </p:val>
                                        </p:tav>
                                      </p:tavLst>
                                    </p:anim>
                                    <p:anim calcmode="lin" valueType="num">
                                      <p:cBhvr>
                                        <p:cTn id="37" dur="6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22" presetClass="entr" presetSubtype="8"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left)">
                                      <p:cBhvr>
                                        <p:cTn id="41" dur="300"/>
                                        <p:tgtEl>
                                          <p:spTgt spid="3"/>
                                        </p:tgtEl>
                                      </p:cBhvr>
                                    </p:animEffect>
                                  </p:childTnLst>
                                </p:cTn>
                              </p:par>
                            </p:childTnLst>
                          </p:cTn>
                        </p:par>
                        <p:par>
                          <p:cTn id="42" fill="hold">
                            <p:stCondLst>
                              <p:cond delay="4500"/>
                            </p:stCondLst>
                            <p:childTnLst>
                              <p:par>
                                <p:cTn id="43" presetID="53" presetClass="entr" presetSubtype="16" fill="hold" grpId="0" nodeType="afterEffect">
                                  <p:stCondLst>
                                    <p:cond delay="0"/>
                                  </p:stCondLst>
                                  <p:childTnLst>
                                    <p:set>
                                      <p:cBhvr>
                                        <p:cTn id="44" dur="1" fill="hold">
                                          <p:stCondLst>
                                            <p:cond delay="0"/>
                                          </p:stCondLst>
                                        </p:cTn>
                                        <p:tgtEl>
                                          <p:spTgt spid="2"/>
                                        </p:tgtEl>
                                        <p:attrNameLst>
                                          <p:attrName>style.visibility</p:attrName>
                                        </p:attrNameLst>
                                      </p:cBhvr>
                                      <p:to>
                                        <p:strVal val="visible"/>
                                      </p:to>
                                    </p:set>
                                    <p:anim calcmode="lin" valueType="num">
                                      <p:cBhvr>
                                        <p:cTn id="45" dur="300" fill="hold"/>
                                        <p:tgtEl>
                                          <p:spTgt spid="2"/>
                                        </p:tgtEl>
                                        <p:attrNameLst>
                                          <p:attrName>ppt_w</p:attrName>
                                        </p:attrNameLst>
                                      </p:cBhvr>
                                      <p:tavLst>
                                        <p:tav tm="0">
                                          <p:val>
                                            <p:fltVal val="0"/>
                                          </p:val>
                                        </p:tav>
                                        <p:tav tm="100000">
                                          <p:val>
                                            <p:strVal val="#ppt_w"/>
                                          </p:val>
                                        </p:tav>
                                      </p:tavLst>
                                    </p:anim>
                                    <p:anim calcmode="lin" valueType="num">
                                      <p:cBhvr>
                                        <p:cTn id="46" dur="300" fill="hold"/>
                                        <p:tgtEl>
                                          <p:spTgt spid="2"/>
                                        </p:tgtEl>
                                        <p:attrNameLst>
                                          <p:attrName>ppt_h</p:attrName>
                                        </p:attrNameLst>
                                      </p:cBhvr>
                                      <p:tavLst>
                                        <p:tav tm="0">
                                          <p:val>
                                            <p:fltVal val="0"/>
                                          </p:val>
                                        </p:tav>
                                        <p:tav tm="100000">
                                          <p:val>
                                            <p:strVal val="#ppt_h"/>
                                          </p:val>
                                        </p:tav>
                                      </p:tavLst>
                                    </p:anim>
                                    <p:animEffect transition="in" filter="fade">
                                      <p:cBhvr>
                                        <p:cTn id="47" dur="300"/>
                                        <p:tgtEl>
                                          <p:spTgt spid="2"/>
                                        </p:tgtEl>
                                      </p:cBhvr>
                                    </p:animEffect>
                                  </p:childTnLst>
                                </p:cTn>
                              </p:par>
                            </p:childTnLst>
                          </p:cTn>
                        </p:par>
                        <p:par>
                          <p:cTn id="48" fill="hold">
                            <p:stCondLst>
                              <p:cond delay="5000"/>
                            </p:stCondLst>
                            <p:childTnLst>
                              <p:par>
                                <p:cTn id="49" presetID="10" presetClass="entr" presetSubtype="0"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300"/>
                                        <p:tgtEl>
                                          <p:spTgt spid="9"/>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300" fill="hold"/>
                                        <p:tgtEl>
                                          <p:spTgt spid="27"/>
                                        </p:tgtEl>
                                        <p:attrNameLst>
                                          <p:attrName>ppt_w</p:attrName>
                                        </p:attrNameLst>
                                      </p:cBhvr>
                                      <p:tavLst>
                                        <p:tav tm="0">
                                          <p:val>
                                            <p:fltVal val="0"/>
                                          </p:val>
                                        </p:tav>
                                        <p:tav tm="100000">
                                          <p:val>
                                            <p:strVal val="#ppt_w"/>
                                          </p:val>
                                        </p:tav>
                                      </p:tavLst>
                                    </p:anim>
                                    <p:anim calcmode="lin" valueType="num">
                                      <p:cBhvr>
                                        <p:cTn id="56" dur="300" fill="hold"/>
                                        <p:tgtEl>
                                          <p:spTgt spid="27"/>
                                        </p:tgtEl>
                                        <p:attrNameLst>
                                          <p:attrName>ppt_h</p:attrName>
                                        </p:attrNameLst>
                                      </p:cBhvr>
                                      <p:tavLst>
                                        <p:tav tm="0">
                                          <p:val>
                                            <p:fltVal val="0"/>
                                          </p:val>
                                        </p:tav>
                                        <p:tav tm="100000">
                                          <p:val>
                                            <p:strVal val="#ppt_h"/>
                                          </p:val>
                                        </p:tav>
                                      </p:tavLst>
                                    </p:anim>
                                    <p:animEffect transition="in" filter="fade">
                                      <p:cBhvr>
                                        <p:cTn id="57" dur="300"/>
                                        <p:tgtEl>
                                          <p:spTgt spid="27"/>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wipe(up)">
                                      <p:cBhvr>
                                        <p:cTn id="61" dur="300"/>
                                        <p:tgtEl>
                                          <p:spTgt spid="24"/>
                                        </p:tgtEl>
                                      </p:cBhvr>
                                    </p:animEffect>
                                  </p:childTnLst>
                                </p:cTn>
                              </p:par>
                            </p:childTnLst>
                          </p:cTn>
                        </p:par>
                        <p:par>
                          <p:cTn id="62" fill="hold">
                            <p:stCondLst>
                              <p:cond delay="6500"/>
                            </p:stCondLst>
                            <p:childTnLst>
                              <p:par>
                                <p:cTn id="63" presetID="10"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300"/>
                                        <p:tgtEl>
                                          <p:spTgt spid="26"/>
                                        </p:tgtEl>
                                      </p:cBhvr>
                                    </p:animEffect>
                                  </p:childTnLst>
                                </p:cTn>
                              </p:par>
                            </p:childTnLst>
                          </p:cTn>
                        </p:par>
                        <p:par>
                          <p:cTn id="66" fill="hold">
                            <p:stCondLst>
                              <p:cond delay="7000"/>
                            </p:stCondLst>
                            <p:childTnLst>
                              <p:par>
                                <p:cTn id="67" presetID="42" presetClass="entr" presetSubtype="0" fill="hold" grpId="0" nodeType="after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600"/>
                                        <p:tgtEl>
                                          <p:spTgt spid="25"/>
                                        </p:tgtEl>
                                      </p:cBhvr>
                                    </p:animEffect>
                                    <p:anim calcmode="lin" valueType="num">
                                      <p:cBhvr>
                                        <p:cTn id="70" dur="600" fill="hold"/>
                                        <p:tgtEl>
                                          <p:spTgt spid="25"/>
                                        </p:tgtEl>
                                        <p:attrNameLst>
                                          <p:attrName>ppt_x</p:attrName>
                                        </p:attrNameLst>
                                      </p:cBhvr>
                                      <p:tavLst>
                                        <p:tav tm="0">
                                          <p:val>
                                            <p:strVal val="#ppt_x"/>
                                          </p:val>
                                        </p:tav>
                                        <p:tav tm="100000">
                                          <p:val>
                                            <p:strVal val="#ppt_x"/>
                                          </p:val>
                                        </p:tav>
                                      </p:tavLst>
                                    </p:anim>
                                    <p:anim calcmode="lin" valueType="num">
                                      <p:cBhvr>
                                        <p:cTn id="71" dur="6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8000"/>
                            </p:stCondLst>
                            <p:childTnLst>
                              <p:par>
                                <p:cTn id="73" presetID="22" presetClass="entr" presetSubtype="8"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wipe(left)">
                                      <p:cBhvr>
                                        <p:cTn id="75" dur="300"/>
                                        <p:tgtEl>
                                          <p:spTgt spid="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7"/>
                                        </p:tgtEl>
                                        <p:attrNameLst>
                                          <p:attrName>style.visibility</p:attrName>
                                        </p:attrNameLst>
                                      </p:cBhvr>
                                      <p:to>
                                        <p:strVal val="visible"/>
                                      </p:to>
                                    </p:set>
                                    <p:anim calcmode="lin" valueType="num">
                                      <p:cBhvr>
                                        <p:cTn id="79" dur="300" fill="hold"/>
                                        <p:tgtEl>
                                          <p:spTgt spid="7"/>
                                        </p:tgtEl>
                                        <p:attrNameLst>
                                          <p:attrName>ppt_w</p:attrName>
                                        </p:attrNameLst>
                                      </p:cBhvr>
                                      <p:tavLst>
                                        <p:tav tm="0">
                                          <p:val>
                                            <p:fltVal val="0"/>
                                          </p:val>
                                        </p:tav>
                                        <p:tav tm="100000">
                                          <p:val>
                                            <p:strVal val="#ppt_w"/>
                                          </p:val>
                                        </p:tav>
                                      </p:tavLst>
                                    </p:anim>
                                    <p:anim calcmode="lin" valueType="num">
                                      <p:cBhvr>
                                        <p:cTn id="80" dur="300" fill="hold"/>
                                        <p:tgtEl>
                                          <p:spTgt spid="7"/>
                                        </p:tgtEl>
                                        <p:attrNameLst>
                                          <p:attrName>ppt_h</p:attrName>
                                        </p:attrNameLst>
                                      </p:cBhvr>
                                      <p:tavLst>
                                        <p:tav tm="0">
                                          <p:val>
                                            <p:fltVal val="0"/>
                                          </p:val>
                                        </p:tav>
                                        <p:tav tm="100000">
                                          <p:val>
                                            <p:strVal val="#ppt_h"/>
                                          </p:val>
                                        </p:tav>
                                      </p:tavLst>
                                    </p:anim>
                                    <p:animEffect transition="in" filter="fade">
                                      <p:cBhvr>
                                        <p:cTn id="81" dur="300"/>
                                        <p:tgtEl>
                                          <p:spTgt spid="7"/>
                                        </p:tgtEl>
                                      </p:cBhvr>
                                    </p:animEffect>
                                  </p:childTnLst>
                                </p:cTn>
                              </p:par>
                            </p:childTnLst>
                          </p:cTn>
                        </p:par>
                        <p:par>
                          <p:cTn id="82" fill="hold">
                            <p:stCondLst>
                              <p:cond delay="9000"/>
                            </p:stCondLst>
                            <p:childTnLst>
                              <p:par>
                                <p:cTn id="83" presetID="10" presetClass="entr" presetSubtype="0" fill="hold" grpId="0" nodeType="afterEffect">
                                  <p:stCondLst>
                                    <p:cond delay="0"/>
                                  </p:stCondLst>
                                  <p:childTnLst>
                                    <p:set>
                                      <p:cBhvr>
                                        <p:cTn id="84" dur="1" fill="hold">
                                          <p:stCondLst>
                                            <p:cond delay="0"/>
                                          </p:stCondLst>
                                        </p:cTn>
                                        <p:tgtEl>
                                          <p:spTgt spid="10"/>
                                        </p:tgtEl>
                                        <p:attrNameLst>
                                          <p:attrName>style.visibility</p:attrName>
                                        </p:attrNameLst>
                                      </p:cBhvr>
                                      <p:to>
                                        <p:strVal val="visible"/>
                                      </p:to>
                                    </p:set>
                                    <p:animEffect transition="in" filter="fade">
                                      <p:cBhvr>
                                        <p:cTn id="85" dur="300"/>
                                        <p:tgtEl>
                                          <p:spTgt spid="10"/>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300" fill="hold"/>
                                        <p:tgtEl>
                                          <p:spTgt spid="23"/>
                                        </p:tgtEl>
                                        <p:attrNameLst>
                                          <p:attrName>ppt_w</p:attrName>
                                        </p:attrNameLst>
                                      </p:cBhvr>
                                      <p:tavLst>
                                        <p:tav tm="0">
                                          <p:val>
                                            <p:fltVal val="0"/>
                                          </p:val>
                                        </p:tav>
                                        <p:tav tm="100000">
                                          <p:val>
                                            <p:strVal val="#ppt_w"/>
                                          </p:val>
                                        </p:tav>
                                      </p:tavLst>
                                    </p:anim>
                                    <p:anim calcmode="lin" valueType="num">
                                      <p:cBhvr>
                                        <p:cTn id="90" dur="300" fill="hold"/>
                                        <p:tgtEl>
                                          <p:spTgt spid="23"/>
                                        </p:tgtEl>
                                        <p:attrNameLst>
                                          <p:attrName>ppt_h</p:attrName>
                                        </p:attrNameLst>
                                      </p:cBhvr>
                                      <p:tavLst>
                                        <p:tav tm="0">
                                          <p:val>
                                            <p:fltVal val="0"/>
                                          </p:val>
                                        </p:tav>
                                        <p:tav tm="100000">
                                          <p:val>
                                            <p:strVal val="#ppt_h"/>
                                          </p:val>
                                        </p:tav>
                                      </p:tavLst>
                                    </p:anim>
                                    <p:animEffect transition="in" filter="fade">
                                      <p:cBhvr>
                                        <p:cTn id="91" dur="300"/>
                                        <p:tgtEl>
                                          <p:spTgt spid="23"/>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up)">
                                      <p:cBhvr>
                                        <p:cTn id="95" dur="300"/>
                                        <p:tgtEl>
                                          <p:spTgt spid="20"/>
                                        </p:tgtEl>
                                      </p:cBhvr>
                                    </p:animEffect>
                                  </p:childTnLst>
                                </p:cTn>
                              </p:par>
                            </p:childTnLst>
                          </p:cTn>
                        </p:par>
                        <p:par>
                          <p:cTn id="96" fill="hold">
                            <p:stCondLst>
                              <p:cond delay="10500"/>
                            </p:stCondLst>
                            <p:childTnLst>
                              <p:par>
                                <p:cTn id="97" presetID="10" presetClass="entr" presetSubtype="0" fill="hold" grpId="0" nodeType="afterEffect">
                                  <p:stCondLst>
                                    <p:cond delay="0"/>
                                  </p:stCondLst>
                                  <p:childTnLst>
                                    <p:set>
                                      <p:cBhvr>
                                        <p:cTn id="98" dur="1" fill="hold">
                                          <p:stCondLst>
                                            <p:cond delay="0"/>
                                          </p:stCondLst>
                                        </p:cTn>
                                        <p:tgtEl>
                                          <p:spTgt spid="22"/>
                                        </p:tgtEl>
                                        <p:attrNameLst>
                                          <p:attrName>style.visibility</p:attrName>
                                        </p:attrNameLst>
                                      </p:cBhvr>
                                      <p:to>
                                        <p:strVal val="visible"/>
                                      </p:to>
                                    </p:set>
                                    <p:animEffect transition="in" filter="fade">
                                      <p:cBhvr>
                                        <p:cTn id="99" dur="300"/>
                                        <p:tgtEl>
                                          <p:spTgt spid="22"/>
                                        </p:tgtEl>
                                      </p:cBhvr>
                                    </p:animEffect>
                                  </p:childTnLst>
                                </p:cTn>
                              </p:par>
                            </p:childTnLst>
                          </p:cTn>
                        </p:par>
                        <p:par>
                          <p:cTn id="100" fill="hold">
                            <p:stCondLst>
                              <p:cond delay="11000"/>
                            </p:stCondLst>
                            <p:childTnLst>
                              <p:par>
                                <p:cTn id="101" presetID="42"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600"/>
                                        <p:tgtEl>
                                          <p:spTgt spid="21"/>
                                        </p:tgtEl>
                                      </p:cBhvr>
                                    </p:animEffect>
                                    <p:anim calcmode="lin" valueType="num">
                                      <p:cBhvr>
                                        <p:cTn id="104" dur="600" fill="hold"/>
                                        <p:tgtEl>
                                          <p:spTgt spid="21"/>
                                        </p:tgtEl>
                                        <p:attrNameLst>
                                          <p:attrName>ppt_x</p:attrName>
                                        </p:attrNameLst>
                                      </p:cBhvr>
                                      <p:tavLst>
                                        <p:tav tm="0">
                                          <p:val>
                                            <p:strVal val="#ppt_x"/>
                                          </p:val>
                                        </p:tav>
                                        <p:tav tm="100000">
                                          <p:val>
                                            <p:strVal val="#ppt_x"/>
                                          </p:val>
                                        </p:tav>
                                      </p:tavLst>
                                    </p:anim>
                                    <p:anim calcmode="lin" valueType="num">
                                      <p:cBhvr>
                                        <p:cTn id="105" dur="6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22" presetClass="entr" presetSubtype="8"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wipe(left)">
                                      <p:cBhvr>
                                        <p:cTn id="109" dur="300"/>
                                        <p:tgtEl>
                                          <p:spTgt spid="5"/>
                                        </p:tgtEl>
                                      </p:cBhvr>
                                    </p:animEffect>
                                  </p:childTnLst>
                                </p:cTn>
                              </p:par>
                            </p:childTnLst>
                          </p:cTn>
                        </p:par>
                        <p:par>
                          <p:cTn id="110" fill="hold">
                            <p:stCondLst>
                              <p:cond delay="12500"/>
                            </p:stCondLst>
                            <p:childTnLst>
                              <p:par>
                                <p:cTn id="111" presetID="53" presetClass="entr" presetSubtype="16"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 calcmode="lin" valueType="num">
                                      <p:cBhvr>
                                        <p:cTn id="113" dur="300" fill="hold"/>
                                        <p:tgtEl>
                                          <p:spTgt spid="14"/>
                                        </p:tgtEl>
                                        <p:attrNameLst>
                                          <p:attrName>ppt_w</p:attrName>
                                        </p:attrNameLst>
                                      </p:cBhvr>
                                      <p:tavLst>
                                        <p:tav tm="0">
                                          <p:val>
                                            <p:fltVal val="0"/>
                                          </p:val>
                                        </p:tav>
                                        <p:tav tm="100000">
                                          <p:val>
                                            <p:strVal val="#ppt_w"/>
                                          </p:val>
                                        </p:tav>
                                      </p:tavLst>
                                    </p:anim>
                                    <p:anim calcmode="lin" valueType="num">
                                      <p:cBhvr>
                                        <p:cTn id="114" dur="300" fill="hold"/>
                                        <p:tgtEl>
                                          <p:spTgt spid="14"/>
                                        </p:tgtEl>
                                        <p:attrNameLst>
                                          <p:attrName>ppt_h</p:attrName>
                                        </p:attrNameLst>
                                      </p:cBhvr>
                                      <p:tavLst>
                                        <p:tav tm="0">
                                          <p:val>
                                            <p:fltVal val="0"/>
                                          </p:val>
                                        </p:tav>
                                        <p:tav tm="100000">
                                          <p:val>
                                            <p:strVal val="#ppt_h"/>
                                          </p:val>
                                        </p:tav>
                                      </p:tavLst>
                                    </p:anim>
                                    <p:animEffect transition="in" filter="fade">
                                      <p:cBhvr>
                                        <p:cTn id="115" dur="300"/>
                                        <p:tgtEl>
                                          <p:spTgt spid="14"/>
                                        </p:tgtEl>
                                      </p:cBhvr>
                                    </p:animEffect>
                                  </p:childTnLst>
                                </p:cTn>
                              </p:par>
                            </p:childTnLst>
                          </p:cTn>
                        </p:par>
                        <p:par>
                          <p:cTn id="116" fill="hold">
                            <p:stCondLst>
                              <p:cond delay="13000"/>
                            </p:stCondLst>
                            <p:childTnLst>
                              <p:par>
                                <p:cTn id="117" presetID="10" presetClass="entr" presetSubtype="0" fill="hold" grpId="0" nodeType="afterEffect">
                                  <p:stCondLst>
                                    <p:cond delay="0"/>
                                  </p:stCondLst>
                                  <p:childTnLst>
                                    <p:set>
                                      <p:cBhvr>
                                        <p:cTn id="118" dur="1" fill="hold">
                                          <p:stCondLst>
                                            <p:cond delay="0"/>
                                          </p:stCondLst>
                                        </p:cTn>
                                        <p:tgtEl>
                                          <p:spTgt spid="15"/>
                                        </p:tgtEl>
                                        <p:attrNameLst>
                                          <p:attrName>style.visibility</p:attrName>
                                        </p:attrNameLst>
                                      </p:cBhvr>
                                      <p:to>
                                        <p:strVal val="visible"/>
                                      </p:to>
                                    </p:set>
                                    <p:animEffect transition="in" filter="fade">
                                      <p:cBhvr>
                                        <p:cTn id="119" dur="300"/>
                                        <p:tgtEl>
                                          <p:spTgt spid="15"/>
                                        </p:tgtEl>
                                      </p:cBhvr>
                                    </p:animEffect>
                                  </p:childTnLst>
                                </p:cTn>
                              </p:par>
                            </p:childTnLst>
                          </p:cTn>
                        </p:par>
                        <p:par>
                          <p:cTn id="120" fill="hold">
                            <p:stCondLst>
                              <p:cond delay="13500"/>
                            </p:stCondLst>
                            <p:childTnLst>
                              <p:par>
                                <p:cTn id="121" presetID="53" presetClass="entr" presetSubtype="16" fill="hold" grpId="0" nodeType="afterEffect">
                                  <p:stCondLst>
                                    <p:cond delay="0"/>
                                  </p:stCondLst>
                                  <p:childTnLst>
                                    <p:set>
                                      <p:cBhvr>
                                        <p:cTn id="122" dur="1" fill="hold">
                                          <p:stCondLst>
                                            <p:cond delay="0"/>
                                          </p:stCondLst>
                                        </p:cTn>
                                        <p:tgtEl>
                                          <p:spTgt spid="32"/>
                                        </p:tgtEl>
                                        <p:attrNameLst>
                                          <p:attrName>style.visibility</p:attrName>
                                        </p:attrNameLst>
                                      </p:cBhvr>
                                      <p:to>
                                        <p:strVal val="visible"/>
                                      </p:to>
                                    </p:set>
                                    <p:anim calcmode="lin" valueType="num">
                                      <p:cBhvr>
                                        <p:cTn id="123" dur="300" fill="hold"/>
                                        <p:tgtEl>
                                          <p:spTgt spid="32"/>
                                        </p:tgtEl>
                                        <p:attrNameLst>
                                          <p:attrName>ppt_w</p:attrName>
                                        </p:attrNameLst>
                                      </p:cBhvr>
                                      <p:tavLst>
                                        <p:tav tm="0">
                                          <p:val>
                                            <p:fltVal val="0"/>
                                          </p:val>
                                        </p:tav>
                                        <p:tav tm="100000">
                                          <p:val>
                                            <p:strVal val="#ppt_w"/>
                                          </p:val>
                                        </p:tav>
                                      </p:tavLst>
                                    </p:anim>
                                    <p:anim calcmode="lin" valueType="num">
                                      <p:cBhvr>
                                        <p:cTn id="124" dur="300" fill="hold"/>
                                        <p:tgtEl>
                                          <p:spTgt spid="32"/>
                                        </p:tgtEl>
                                        <p:attrNameLst>
                                          <p:attrName>ppt_h</p:attrName>
                                        </p:attrNameLst>
                                      </p:cBhvr>
                                      <p:tavLst>
                                        <p:tav tm="0">
                                          <p:val>
                                            <p:fltVal val="0"/>
                                          </p:val>
                                        </p:tav>
                                        <p:tav tm="100000">
                                          <p:val>
                                            <p:strVal val="#ppt_h"/>
                                          </p:val>
                                        </p:tav>
                                      </p:tavLst>
                                    </p:anim>
                                    <p:animEffect transition="in" filter="fade">
                                      <p:cBhvr>
                                        <p:cTn id="125" dur="300"/>
                                        <p:tgtEl>
                                          <p:spTgt spid="32"/>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9"/>
                                        </p:tgtEl>
                                        <p:attrNameLst>
                                          <p:attrName>style.visibility</p:attrName>
                                        </p:attrNameLst>
                                      </p:cBhvr>
                                      <p:to>
                                        <p:strVal val="visible"/>
                                      </p:to>
                                    </p:set>
                                    <p:animEffect transition="in" filter="wipe(up)">
                                      <p:cBhvr>
                                        <p:cTn id="129" dur="300"/>
                                        <p:tgtEl>
                                          <p:spTgt spid="29"/>
                                        </p:tgtEl>
                                      </p:cBhvr>
                                    </p:animEffect>
                                  </p:childTnLst>
                                </p:cTn>
                              </p:par>
                            </p:childTnLst>
                          </p:cTn>
                        </p:par>
                        <p:par>
                          <p:cTn id="130" fill="hold">
                            <p:stCondLst>
                              <p:cond delay="14500"/>
                            </p:stCondLst>
                            <p:childTnLst>
                              <p:par>
                                <p:cTn id="131" presetID="10" presetClass="entr" presetSubtype="0" fill="hold" grpId="0" nodeType="afterEffect">
                                  <p:stCondLst>
                                    <p:cond delay="0"/>
                                  </p:stCondLst>
                                  <p:childTnLst>
                                    <p:set>
                                      <p:cBhvr>
                                        <p:cTn id="132" dur="1" fill="hold">
                                          <p:stCondLst>
                                            <p:cond delay="0"/>
                                          </p:stCondLst>
                                        </p:cTn>
                                        <p:tgtEl>
                                          <p:spTgt spid="31"/>
                                        </p:tgtEl>
                                        <p:attrNameLst>
                                          <p:attrName>style.visibility</p:attrName>
                                        </p:attrNameLst>
                                      </p:cBhvr>
                                      <p:to>
                                        <p:strVal val="visible"/>
                                      </p:to>
                                    </p:set>
                                    <p:animEffect transition="in" filter="fade">
                                      <p:cBhvr>
                                        <p:cTn id="133" dur="300"/>
                                        <p:tgtEl>
                                          <p:spTgt spid="31"/>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0"/>
                                        </p:tgtEl>
                                        <p:attrNameLst>
                                          <p:attrName>style.visibility</p:attrName>
                                        </p:attrNameLst>
                                      </p:cBhvr>
                                      <p:to>
                                        <p:strVal val="visible"/>
                                      </p:to>
                                    </p:set>
                                    <p:animEffect transition="in" filter="fade">
                                      <p:cBhvr>
                                        <p:cTn id="137" dur="1000"/>
                                        <p:tgtEl>
                                          <p:spTgt spid="30"/>
                                        </p:tgtEl>
                                      </p:cBhvr>
                                    </p:animEffect>
                                    <p:anim calcmode="lin" valueType="num">
                                      <p:cBhvr>
                                        <p:cTn id="138" dur="1000" fill="hold"/>
                                        <p:tgtEl>
                                          <p:spTgt spid="30"/>
                                        </p:tgtEl>
                                        <p:attrNameLst>
                                          <p:attrName>ppt_x</p:attrName>
                                        </p:attrNameLst>
                                      </p:cBhvr>
                                      <p:tavLst>
                                        <p:tav tm="0">
                                          <p:val>
                                            <p:strVal val="#ppt_x"/>
                                          </p:val>
                                        </p:tav>
                                        <p:tav tm="100000">
                                          <p:val>
                                            <p:strVal val="#ppt_x"/>
                                          </p:val>
                                        </p:tav>
                                      </p:tavLst>
                                    </p:anim>
                                    <p:anim calcmode="lin" valueType="num">
                                      <p:cBhvr>
                                        <p:cTn id="139" dur="1000" fill="hold"/>
                                        <p:tgtEl>
                                          <p:spTgt spid="30"/>
                                        </p:tgtEl>
                                        <p:attrNameLst>
                                          <p:attrName>ppt_y</p:attrName>
                                        </p:attrNameLst>
                                      </p:cBhvr>
                                      <p:tavLst>
                                        <p:tav tm="0">
                                          <p:val>
                                            <p:strVal val="#ppt_y+.1"/>
                                          </p:val>
                                        </p:tav>
                                        <p:tav tm="100000">
                                          <p:val>
                                            <p:strVal val="#ppt_y"/>
                                          </p:val>
                                        </p:tav>
                                      </p:tavLst>
                                    </p:anim>
                                  </p:childTnLst>
                                </p:cTn>
                              </p:par>
                            </p:childTnLst>
                          </p:cTn>
                        </p:par>
                        <p:par>
                          <p:cTn id="140" fill="hold">
                            <p:stCondLst>
                              <p:cond delay="16000"/>
                            </p:stCondLst>
                            <p:childTnLst>
                              <p:par>
                                <p:cTn id="141" presetID="22" presetClass="entr" presetSubtype="8" fill="hold" nodeType="afterEffect">
                                  <p:stCondLst>
                                    <p:cond delay="0"/>
                                  </p:stCondLst>
                                  <p:childTnLst>
                                    <p:set>
                                      <p:cBhvr>
                                        <p:cTn id="142" dur="1" fill="hold">
                                          <p:stCondLst>
                                            <p:cond delay="0"/>
                                          </p:stCondLst>
                                        </p:cTn>
                                        <p:tgtEl>
                                          <p:spTgt spid="16"/>
                                        </p:tgtEl>
                                        <p:attrNameLst>
                                          <p:attrName>style.visibility</p:attrName>
                                        </p:attrNameLst>
                                      </p:cBhvr>
                                      <p:to>
                                        <p:strVal val="visible"/>
                                      </p:to>
                                    </p:set>
                                    <p:animEffect transition="in" filter="wipe(left)">
                                      <p:cBhvr>
                                        <p:cTn id="143" dur="300"/>
                                        <p:tgtEl>
                                          <p:spTgt spid="16"/>
                                        </p:tgtEl>
                                      </p:cBhvr>
                                    </p:animEffect>
                                  </p:childTnLst>
                                </p:cTn>
                              </p:par>
                            </p:childTnLst>
                          </p:cTn>
                        </p:par>
                        <p:par>
                          <p:cTn id="144" fill="hold">
                            <p:stCondLst>
                              <p:cond delay="16500"/>
                            </p:stCondLst>
                            <p:childTnLst>
                              <p:par>
                                <p:cTn id="145" presetID="10" presetClass="entr" presetSubtype="0" fill="hold" grpId="0" nodeType="afterEffect">
                                  <p:stCondLst>
                                    <p:cond delay="0"/>
                                  </p:stCondLst>
                                  <p:childTnLst>
                                    <p:set>
                                      <p:cBhvr>
                                        <p:cTn id="146" dur="1" fill="hold">
                                          <p:stCondLst>
                                            <p:cond delay="0"/>
                                          </p:stCondLst>
                                        </p:cTn>
                                        <p:tgtEl>
                                          <p:spTgt spid="19"/>
                                        </p:tgtEl>
                                        <p:attrNameLst>
                                          <p:attrName>style.visibility</p:attrName>
                                        </p:attrNameLst>
                                      </p:cBhvr>
                                      <p:to>
                                        <p:strVal val="visible"/>
                                      </p:to>
                                    </p:set>
                                    <p:animEffect transition="in" filter="fade">
                                      <p:cBhvr>
                                        <p:cTn id="147" dur="300"/>
                                        <p:tgtEl>
                                          <p:spTgt spid="19"/>
                                        </p:tgtEl>
                                      </p:cBhvr>
                                    </p:animEffect>
                                  </p:childTnLst>
                                </p:cTn>
                              </p:par>
                            </p:childTnLst>
                          </p:cTn>
                        </p:par>
                        <p:par>
                          <p:cTn id="148" fill="hold">
                            <p:stCondLst>
                              <p:cond delay="17000"/>
                            </p:stCondLst>
                            <p:childTnLst>
                              <p:par>
                                <p:cTn id="149" presetID="10" presetClass="entr" presetSubtype="0" fill="hold" grpId="0" nodeType="afterEffect">
                                  <p:stCondLst>
                                    <p:cond delay="0"/>
                                  </p:stCondLst>
                                  <p:childTnLst>
                                    <p:set>
                                      <p:cBhvr>
                                        <p:cTn id="150" dur="1" fill="hold">
                                          <p:stCondLst>
                                            <p:cond delay="0"/>
                                          </p:stCondLst>
                                        </p:cTn>
                                        <p:tgtEl>
                                          <p:spTgt spid="28"/>
                                        </p:tgtEl>
                                        <p:attrNameLst>
                                          <p:attrName>style.visibility</p:attrName>
                                        </p:attrNameLst>
                                      </p:cBhvr>
                                      <p:to>
                                        <p:strVal val="visible"/>
                                      </p:to>
                                    </p:set>
                                    <p:animEffect transition="in" filter="fade">
                                      <p:cBhvr>
                                        <p:cTn id="151" dur="3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9" grpId="0" animBg="1"/>
      <p:bldP spid="10" grpId="0" animBg="1"/>
      <p:bldP spid="11" grpId="0" animBg="1"/>
      <p:bldP spid="12" grpId="0"/>
      <p:bldP spid="13" grpId="0" animBg="1"/>
      <p:bldP spid="14" grpId="0" animBg="1"/>
      <p:bldP spid="15" grpId="0" animBg="1"/>
      <p:bldP spid="18" grpId="0" animBg="1"/>
      <p:bldP spid="19" grpId="0"/>
      <p:bldP spid="20" grpId="0" animBg="1"/>
      <p:bldP spid="21" grpId="0"/>
      <p:bldP spid="22" grpId="0" animBg="1"/>
      <p:bldP spid="23" grpId="0" animBg="1"/>
      <p:bldP spid="24" grpId="0" animBg="1"/>
      <p:bldP spid="25" grpId="0"/>
      <p:bldP spid="26" grpId="0" animBg="1"/>
      <p:bldP spid="27" grpId="0" animBg="1"/>
      <p:bldP spid="28" grpId="0"/>
      <p:bldP spid="29" grpId="0" animBg="1"/>
      <p:bldP spid="30" grpId="0"/>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3920067" y="1822452"/>
            <a:ext cx="3841751" cy="2305049"/>
            <a:chOff x="3900264" y="2204864"/>
            <a:chExt cx="4572000" cy="2743200"/>
          </a:xfrm>
        </p:grpSpPr>
        <p:graphicFrame>
          <p:nvGraphicFramePr>
            <p:cNvPr id="3" name="图表 2"/>
            <p:cNvGraphicFramePr/>
            <p:nvPr/>
          </p:nvGraphicFramePr>
          <p:xfrm>
            <a:off x="3900264" y="2204864"/>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4" name="矩形 4"/>
            <p:cNvSpPr>
              <a:spLocks noChangeArrowheads="1"/>
            </p:cNvSpPr>
            <p:nvPr/>
          </p:nvSpPr>
          <p:spPr bwMode="auto">
            <a:xfrm>
              <a:off x="5483760" y="3100630"/>
              <a:ext cx="1631470" cy="89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4265" b="1">
                  <a:solidFill>
                    <a:srgbClr val="404040"/>
                  </a:solidFill>
                  <a:latin typeface="微软雅黑" panose="020B0503020204020204" charset="-122"/>
                  <a:ea typeface="微软雅黑" panose="020B0503020204020204" charset="-122"/>
                </a:rPr>
                <a:t>90%</a:t>
              </a:r>
              <a:endParaRPr lang="zh-CN" altLang="en-US" sz="4265" b="1">
                <a:solidFill>
                  <a:srgbClr val="404040"/>
                </a:solidFill>
                <a:latin typeface="微软雅黑" panose="020B0503020204020204" charset="-122"/>
                <a:ea typeface="微软雅黑" panose="020B0503020204020204" charset="-122"/>
              </a:endParaRPr>
            </a:p>
          </p:txBody>
        </p:sp>
      </p:grpSp>
      <p:grpSp>
        <p:nvGrpSpPr>
          <p:cNvPr id="5" name="组合 4"/>
          <p:cNvGrpSpPr/>
          <p:nvPr/>
        </p:nvGrpSpPr>
        <p:grpSpPr bwMode="auto">
          <a:xfrm>
            <a:off x="1765301" y="1845733"/>
            <a:ext cx="2874433" cy="2305051"/>
            <a:chOff x="695400" y="2132856"/>
            <a:chExt cx="3420342" cy="2743200"/>
          </a:xfrm>
        </p:grpSpPr>
        <p:graphicFrame>
          <p:nvGraphicFramePr>
            <p:cNvPr id="6" name="图表 5"/>
            <p:cNvGraphicFramePr/>
            <p:nvPr/>
          </p:nvGraphicFramePr>
          <p:xfrm>
            <a:off x="695400" y="2132856"/>
            <a:ext cx="3420342"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7" name="矩形 8"/>
            <p:cNvSpPr>
              <a:spLocks noChangeArrowheads="1"/>
            </p:cNvSpPr>
            <p:nvPr/>
          </p:nvSpPr>
          <p:spPr bwMode="auto">
            <a:xfrm>
              <a:off x="1668771" y="3031443"/>
              <a:ext cx="1631245" cy="89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4265" b="1">
                  <a:solidFill>
                    <a:srgbClr val="404040"/>
                  </a:solidFill>
                  <a:latin typeface="微软雅黑" panose="020B0503020204020204" charset="-122"/>
                  <a:ea typeface="微软雅黑" panose="020B0503020204020204" charset="-122"/>
                </a:rPr>
                <a:t>50%</a:t>
              </a:r>
              <a:endParaRPr lang="zh-CN" altLang="en-US" sz="4265" b="1">
                <a:solidFill>
                  <a:srgbClr val="404040"/>
                </a:solidFill>
                <a:latin typeface="微软雅黑" panose="020B0503020204020204" charset="-122"/>
                <a:ea typeface="微软雅黑" panose="020B0503020204020204" charset="-122"/>
              </a:endParaRPr>
            </a:p>
          </p:txBody>
        </p:sp>
      </p:grpSp>
      <p:grpSp>
        <p:nvGrpSpPr>
          <p:cNvPr id="8" name="组合 7"/>
          <p:cNvGrpSpPr/>
          <p:nvPr/>
        </p:nvGrpSpPr>
        <p:grpSpPr bwMode="auto">
          <a:xfrm>
            <a:off x="6690784" y="1820333"/>
            <a:ext cx="3841749" cy="2305051"/>
            <a:chOff x="7392144" y="2190750"/>
            <a:chExt cx="4572000" cy="2743200"/>
          </a:xfrm>
        </p:grpSpPr>
        <p:graphicFrame>
          <p:nvGraphicFramePr>
            <p:cNvPr id="9" name="图表 8"/>
            <p:cNvGraphicFramePr/>
            <p:nvPr/>
          </p:nvGraphicFramePr>
          <p:xfrm>
            <a:off x="7392144" y="2190750"/>
            <a:ext cx="4572000"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10" name="矩形 11"/>
            <p:cNvSpPr>
              <a:spLocks noChangeArrowheads="1"/>
            </p:cNvSpPr>
            <p:nvPr/>
          </p:nvSpPr>
          <p:spPr bwMode="auto">
            <a:xfrm>
              <a:off x="8937856" y="3068605"/>
              <a:ext cx="1631470" cy="891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4265" b="1">
                  <a:solidFill>
                    <a:srgbClr val="404040"/>
                  </a:solidFill>
                  <a:latin typeface="微软雅黑" panose="020B0503020204020204" charset="-122"/>
                  <a:ea typeface="微软雅黑" panose="020B0503020204020204" charset="-122"/>
                </a:rPr>
                <a:t>23%</a:t>
              </a:r>
              <a:endParaRPr lang="zh-CN" altLang="en-US" sz="4265" b="1">
                <a:solidFill>
                  <a:srgbClr val="404040"/>
                </a:solidFill>
                <a:latin typeface="微软雅黑" panose="020B0503020204020204" charset="-122"/>
                <a:ea typeface="微软雅黑" panose="020B0503020204020204" charset="-122"/>
              </a:endParaRPr>
            </a:p>
          </p:txBody>
        </p:sp>
      </p:grpSp>
      <p:grpSp>
        <p:nvGrpSpPr>
          <p:cNvPr id="11" name="组合 10"/>
          <p:cNvGrpSpPr/>
          <p:nvPr/>
        </p:nvGrpSpPr>
        <p:grpSpPr bwMode="auto">
          <a:xfrm>
            <a:off x="1993901" y="4224867"/>
            <a:ext cx="2580217" cy="1221317"/>
            <a:chOff x="1494651" y="3223483"/>
            <a:chExt cx="1936711" cy="914814"/>
          </a:xfrm>
        </p:grpSpPr>
        <p:sp>
          <p:nvSpPr>
            <p:cNvPr id="12" name="Rectangle 42"/>
            <p:cNvSpPr>
              <a:spLocks noChangeArrowheads="1"/>
            </p:cNvSpPr>
            <p:nvPr/>
          </p:nvSpPr>
          <p:spPr bwMode="auto">
            <a:xfrm>
              <a:off x="1494652" y="3672556"/>
              <a:ext cx="1779491" cy="465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40" tIns="0" rIns="91440" bIns="0"/>
            <a:lstStyle/>
            <a:p>
              <a:r>
                <a:rPr lang="zh-CN" altLang="en-US" sz="1600">
                  <a:solidFill>
                    <a:srgbClr val="404040"/>
                  </a:solidFill>
                  <a:latin typeface="微软雅黑" panose="020B0503020204020204" charset="-122"/>
                  <a:ea typeface="微软雅黑" panose="020B0503020204020204" charset="-122"/>
                  <a:sym typeface="微软雅黑" panose="020B0503020204020204" charset="-122"/>
                </a:rPr>
                <a:t>编辑数据比例点击数据，右键，编辑数据，输入数据即可</a:t>
              </a:r>
              <a:endParaRPr lang="en-US" altLang="zh-CN" sz="1600">
                <a:solidFill>
                  <a:srgbClr val="404040"/>
                </a:solidFill>
                <a:latin typeface="微软雅黑" panose="020B0503020204020204" charset="-122"/>
                <a:ea typeface="微软雅黑" panose="020B0503020204020204" charset="-122"/>
                <a:sym typeface="微软雅黑" panose="020B0503020204020204" charset="-122"/>
              </a:endParaRPr>
            </a:p>
          </p:txBody>
        </p:sp>
        <p:sp>
          <p:nvSpPr>
            <p:cNvPr id="13" name="文本框 15"/>
            <p:cNvSpPr txBox="1">
              <a:spLocks noChangeArrowheads="1"/>
            </p:cNvSpPr>
            <p:nvPr/>
          </p:nvSpPr>
          <p:spPr bwMode="auto">
            <a:xfrm>
              <a:off x="1494651" y="3223483"/>
              <a:ext cx="1936711" cy="284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p>
              <a:r>
                <a:rPr lang="zh-CN" altLang="en-US" sz="1865" b="1">
                  <a:solidFill>
                    <a:schemeClr val="accent1"/>
                  </a:solidFill>
                  <a:latin typeface="微软雅黑" panose="020B0503020204020204" charset="-122"/>
                  <a:ea typeface="微软雅黑" panose="020B0503020204020204" charset="-122"/>
                </a:rPr>
                <a:t>销售量全年提高</a:t>
              </a:r>
              <a:r>
                <a:rPr lang="en-US" altLang="zh-CN" sz="1865" b="1">
                  <a:solidFill>
                    <a:schemeClr val="accent1"/>
                  </a:solidFill>
                  <a:latin typeface="微软雅黑" panose="020B0503020204020204" charset="-122"/>
                  <a:ea typeface="微软雅黑" panose="020B0503020204020204" charset="-122"/>
                </a:rPr>
                <a:t>50%</a:t>
              </a:r>
              <a:endParaRPr lang="zh-CN" altLang="en-US" sz="1865" b="1">
                <a:solidFill>
                  <a:schemeClr val="accent1"/>
                </a:solidFill>
                <a:latin typeface="微软雅黑" panose="020B0503020204020204" charset="-122"/>
                <a:ea typeface="微软雅黑" panose="020B0503020204020204" charset="-122"/>
              </a:endParaRPr>
            </a:p>
          </p:txBody>
        </p:sp>
      </p:grpSp>
      <p:grpSp>
        <p:nvGrpSpPr>
          <p:cNvPr id="14" name="组合 13"/>
          <p:cNvGrpSpPr/>
          <p:nvPr/>
        </p:nvGrpSpPr>
        <p:grpSpPr bwMode="auto">
          <a:xfrm>
            <a:off x="4917018" y="4224867"/>
            <a:ext cx="2582333" cy="1221317"/>
            <a:chOff x="3688474" y="3223483"/>
            <a:chExt cx="1936711" cy="914814"/>
          </a:xfrm>
        </p:grpSpPr>
        <p:sp>
          <p:nvSpPr>
            <p:cNvPr id="15" name="Rectangle 42"/>
            <p:cNvSpPr>
              <a:spLocks noChangeArrowheads="1"/>
            </p:cNvSpPr>
            <p:nvPr/>
          </p:nvSpPr>
          <p:spPr bwMode="auto">
            <a:xfrm>
              <a:off x="3688474" y="3672556"/>
              <a:ext cx="1779491" cy="465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40" tIns="0" rIns="91440" bIns="0"/>
            <a:lstStyle/>
            <a:p>
              <a:r>
                <a:rPr lang="zh-CN" altLang="en-US" sz="1600">
                  <a:solidFill>
                    <a:srgbClr val="404040"/>
                  </a:solidFill>
                  <a:latin typeface="微软雅黑" panose="020B0503020204020204" charset="-122"/>
                  <a:ea typeface="微软雅黑" panose="020B0503020204020204" charset="-122"/>
                  <a:sym typeface="微软雅黑" panose="020B0503020204020204" charset="-122"/>
                </a:rPr>
                <a:t>编辑数据比例点击数据，右键，编辑数据，输入数据即可</a:t>
              </a:r>
              <a:endParaRPr lang="en-US" altLang="zh-CN" sz="1600">
                <a:solidFill>
                  <a:srgbClr val="404040"/>
                </a:solidFill>
                <a:latin typeface="微软雅黑" panose="020B0503020204020204" charset="-122"/>
                <a:ea typeface="微软雅黑" panose="020B0503020204020204" charset="-122"/>
                <a:sym typeface="微软雅黑" panose="020B0503020204020204" charset="-122"/>
              </a:endParaRPr>
            </a:p>
          </p:txBody>
        </p:sp>
        <p:sp>
          <p:nvSpPr>
            <p:cNvPr id="16" name="文本框 17"/>
            <p:cNvSpPr txBox="1">
              <a:spLocks noChangeArrowheads="1"/>
            </p:cNvSpPr>
            <p:nvPr/>
          </p:nvSpPr>
          <p:spPr bwMode="auto">
            <a:xfrm>
              <a:off x="3688474" y="3223483"/>
              <a:ext cx="1936711" cy="284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p>
              <a:r>
                <a:rPr lang="zh-CN" altLang="en-US" sz="1865" b="1">
                  <a:solidFill>
                    <a:schemeClr val="accent1"/>
                  </a:solidFill>
                  <a:latin typeface="微软雅黑" panose="020B0503020204020204" charset="-122"/>
                  <a:ea typeface="微软雅黑" panose="020B0503020204020204" charset="-122"/>
                </a:rPr>
                <a:t>签约成功率达</a:t>
              </a:r>
              <a:r>
                <a:rPr lang="en-US" altLang="zh-CN" sz="1865" b="1">
                  <a:solidFill>
                    <a:schemeClr val="accent1"/>
                  </a:solidFill>
                  <a:latin typeface="微软雅黑" panose="020B0503020204020204" charset="-122"/>
                  <a:ea typeface="微软雅黑" panose="020B0503020204020204" charset="-122"/>
                </a:rPr>
                <a:t>90%</a:t>
              </a:r>
              <a:endParaRPr lang="zh-CN" altLang="en-US" sz="1865" b="1">
                <a:solidFill>
                  <a:schemeClr val="accent1"/>
                </a:solidFill>
                <a:latin typeface="微软雅黑" panose="020B0503020204020204" charset="-122"/>
                <a:ea typeface="微软雅黑" panose="020B0503020204020204" charset="-122"/>
              </a:endParaRPr>
            </a:p>
          </p:txBody>
        </p:sp>
      </p:grpSp>
      <p:grpSp>
        <p:nvGrpSpPr>
          <p:cNvPr id="17" name="组合 16"/>
          <p:cNvGrpSpPr/>
          <p:nvPr/>
        </p:nvGrpSpPr>
        <p:grpSpPr bwMode="auto">
          <a:xfrm>
            <a:off x="7842252" y="4224867"/>
            <a:ext cx="2671233" cy="1221317"/>
            <a:chOff x="5882297" y="3223483"/>
            <a:chExt cx="2002071" cy="914814"/>
          </a:xfrm>
        </p:grpSpPr>
        <p:sp>
          <p:nvSpPr>
            <p:cNvPr id="18" name="Rectangle 42"/>
            <p:cNvSpPr>
              <a:spLocks noChangeArrowheads="1"/>
            </p:cNvSpPr>
            <p:nvPr/>
          </p:nvSpPr>
          <p:spPr bwMode="auto">
            <a:xfrm>
              <a:off x="5882297" y="3672556"/>
              <a:ext cx="1779491" cy="465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40" tIns="0" rIns="91440" bIns="0"/>
            <a:lstStyle/>
            <a:p>
              <a:r>
                <a:rPr lang="zh-CN" altLang="en-US" sz="1600">
                  <a:solidFill>
                    <a:srgbClr val="404040"/>
                  </a:solidFill>
                  <a:latin typeface="微软雅黑" panose="020B0503020204020204" charset="-122"/>
                  <a:ea typeface="微软雅黑" panose="020B0503020204020204" charset="-122"/>
                  <a:sym typeface="微软雅黑" panose="020B0503020204020204" charset="-122"/>
                </a:rPr>
                <a:t>编辑数据比例点击数据，右键，编辑数据，输入数据即可</a:t>
              </a:r>
              <a:endParaRPr lang="en-US" altLang="zh-CN" sz="1600">
                <a:solidFill>
                  <a:srgbClr val="404040"/>
                </a:solidFill>
                <a:latin typeface="微软雅黑" panose="020B0503020204020204" charset="-122"/>
                <a:ea typeface="微软雅黑" panose="020B0503020204020204" charset="-122"/>
                <a:sym typeface="微软雅黑" panose="020B0503020204020204" charset="-122"/>
              </a:endParaRPr>
            </a:p>
          </p:txBody>
        </p:sp>
        <p:sp>
          <p:nvSpPr>
            <p:cNvPr id="19" name="文本框 19"/>
            <p:cNvSpPr txBox="1">
              <a:spLocks noChangeArrowheads="1"/>
            </p:cNvSpPr>
            <p:nvPr/>
          </p:nvSpPr>
          <p:spPr bwMode="auto">
            <a:xfrm>
              <a:off x="5882297" y="3223483"/>
              <a:ext cx="2002071" cy="284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p>
              <a:r>
                <a:rPr lang="zh-CN" altLang="en-US" sz="1865" b="1">
                  <a:solidFill>
                    <a:schemeClr val="accent1"/>
                  </a:solidFill>
                  <a:latin typeface="微软雅黑" panose="020B0503020204020204" charset="-122"/>
                  <a:ea typeface="微软雅黑" panose="020B0503020204020204" charset="-122"/>
                </a:rPr>
                <a:t>公司利润提高</a:t>
              </a:r>
              <a:r>
                <a:rPr lang="en-US" altLang="zh-CN" sz="1865" b="1">
                  <a:solidFill>
                    <a:schemeClr val="accent1"/>
                  </a:solidFill>
                  <a:latin typeface="微软雅黑" panose="020B0503020204020204" charset="-122"/>
                  <a:ea typeface="微软雅黑" panose="020B0503020204020204" charset="-122"/>
                </a:rPr>
                <a:t>23%</a:t>
              </a:r>
              <a:endParaRPr lang="zh-CN" altLang="en-US" sz="1865" b="1">
                <a:solidFill>
                  <a:schemeClr val="accent1"/>
                </a:solidFill>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 presetClass="entr" presetSubtype="4"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ppt_x</p:attrName>
                                        </p:attrNameLst>
                                      </p:cBhvr>
                                      <p:tavLst>
                                        <p:tav tm="0">
                                          <p:val>
                                            <p:strVal val="#ppt_x"/>
                                          </p:val>
                                        </p:tav>
                                        <p:tav tm="100000">
                                          <p:val>
                                            <p:strVal val="#ppt_x"/>
                                          </p:val>
                                        </p:tav>
                                      </p:tavLst>
                                    </p:anim>
                                    <p:anim calcmode="lin" valueType="num">
                                      <p:cBhvr>
                                        <p:cTn id="24" dur="500" fill="hold"/>
                                        <p:tgtEl>
                                          <p:spTgt spid="11"/>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2" presetClass="entr" presetSubtype="4"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ppt_x</p:attrName>
                                        </p:attrNameLst>
                                      </p:cBhvr>
                                      <p:tavLst>
                                        <p:tav tm="0">
                                          <p:val>
                                            <p:strVal val="#ppt_x"/>
                                          </p:val>
                                        </p:tav>
                                        <p:tav tm="100000">
                                          <p:val>
                                            <p:strVal val="#ppt_x"/>
                                          </p:val>
                                        </p:tav>
                                      </p:tavLst>
                                    </p:anim>
                                    <p:anim calcmode="lin" valueType="num">
                                      <p:cBhvr>
                                        <p:cTn id="29" dur="500" fill="hold"/>
                                        <p:tgtEl>
                                          <p:spTgt spid="14"/>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ppt_x</p:attrName>
                                        </p:attrNameLst>
                                      </p:cBhvr>
                                      <p:tavLst>
                                        <p:tav tm="0">
                                          <p:val>
                                            <p:strVal val="#ppt_x"/>
                                          </p:val>
                                        </p:tav>
                                        <p:tav tm="100000">
                                          <p:val>
                                            <p:strVal val="#ppt_x"/>
                                          </p:val>
                                        </p:tav>
                                      </p:tavLst>
                                    </p:anim>
                                    <p:anim calcmode="lin" valueType="num">
                                      <p:cBhvr>
                                        <p:cTn id="3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20"/>
          <p:cNvSpPr>
            <a:spLocks noChangeArrowheads="1"/>
          </p:cNvSpPr>
          <p:nvPr/>
        </p:nvSpPr>
        <p:spPr bwMode="auto">
          <a:xfrm>
            <a:off x="2118784" y="2163233"/>
            <a:ext cx="2252133" cy="2599267"/>
          </a:xfrm>
          <a:prstGeom prst="roundRect">
            <a:avLst>
              <a:gd name="adj" fmla="val 5681"/>
            </a:avLst>
          </a:prstGeom>
          <a:noFill/>
          <a:ln w="19050">
            <a:solidFill>
              <a:schemeClr val="accent1"/>
            </a:solidFill>
            <a:round/>
          </a:ln>
          <a:extLst>
            <a:ext uri="{909E8E84-426E-40DD-AFC4-6F175D3DCCD1}">
              <a14:hiddenFill xmlns:a14="http://schemas.microsoft.com/office/drawing/2010/main">
                <a:solidFill>
                  <a:srgbClr val="FFFFFF"/>
                </a:solidFill>
              </a14:hiddenFill>
            </a:ext>
          </a:extLst>
        </p:spPr>
        <p:txBody>
          <a:bodyPr lIns="82824" tIns="41411" rIns="82824" bIns="41411"/>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2"/>
            <a:endParaRPr lang="zh-CN" altLang="en-US">
              <a:solidFill>
                <a:srgbClr val="434343"/>
              </a:solidFill>
            </a:endParaRPr>
          </a:p>
        </p:txBody>
      </p:sp>
      <p:sp>
        <p:nvSpPr>
          <p:cNvPr id="3" name="圆角矩形 21"/>
          <p:cNvSpPr>
            <a:spLocks noChangeArrowheads="1"/>
          </p:cNvSpPr>
          <p:nvPr/>
        </p:nvSpPr>
        <p:spPr bwMode="auto">
          <a:xfrm>
            <a:off x="7863418" y="2163233"/>
            <a:ext cx="2254249" cy="2599267"/>
          </a:xfrm>
          <a:prstGeom prst="roundRect">
            <a:avLst>
              <a:gd name="adj" fmla="val 5069"/>
            </a:avLst>
          </a:prstGeom>
          <a:noFill/>
          <a:ln w="19050">
            <a:solidFill>
              <a:schemeClr val="accent1"/>
            </a:solidFill>
            <a:round/>
          </a:ln>
          <a:extLst>
            <a:ext uri="{909E8E84-426E-40DD-AFC4-6F175D3DCCD1}">
              <a14:hiddenFill xmlns:a14="http://schemas.microsoft.com/office/drawing/2010/main">
                <a:solidFill>
                  <a:srgbClr val="FFFFFF"/>
                </a:solidFill>
              </a14:hiddenFill>
            </a:ext>
          </a:extLst>
        </p:spPr>
        <p:txBody>
          <a:bodyPr lIns="82824" tIns="41411" rIns="82824" bIns="41411"/>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2"/>
            <a:endParaRPr lang="zh-CN" altLang="en-US">
              <a:solidFill>
                <a:srgbClr val="434343"/>
              </a:solidFill>
            </a:endParaRPr>
          </a:p>
        </p:txBody>
      </p:sp>
      <p:sp>
        <p:nvSpPr>
          <p:cNvPr id="4" name="矩形 26"/>
          <p:cNvSpPr>
            <a:spLocks noChangeArrowheads="1"/>
          </p:cNvSpPr>
          <p:nvPr/>
        </p:nvSpPr>
        <p:spPr bwMode="auto">
          <a:xfrm>
            <a:off x="8026400" y="2292351"/>
            <a:ext cx="1955800" cy="2483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24" tIns="41411" rIns="82824" bIns="41411">
            <a:spAutoFit/>
          </a:bodyPr>
          <a:lstStyle/>
          <a:p>
            <a:pPr>
              <a:lnSpc>
                <a:spcPct val="130000"/>
              </a:lnSpc>
            </a:pPr>
            <a:r>
              <a:rPr lang="zh-CN" altLang="en-US" sz="1335">
                <a:solidFill>
                  <a:srgbClr val="404040"/>
                </a:solidFill>
                <a:latin typeface="微软雅黑" panose="020B0503020204020204" charset="-122"/>
                <a:ea typeface="微软雅黑" panose="020B0503020204020204" charset="-122"/>
              </a:rPr>
              <a:t>您的内容打在这里，或者通过复制您的文本后，在此框中选择粘贴，并选择只保留文字。在此录入上述图表的综合描述说明，在此录入上述图表的综合描述说明，在此录入上述图表的综合描述说明。</a:t>
            </a:r>
          </a:p>
        </p:txBody>
      </p:sp>
      <p:sp>
        <p:nvSpPr>
          <p:cNvPr id="5" name="圆角矩形 23"/>
          <p:cNvSpPr>
            <a:spLocks noChangeArrowheads="1"/>
          </p:cNvSpPr>
          <p:nvPr/>
        </p:nvSpPr>
        <p:spPr bwMode="auto">
          <a:xfrm>
            <a:off x="4965700" y="2163233"/>
            <a:ext cx="2254251" cy="2599267"/>
          </a:xfrm>
          <a:prstGeom prst="roundRect">
            <a:avLst>
              <a:gd name="adj" fmla="val 5069"/>
            </a:avLst>
          </a:prstGeom>
          <a:noFill/>
          <a:ln w="19050">
            <a:solidFill>
              <a:schemeClr val="accent1"/>
            </a:solidFill>
            <a:round/>
          </a:ln>
          <a:extLst>
            <a:ext uri="{909E8E84-426E-40DD-AFC4-6F175D3DCCD1}">
              <a14:hiddenFill xmlns:a14="http://schemas.microsoft.com/office/drawing/2010/main">
                <a:solidFill>
                  <a:srgbClr val="FFFFFF"/>
                </a:solidFill>
              </a14:hiddenFill>
            </a:ext>
          </a:extLst>
        </p:spPr>
        <p:txBody>
          <a:bodyPr lIns="82824" tIns="41411" rIns="82824" bIns="41411"/>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2"/>
            <a:endParaRPr lang="zh-CN" altLang="en-US">
              <a:solidFill>
                <a:srgbClr val="434343"/>
              </a:solidFill>
            </a:endParaRPr>
          </a:p>
        </p:txBody>
      </p:sp>
      <p:sp>
        <p:nvSpPr>
          <p:cNvPr id="6" name="矩形 5"/>
          <p:cNvSpPr>
            <a:spLocks noChangeArrowheads="1"/>
          </p:cNvSpPr>
          <p:nvPr/>
        </p:nvSpPr>
        <p:spPr bwMode="auto">
          <a:xfrm>
            <a:off x="5094818" y="2281767"/>
            <a:ext cx="1962149" cy="2483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24" tIns="41411" rIns="82824" bIns="41411">
            <a:spAutoFit/>
          </a:bodyPr>
          <a:lstStyle/>
          <a:p>
            <a:pPr>
              <a:lnSpc>
                <a:spcPct val="130000"/>
              </a:lnSpc>
            </a:pPr>
            <a:r>
              <a:rPr lang="zh-CN" altLang="en-US" sz="1335">
                <a:solidFill>
                  <a:srgbClr val="404040"/>
                </a:solidFill>
                <a:latin typeface="微软雅黑" panose="020B0503020204020204" charset="-122"/>
                <a:ea typeface="微软雅黑" panose="020B0503020204020204" charset="-122"/>
              </a:rPr>
              <a:t>您的内容打在这里，或者通过复制您的文本后，在此框中选择粘贴，并选择只保留文字。在此录入上述图表的综合描述说明，在此录入上述图表的综合描述说明，在此录入上述图表的综合描述说明。</a:t>
            </a:r>
          </a:p>
        </p:txBody>
      </p:sp>
      <p:sp>
        <p:nvSpPr>
          <p:cNvPr id="7" name="TextBox 32"/>
          <p:cNvSpPr txBox="1">
            <a:spLocks noChangeArrowheads="1"/>
          </p:cNvSpPr>
          <p:nvPr/>
        </p:nvSpPr>
        <p:spPr bwMode="auto">
          <a:xfrm>
            <a:off x="2254251" y="2309285"/>
            <a:ext cx="1943100" cy="2483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24" tIns="41411" rIns="82824" bIns="41411">
            <a:spAutoFit/>
          </a:bodyPr>
          <a:lstStyle/>
          <a:p>
            <a:pPr>
              <a:lnSpc>
                <a:spcPct val="130000"/>
              </a:lnSpc>
            </a:pPr>
            <a:r>
              <a:rPr lang="zh-CN" altLang="en-US" sz="1335">
                <a:solidFill>
                  <a:srgbClr val="404040"/>
                </a:solidFill>
                <a:latin typeface="微软雅黑" panose="020B0503020204020204" charset="-122"/>
                <a:ea typeface="微软雅黑" panose="020B0503020204020204" charset="-122"/>
              </a:rPr>
              <a:t>您的内容打在这里，或者通过复制您的文本后，在此框中选择粘贴，并选择只保留文字。在此录入上述图表的综合描述说明，在此录入上述图表的综合描述说明，在此录入上述图表的综合描述说明。</a:t>
            </a:r>
          </a:p>
        </p:txBody>
      </p:sp>
      <p:sp>
        <p:nvSpPr>
          <p:cNvPr id="8" name="Rectangle 20"/>
          <p:cNvSpPr>
            <a:spLocks noChangeArrowheads="1"/>
          </p:cNvSpPr>
          <p:nvPr/>
        </p:nvSpPr>
        <p:spPr bwMode="auto">
          <a:xfrm>
            <a:off x="2571751" y="5427133"/>
            <a:ext cx="7103533" cy="594784"/>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82824" tIns="41411" rIns="82824" bIns="41411"/>
          <a:lstStyle/>
          <a:p>
            <a:endParaRPr lang="zh-CN" altLang="en-US">
              <a:solidFill>
                <a:srgbClr val="434343"/>
              </a:solidFill>
            </a:endParaRPr>
          </a:p>
        </p:txBody>
      </p:sp>
      <p:sp>
        <p:nvSpPr>
          <p:cNvPr id="9" name="矩形 8"/>
          <p:cNvSpPr/>
          <p:nvPr/>
        </p:nvSpPr>
        <p:spPr bwMode="auto">
          <a:xfrm>
            <a:off x="1809125" y="5530398"/>
            <a:ext cx="8607356" cy="370954"/>
          </a:xfrm>
          <a:prstGeom prst="rect">
            <a:avLst/>
          </a:prstGeom>
          <a:solidFill>
            <a:schemeClr val="accent1"/>
          </a:solidFill>
          <a:ln w="28575">
            <a:noFill/>
          </a:ln>
          <a:scene3d>
            <a:camera prst="orthographicFront"/>
            <a:lightRig rig="threePt" dir="t"/>
          </a:scene3d>
          <a:sp3d/>
        </p:spPr>
        <p:txBody>
          <a:bodyPr lIns="82824" tIns="41411" rIns="82824" bIns="41411">
            <a:spAutoFit/>
          </a:bodyPr>
          <a:lstStyle/>
          <a:p>
            <a:pPr algn="ctr" defTabSz="0" fontAlgn="auto">
              <a:tabLst>
                <a:tab pos="7717790" algn="r"/>
              </a:tabLst>
              <a:defRPr/>
            </a:pPr>
            <a:r>
              <a:rPr lang="zh-CN" altLang="en-US" sz="1865" noProof="1">
                <a:solidFill>
                  <a:schemeClr val="bg1"/>
                </a:solidFill>
                <a:latin typeface="微软雅黑" panose="020B0503020204020204" charset="-122"/>
                <a:ea typeface="微软雅黑" panose="020B0503020204020204" charset="-122"/>
              </a:rPr>
              <a:t>单击此处添加标题</a:t>
            </a:r>
          </a:p>
        </p:txBody>
      </p:sp>
      <p:sp>
        <p:nvSpPr>
          <p:cNvPr id="10" name="燕尾形 28"/>
          <p:cNvSpPr>
            <a:spLocks noChangeArrowheads="1"/>
          </p:cNvSpPr>
          <p:nvPr/>
        </p:nvSpPr>
        <p:spPr bwMode="auto">
          <a:xfrm rot="16200000" flipH="1" flipV="1">
            <a:off x="8811684" y="4836584"/>
            <a:ext cx="357717" cy="599017"/>
          </a:xfrm>
          <a:prstGeom prst="chevron">
            <a:avLst>
              <a:gd name="adj" fmla="val 39398"/>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lIns="82824" tIns="41411" rIns="82824" bIns="41411"/>
          <a:lstStyle/>
          <a:p>
            <a:endParaRPr lang="zh-CN" altLang="en-US">
              <a:solidFill>
                <a:srgbClr val="434343"/>
              </a:solidFill>
            </a:endParaRPr>
          </a:p>
        </p:txBody>
      </p:sp>
      <p:sp>
        <p:nvSpPr>
          <p:cNvPr id="11" name="圆角矩形 29"/>
          <p:cNvSpPr>
            <a:spLocks noChangeArrowheads="1"/>
          </p:cNvSpPr>
          <p:nvPr/>
        </p:nvSpPr>
        <p:spPr bwMode="auto">
          <a:xfrm>
            <a:off x="4965700" y="1604434"/>
            <a:ext cx="2254251" cy="387351"/>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82824" tIns="41411" rIns="82824" bIns="41411"/>
          <a:lstStyle/>
          <a:p>
            <a:endParaRPr lang="zh-CN" altLang="en-US">
              <a:solidFill>
                <a:srgbClr val="434343"/>
              </a:solidFill>
            </a:endParaRPr>
          </a:p>
        </p:txBody>
      </p:sp>
      <p:sp>
        <p:nvSpPr>
          <p:cNvPr id="12" name="圆角矩形 30"/>
          <p:cNvSpPr>
            <a:spLocks noChangeArrowheads="1"/>
          </p:cNvSpPr>
          <p:nvPr/>
        </p:nvSpPr>
        <p:spPr bwMode="auto">
          <a:xfrm>
            <a:off x="7863418" y="1604434"/>
            <a:ext cx="2254249" cy="387351"/>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82824" tIns="41411" rIns="82824" bIns="41411"/>
          <a:lstStyle/>
          <a:p>
            <a:endParaRPr lang="zh-CN" altLang="en-US">
              <a:solidFill>
                <a:srgbClr val="434343"/>
              </a:solidFill>
            </a:endParaRPr>
          </a:p>
        </p:txBody>
      </p:sp>
      <p:sp>
        <p:nvSpPr>
          <p:cNvPr id="13" name="圆角矩形 31"/>
          <p:cNvSpPr>
            <a:spLocks noChangeArrowheads="1"/>
          </p:cNvSpPr>
          <p:nvPr/>
        </p:nvSpPr>
        <p:spPr bwMode="auto">
          <a:xfrm>
            <a:off x="2118784" y="1604434"/>
            <a:ext cx="2252133" cy="387351"/>
          </a:xfrm>
          <a:prstGeom prst="roundRect">
            <a:avLst>
              <a:gd name="adj" fmla="val 16667"/>
            </a:avLst>
          </a:prstGeom>
          <a:solidFill>
            <a:schemeClr val="accent1"/>
          </a:solidFill>
          <a:ln>
            <a:noFill/>
          </a:ln>
          <a:extLst>
            <a:ext uri="{91240B29-F687-4F45-9708-019B960494DF}">
              <a14:hiddenLine xmlns:a14="http://schemas.microsoft.com/office/drawing/2010/main" w="38100">
                <a:solidFill>
                  <a:srgbClr val="000000"/>
                </a:solidFill>
                <a:round/>
              </a14:hiddenLine>
            </a:ext>
          </a:extLst>
        </p:spPr>
        <p:txBody>
          <a:bodyPr lIns="82824" tIns="41411" rIns="82824" bIns="41411"/>
          <a:lstStyle/>
          <a:p>
            <a:endParaRPr lang="zh-CN" altLang="en-US">
              <a:solidFill>
                <a:srgbClr val="434343"/>
              </a:solidFill>
            </a:endParaRPr>
          </a:p>
        </p:txBody>
      </p:sp>
      <p:sp>
        <p:nvSpPr>
          <p:cNvPr id="14" name="矩形 13"/>
          <p:cNvSpPr>
            <a:spLocks noChangeArrowheads="1"/>
          </p:cNvSpPr>
          <p:nvPr/>
        </p:nvSpPr>
        <p:spPr bwMode="auto">
          <a:xfrm>
            <a:off x="2164875" y="1634561"/>
            <a:ext cx="2023229" cy="309398"/>
          </a:xfrm>
          <a:prstGeom prst="rect">
            <a:avLst/>
          </a:prstGeom>
          <a:noFill/>
          <a:ln>
            <a:noFill/>
          </a:ln>
          <a:scene3d>
            <a:camera prst="orthographicFront"/>
            <a:lightRig rig="threePt" dir="t"/>
          </a:scene3d>
          <a:sp3d/>
        </p:spPr>
        <p:txBody>
          <a:bodyPr lIns="82824" tIns="41411" rIns="82824" bIns="41411">
            <a:spAutoFit/>
          </a:bodyPr>
          <a:lstStyle/>
          <a:p>
            <a:pPr algn="ctr" fontAlgn="auto">
              <a:defRPr/>
            </a:pPr>
            <a:r>
              <a:rPr lang="zh-CN" altLang="en-US" sz="1465" b="1" noProof="1">
                <a:solidFill>
                  <a:schemeClr val="bg1"/>
                </a:solidFill>
                <a:latin typeface="微软雅黑" panose="020B0503020204020204" charset="-122"/>
                <a:ea typeface="微软雅黑" panose="020B0503020204020204" charset="-122"/>
              </a:rPr>
              <a:t>单击此处添加标题</a:t>
            </a:r>
          </a:p>
        </p:txBody>
      </p:sp>
      <p:sp>
        <p:nvSpPr>
          <p:cNvPr id="15" name="矩形 14"/>
          <p:cNvSpPr>
            <a:spLocks noChangeArrowheads="1"/>
          </p:cNvSpPr>
          <p:nvPr/>
        </p:nvSpPr>
        <p:spPr bwMode="auto">
          <a:xfrm>
            <a:off x="7992239" y="1634561"/>
            <a:ext cx="2023229" cy="309398"/>
          </a:xfrm>
          <a:prstGeom prst="rect">
            <a:avLst/>
          </a:prstGeom>
          <a:noFill/>
          <a:ln>
            <a:noFill/>
          </a:ln>
          <a:scene3d>
            <a:camera prst="orthographicFront"/>
            <a:lightRig rig="threePt" dir="t"/>
          </a:scene3d>
          <a:sp3d/>
        </p:spPr>
        <p:txBody>
          <a:bodyPr lIns="82824" tIns="41411" rIns="82824" bIns="41411">
            <a:spAutoFit/>
          </a:bodyPr>
          <a:lstStyle/>
          <a:p>
            <a:pPr algn="ctr" fontAlgn="auto">
              <a:defRPr/>
            </a:pPr>
            <a:r>
              <a:rPr lang="zh-CN" altLang="en-US" sz="1465" b="1" noProof="1">
                <a:solidFill>
                  <a:schemeClr val="bg1"/>
                </a:solidFill>
                <a:latin typeface="微软雅黑" panose="020B0503020204020204" charset="-122"/>
                <a:ea typeface="微软雅黑" panose="020B0503020204020204" charset="-122"/>
              </a:rPr>
              <a:t>单击此处添加标题</a:t>
            </a:r>
          </a:p>
        </p:txBody>
      </p:sp>
      <p:sp>
        <p:nvSpPr>
          <p:cNvPr id="16" name="矩形 15"/>
          <p:cNvSpPr>
            <a:spLocks noChangeArrowheads="1"/>
          </p:cNvSpPr>
          <p:nvPr/>
        </p:nvSpPr>
        <p:spPr bwMode="auto">
          <a:xfrm>
            <a:off x="5093935" y="1634561"/>
            <a:ext cx="2023229" cy="309398"/>
          </a:xfrm>
          <a:prstGeom prst="rect">
            <a:avLst/>
          </a:prstGeom>
          <a:noFill/>
          <a:ln>
            <a:noFill/>
          </a:ln>
          <a:scene3d>
            <a:camera prst="orthographicFront"/>
            <a:lightRig rig="threePt" dir="t"/>
          </a:scene3d>
          <a:sp3d/>
        </p:spPr>
        <p:txBody>
          <a:bodyPr lIns="82824" tIns="41411" rIns="82824" bIns="41411">
            <a:spAutoFit/>
          </a:bodyPr>
          <a:lstStyle/>
          <a:p>
            <a:pPr algn="ctr" fontAlgn="auto">
              <a:defRPr/>
            </a:pPr>
            <a:r>
              <a:rPr lang="zh-CN" altLang="en-US" sz="1465" b="1" noProof="1">
                <a:solidFill>
                  <a:schemeClr val="bg1"/>
                </a:solidFill>
                <a:latin typeface="微软雅黑" panose="020B0503020204020204" charset="-122"/>
                <a:ea typeface="微软雅黑" panose="020B0503020204020204" charset="-122"/>
              </a:rPr>
              <a:t>单击此处添加标题</a:t>
            </a:r>
          </a:p>
        </p:txBody>
      </p:sp>
      <p:sp>
        <p:nvSpPr>
          <p:cNvPr id="17" name="燕尾形 35"/>
          <p:cNvSpPr>
            <a:spLocks noChangeArrowheads="1"/>
          </p:cNvSpPr>
          <p:nvPr/>
        </p:nvSpPr>
        <p:spPr bwMode="auto">
          <a:xfrm rot="16200000" flipH="1" flipV="1">
            <a:off x="5962651" y="4836584"/>
            <a:ext cx="357717" cy="599017"/>
          </a:xfrm>
          <a:prstGeom prst="chevron">
            <a:avLst>
              <a:gd name="adj" fmla="val 39398"/>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lIns="82824" tIns="41411" rIns="82824" bIns="41411"/>
          <a:lstStyle/>
          <a:p>
            <a:endParaRPr lang="zh-CN" altLang="en-US">
              <a:solidFill>
                <a:srgbClr val="434343"/>
              </a:solidFill>
            </a:endParaRPr>
          </a:p>
        </p:txBody>
      </p:sp>
      <p:sp>
        <p:nvSpPr>
          <p:cNvPr id="18" name="燕尾形 36"/>
          <p:cNvSpPr>
            <a:spLocks noChangeArrowheads="1"/>
          </p:cNvSpPr>
          <p:nvPr/>
        </p:nvSpPr>
        <p:spPr bwMode="auto">
          <a:xfrm rot="16200000" flipH="1" flipV="1">
            <a:off x="3094567" y="4836584"/>
            <a:ext cx="357717" cy="599016"/>
          </a:xfrm>
          <a:prstGeom prst="chevron">
            <a:avLst>
              <a:gd name="adj" fmla="val 39398"/>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lIns="82824" tIns="41411" rIns="82824" bIns="41411"/>
          <a:lstStyle/>
          <a:p>
            <a:endParaRPr lang="zh-CN" altLang="en-US">
              <a:solidFill>
                <a:srgbClr val="434343"/>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450" decel="100000" fill="hold"/>
                                        <p:tgtEl>
                                          <p:spTgt spid="13"/>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13"/>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anim calcmode="lin" valueType="num">
                                      <p:cBhvr>
                                        <p:cTn id="14" dur="500" fill="hold"/>
                                        <p:tgtEl>
                                          <p:spTgt spid="11"/>
                                        </p:tgtEl>
                                        <p:attrNameLst>
                                          <p:attrName>ppt_x</p:attrName>
                                        </p:attrNameLst>
                                      </p:cBhvr>
                                      <p:tavLst>
                                        <p:tav tm="0">
                                          <p:val>
                                            <p:strVal val="#ppt_x"/>
                                          </p:val>
                                        </p:tav>
                                        <p:tav tm="100000">
                                          <p:val>
                                            <p:strVal val="#ppt_x"/>
                                          </p:val>
                                        </p:tav>
                                      </p:tavLst>
                                    </p:anim>
                                    <p:anim calcmode="lin" valueType="num">
                                      <p:cBhvr>
                                        <p:cTn id="15" dur="450" decel="100000" fill="hold"/>
                                        <p:tgtEl>
                                          <p:spTgt spid="11"/>
                                        </p:tgtEl>
                                        <p:attrNameLst>
                                          <p:attrName>ppt_y</p:attrName>
                                        </p:attrNameLst>
                                      </p:cBhvr>
                                      <p:tavLst>
                                        <p:tav tm="0">
                                          <p:val>
                                            <p:strVal val="#ppt_y+1"/>
                                          </p:val>
                                        </p:tav>
                                        <p:tav tm="100000">
                                          <p:val>
                                            <p:strVal val="#ppt_y-.03"/>
                                          </p:val>
                                        </p:tav>
                                      </p:tavLst>
                                    </p:anim>
                                    <p:anim calcmode="lin" valueType="num">
                                      <p:cBhvr>
                                        <p:cTn id="16" dur="50" accel="100000" fill="hold">
                                          <p:stCondLst>
                                            <p:cond delay="450"/>
                                          </p:stCondLst>
                                        </p:cTn>
                                        <p:tgtEl>
                                          <p:spTgt spid="11"/>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anim calcmode="lin" valueType="num">
                                      <p:cBhvr>
                                        <p:cTn id="20" dur="500" fill="hold"/>
                                        <p:tgtEl>
                                          <p:spTgt spid="12"/>
                                        </p:tgtEl>
                                        <p:attrNameLst>
                                          <p:attrName>ppt_x</p:attrName>
                                        </p:attrNameLst>
                                      </p:cBhvr>
                                      <p:tavLst>
                                        <p:tav tm="0">
                                          <p:val>
                                            <p:strVal val="#ppt_x"/>
                                          </p:val>
                                        </p:tav>
                                        <p:tav tm="100000">
                                          <p:val>
                                            <p:strVal val="#ppt_x"/>
                                          </p:val>
                                        </p:tav>
                                      </p:tavLst>
                                    </p:anim>
                                    <p:anim calcmode="lin" valueType="num">
                                      <p:cBhvr>
                                        <p:cTn id="21" dur="450" decel="100000" fill="hold"/>
                                        <p:tgtEl>
                                          <p:spTgt spid="12"/>
                                        </p:tgtEl>
                                        <p:attrNameLst>
                                          <p:attrName>ppt_y</p:attrName>
                                        </p:attrNameLst>
                                      </p:cBhvr>
                                      <p:tavLst>
                                        <p:tav tm="0">
                                          <p:val>
                                            <p:strVal val="#ppt_y+1"/>
                                          </p:val>
                                        </p:tav>
                                        <p:tav tm="100000">
                                          <p:val>
                                            <p:strVal val="#ppt_y-.03"/>
                                          </p:val>
                                        </p:tav>
                                      </p:tavLst>
                                    </p:anim>
                                    <p:anim calcmode="lin" valueType="num">
                                      <p:cBhvr>
                                        <p:cTn id="22" dur="50" accel="100000" fill="hold">
                                          <p:stCondLst>
                                            <p:cond delay="450"/>
                                          </p:stCondLst>
                                        </p:cTn>
                                        <p:tgtEl>
                                          <p:spTgt spid="12"/>
                                        </p:tgtEl>
                                        <p:attrNameLst>
                                          <p:attrName>ppt_y</p:attrName>
                                        </p:attrNameLst>
                                      </p:cBhvr>
                                      <p:tavLst>
                                        <p:tav tm="0">
                                          <p:val>
                                            <p:strVal val="#ppt_y-.03"/>
                                          </p:val>
                                        </p:tav>
                                        <p:tav tm="100000">
                                          <p:val>
                                            <p:strVal val="#ppt_y"/>
                                          </p:val>
                                        </p:tav>
                                      </p:tavLst>
                                    </p:anim>
                                  </p:childTnLst>
                                </p:cTn>
                              </p:par>
                            </p:childTnLst>
                          </p:cTn>
                        </p:par>
                        <p:par>
                          <p:cTn id="23" fill="hold">
                            <p:stCondLst>
                              <p:cond delay="500"/>
                            </p:stCondLst>
                            <p:childTnLst>
                              <p:par>
                                <p:cTn id="24" presetID="1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slide(fromBottom)">
                                      <p:cBhvr>
                                        <p:cTn id="26" dur="500"/>
                                        <p:tgtEl>
                                          <p:spTgt spid="14"/>
                                        </p:tgtEl>
                                      </p:cBhvr>
                                    </p:animEffect>
                                  </p:childTnLst>
                                </p:cTn>
                              </p:par>
                            </p:childTnLst>
                          </p:cTn>
                        </p:par>
                        <p:par>
                          <p:cTn id="27" fill="hold">
                            <p:stCondLst>
                              <p:cond delay="1000"/>
                            </p:stCondLst>
                            <p:childTnLst>
                              <p:par>
                                <p:cTn id="28" presetID="1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slide(fromBottom)">
                                      <p:cBhvr>
                                        <p:cTn id="30" dur="500"/>
                                        <p:tgtEl>
                                          <p:spTgt spid="16"/>
                                        </p:tgtEl>
                                      </p:cBhvr>
                                    </p:animEffect>
                                  </p:childTnLst>
                                </p:cTn>
                              </p:par>
                            </p:childTnLst>
                          </p:cTn>
                        </p:par>
                        <p:par>
                          <p:cTn id="31" fill="hold">
                            <p:stCondLst>
                              <p:cond delay="1500"/>
                            </p:stCondLst>
                            <p:childTnLst>
                              <p:par>
                                <p:cTn id="32" presetID="12" presetClass="entr" presetSubtype="4"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slide(fromBottom)">
                                      <p:cBhvr>
                                        <p:cTn id="34" dur="500"/>
                                        <p:tgtEl>
                                          <p:spTgt spid="15"/>
                                        </p:tgtEl>
                                      </p:cBhvr>
                                    </p:animEffect>
                                  </p:childTnLst>
                                </p:cTn>
                              </p:par>
                            </p:childTnLst>
                          </p:cTn>
                        </p:par>
                        <p:par>
                          <p:cTn id="35" fill="hold">
                            <p:stCondLst>
                              <p:cond delay="2000"/>
                            </p:stCondLst>
                            <p:childTnLst>
                              <p:par>
                                <p:cTn id="36" presetID="1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slide(fromTop)">
                                      <p:cBhvr>
                                        <p:cTn id="38" dur="500"/>
                                        <p:tgtEl>
                                          <p:spTgt spid="2"/>
                                        </p:tgtEl>
                                      </p:cBhvr>
                                    </p:animEffect>
                                  </p:childTnLst>
                                </p:cTn>
                              </p:par>
                            </p:childTnLst>
                          </p:cTn>
                        </p:par>
                        <p:par>
                          <p:cTn id="39" fill="hold">
                            <p:stCondLst>
                              <p:cond delay="2500"/>
                            </p:stCondLst>
                            <p:childTnLst>
                              <p:par>
                                <p:cTn id="40" presetID="12" presetClass="entr" presetSubtype="1" fill="hold" grpId="0" nodeType="after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slide(fromTop)">
                                      <p:cBhvr>
                                        <p:cTn id="42" dur="500"/>
                                        <p:tgtEl>
                                          <p:spTgt spid="5"/>
                                        </p:tgtEl>
                                      </p:cBhvr>
                                    </p:animEffect>
                                  </p:childTnLst>
                                </p:cTn>
                              </p:par>
                            </p:childTnLst>
                          </p:cTn>
                        </p:par>
                        <p:par>
                          <p:cTn id="43" fill="hold">
                            <p:stCondLst>
                              <p:cond delay="3000"/>
                            </p:stCondLst>
                            <p:childTnLst>
                              <p:par>
                                <p:cTn id="44" presetID="12" presetClass="entr" presetSubtype="1" fill="hold" grpId="0" nodeType="after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slide(fromTop)">
                                      <p:cBhvr>
                                        <p:cTn id="46" dur="500"/>
                                        <p:tgtEl>
                                          <p:spTgt spid="3"/>
                                        </p:tgtEl>
                                      </p:cBhvr>
                                    </p:animEffect>
                                  </p:childTnLst>
                                </p:cTn>
                              </p:par>
                            </p:childTnLst>
                          </p:cTn>
                        </p:par>
                        <p:par>
                          <p:cTn id="47" fill="hold">
                            <p:stCondLst>
                              <p:cond delay="3500"/>
                            </p:stCondLst>
                            <p:childTnLst>
                              <p:par>
                                <p:cTn id="48" presetID="49" presetClass="entr" presetSubtype="0" decel="100000"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 calcmode="lin" valueType="num">
                                      <p:cBhvr>
                                        <p:cTn id="52" dur="500" fill="hold"/>
                                        <p:tgtEl>
                                          <p:spTgt spid="7"/>
                                        </p:tgtEl>
                                        <p:attrNameLst>
                                          <p:attrName>style.rotation</p:attrName>
                                        </p:attrNameLst>
                                      </p:cBhvr>
                                      <p:tavLst>
                                        <p:tav tm="0">
                                          <p:val>
                                            <p:fltVal val="360"/>
                                          </p:val>
                                        </p:tav>
                                        <p:tav tm="100000">
                                          <p:val>
                                            <p:fltVal val="0"/>
                                          </p:val>
                                        </p:tav>
                                      </p:tavLst>
                                    </p:anim>
                                    <p:animEffect transition="in" filter="fade">
                                      <p:cBhvr>
                                        <p:cTn id="53" dur="500"/>
                                        <p:tgtEl>
                                          <p:spTgt spid="7"/>
                                        </p:tgtEl>
                                      </p:cBhvr>
                                    </p:animEffect>
                                  </p:childTnLst>
                                </p:cTn>
                              </p:par>
                            </p:childTnLst>
                          </p:cTn>
                        </p:par>
                        <p:par>
                          <p:cTn id="54" fill="hold">
                            <p:stCondLst>
                              <p:cond delay="4000"/>
                            </p:stCondLst>
                            <p:childTnLst>
                              <p:par>
                                <p:cTn id="55" presetID="49" presetClass="entr" presetSubtype="0" decel="100000"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500" fill="hold"/>
                                        <p:tgtEl>
                                          <p:spTgt spid="6"/>
                                        </p:tgtEl>
                                        <p:attrNameLst>
                                          <p:attrName>ppt_w</p:attrName>
                                        </p:attrNameLst>
                                      </p:cBhvr>
                                      <p:tavLst>
                                        <p:tav tm="0">
                                          <p:val>
                                            <p:fltVal val="0"/>
                                          </p:val>
                                        </p:tav>
                                        <p:tav tm="100000">
                                          <p:val>
                                            <p:strVal val="#ppt_w"/>
                                          </p:val>
                                        </p:tav>
                                      </p:tavLst>
                                    </p:anim>
                                    <p:anim calcmode="lin" valueType="num">
                                      <p:cBhvr>
                                        <p:cTn id="58" dur="500" fill="hold"/>
                                        <p:tgtEl>
                                          <p:spTgt spid="6"/>
                                        </p:tgtEl>
                                        <p:attrNameLst>
                                          <p:attrName>ppt_h</p:attrName>
                                        </p:attrNameLst>
                                      </p:cBhvr>
                                      <p:tavLst>
                                        <p:tav tm="0">
                                          <p:val>
                                            <p:fltVal val="0"/>
                                          </p:val>
                                        </p:tav>
                                        <p:tav tm="100000">
                                          <p:val>
                                            <p:strVal val="#ppt_h"/>
                                          </p:val>
                                        </p:tav>
                                      </p:tavLst>
                                    </p:anim>
                                    <p:anim calcmode="lin" valueType="num">
                                      <p:cBhvr>
                                        <p:cTn id="59" dur="500" fill="hold"/>
                                        <p:tgtEl>
                                          <p:spTgt spid="6"/>
                                        </p:tgtEl>
                                        <p:attrNameLst>
                                          <p:attrName>style.rotation</p:attrName>
                                        </p:attrNameLst>
                                      </p:cBhvr>
                                      <p:tavLst>
                                        <p:tav tm="0">
                                          <p:val>
                                            <p:fltVal val="360"/>
                                          </p:val>
                                        </p:tav>
                                        <p:tav tm="100000">
                                          <p:val>
                                            <p:fltVal val="0"/>
                                          </p:val>
                                        </p:tav>
                                      </p:tavLst>
                                    </p:anim>
                                    <p:animEffect transition="in" filter="fade">
                                      <p:cBhvr>
                                        <p:cTn id="60" dur="500"/>
                                        <p:tgtEl>
                                          <p:spTgt spid="6"/>
                                        </p:tgtEl>
                                      </p:cBhvr>
                                    </p:animEffect>
                                  </p:childTnLst>
                                </p:cTn>
                              </p:par>
                            </p:childTnLst>
                          </p:cTn>
                        </p:par>
                        <p:par>
                          <p:cTn id="61" fill="hold">
                            <p:stCondLst>
                              <p:cond delay="4500"/>
                            </p:stCondLst>
                            <p:childTnLst>
                              <p:par>
                                <p:cTn id="62" presetID="49" presetClass="entr" presetSubtype="0" decel="100000" fill="hold" grpId="0" nodeType="after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500" fill="hold"/>
                                        <p:tgtEl>
                                          <p:spTgt spid="4"/>
                                        </p:tgtEl>
                                        <p:attrNameLst>
                                          <p:attrName>ppt_w</p:attrName>
                                        </p:attrNameLst>
                                      </p:cBhvr>
                                      <p:tavLst>
                                        <p:tav tm="0">
                                          <p:val>
                                            <p:fltVal val="0"/>
                                          </p:val>
                                        </p:tav>
                                        <p:tav tm="100000">
                                          <p:val>
                                            <p:strVal val="#ppt_w"/>
                                          </p:val>
                                        </p:tav>
                                      </p:tavLst>
                                    </p:anim>
                                    <p:anim calcmode="lin" valueType="num">
                                      <p:cBhvr>
                                        <p:cTn id="65" dur="500" fill="hold"/>
                                        <p:tgtEl>
                                          <p:spTgt spid="4"/>
                                        </p:tgtEl>
                                        <p:attrNameLst>
                                          <p:attrName>ppt_h</p:attrName>
                                        </p:attrNameLst>
                                      </p:cBhvr>
                                      <p:tavLst>
                                        <p:tav tm="0">
                                          <p:val>
                                            <p:fltVal val="0"/>
                                          </p:val>
                                        </p:tav>
                                        <p:tav tm="100000">
                                          <p:val>
                                            <p:strVal val="#ppt_h"/>
                                          </p:val>
                                        </p:tav>
                                      </p:tavLst>
                                    </p:anim>
                                    <p:anim calcmode="lin" valueType="num">
                                      <p:cBhvr>
                                        <p:cTn id="66" dur="500" fill="hold"/>
                                        <p:tgtEl>
                                          <p:spTgt spid="4"/>
                                        </p:tgtEl>
                                        <p:attrNameLst>
                                          <p:attrName>style.rotation</p:attrName>
                                        </p:attrNameLst>
                                      </p:cBhvr>
                                      <p:tavLst>
                                        <p:tav tm="0">
                                          <p:val>
                                            <p:fltVal val="360"/>
                                          </p:val>
                                        </p:tav>
                                        <p:tav tm="100000">
                                          <p:val>
                                            <p:fltVal val="0"/>
                                          </p:val>
                                        </p:tav>
                                      </p:tavLst>
                                    </p:anim>
                                    <p:animEffect transition="in" filter="fade">
                                      <p:cBhvr>
                                        <p:cTn id="67" dur="500"/>
                                        <p:tgtEl>
                                          <p:spTgt spid="4"/>
                                        </p:tgtEl>
                                      </p:cBhvr>
                                    </p:animEffect>
                                  </p:childTnLst>
                                </p:cTn>
                              </p:par>
                            </p:childTnLst>
                          </p:cTn>
                        </p:par>
                        <p:par>
                          <p:cTn id="68" fill="hold">
                            <p:stCondLst>
                              <p:cond delay="5000"/>
                            </p:stCondLst>
                            <p:childTnLst>
                              <p:par>
                                <p:cTn id="69" presetID="12" presetClass="entr" presetSubtype="1"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slide(fromTop)">
                                      <p:cBhvr>
                                        <p:cTn id="71" dur="500"/>
                                        <p:tgtEl>
                                          <p:spTgt spid="18"/>
                                        </p:tgtEl>
                                      </p:cBhvr>
                                    </p:animEffect>
                                  </p:childTnLst>
                                </p:cTn>
                              </p:par>
                            </p:childTnLst>
                          </p:cTn>
                        </p:par>
                        <p:par>
                          <p:cTn id="72" fill="hold">
                            <p:stCondLst>
                              <p:cond delay="5500"/>
                            </p:stCondLst>
                            <p:childTnLst>
                              <p:par>
                                <p:cTn id="73" presetID="12" presetClass="entr" presetSubtype="1"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slide(fromTop)">
                                      <p:cBhvr>
                                        <p:cTn id="75" dur="500"/>
                                        <p:tgtEl>
                                          <p:spTgt spid="17"/>
                                        </p:tgtEl>
                                      </p:cBhvr>
                                    </p:animEffect>
                                  </p:childTnLst>
                                </p:cTn>
                              </p:par>
                            </p:childTnLst>
                          </p:cTn>
                        </p:par>
                        <p:par>
                          <p:cTn id="76" fill="hold">
                            <p:stCondLst>
                              <p:cond delay="6000"/>
                            </p:stCondLst>
                            <p:childTnLst>
                              <p:par>
                                <p:cTn id="77" presetID="12" presetClass="entr" presetSubtype="1"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slide(fromTop)">
                                      <p:cBhvr>
                                        <p:cTn id="79" dur="500"/>
                                        <p:tgtEl>
                                          <p:spTgt spid="10"/>
                                        </p:tgtEl>
                                      </p:cBhvr>
                                    </p:animEffect>
                                  </p:childTnLst>
                                </p:cTn>
                              </p:par>
                            </p:childTnLst>
                          </p:cTn>
                        </p:par>
                        <p:par>
                          <p:cTn id="80" fill="hold">
                            <p:stCondLst>
                              <p:cond delay="6500"/>
                            </p:stCondLst>
                            <p:childTnLst>
                              <p:par>
                                <p:cTn id="81" presetID="53" presetClass="entr" presetSubtype="16" fill="hold" grpId="0" nodeType="afterEffect" nodePh="1">
                                  <p:stCondLst>
                                    <p:cond delay="0"/>
                                  </p:stCondLst>
                                  <p:endCondLst>
                                    <p:cond evt="begin" delay="0"/>
                                  </p:endCondLst>
                                  <p:childTnLst>
                                    <p:set>
                                      <p:cBhvr>
                                        <p:cTn id="82" dur="1" fill="hold">
                                          <p:stCondLst>
                                            <p:cond delay="0"/>
                                          </p:stCondLst>
                                        </p:cTn>
                                        <p:tgtEl>
                                          <p:spTgt spid="8"/>
                                        </p:tgtEl>
                                        <p:attrNameLst>
                                          <p:attrName>style.visibility</p:attrName>
                                        </p:attrNameLst>
                                      </p:cBhvr>
                                      <p:to>
                                        <p:strVal val="visible"/>
                                      </p:to>
                                    </p:set>
                                    <p:anim calcmode="lin" valueType="num">
                                      <p:cBhvr>
                                        <p:cTn id="83" dur="500" fill="hold"/>
                                        <p:tgtEl>
                                          <p:spTgt spid="8"/>
                                        </p:tgtEl>
                                        <p:attrNameLst>
                                          <p:attrName>ppt_w</p:attrName>
                                        </p:attrNameLst>
                                      </p:cBhvr>
                                      <p:tavLst>
                                        <p:tav tm="0">
                                          <p:val>
                                            <p:fltVal val="0"/>
                                          </p:val>
                                        </p:tav>
                                        <p:tav tm="100000">
                                          <p:val>
                                            <p:strVal val="#ppt_w"/>
                                          </p:val>
                                        </p:tav>
                                      </p:tavLst>
                                    </p:anim>
                                    <p:anim calcmode="lin" valueType="num">
                                      <p:cBhvr>
                                        <p:cTn id="84" dur="500" fill="hold"/>
                                        <p:tgtEl>
                                          <p:spTgt spid="8"/>
                                        </p:tgtEl>
                                        <p:attrNameLst>
                                          <p:attrName>ppt_h</p:attrName>
                                        </p:attrNameLst>
                                      </p:cBhvr>
                                      <p:tavLst>
                                        <p:tav tm="0">
                                          <p:val>
                                            <p:fltVal val="0"/>
                                          </p:val>
                                        </p:tav>
                                        <p:tav tm="100000">
                                          <p:val>
                                            <p:strVal val="#ppt_h"/>
                                          </p:val>
                                        </p:tav>
                                      </p:tavLst>
                                    </p:anim>
                                    <p:animEffect transition="in" filter="fade">
                                      <p:cBhvr>
                                        <p:cTn id="85" dur="500"/>
                                        <p:tgtEl>
                                          <p:spTgt spid="8"/>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9"/>
                                        </p:tgtEl>
                                        <p:attrNameLst>
                                          <p:attrName>style.visibility</p:attrName>
                                        </p:attrNameLst>
                                      </p:cBhvr>
                                      <p:to>
                                        <p:strVal val="visible"/>
                                      </p:to>
                                    </p:set>
                                    <p:anim calcmode="lin" valueType="num">
                                      <p:cBhvr>
                                        <p:cTn id="88" dur="500" fill="hold"/>
                                        <p:tgtEl>
                                          <p:spTgt spid="9"/>
                                        </p:tgtEl>
                                        <p:attrNameLst>
                                          <p:attrName>ppt_w</p:attrName>
                                        </p:attrNameLst>
                                      </p:cBhvr>
                                      <p:tavLst>
                                        <p:tav tm="0">
                                          <p:val>
                                            <p:fltVal val="0"/>
                                          </p:val>
                                        </p:tav>
                                        <p:tav tm="100000">
                                          <p:val>
                                            <p:strVal val="#ppt_w"/>
                                          </p:val>
                                        </p:tav>
                                      </p:tavLst>
                                    </p:anim>
                                    <p:anim calcmode="lin" valueType="num">
                                      <p:cBhvr>
                                        <p:cTn id="89" dur="500" fill="hold"/>
                                        <p:tgtEl>
                                          <p:spTgt spid="9"/>
                                        </p:tgtEl>
                                        <p:attrNameLst>
                                          <p:attrName>ppt_h</p:attrName>
                                        </p:attrNameLst>
                                      </p:cBhvr>
                                      <p:tavLst>
                                        <p:tav tm="0">
                                          <p:val>
                                            <p:fltVal val="0"/>
                                          </p:val>
                                        </p:tav>
                                        <p:tav tm="100000">
                                          <p:val>
                                            <p:strVal val="#ppt_h"/>
                                          </p:val>
                                        </p:tav>
                                      </p:tavLst>
                                    </p:anim>
                                    <p:animEffect transition="in" filter="fade">
                                      <p:cBhvr>
                                        <p:cTn id="9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animBg="1"/>
      <p:bldP spid="6" grpId="0"/>
      <p:bldP spid="7" grpId="0"/>
      <p:bldP spid="8" grpId="0"/>
      <p:bldP spid="9" grpId="0" animBg="1"/>
      <p:bldP spid="10" grpId="0" animBg="1"/>
      <p:bldP spid="11" grpId="0" animBg="1"/>
      <p:bldP spid="12" grpId="0" animBg="1"/>
      <p:bldP spid="13" grpId="0" animBg="1"/>
      <p:bldP spid="14" grpId="0"/>
      <p:bldP spid="15" grpId="0"/>
      <p:bldP spid="16" grpId="0"/>
      <p:bldP spid="17"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25"/>
          <p:cNvSpPr>
            <a:spLocks noChangeArrowheads="1"/>
          </p:cNvSpPr>
          <p:nvPr/>
        </p:nvSpPr>
        <p:spPr bwMode="auto">
          <a:xfrm>
            <a:off x="2948518" y="1930401"/>
            <a:ext cx="1678516" cy="514351"/>
          </a:xfrm>
          <a:prstGeom prst="homePlate">
            <a:avLst>
              <a:gd name="adj" fmla="val 50114"/>
            </a:avLst>
          </a:prstGeom>
          <a:solidFill>
            <a:schemeClr val="accent1"/>
          </a:solidFill>
          <a:ln>
            <a:noFill/>
          </a:ln>
          <a:extLst>
            <a:ext uri="{91240B29-F687-4F45-9708-019B960494DF}">
              <a14:hiddenLine xmlns:a14="http://schemas.microsoft.com/office/drawing/2010/main" w="3175">
                <a:solidFill>
                  <a:srgbClr val="000000"/>
                </a:solidFill>
                <a:bevel/>
              </a14:hiddenLine>
            </a:ext>
          </a:extLst>
        </p:spPr>
        <p:txBody>
          <a:bodyPr lIns="82824" tIns="41411" rIns="82824" bIns="41411" anchor="ctr"/>
          <a:lstStyle/>
          <a:p>
            <a:pPr algn="ctr"/>
            <a:endParaRPr lang="zh-CN" altLang="en-US" sz="1865" b="1">
              <a:solidFill>
                <a:srgbClr val="F8F8F8"/>
              </a:solidFill>
              <a:latin typeface="Arial" panose="020B0604020202020204" pitchFamily="34" charset="0"/>
              <a:ea typeface="微软雅黑" panose="020B0503020204020204" charset="-122"/>
            </a:endParaRPr>
          </a:p>
        </p:txBody>
      </p:sp>
      <p:sp>
        <p:nvSpPr>
          <p:cNvPr id="3" name="TextBox 22"/>
          <p:cNvSpPr txBox="1">
            <a:spLocks noChangeArrowheads="1"/>
          </p:cNvSpPr>
          <p:nvPr/>
        </p:nvSpPr>
        <p:spPr bwMode="auto">
          <a:xfrm>
            <a:off x="3130551" y="2012952"/>
            <a:ext cx="1409700" cy="334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bevel/>
              </a14:hiddenLine>
            </a:ext>
          </a:extLst>
        </p:spPr>
        <p:txBody>
          <a:bodyPr lIns="82824" tIns="41411" rIns="82824" bIns="41411" anchor="ctr"/>
          <a:lstStyle/>
          <a:p>
            <a:r>
              <a:rPr lang="zh-CN" altLang="en-US" sz="1465" b="1">
                <a:solidFill>
                  <a:srgbClr val="F8F8F8"/>
                </a:solidFill>
                <a:ea typeface="微软雅黑" panose="020B0503020204020204" charset="-122"/>
              </a:rPr>
              <a:t>添加标题</a:t>
            </a:r>
          </a:p>
        </p:txBody>
      </p:sp>
      <p:sp>
        <p:nvSpPr>
          <p:cNvPr id="4" name="五边形 27"/>
          <p:cNvSpPr>
            <a:spLocks noChangeArrowheads="1"/>
          </p:cNvSpPr>
          <p:nvPr/>
        </p:nvSpPr>
        <p:spPr bwMode="auto">
          <a:xfrm>
            <a:off x="2948518" y="3517901"/>
            <a:ext cx="1678516" cy="514351"/>
          </a:xfrm>
          <a:prstGeom prst="homePlate">
            <a:avLst>
              <a:gd name="adj" fmla="val 50114"/>
            </a:avLst>
          </a:prstGeom>
          <a:solidFill>
            <a:schemeClr val="accent1"/>
          </a:solidFill>
          <a:ln>
            <a:noFill/>
          </a:ln>
          <a:extLst>
            <a:ext uri="{91240B29-F687-4F45-9708-019B960494DF}">
              <a14:hiddenLine xmlns:a14="http://schemas.microsoft.com/office/drawing/2010/main" w="3175">
                <a:solidFill>
                  <a:srgbClr val="000000"/>
                </a:solidFill>
                <a:bevel/>
              </a14:hiddenLine>
            </a:ext>
          </a:extLst>
        </p:spPr>
        <p:txBody>
          <a:bodyPr lIns="82824" tIns="41411" rIns="82824" bIns="41411" anchor="ctr"/>
          <a:lstStyle/>
          <a:p>
            <a:pPr algn="ctr"/>
            <a:endParaRPr lang="zh-CN" altLang="en-US" sz="1865" b="1">
              <a:solidFill>
                <a:srgbClr val="F8F8F8"/>
              </a:solidFill>
              <a:latin typeface="Arial" panose="020B0604020202020204" pitchFamily="34" charset="0"/>
              <a:ea typeface="微软雅黑" panose="020B0503020204020204" charset="-122"/>
            </a:endParaRPr>
          </a:p>
        </p:txBody>
      </p:sp>
      <p:sp>
        <p:nvSpPr>
          <p:cNvPr id="5" name="TextBox 22"/>
          <p:cNvSpPr txBox="1">
            <a:spLocks noChangeArrowheads="1"/>
          </p:cNvSpPr>
          <p:nvPr/>
        </p:nvSpPr>
        <p:spPr bwMode="auto">
          <a:xfrm>
            <a:off x="3139018" y="3619501"/>
            <a:ext cx="1401233" cy="334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bevel/>
              </a14:hiddenLine>
            </a:ext>
          </a:extLst>
        </p:spPr>
        <p:txBody>
          <a:bodyPr lIns="82824" tIns="41411" rIns="82824" bIns="41411" anchor="ctr"/>
          <a:lstStyle/>
          <a:p>
            <a:r>
              <a:rPr lang="zh-CN" altLang="en-US" sz="1465" b="1">
                <a:solidFill>
                  <a:srgbClr val="F8F8F8"/>
                </a:solidFill>
                <a:ea typeface="微软雅黑" panose="020B0503020204020204" charset="-122"/>
              </a:rPr>
              <a:t>添加标题</a:t>
            </a:r>
          </a:p>
        </p:txBody>
      </p:sp>
      <p:sp>
        <p:nvSpPr>
          <p:cNvPr id="6" name="五边形 29"/>
          <p:cNvSpPr>
            <a:spLocks noChangeArrowheads="1"/>
          </p:cNvSpPr>
          <p:nvPr/>
        </p:nvSpPr>
        <p:spPr bwMode="auto">
          <a:xfrm>
            <a:off x="2948518" y="5179484"/>
            <a:ext cx="1678516" cy="516467"/>
          </a:xfrm>
          <a:prstGeom prst="homePlate">
            <a:avLst>
              <a:gd name="adj" fmla="val 49909"/>
            </a:avLst>
          </a:prstGeom>
          <a:solidFill>
            <a:schemeClr val="accent1"/>
          </a:solidFill>
          <a:ln>
            <a:noFill/>
          </a:ln>
          <a:extLst>
            <a:ext uri="{91240B29-F687-4F45-9708-019B960494DF}">
              <a14:hiddenLine xmlns:a14="http://schemas.microsoft.com/office/drawing/2010/main" w="3175">
                <a:solidFill>
                  <a:srgbClr val="000000"/>
                </a:solidFill>
                <a:bevel/>
              </a14:hiddenLine>
            </a:ext>
          </a:extLst>
        </p:spPr>
        <p:txBody>
          <a:bodyPr lIns="82824" tIns="41411" rIns="82824" bIns="41411" anchor="ctr"/>
          <a:lstStyle/>
          <a:p>
            <a:pPr algn="ctr"/>
            <a:endParaRPr lang="zh-CN" altLang="en-US" sz="1865" b="1">
              <a:solidFill>
                <a:srgbClr val="F8F8F8"/>
              </a:solidFill>
              <a:latin typeface="Arial" panose="020B0604020202020204" pitchFamily="34" charset="0"/>
              <a:ea typeface="微软雅黑" panose="020B0503020204020204" charset="-122"/>
            </a:endParaRPr>
          </a:p>
        </p:txBody>
      </p:sp>
      <p:sp>
        <p:nvSpPr>
          <p:cNvPr id="7" name="TextBox 22"/>
          <p:cNvSpPr txBox="1">
            <a:spLocks noChangeArrowheads="1"/>
          </p:cNvSpPr>
          <p:nvPr/>
        </p:nvSpPr>
        <p:spPr bwMode="auto">
          <a:xfrm>
            <a:off x="3139018" y="5264152"/>
            <a:ext cx="1401233" cy="334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bevel/>
              </a14:hiddenLine>
            </a:ext>
          </a:extLst>
        </p:spPr>
        <p:txBody>
          <a:bodyPr lIns="82824" tIns="41411" rIns="82824" bIns="41411" anchor="ctr"/>
          <a:lstStyle/>
          <a:p>
            <a:r>
              <a:rPr lang="zh-CN" altLang="en-US" sz="1465" b="1">
                <a:solidFill>
                  <a:srgbClr val="F8F8F8"/>
                </a:solidFill>
                <a:ea typeface="微软雅黑" panose="020B0503020204020204" charset="-122"/>
              </a:rPr>
              <a:t>添加标题</a:t>
            </a:r>
          </a:p>
        </p:txBody>
      </p:sp>
      <p:sp>
        <p:nvSpPr>
          <p:cNvPr id="8" name="任意多边形 31"/>
          <p:cNvSpPr/>
          <p:nvPr/>
        </p:nvSpPr>
        <p:spPr bwMode="auto">
          <a:xfrm>
            <a:off x="1996017" y="2171701"/>
            <a:ext cx="1140883" cy="1606551"/>
          </a:xfrm>
          <a:custGeom>
            <a:avLst/>
            <a:gdLst>
              <a:gd name="connsiteX0" fmla="*/ 0 w 1092530"/>
              <a:gd name="connsiteY0" fmla="*/ 1068780 h 1068780"/>
              <a:gd name="connsiteX1" fmla="*/ 1092530 w 1092530"/>
              <a:gd name="connsiteY1" fmla="*/ 0 h 1068780"/>
            </a:gdLst>
            <a:ahLst/>
            <a:cxnLst>
              <a:cxn ang="0">
                <a:pos x="connsiteX0" y="connsiteY0"/>
              </a:cxn>
              <a:cxn ang="0">
                <a:pos x="connsiteX1" y="connsiteY1"/>
              </a:cxn>
            </a:cxnLst>
            <a:rect l="l" t="t" r="r" b="b"/>
            <a:pathLst>
              <a:path w="1092530" h="1068780">
                <a:moveTo>
                  <a:pt x="0" y="1068780"/>
                </a:moveTo>
                <a:lnTo>
                  <a:pt x="1092530" y="0"/>
                </a:lnTo>
              </a:path>
            </a:pathLst>
          </a:cu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txBody>
          <a:bodyPr lIns="82824" tIns="41411" rIns="82824" bIns="41411" anchor="ctr"/>
          <a:lstStyle/>
          <a:p>
            <a:pPr algn="ctr" eaLnBrk="0" fontAlgn="ctr" hangingPunct="0">
              <a:buClr>
                <a:srgbClr val="FF0000"/>
              </a:buClr>
              <a:buSzPct val="70000"/>
              <a:defRPr/>
            </a:pPr>
            <a:endParaRPr lang="zh-CN" altLang="en-US" sz="1465" b="1" noProof="1">
              <a:solidFill>
                <a:schemeClr val="bg1"/>
              </a:solidFill>
              <a:latin typeface="微软雅黑" panose="020B0503020204020204" charset="-122"/>
              <a:ea typeface="微软雅黑" panose="020B0503020204020204" charset="-122"/>
            </a:endParaRPr>
          </a:p>
        </p:txBody>
      </p:sp>
      <p:sp>
        <p:nvSpPr>
          <p:cNvPr id="9" name="任意多边形 32"/>
          <p:cNvSpPr/>
          <p:nvPr/>
        </p:nvSpPr>
        <p:spPr bwMode="auto">
          <a:xfrm flipV="1">
            <a:off x="1996017" y="3801533"/>
            <a:ext cx="1140883" cy="1636184"/>
          </a:xfrm>
          <a:custGeom>
            <a:avLst/>
            <a:gdLst>
              <a:gd name="connsiteX0" fmla="*/ 0 w 1092530"/>
              <a:gd name="connsiteY0" fmla="*/ 1068780 h 1068780"/>
              <a:gd name="connsiteX1" fmla="*/ 1092530 w 1092530"/>
              <a:gd name="connsiteY1" fmla="*/ 0 h 1068780"/>
            </a:gdLst>
            <a:ahLst/>
            <a:cxnLst>
              <a:cxn ang="0">
                <a:pos x="connsiteX0" y="connsiteY0"/>
              </a:cxn>
              <a:cxn ang="0">
                <a:pos x="connsiteX1" y="connsiteY1"/>
              </a:cxn>
            </a:cxnLst>
            <a:rect l="l" t="t" r="r" b="b"/>
            <a:pathLst>
              <a:path w="1092530" h="1068780">
                <a:moveTo>
                  <a:pt x="0" y="1068780"/>
                </a:moveTo>
                <a:lnTo>
                  <a:pt x="1092530" y="0"/>
                </a:lnTo>
              </a:path>
            </a:pathLst>
          </a:cu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txBody>
          <a:bodyPr lIns="82824" tIns="41411" rIns="82824" bIns="41411" anchor="ctr"/>
          <a:lstStyle/>
          <a:p>
            <a:pPr algn="ctr" eaLnBrk="0" fontAlgn="ctr" hangingPunct="0">
              <a:buClr>
                <a:srgbClr val="FF0000"/>
              </a:buClr>
              <a:buSzPct val="70000"/>
              <a:defRPr/>
            </a:pPr>
            <a:endParaRPr lang="zh-CN" altLang="en-US" sz="1465" b="1" noProof="1">
              <a:solidFill>
                <a:schemeClr val="bg1"/>
              </a:solidFill>
              <a:latin typeface="微软雅黑" panose="020B0503020204020204" charset="-122"/>
              <a:ea typeface="微软雅黑" panose="020B0503020204020204" charset="-122"/>
            </a:endParaRPr>
          </a:p>
        </p:txBody>
      </p:sp>
      <p:cxnSp>
        <p:nvCxnSpPr>
          <p:cNvPr id="10" name="直接连接符 9"/>
          <p:cNvCxnSpPr/>
          <p:nvPr/>
        </p:nvCxnSpPr>
        <p:spPr bwMode="auto">
          <a:xfrm>
            <a:off x="1996017" y="3801533"/>
            <a:ext cx="1140883" cy="0"/>
          </a:xfrm>
          <a:prstGeom prst="line">
            <a:avLst/>
          </a:pr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cxnSp>
      <p:sp>
        <p:nvSpPr>
          <p:cNvPr id="11" name="椭圆 10"/>
          <p:cNvSpPr>
            <a:spLocks noChangeArrowheads="1"/>
          </p:cNvSpPr>
          <p:nvPr/>
        </p:nvSpPr>
        <p:spPr bwMode="auto">
          <a:xfrm>
            <a:off x="1286934" y="3172885"/>
            <a:ext cx="1257300" cy="1257300"/>
          </a:xfrm>
          <a:prstGeom prst="ellipse">
            <a:avLst/>
          </a:prstGeom>
          <a:solidFill>
            <a:schemeClr val="accent1"/>
          </a:solidFill>
          <a:ln>
            <a:noFill/>
          </a:ln>
          <a:extLst>
            <a:ext uri="{91240B29-F687-4F45-9708-019B960494DF}">
              <a14:hiddenLine xmlns:a14="http://schemas.microsoft.com/office/drawing/2010/main" w="3175">
                <a:solidFill>
                  <a:srgbClr val="000000"/>
                </a:solidFill>
                <a:bevel/>
              </a14:hiddenLine>
            </a:ext>
          </a:extLst>
        </p:spPr>
        <p:txBody>
          <a:bodyPr lIns="82824" tIns="41411" rIns="82824" bIns="41411" anchor="ctr"/>
          <a:lstStyle/>
          <a:p>
            <a:pPr algn="ctr"/>
            <a:r>
              <a:rPr lang="zh-CN" altLang="en-US" sz="1865" b="1">
                <a:solidFill>
                  <a:srgbClr val="F8F8F8"/>
                </a:solidFill>
                <a:ea typeface="微软雅黑" panose="020B0503020204020204" charset="-122"/>
              </a:rPr>
              <a:t>添加</a:t>
            </a:r>
            <a:endParaRPr lang="en-US" altLang="zh-CN" sz="1865" b="1">
              <a:solidFill>
                <a:srgbClr val="F8F8F8"/>
              </a:solidFill>
              <a:ea typeface="微软雅黑" panose="020B0503020204020204" charset="-122"/>
            </a:endParaRPr>
          </a:p>
          <a:p>
            <a:pPr algn="ctr"/>
            <a:r>
              <a:rPr lang="zh-CN" altLang="en-US" sz="1865" b="1">
                <a:solidFill>
                  <a:srgbClr val="F8F8F8"/>
                </a:solidFill>
                <a:ea typeface="微软雅黑" panose="020B0503020204020204" charset="-122"/>
              </a:rPr>
              <a:t>标题</a:t>
            </a:r>
          </a:p>
        </p:txBody>
      </p:sp>
      <p:sp>
        <p:nvSpPr>
          <p:cNvPr id="12" name="右弧形箭头 35"/>
          <p:cNvSpPr>
            <a:spLocks noChangeArrowheads="1"/>
          </p:cNvSpPr>
          <p:nvPr/>
        </p:nvSpPr>
        <p:spPr bwMode="auto">
          <a:xfrm>
            <a:off x="8580967" y="1852084"/>
            <a:ext cx="897467" cy="1879600"/>
          </a:xfrm>
          <a:prstGeom prst="curvedLeftArrow">
            <a:avLst>
              <a:gd name="adj1" fmla="val 25035"/>
              <a:gd name="adj2" fmla="val 50070"/>
              <a:gd name="adj3" fmla="val 25000"/>
            </a:avLst>
          </a:prstGeom>
          <a:solidFill>
            <a:schemeClr val="accent2"/>
          </a:solidFill>
          <a:ln>
            <a:noFill/>
          </a:ln>
          <a:extLst>
            <a:ext uri="{91240B29-F687-4F45-9708-019B960494DF}">
              <a14:hiddenLine xmlns:a14="http://schemas.microsoft.com/office/drawing/2010/main" w="19050">
                <a:solidFill>
                  <a:srgbClr val="000000"/>
                </a:solidFill>
                <a:miter lim="800000"/>
                <a:headEnd/>
                <a:tailEnd/>
              </a14:hiddenLine>
            </a:ext>
          </a:extLst>
        </p:spPr>
        <p:txBody>
          <a:bodyPr lIns="74540" tIns="37271" rIns="74540" bIns="37271"/>
          <a:lstStyle/>
          <a:p>
            <a:endParaRPr lang="zh-CN" altLang="en-US" sz="1465">
              <a:solidFill>
                <a:srgbClr val="1E1C11"/>
              </a:solidFill>
              <a:ea typeface="微软雅黑" panose="020B0503020204020204" charset="-122"/>
            </a:endParaRPr>
          </a:p>
        </p:txBody>
      </p:sp>
      <p:sp>
        <p:nvSpPr>
          <p:cNvPr id="13" name="右弧形箭头 36"/>
          <p:cNvSpPr>
            <a:spLocks noChangeArrowheads="1"/>
          </p:cNvSpPr>
          <p:nvPr/>
        </p:nvSpPr>
        <p:spPr bwMode="auto">
          <a:xfrm>
            <a:off x="8589433" y="3735918"/>
            <a:ext cx="889000" cy="2076449"/>
          </a:xfrm>
          <a:prstGeom prst="curvedLeftArrow">
            <a:avLst>
              <a:gd name="adj1" fmla="val 25012"/>
              <a:gd name="adj2" fmla="val 50012"/>
              <a:gd name="adj3" fmla="val 25000"/>
            </a:avLst>
          </a:prstGeom>
          <a:solidFill>
            <a:schemeClr val="accent2"/>
          </a:solidFill>
          <a:ln>
            <a:noFill/>
          </a:ln>
          <a:extLst>
            <a:ext uri="{91240B29-F687-4F45-9708-019B960494DF}">
              <a14:hiddenLine xmlns:a14="http://schemas.microsoft.com/office/drawing/2010/main" w="19050">
                <a:solidFill>
                  <a:srgbClr val="000000"/>
                </a:solidFill>
                <a:miter lim="800000"/>
                <a:headEnd/>
                <a:tailEnd/>
              </a14:hiddenLine>
            </a:ext>
          </a:extLst>
        </p:spPr>
        <p:txBody>
          <a:bodyPr lIns="74540" tIns="37271" rIns="74540" bIns="37271"/>
          <a:lstStyle/>
          <a:p>
            <a:endParaRPr lang="zh-CN" altLang="en-US" sz="1465">
              <a:solidFill>
                <a:srgbClr val="1E1C11"/>
              </a:solidFill>
              <a:ea typeface="微软雅黑" panose="020B0503020204020204" charset="-122"/>
            </a:endParaRPr>
          </a:p>
        </p:txBody>
      </p:sp>
      <p:sp>
        <p:nvSpPr>
          <p:cNvPr id="14" name="右弧形箭头 37"/>
          <p:cNvSpPr>
            <a:spLocks noChangeArrowheads="1"/>
          </p:cNvSpPr>
          <p:nvPr/>
        </p:nvSpPr>
        <p:spPr bwMode="auto">
          <a:xfrm rot="10800000" flipH="1">
            <a:off x="8324851" y="2262717"/>
            <a:ext cx="1026583" cy="3048000"/>
          </a:xfrm>
          <a:prstGeom prst="curvedLeftArrow">
            <a:avLst>
              <a:gd name="adj1" fmla="val 25017"/>
              <a:gd name="adj2" fmla="val 50034"/>
              <a:gd name="adj3" fmla="val 25000"/>
            </a:avLst>
          </a:prstGeom>
          <a:solidFill>
            <a:schemeClr val="accent1"/>
          </a:solidFill>
          <a:ln>
            <a:noFill/>
          </a:ln>
          <a:extLst>
            <a:ext uri="{91240B29-F687-4F45-9708-019B960494DF}">
              <a14:hiddenLine xmlns:a14="http://schemas.microsoft.com/office/drawing/2010/main" w="19050">
                <a:solidFill>
                  <a:srgbClr val="000000"/>
                </a:solidFill>
                <a:miter lim="800000"/>
                <a:headEnd/>
                <a:tailEnd/>
              </a14:hiddenLine>
            </a:ext>
          </a:extLst>
        </p:spPr>
        <p:txBody>
          <a:bodyPr lIns="74540" tIns="37271" rIns="74540" bIns="37271"/>
          <a:lstStyle/>
          <a:p>
            <a:endParaRPr lang="zh-CN" altLang="en-US" sz="1465">
              <a:solidFill>
                <a:srgbClr val="1E1C11"/>
              </a:solidFill>
              <a:ea typeface="微软雅黑" panose="020B0503020204020204" charset="-122"/>
            </a:endParaRPr>
          </a:p>
        </p:txBody>
      </p:sp>
      <p:sp>
        <p:nvSpPr>
          <p:cNvPr id="15" name="TextBox 31"/>
          <p:cNvSpPr txBox="1">
            <a:spLocks noChangeArrowheads="1"/>
          </p:cNvSpPr>
          <p:nvPr/>
        </p:nvSpPr>
        <p:spPr bwMode="auto">
          <a:xfrm>
            <a:off x="9419167" y="3632200"/>
            <a:ext cx="1104900" cy="3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24" tIns="41411" rIns="82824" bIns="41411">
            <a:spAutoFit/>
          </a:bodyPr>
          <a:lstStyle/>
          <a:p>
            <a:pPr algn="ctr"/>
            <a:r>
              <a:rPr lang="zh-CN" altLang="en-US" sz="1465" b="1">
                <a:solidFill>
                  <a:schemeClr val="accent1"/>
                </a:solidFill>
                <a:latin typeface="Broadway BT"/>
                <a:ea typeface="微软雅黑" panose="020B0503020204020204" charset="-122"/>
              </a:rPr>
              <a:t>补充性文字</a:t>
            </a:r>
          </a:p>
        </p:txBody>
      </p:sp>
      <p:sp>
        <p:nvSpPr>
          <p:cNvPr id="16" name="TextBox 31"/>
          <p:cNvSpPr txBox="1">
            <a:spLocks noChangeArrowheads="1"/>
          </p:cNvSpPr>
          <p:nvPr/>
        </p:nvSpPr>
        <p:spPr bwMode="auto">
          <a:xfrm>
            <a:off x="9601200" y="4629151"/>
            <a:ext cx="1102784" cy="3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24" tIns="41411" rIns="82824" bIns="41411">
            <a:spAutoFit/>
          </a:bodyPr>
          <a:lstStyle/>
          <a:p>
            <a:pPr algn="ctr"/>
            <a:r>
              <a:rPr lang="zh-CN" altLang="en-US" sz="1465" b="1">
                <a:solidFill>
                  <a:schemeClr val="accent1"/>
                </a:solidFill>
                <a:latin typeface="Broadway BT"/>
                <a:ea typeface="微软雅黑" panose="020B0503020204020204" charset="-122"/>
              </a:rPr>
              <a:t>补充性文字</a:t>
            </a:r>
          </a:p>
        </p:txBody>
      </p:sp>
      <p:sp>
        <p:nvSpPr>
          <p:cNvPr id="17" name="TextBox 31"/>
          <p:cNvSpPr txBox="1">
            <a:spLocks noChangeArrowheads="1"/>
          </p:cNvSpPr>
          <p:nvPr/>
        </p:nvSpPr>
        <p:spPr bwMode="auto">
          <a:xfrm>
            <a:off x="9601200" y="2611967"/>
            <a:ext cx="1102784" cy="3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24" tIns="41411" rIns="82824" bIns="41411">
            <a:spAutoFit/>
          </a:bodyPr>
          <a:lstStyle/>
          <a:p>
            <a:pPr algn="ctr"/>
            <a:r>
              <a:rPr lang="zh-CN" altLang="en-US" sz="1465" b="1">
                <a:solidFill>
                  <a:schemeClr val="accent1"/>
                </a:solidFill>
                <a:latin typeface="Broadway BT"/>
                <a:ea typeface="微软雅黑" panose="020B0503020204020204" charset="-122"/>
              </a:rPr>
              <a:t>补充性文字</a:t>
            </a:r>
          </a:p>
        </p:txBody>
      </p:sp>
      <p:sp>
        <p:nvSpPr>
          <p:cNvPr id="18" name="圆角矩形 41"/>
          <p:cNvSpPr>
            <a:spLocks noChangeArrowheads="1"/>
          </p:cNvSpPr>
          <p:nvPr/>
        </p:nvSpPr>
        <p:spPr bwMode="auto">
          <a:xfrm>
            <a:off x="4135967" y="3217333"/>
            <a:ext cx="4066117" cy="1168400"/>
          </a:xfrm>
          <a:prstGeom prst="roundRect">
            <a:avLst>
              <a:gd name="adj" fmla="val 9991"/>
            </a:avLst>
          </a:prstGeom>
          <a:solidFill>
            <a:srgbClr val="F2F2F2"/>
          </a:solidFill>
          <a:ln w="3175">
            <a:solidFill>
              <a:srgbClr val="7F7F7F"/>
            </a:solidFill>
            <a:bevel/>
          </a:ln>
        </p:spPr>
        <p:txBody>
          <a:bodyPr lIns="82824" tIns="41411" rIns="82824" bIns="41411" anchor="ct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2"/>
            <a:endParaRPr lang="zh-CN" altLang="en-US" sz="1335">
              <a:solidFill>
                <a:srgbClr val="434343"/>
              </a:solidFill>
            </a:endParaRPr>
          </a:p>
        </p:txBody>
      </p:sp>
      <p:sp>
        <p:nvSpPr>
          <p:cNvPr id="19" name="圆角矩形 42"/>
          <p:cNvSpPr>
            <a:spLocks noChangeArrowheads="1"/>
          </p:cNvSpPr>
          <p:nvPr/>
        </p:nvSpPr>
        <p:spPr bwMode="auto">
          <a:xfrm>
            <a:off x="4135967" y="4853517"/>
            <a:ext cx="4066117" cy="1168400"/>
          </a:xfrm>
          <a:prstGeom prst="roundRect">
            <a:avLst>
              <a:gd name="adj" fmla="val 9991"/>
            </a:avLst>
          </a:prstGeom>
          <a:solidFill>
            <a:srgbClr val="F2F2F2"/>
          </a:solidFill>
          <a:ln w="3175">
            <a:solidFill>
              <a:srgbClr val="7F7F7F"/>
            </a:solidFill>
            <a:bevel/>
          </a:ln>
        </p:spPr>
        <p:txBody>
          <a:bodyPr lIns="82824" tIns="41411" rIns="82824" bIns="41411" anchor="ct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2"/>
            <a:endParaRPr lang="zh-CN" altLang="en-US" sz="1335">
              <a:solidFill>
                <a:srgbClr val="434343"/>
              </a:solidFill>
              <a:latin typeface="Arial" panose="020B0604020202020204" pitchFamily="34" charset="0"/>
            </a:endParaRPr>
          </a:p>
        </p:txBody>
      </p:sp>
      <p:sp>
        <p:nvSpPr>
          <p:cNvPr id="20" name="圆角矩形 43"/>
          <p:cNvSpPr>
            <a:spLocks noChangeArrowheads="1"/>
          </p:cNvSpPr>
          <p:nvPr/>
        </p:nvSpPr>
        <p:spPr bwMode="auto">
          <a:xfrm>
            <a:off x="4135967" y="1598084"/>
            <a:ext cx="4066117" cy="1166283"/>
          </a:xfrm>
          <a:prstGeom prst="roundRect">
            <a:avLst>
              <a:gd name="adj" fmla="val 9991"/>
            </a:avLst>
          </a:prstGeom>
          <a:solidFill>
            <a:srgbClr val="F2F2F2"/>
          </a:solidFill>
          <a:ln w="3175">
            <a:solidFill>
              <a:srgbClr val="7F7F7F"/>
            </a:solidFill>
            <a:bevel/>
          </a:ln>
        </p:spPr>
        <p:txBody>
          <a:bodyPr lIns="82824" tIns="41411" rIns="82824" bIns="41411" anchor="ct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2"/>
            <a:endParaRPr lang="zh-CN" altLang="en-US" sz="1335">
              <a:solidFill>
                <a:srgbClr val="434343"/>
              </a:solidFill>
              <a:latin typeface="Arial" panose="020B0604020202020204" pitchFamily="34" charset="0"/>
            </a:endParaRPr>
          </a:p>
        </p:txBody>
      </p:sp>
      <p:sp>
        <p:nvSpPr>
          <p:cNvPr id="21" name="TextBox 32"/>
          <p:cNvSpPr txBox="1">
            <a:spLocks noChangeArrowheads="1"/>
          </p:cNvSpPr>
          <p:nvPr/>
        </p:nvSpPr>
        <p:spPr bwMode="auto">
          <a:xfrm>
            <a:off x="4392085" y="5145618"/>
            <a:ext cx="3543300" cy="628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bevel/>
              </a14:hiddenLine>
            </a:ext>
          </a:extLst>
        </p:spPr>
        <p:txBody>
          <a:bodyPr lIns="82824" tIns="41411" rIns="82824" bIns="41411" anchor="ctr"/>
          <a:lstStyle/>
          <a:p>
            <a:r>
              <a:rPr lang="zh-CN" altLang="en-US" sz="1600">
                <a:solidFill>
                  <a:srgbClr val="404040"/>
                </a:solidFill>
                <a:ea typeface="微软雅黑" panose="020B0503020204020204" charset="-122"/>
              </a:rPr>
              <a:t>您的内容打在这里，或者通过复制您的文本后，在此框中选择粘贴，并选择只保留文字。</a:t>
            </a:r>
          </a:p>
        </p:txBody>
      </p:sp>
      <p:sp>
        <p:nvSpPr>
          <p:cNvPr id="22" name="TextBox 32"/>
          <p:cNvSpPr txBox="1">
            <a:spLocks noChangeArrowheads="1"/>
          </p:cNvSpPr>
          <p:nvPr/>
        </p:nvSpPr>
        <p:spPr bwMode="auto">
          <a:xfrm>
            <a:off x="4377267" y="3422652"/>
            <a:ext cx="3543300" cy="628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bevel/>
              </a14:hiddenLine>
            </a:ext>
          </a:extLst>
        </p:spPr>
        <p:txBody>
          <a:bodyPr lIns="82824" tIns="41411" rIns="82824" bIns="41411" anchor="ctr"/>
          <a:lstStyle/>
          <a:p>
            <a:r>
              <a:rPr lang="zh-CN" altLang="en-US" sz="1600">
                <a:solidFill>
                  <a:srgbClr val="404040"/>
                </a:solidFill>
                <a:ea typeface="微软雅黑" panose="020B0503020204020204" charset="-122"/>
              </a:rPr>
              <a:t>您的内容打在这里，或者通过复制您的文本后，在此框中选择粘贴，并选择只保留文字。</a:t>
            </a:r>
          </a:p>
        </p:txBody>
      </p:sp>
      <p:sp>
        <p:nvSpPr>
          <p:cNvPr id="23" name="TextBox 32"/>
          <p:cNvSpPr txBox="1">
            <a:spLocks noChangeArrowheads="1"/>
          </p:cNvSpPr>
          <p:nvPr/>
        </p:nvSpPr>
        <p:spPr bwMode="auto">
          <a:xfrm>
            <a:off x="4381501" y="1858433"/>
            <a:ext cx="3543300" cy="628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bevel/>
              </a14:hiddenLine>
            </a:ext>
          </a:extLst>
        </p:spPr>
        <p:txBody>
          <a:bodyPr lIns="82824" tIns="41411" rIns="82824" bIns="41411" anchor="ctr"/>
          <a:lstStyle/>
          <a:p>
            <a:r>
              <a:rPr lang="zh-CN" altLang="en-US" sz="1600">
                <a:solidFill>
                  <a:srgbClr val="404040"/>
                </a:solidFill>
                <a:ea typeface="微软雅黑" panose="020B0503020204020204" charset="-122"/>
              </a:rPr>
              <a:t>您的内容打在这里，或者通过复制您的文本后，在此框中选择粘贴，并选择只保留文字。</a:t>
            </a:r>
          </a:p>
        </p:txBody>
      </p:sp>
    </p:spTree>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500"/>
                                        <p:tgtEl>
                                          <p:spTgt spid="1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1"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300" fill="hold"/>
                                        <p:tgtEl>
                                          <p:spTgt spid="2"/>
                                        </p:tgtEl>
                                        <p:attrNameLst>
                                          <p:attrName>ppt_w</p:attrName>
                                        </p:attrNameLst>
                                      </p:cBhvr>
                                      <p:tavLst>
                                        <p:tav tm="0">
                                          <p:val>
                                            <p:fltVal val="0"/>
                                          </p:val>
                                        </p:tav>
                                        <p:tav tm="100000">
                                          <p:val>
                                            <p:strVal val="#ppt_w"/>
                                          </p:val>
                                        </p:tav>
                                      </p:tavLst>
                                    </p:anim>
                                    <p:anim calcmode="lin" valueType="num">
                                      <p:cBhvr>
                                        <p:cTn id="16" dur="300" fill="hold"/>
                                        <p:tgtEl>
                                          <p:spTgt spid="2"/>
                                        </p:tgtEl>
                                        <p:attrNameLst>
                                          <p:attrName>ppt_h</p:attrName>
                                        </p:attrNameLst>
                                      </p:cBhvr>
                                      <p:tavLst>
                                        <p:tav tm="0">
                                          <p:val>
                                            <p:fltVal val="0"/>
                                          </p:val>
                                        </p:tav>
                                        <p:tav tm="100000">
                                          <p:val>
                                            <p:strVal val="#ppt_h"/>
                                          </p:val>
                                        </p:tav>
                                      </p:tavLst>
                                    </p:anim>
                                    <p:anim calcmode="lin" valueType="num">
                                      <p:cBhvr>
                                        <p:cTn id="17" dur="300" fill="hold"/>
                                        <p:tgtEl>
                                          <p:spTgt spid="2"/>
                                        </p:tgtEl>
                                        <p:attrNameLst>
                                          <p:attrName>style.rotation</p:attrName>
                                        </p:attrNameLst>
                                      </p:cBhvr>
                                      <p:tavLst>
                                        <p:tav tm="0">
                                          <p:val>
                                            <p:fltVal val="90"/>
                                          </p:val>
                                        </p:tav>
                                        <p:tav tm="100000">
                                          <p:val>
                                            <p:fltVal val="0"/>
                                          </p:val>
                                        </p:tav>
                                      </p:tavLst>
                                    </p:anim>
                                    <p:animEffect transition="in" filter="fade">
                                      <p:cBhvr>
                                        <p:cTn id="18" dur="300"/>
                                        <p:tgtEl>
                                          <p:spTgt spid="2"/>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300" fill="hold"/>
                                        <p:tgtEl>
                                          <p:spTgt spid="3"/>
                                        </p:tgtEl>
                                        <p:attrNameLst>
                                          <p:attrName>ppt_w</p:attrName>
                                        </p:attrNameLst>
                                      </p:cBhvr>
                                      <p:tavLst>
                                        <p:tav tm="0">
                                          <p:val>
                                            <p:fltVal val="0"/>
                                          </p:val>
                                        </p:tav>
                                        <p:tav tm="100000">
                                          <p:val>
                                            <p:strVal val="#ppt_w"/>
                                          </p:val>
                                        </p:tav>
                                      </p:tavLst>
                                    </p:anim>
                                    <p:anim calcmode="lin" valueType="num">
                                      <p:cBhvr>
                                        <p:cTn id="22" dur="300" fill="hold"/>
                                        <p:tgtEl>
                                          <p:spTgt spid="3"/>
                                        </p:tgtEl>
                                        <p:attrNameLst>
                                          <p:attrName>ppt_h</p:attrName>
                                        </p:attrNameLst>
                                      </p:cBhvr>
                                      <p:tavLst>
                                        <p:tav tm="0">
                                          <p:val>
                                            <p:fltVal val="0"/>
                                          </p:val>
                                        </p:tav>
                                        <p:tav tm="100000">
                                          <p:val>
                                            <p:strVal val="#ppt_h"/>
                                          </p:val>
                                        </p:tav>
                                      </p:tavLst>
                                    </p:anim>
                                    <p:anim calcmode="lin" valueType="num">
                                      <p:cBhvr>
                                        <p:cTn id="23" dur="300" fill="hold"/>
                                        <p:tgtEl>
                                          <p:spTgt spid="3"/>
                                        </p:tgtEl>
                                        <p:attrNameLst>
                                          <p:attrName>style.rotation</p:attrName>
                                        </p:attrNameLst>
                                      </p:cBhvr>
                                      <p:tavLst>
                                        <p:tav tm="0">
                                          <p:val>
                                            <p:fltVal val="90"/>
                                          </p:val>
                                        </p:tav>
                                        <p:tav tm="100000">
                                          <p:val>
                                            <p:fltVal val="0"/>
                                          </p:val>
                                        </p:tav>
                                      </p:tavLst>
                                    </p:anim>
                                    <p:animEffect transition="in" filter="fade">
                                      <p:cBhvr>
                                        <p:cTn id="24" dur="300"/>
                                        <p:tgtEl>
                                          <p:spTgt spid="3"/>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left)">
                                      <p:cBhvr>
                                        <p:cTn id="28" dur="500"/>
                                        <p:tgtEl>
                                          <p:spTgt spid="23"/>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par>
                          <p:cTn id="32" fill="hold">
                            <p:stCondLst>
                              <p:cond delay="2000"/>
                            </p:stCondLst>
                            <p:childTnLst>
                              <p:par>
                                <p:cTn id="33" presetID="22" presetClass="entr" presetSubtype="8"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2500"/>
                            </p:stCondLst>
                            <p:childTnLst>
                              <p:par>
                                <p:cTn id="37" presetID="31" presetClass="entr" presetSubtype="0" fill="hold" grpId="0" nodeType="after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p:cTn id="39" dur="300" fill="hold"/>
                                        <p:tgtEl>
                                          <p:spTgt spid="4"/>
                                        </p:tgtEl>
                                        <p:attrNameLst>
                                          <p:attrName>ppt_w</p:attrName>
                                        </p:attrNameLst>
                                      </p:cBhvr>
                                      <p:tavLst>
                                        <p:tav tm="0">
                                          <p:val>
                                            <p:fltVal val="0"/>
                                          </p:val>
                                        </p:tav>
                                        <p:tav tm="100000">
                                          <p:val>
                                            <p:strVal val="#ppt_w"/>
                                          </p:val>
                                        </p:tav>
                                      </p:tavLst>
                                    </p:anim>
                                    <p:anim calcmode="lin" valueType="num">
                                      <p:cBhvr>
                                        <p:cTn id="40" dur="300" fill="hold"/>
                                        <p:tgtEl>
                                          <p:spTgt spid="4"/>
                                        </p:tgtEl>
                                        <p:attrNameLst>
                                          <p:attrName>ppt_h</p:attrName>
                                        </p:attrNameLst>
                                      </p:cBhvr>
                                      <p:tavLst>
                                        <p:tav tm="0">
                                          <p:val>
                                            <p:fltVal val="0"/>
                                          </p:val>
                                        </p:tav>
                                        <p:tav tm="100000">
                                          <p:val>
                                            <p:strVal val="#ppt_h"/>
                                          </p:val>
                                        </p:tav>
                                      </p:tavLst>
                                    </p:anim>
                                    <p:anim calcmode="lin" valueType="num">
                                      <p:cBhvr>
                                        <p:cTn id="41" dur="300" fill="hold"/>
                                        <p:tgtEl>
                                          <p:spTgt spid="4"/>
                                        </p:tgtEl>
                                        <p:attrNameLst>
                                          <p:attrName>style.rotation</p:attrName>
                                        </p:attrNameLst>
                                      </p:cBhvr>
                                      <p:tavLst>
                                        <p:tav tm="0">
                                          <p:val>
                                            <p:fltVal val="90"/>
                                          </p:val>
                                        </p:tav>
                                        <p:tav tm="100000">
                                          <p:val>
                                            <p:fltVal val="0"/>
                                          </p:val>
                                        </p:tav>
                                      </p:tavLst>
                                    </p:anim>
                                    <p:animEffect transition="in" filter="fade">
                                      <p:cBhvr>
                                        <p:cTn id="42" dur="300"/>
                                        <p:tgtEl>
                                          <p:spTgt spid="4"/>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300" fill="hold"/>
                                        <p:tgtEl>
                                          <p:spTgt spid="5"/>
                                        </p:tgtEl>
                                        <p:attrNameLst>
                                          <p:attrName>ppt_w</p:attrName>
                                        </p:attrNameLst>
                                      </p:cBhvr>
                                      <p:tavLst>
                                        <p:tav tm="0">
                                          <p:val>
                                            <p:fltVal val="0"/>
                                          </p:val>
                                        </p:tav>
                                        <p:tav tm="100000">
                                          <p:val>
                                            <p:strVal val="#ppt_w"/>
                                          </p:val>
                                        </p:tav>
                                      </p:tavLst>
                                    </p:anim>
                                    <p:anim calcmode="lin" valueType="num">
                                      <p:cBhvr>
                                        <p:cTn id="46" dur="300" fill="hold"/>
                                        <p:tgtEl>
                                          <p:spTgt spid="5"/>
                                        </p:tgtEl>
                                        <p:attrNameLst>
                                          <p:attrName>ppt_h</p:attrName>
                                        </p:attrNameLst>
                                      </p:cBhvr>
                                      <p:tavLst>
                                        <p:tav tm="0">
                                          <p:val>
                                            <p:fltVal val="0"/>
                                          </p:val>
                                        </p:tav>
                                        <p:tav tm="100000">
                                          <p:val>
                                            <p:strVal val="#ppt_h"/>
                                          </p:val>
                                        </p:tav>
                                      </p:tavLst>
                                    </p:anim>
                                    <p:anim calcmode="lin" valueType="num">
                                      <p:cBhvr>
                                        <p:cTn id="47" dur="300" fill="hold"/>
                                        <p:tgtEl>
                                          <p:spTgt spid="5"/>
                                        </p:tgtEl>
                                        <p:attrNameLst>
                                          <p:attrName>style.rotation</p:attrName>
                                        </p:attrNameLst>
                                      </p:cBhvr>
                                      <p:tavLst>
                                        <p:tav tm="0">
                                          <p:val>
                                            <p:fltVal val="90"/>
                                          </p:val>
                                        </p:tav>
                                        <p:tav tm="100000">
                                          <p:val>
                                            <p:fltVal val="0"/>
                                          </p:val>
                                        </p:tav>
                                      </p:tavLst>
                                    </p:anim>
                                    <p:animEffect transition="in" filter="fade">
                                      <p:cBhvr>
                                        <p:cTn id="48" dur="300"/>
                                        <p:tgtEl>
                                          <p:spTgt spid="5"/>
                                        </p:tgtEl>
                                      </p:cBhvr>
                                    </p:animEffect>
                                  </p:childTnLst>
                                </p:cTn>
                              </p:par>
                            </p:childTnLst>
                          </p:cTn>
                        </p:par>
                        <p:par>
                          <p:cTn id="49" fill="hold">
                            <p:stCondLst>
                              <p:cond delay="30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left)">
                                      <p:cBhvr>
                                        <p:cTn id="55" dur="500"/>
                                        <p:tgtEl>
                                          <p:spTgt spid="22"/>
                                        </p:tgtEl>
                                      </p:cBhvr>
                                    </p:animEffect>
                                  </p:childTnLst>
                                </p:cTn>
                              </p:par>
                            </p:childTnLst>
                          </p:cTn>
                        </p:par>
                        <p:par>
                          <p:cTn id="56" fill="hold">
                            <p:stCondLst>
                              <p:cond delay="3500"/>
                            </p:stCondLst>
                            <p:childTnLst>
                              <p:par>
                                <p:cTn id="57" presetID="22" presetClass="entr" presetSubtype="8" fill="hold" grpId="0"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left)">
                                      <p:cBhvr>
                                        <p:cTn id="59" dur="500"/>
                                        <p:tgtEl>
                                          <p:spTgt spid="9"/>
                                        </p:tgtEl>
                                      </p:cBhvr>
                                    </p:animEffect>
                                  </p:childTnLst>
                                </p:cTn>
                              </p:par>
                            </p:childTnLst>
                          </p:cTn>
                        </p:par>
                        <p:par>
                          <p:cTn id="60" fill="hold">
                            <p:stCondLst>
                              <p:cond delay="4000"/>
                            </p:stCondLst>
                            <p:childTnLst>
                              <p:par>
                                <p:cTn id="61" presetID="31" presetClass="entr" presetSubtype="0" fill="hold" grpId="0" nodeType="after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p:cTn id="63" dur="300" fill="hold"/>
                                        <p:tgtEl>
                                          <p:spTgt spid="6"/>
                                        </p:tgtEl>
                                        <p:attrNameLst>
                                          <p:attrName>ppt_w</p:attrName>
                                        </p:attrNameLst>
                                      </p:cBhvr>
                                      <p:tavLst>
                                        <p:tav tm="0">
                                          <p:val>
                                            <p:fltVal val="0"/>
                                          </p:val>
                                        </p:tav>
                                        <p:tav tm="100000">
                                          <p:val>
                                            <p:strVal val="#ppt_w"/>
                                          </p:val>
                                        </p:tav>
                                      </p:tavLst>
                                    </p:anim>
                                    <p:anim calcmode="lin" valueType="num">
                                      <p:cBhvr>
                                        <p:cTn id="64" dur="300" fill="hold"/>
                                        <p:tgtEl>
                                          <p:spTgt spid="6"/>
                                        </p:tgtEl>
                                        <p:attrNameLst>
                                          <p:attrName>ppt_h</p:attrName>
                                        </p:attrNameLst>
                                      </p:cBhvr>
                                      <p:tavLst>
                                        <p:tav tm="0">
                                          <p:val>
                                            <p:fltVal val="0"/>
                                          </p:val>
                                        </p:tav>
                                        <p:tav tm="100000">
                                          <p:val>
                                            <p:strVal val="#ppt_h"/>
                                          </p:val>
                                        </p:tav>
                                      </p:tavLst>
                                    </p:anim>
                                    <p:anim calcmode="lin" valueType="num">
                                      <p:cBhvr>
                                        <p:cTn id="65" dur="300" fill="hold"/>
                                        <p:tgtEl>
                                          <p:spTgt spid="6"/>
                                        </p:tgtEl>
                                        <p:attrNameLst>
                                          <p:attrName>style.rotation</p:attrName>
                                        </p:attrNameLst>
                                      </p:cBhvr>
                                      <p:tavLst>
                                        <p:tav tm="0">
                                          <p:val>
                                            <p:fltVal val="90"/>
                                          </p:val>
                                        </p:tav>
                                        <p:tav tm="100000">
                                          <p:val>
                                            <p:fltVal val="0"/>
                                          </p:val>
                                        </p:tav>
                                      </p:tavLst>
                                    </p:anim>
                                    <p:animEffect transition="in" filter="fade">
                                      <p:cBhvr>
                                        <p:cTn id="66" dur="300"/>
                                        <p:tgtEl>
                                          <p:spTgt spid="6"/>
                                        </p:tgtEl>
                                      </p:cBhvr>
                                    </p:animEffect>
                                  </p:childTnLst>
                                </p:cTn>
                              </p:par>
                              <p:par>
                                <p:cTn id="67" presetID="31" presetClass="entr" presetSubtype="0" fill="hold" grpId="0" nodeType="with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300" fill="hold"/>
                                        <p:tgtEl>
                                          <p:spTgt spid="7"/>
                                        </p:tgtEl>
                                        <p:attrNameLst>
                                          <p:attrName>ppt_w</p:attrName>
                                        </p:attrNameLst>
                                      </p:cBhvr>
                                      <p:tavLst>
                                        <p:tav tm="0">
                                          <p:val>
                                            <p:fltVal val="0"/>
                                          </p:val>
                                        </p:tav>
                                        <p:tav tm="100000">
                                          <p:val>
                                            <p:strVal val="#ppt_w"/>
                                          </p:val>
                                        </p:tav>
                                      </p:tavLst>
                                    </p:anim>
                                    <p:anim calcmode="lin" valueType="num">
                                      <p:cBhvr>
                                        <p:cTn id="70" dur="300" fill="hold"/>
                                        <p:tgtEl>
                                          <p:spTgt spid="7"/>
                                        </p:tgtEl>
                                        <p:attrNameLst>
                                          <p:attrName>ppt_h</p:attrName>
                                        </p:attrNameLst>
                                      </p:cBhvr>
                                      <p:tavLst>
                                        <p:tav tm="0">
                                          <p:val>
                                            <p:fltVal val="0"/>
                                          </p:val>
                                        </p:tav>
                                        <p:tav tm="100000">
                                          <p:val>
                                            <p:strVal val="#ppt_h"/>
                                          </p:val>
                                        </p:tav>
                                      </p:tavLst>
                                    </p:anim>
                                    <p:anim calcmode="lin" valueType="num">
                                      <p:cBhvr>
                                        <p:cTn id="71" dur="300" fill="hold"/>
                                        <p:tgtEl>
                                          <p:spTgt spid="7"/>
                                        </p:tgtEl>
                                        <p:attrNameLst>
                                          <p:attrName>style.rotation</p:attrName>
                                        </p:attrNameLst>
                                      </p:cBhvr>
                                      <p:tavLst>
                                        <p:tav tm="0">
                                          <p:val>
                                            <p:fltVal val="90"/>
                                          </p:val>
                                        </p:tav>
                                        <p:tav tm="100000">
                                          <p:val>
                                            <p:fltVal val="0"/>
                                          </p:val>
                                        </p:tav>
                                      </p:tavLst>
                                    </p:anim>
                                    <p:animEffect transition="in" filter="fade">
                                      <p:cBhvr>
                                        <p:cTn id="72" dur="300"/>
                                        <p:tgtEl>
                                          <p:spTgt spid="7"/>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wipe(left)">
                                      <p:cBhvr>
                                        <p:cTn id="76" dur="500"/>
                                        <p:tgtEl>
                                          <p:spTgt spid="19"/>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wipe(left)">
                                      <p:cBhvr>
                                        <p:cTn id="79" dur="500"/>
                                        <p:tgtEl>
                                          <p:spTgt spid="21"/>
                                        </p:tgtEl>
                                      </p:cBhvr>
                                    </p:animEffect>
                                  </p:childTnLst>
                                </p:cTn>
                              </p:par>
                            </p:childTnLst>
                          </p:cTn>
                        </p:par>
                        <p:par>
                          <p:cTn id="80" fill="hold">
                            <p:stCondLst>
                              <p:cond delay="5000"/>
                            </p:stCondLst>
                            <p:childTnLst>
                              <p:par>
                                <p:cTn id="81" presetID="22" presetClass="entr" presetSubtype="1"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wipe(up)">
                                      <p:cBhvr>
                                        <p:cTn id="83" dur="500"/>
                                        <p:tgtEl>
                                          <p:spTgt spid="12"/>
                                        </p:tgtEl>
                                      </p:cBhvr>
                                    </p:animEffect>
                                  </p:childTnLst>
                                </p:cTn>
                              </p:par>
                            </p:childTnLst>
                          </p:cTn>
                        </p:par>
                        <p:par>
                          <p:cTn id="84" fill="hold">
                            <p:stCondLst>
                              <p:cond delay="5500"/>
                            </p:stCondLst>
                            <p:childTnLst>
                              <p:par>
                                <p:cTn id="85" presetID="16" presetClass="entr" presetSubtype="37"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barn(outVertical)">
                                      <p:cBhvr>
                                        <p:cTn id="87" dur="500"/>
                                        <p:tgtEl>
                                          <p:spTgt spid="17"/>
                                        </p:tgtEl>
                                      </p:cBhvr>
                                    </p:animEffect>
                                  </p:childTnLst>
                                </p:cTn>
                              </p:par>
                            </p:childTnLst>
                          </p:cTn>
                        </p:par>
                        <p:par>
                          <p:cTn id="88" fill="hold">
                            <p:stCondLst>
                              <p:cond delay="6000"/>
                            </p:stCondLst>
                            <p:childTnLst>
                              <p:par>
                                <p:cTn id="89" presetID="22" presetClass="entr" presetSubtype="1" fill="hold" grpId="0"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6500"/>
                            </p:stCondLst>
                            <p:childTnLst>
                              <p:par>
                                <p:cTn id="93" presetID="16" presetClass="entr" presetSubtype="37"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barn(outVertical)">
                                      <p:cBhvr>
                                        <p:cTn id="95" dur="500"/>
                                        <p:tgtEl>
                                          <p:spTgt spid="16"/>
                                        </p:tgtEl>
                                      </p:cBhvr>
                                    </p:animEffect>
                                  </p:childTnLst>
                                </p:cTn>
                              </p:par>
                            </p:childTnLst>
                          </p:cTn>
                        </p:par>
                        <p:par>
                          <p:cTn id="96" fill="hold">
                            <p:stCondLst>
                              <p:cond delay="7000"/>
                            </p:stCondLst>
                            <p:childTnLst>
                              <p:par>
                                <p:cTn id="97" presetID="22" presetClass="entr" presetSubtype="4"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down)">
                                      <p:cBhvr>
                                        <p:cTn id="99" dur="500"/>
                                        <p:tgtEl>
                                          <p:spTgt spid="14"/>
                                        </p:tgtEl>
                                      </p:cBhvr>
                                    </p:animEffect>
                                  </p:childTnLst>
                                </p:cTn>
                              </p:par>
                            </p:childTnLst>
                          </p:cTn>
                        </p:par>
                        <p:par>
                          <p:cTn id="100" fill="hold">
                            <p:stCondLst>
                              <p:cond delay="7500"/>
                            </p:stCondLst>
                            <p:childTnLst>
                              <p:par>
                                <p:cTn id="101" presetID="16" presetClass="entr" presetSubtype="37" fill="hold" grpId="0" nodeType="afterEffect">
                                  <p:stCondLst>
                                    <p:cond delay="0"/>
                                  </p:stCondLst>
                                  <p:childTnLst>
                                    <p:set>
                                      <p:cBhvr>
                                        <p:cTn id="102" dur="1" fill="hold">
                                          <p:stCondLst>
                                            <p:cond delay="0"/>
                                          </p:stCondLst>
                                        </p:cTn>
                                        <p:tgtEl>
                                          <p:spTgt spid="15"/>
                                        </p:tgtEl>
                                        <p:attrNameLst>
                                          <p:attrName>style.visibility</p:attrName>
                                        </p:attrNameLst>
                                      </p:cBhvr>
                                      <p:to>
                                        <p:strVal val="visible"/>
                                      </p:to>
                                    </p:set>
                                    <p:animEffect transition="in" filter="barn(outVertical)">
                                      <p:cBhvr>
                                        <p:cTn id="10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P spid="6" grpId="0" animBg="1"/>
      <p:bldP spid="7" grpId="0"/>
      <p:bldP spid="8" grpId="0" animBg="1"/>
      <p:bldP spid="9" grpId="0" animBg="1"/>
      <p:bldP spid="11" grpId="0" animBg="1"/>
      <p:bldP spid="12" grpId="0" animBg="1"/>
      <p:bldP spid="13" grpId="0" animBg="1"/>
      <p:bldP spid="14" grpId="0" animBg="1"/>
      <p:bldP spid="15" grpId="0"/>
      <p:bldP spid="16" grpId="0"/>
      <p:bldP spid="17" grpId="0"/>
      <p:bldP spid="18" grpId="0" animBg="1"/>
      <p:bldP spid="19" grpId="0" animBg="1"/>
      <p:bldP spid="20" grpId="0" animBg="1"/>
      <p:bldP spid="21" grpId="0"/>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6"/>
          <p:cNvSpPr txBox="1"/>
          <p:nvPr/>
        </p:nvSpPr>
        <p:spPr>
          <a:xfrm>
            <a:off x="768358" y="1323173"/>
            <a:ext cx="10749575" cy="857689"/>
          </a:xfrm>
          <a:prstGeom prst="rect">
            <a:avLst/>
          </a:prstGeom>
        </p:spPr>
        <p:txBody>
          <a:bodyPr lIns="45708" tIns="22853" rIns="45708" bIns="22853"/>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just">
              <a:lnSpc>
                <a:spcPct val="120000"/>
              </a:lnSpc>
              <a:buNone/>
            </a:pPr>
            <a:r>
              <a:rPr lang="zh-CN" altLang="en-US" sz="1335" dirty="0">
                <a:solidFill>
                  <a:schemeClr val="tx1">
                    <a:lumMod val="75000"/>
                    <a:lumOff val="25000"/>
                  </a:schemeClr>
                </a:solidFill>
                <a:latin typeface="微软雅黑" panose="020B0503020204020204" charset="-122"/>
                <a:ea typeface="微软雅黑" panose="020B0503020204020204" charset="-122"/>
              </a:rPr>
              <a:t>详写内容</a:t>
            </a:r>
            <a:r>
              <a:rPr lang="en-US" altLang="zh-CN" sz="1335" dirty="0">
                <a:solidFill>
                  <a:schemeClr val="tx1">
                    <a:lumMod val="75000"/>
                    <a:lumOff val="25000"/>
                  </a:schemeClr>
                </a:solidFill>
                <a:latin typeface="微软雅黑" panose="020B0503020204020204" charset="-122"/>
                <a:ea typeface="微软雅黑" panose="020B0503020204020204" charset="-122"/>
              </a:rPr>
              <a:t>……</a:t>
            </a:r>
            <a:r>
              <a:rPr lang="zh-CN" altLang="en-US" sz="1335" dirty="0">
                <a:solidFill>
                  <a:schemeClr val="tx1">
                    <a:lumMod val="75000"/>
                    <a:lumOff val="25000"/>
                  </a:schemeClr>
                </a:solidFill>
                <a:latin typeface="微软雅黑" panose="020B0503020204020204" charset="-122"/>
                <a:ea typeface="微软雅黑" panose="020B0503020204020204" charset="-122"/>
              </a:rPr>
              <a:t>点击输入本栏的具体文字，简明扼要的说明分项内容，此为概念图解，请根据您的具体内容酌情修改。详写内容</a:t>
            </a:r>
            <a:r>
              <a:rPr lang="en-US" altLang="zh-CN" sz="1335" dirty="0">
                <a:solidFill>
                  <a:schemeClr val="tx1">
                    <a:lumMod val="75000"/>
                    <a:lumOff val="25000"/>
                  </a:schemeClr>
                </a:solidFill>
                <a:latin typeface="微软雅黑" panose="020B0503020204020204" charset="-122"/>
                <a:ea typeface="微软雅黑" panose="020B0503020204020204" charset="-122"/>
              </a:rPr>
              <a:t>……</a:t>
            </a:r>
            <a:r>
              <a:rPr lang="zh-CN" altLang="en-US" sz="1335" dirty="0">
                <a:solidFill>
                  <a:schemeClr val="tx1">
                    <a:lumMod val="75000"/>
                    <a:lumOff val="25000"/>
                  </a:schemeClr>
                </a:solidFill>
                <a:latin typeface="微软雅黑" panose="020B0503020204020204" charset="-122"/>
                <a:ea typeface="微软雅黑" panose="020B0503020204020204" charset="-122"/>
              </a:rPr>
              <a:t>点击输入本栏的具体文字，简明扼要的说明分项内容，此为概念图解，请根据您的具体内容酌情修改。详写内容</a:t>
            </a:r>
            <a:r>
              <a:rPr lang="en-US" altLang="zh-CN" sz="1335" dirty="0">
                <a:solidFill>
                  <a:schemeClr val="tx1">
                    <a:lumMod val="75000"/>
                    <a:lumOff val="25000"/>
                  </a:schemeClr>
                </a:solidFill>
                <a:latin typeface="微软雅黑" panose="020B0503020204020204" charset="-122"/>
                <a:ea typeface="微软雅黑" panose="020B0503020204020204" charset="-122"/>
              </a:rPr>
              <a:t>……</a:t>
            </a:r>
            <a:r>
              <a:rPr lang="zh-CN" altLang="en-US" sz="1335" dirty="0">
                <a:solidFill>
                  <a:schemeClr val="tx1">
                    <a:lumMod val="75000"/>
                    <a:lumOff val="25000"/>
                  </a:schemeClr>
                </a:solidFill>
                <a:latin typeface="微软雅黑" panose="020B0503020204020204" charset="-122"/>
                <a:ea typeface="微软雅黑" panose="020B0503020204020204" charset="-122"/>
              </a:rPr>
              <a:t>点击输入本栏的具体文字，简明扼要的说明分项内容，此为概念图解，请根据您的具体内容酌情修改。</a:t>
            </a:r>
            <a:endParaRPr lang="en-US" altLang="zh-CN" sz="1335" dirty="0">
              <a:solidFill>
                <a:schemeClr val="tx1">
                  <a:lumMod val="75000"/>
                  <a:lumOff val="25000"/>
                </a:schemeClr>
              </a:solidFill>
              <a:latin typeface="微软雅黑" panose="020B0503020204020204" charset="-122"/>
              <a:ea typeface="微软雅黑" panose="020B0503020204020204" charset="-122"/>
            </a:endParaRPr>
          </a:p>
        </p:txBody>
      </p:sp>
      <p:sp>
        <p:nvSpPr>
          <p:cNvPr id="3" name="Down Arrow 15"/>
          <p:cNvSpPr/>
          <p:nvPr/>
        </p:nvSpPr>
        <p:spPr>
          <a:xfrm>
            <a:off x="836109" y="2358265"/>
            <a:ext cx="1668241" cy="3638075"/>
          </a:xfrm>
          <a:prstGeom prst="downArrow">
            <a:avLst>
              <a:gd name="adj1" fmla="val 100000"/>
              <a:gd name="adj2" fmla="val 52223"/>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45708" tIns="22853" rIns="45708" bIns="22853" rtlCol="0" anchor="ctr"/>
          <a:lstStyle/>
          <a:p>
            <a:pPr algn="ctr"/>
            <a:endParaRPr lang="en-US" sz="3200"/>
          </a:p>
        </p:txBody>
      </p:sp>
      <p:sp>
        <p:nvSpPr>
          <p:cNvPr id="4" name="Rectangle 87"/>
          <p:cNvSpPr/>
          <p:nvPr/>
        </p:nvSpPr>
        <p:spPr>
          <a:xfrm>
            <a:off x="836109" y="2357246"/>
            <a:ext cx="1668241" cy="1048295"/>
          </a:xfrm>
          <a:prstGeom prst="rect">
            <a:avLst/>
          </a:prstGeom>
          <a:solidFill>
            <a:schemeClr val="tx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lIns="45708" tIns="22853" rIns="45708" bIns="22853" rtlCol="0" anchor="ctr"/>
          <a:lstStyle/>
          <a:p>
            <a:pPr algn="ctr"/>
            <a:endParaRPr lang="en-US" sz="3200" dirty="0"/>
          </a:p>
        </p:txBody>
      </p:sp>
      <p:sp>
        <p:nvSpPr>
          <p:cNvPr id="5" name="Text Placeholder 4"/>
          <p:cNvSpPr txBox="1"/>
          <p:nvPr/>
        </p:nvSpPr>
        <p:spPr>
          <a:xfrm>
            <a:off x="1018567" y="2633889"/>
            <a:ext cx="1323604" cy="556943"/>
          </a:xfrm>
          <a:prstGeom prst="rect">
            <a:avLst/>
          </a:prstGeom>
        </p:spPr>
        <p:txBody>
          <a:bodyPr lIns="45708" tIns="22853" rIns="45708" bIns="22853"/>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en-US" sz="3200" b="1" dirty="0">
                <a:solidFill>
                  <a:schemeClr val="bg1"/>
                </a:solidFill>
                <a:latin typeface="微软雅黑" panose="020B0503020204020204" charset="-122"/>
                <a:ea typeface="微软雅黑" panose="020B0503020204020204" charset="-122"/>
                <a:cs typeface="Lato Light"/>
              </a:rPr>
              <a:t>35%</a:t>
            </a:r>
          </a:p>
        </p:txBody>
      </p:sp>
      <p:sp>
        <p:nvSpPr>
          <p:cNvPr id="6" name="Text Placeholder 4"/>
          <p:cNvSpPr txBox="1"/>
          <p:nvPr/>
        </p:nvSpPr>
        <p:spPr>
          <a:xfrm>
            <a:off x="1053281" y="3543624"/>
            <a:ext cx="1262584" cy="322128"/>
          </a:xfrm>
          <a:prstGeom prst="rect">
            <a:avLst/>
          </a:prstGeom>
        </p:spPr>
        <p:txBody>
          <a:bodyPr lIns="45708" tIns="22853" rIns="45708" bIns="22853"/>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zh-CN" altLang="en-US" sz="1465" b="1" dirty="0">
                <a:solidFill>
                  <a:schemeClr val="bg1"/>
                </a:solidFill>
                <a:latin typeface="微软雅黑" panose="020B0503020204020204" charset="-122"/>
                <a:ea typeface="微软雅黑" panose="020B0503020204020204" charset="-122"/>
                <a:cs typeface="Lato Regular"/>
              </a:rPr>
              <a:t>点击输入文本</a:t>
            </a:r>
            <a:endParaRPr lang="id-ID" altLang="zh-CN" sz="1465" b="1" dirty="0">
              <a:solidFill>
                <a:schemeClr val="bg1"/>
              </a:solidFill>
              <a:latin typeface="微软雅黑" panose="020B0503020204020204" charset="-122"/>
              <a:ea typeface="微软雅黑" panose="020B0503020204020204" charset="-122"/>
              <a:cs typeface="Lato Regular"/>
            </a:endParaRPr>
          </a:p>
        </p:txBody>
      </p:sp>
      <p:sp>
        <p:nvSpPr>
          <p:cNvPr id="7" name="Text Placeholder 6"/>
          <p:cNvSpPr txBox="1"/>
          <p:nvPr/>
        </p:nvSpPr>
        <p:spPr>
          <a:xfrm>
            <a:off x="921507" y="3873713"/>
            <a:ext cx="1510109" cy="831255"/>
          </a:xfrm>
          <a:prstGeom prst="rect">
            <a:avLst/>
          </a:prstGeom>
        </p:spPr>
        <p:txBody>
          <a:bodyPr lIns="45708" tIns="22853" rIns="45708" bIns="22853"/>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just">
              <a:buNone/>
            </a:pPr>
            <a:r>
              <a:rPr lang="zh-CN" altLang="en-US" sz="1335" dirty="0">
                <a:solidFill>
                  <a:schemeClr val="bg1"/>
                </a:solidFill>
                <a:latin typeface="微软雅黑" panose="020B0503020204020204" charset="-122"/>
                <a:ea typeface="微软雅黑" panose="020B0503020204020204" charset="-122"/>
              </a:rPr>
              <a:t>点击输入本栏的具体文字，简明扼要的说明分项内容，请根据您的具体内容酌情修改。</a:t>
            </a:r>
            <a:endParaRPr lang="en-US" altLang="zh-CN" sz="1335" dirty="0">
              <a:solidFill>
                <a:schemeClr val="bg1"/>
              </a:solidFill>
              <a:latin typeface="微软雅黑" panose="020B0503020204020204" charset="-122"/>
              <a:ea typeface="微软雅黑" panose="020B0503020204020204" charset="-122"/>
            </a:endParaRPr>
          </a:p>
        </p:txBody>
      </p:sp>
      <p:sp>
        <p:nvSpPr>
          <p:cNvPr id="8" name="Down Arrow 91"/>
          <p:cNvSpPr/>
          <p:nvPr/>
        </p:nvSpPr>
        <p:spPr>
          <a:xfrm>
            <a:off x="2626684" y="2358265"/>
            <a:ext cx="1668241" cy="3638075"/>
          </a:xfrm>
          <a:prstGeom prst="downArrow">
            <a:avLst>
              <a:gd name="adj1" fmla="val 100000"/>
              <a:gd name="adj2" fmla="val 52223"/>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45708" tIns="22853" rIns="45708" bIns="22853" rtlCol="0" anchor="ctr"/>
          <a:lstStyle/>
          <a:p>
            <a:pPr algn="ctr"/>
            <a:endParaRPr lang="en-US" sz="3200"/>
          </a:p>
        </p:txBody>
      </p:sp>
      <p:sp>
        <p:nvSpPr>
          <p:cNvPr id="9" name="Rectangle 92"/>
          <p:cNvSpPr/>
          <p:nvPr/>
        </p:nvSpPr>
        <p:spPr>
          <a:xfrm>
            <a:off x="2626684" y="2357246"/>
            <a:ext cx="1668241" cy="1048295"/>
          </a:xfrm>
          <a:prstGeom prst="rect">
            <a:avLst/>
          </a:prstGeom>
          <a:solidFill>
            <a:schemeClr val="tx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lIns="45708" tIns="22853" rIns="45708" bIns="22853" rtlCol="0" anchor="ctr"/>
          <a:lstStyle/>
          <a:p>
            <a:pPr algn="ctr"/>
            <a:endParaRPr lang="en-US" sz="3200" dirty="0"/>
          </a:p>
        </p:txBody>
      </p:sp>
      <p:sp>
        <p:nvSpPr>
          <p:cNvPr id="10" name="Text Placeholder 4"/>
          <p:cNvSpPr txBox="1"/>
          <p:nvPr/>
        </p:nvSpPr>
        <p:spPr>
          <a:xfrm>
            <a:off x="2809143" y="2633889"/>
            <a:ext cx="1323604" cy="556943"/>
          </a:xfrm>
          <a:prstGeom prst="rect">
            <a:avLst/>
          </a:prstGeom>
        </p:spPr>
        <p:txBody>
          <a:bodyPr lIns="45708" tIns="22853" rIns="45708" bIns="22853"/>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en-US" sz="3200" b="1" dirty="0">
                <a:solidFill>
                  <a:schemeClr val="bg1"/>
                </a:solidFill>
                <a:latin typeface="微软雅黑" panose="020B0503020204020204" charset="-122"/>
                <a:ea typeface="微软雅黑" panose="020B0503020204020204" charset="-122"/>
                <a:cs typeface="Lato Light"/>
              </a:rPr>
              <a:t>80%</a:t>
            </a:r>
          </a:p>
        </p:txBody>
      </p:sp>
      <p:sp>
        <p:nvSpPr>
          <p:cNvPr id="11" name="Text Placeholder 4"/>
          <p:cNvSpPr txBox="1"/>
          <p:nvPr/>
        </p:nvSpPr>
        <p:spPr>
          <a:xfrm>
            <a:off x="2843856" y="3543624"/>
            <a:ext cx="1262584" cy="322128"/>
          </a:xfrm>
          <a:prstGeom prst="rect">
            <a:avLst/>
          </a:prstGeom>
        </p:spPr>
        <p:txBody>
          <a:bodyPr lIns="45708" tIns="22853" rIns="45708" bIns="22853"/>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zh-CN" altLang="en-US" sz="1465" b="1" dirty="0">
                <a:solidFill>
                  <a:schemeClr val="tx1">
                    <a:lumMod val="75000"/>
                    <a:lumOff val="25000"/>
                  </a:schemeClr>
                </a:solidFill>
                <a:latin typeface="微软雅黑" panose="020B0503020204020204" charset="-122"/>
                <a:ea typeface="微软雅黑" panose="020B0503020204020204" charset="-122"/>
                <a:cs typeface="Lato Regular"/>
              </a:rPr>
              <a:t>点击输入文本</a:t>
            </a:r>
            <a:endParaRPr lang="id-ID" altLang="zh-CN" sz="1465" b="1" dirty="0">
              <a:solidFill>
                <a:schemeClr val="tx1">
                  <a:lumMod val="75000"/>
                  <a:lumOff val="25000"/>
                </a:schemeClr>
              </a:solidFill>
              <a:latin typeface="微软雅黑" panose="020B0503020204020204" charset="-122"/>
              <a:ea typeface="微软雅黑" panose="020B0503020204020204" charset="-122"/>
              <a:cs typeface="Lato Regular"/>
            </a:endParaRPr>
          </a:p>
        </p:txBody>
      </p:sp>
      <p:sp>
        <p:nvSpPr>
          <p:cNvPr id="12" name="Text Placeholder 6"/>
          <p:cNvSpPr txBox="1"/>
          <p:nvPr/>
        </p:nvSpPr>
        <p:spPr>
          <a:xfrm>
            <a:off x="2712082" y="3873713"/>
            <a:ext cx="1510109" cy="831255"/>
          </a:xfrm>
          <a:prstGeom prst="rect">
            <a:avLst/>
          </a:prstGeom>
        </p:spPr>
        <p:txBody>
          <a:bodyPr lIns="45708" tIns="22853" rIns="45708" bIns="22853"/>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just">
              <a:buNone/>
            </a:pPr>
            <a:r>
              <a:rPr lang="zh-CN" altLang="en-US" sz="1335" dirty="0">
                <a:solidFill>
                  <a:schemeClr val="tx1">
                    <a:lumMod val="75000"/>
                    <a:lumOff val="25000"/>
                  </a:schemeClr>
                </a:solidFill>
                <a:latin typeface="微软雅黑" panose="020B0503020204020204" charset="-122"/>
                <a:ea typeface="微软雅黑" panose="020B0503020204020204" charset="-122"/>
              </a:rPr>
              <a:t>点击输入本栏的具体文字，简明扼要的说明分项内容，请根据您的具体内容酌情修改。</a:t>
            </a:r>
            <a:endParaRPr lang="en-US" altLang="zh-CN" sz="1335" dirty="0">
              <a:solidFill>
                <a:schemeClr val="tx1">
                  <a:lumMod val="75000"/>
                  <a:lumOff val="25000"/>
                </a:schemeClr>
              </a:solidFill>
              <a:latin typeface="微软雅黑" panose="020B0503020204020204" charset="-122"/>
              <a:ea typeface="微软雅黑" panose="020B0503020204020204" charset="-122"/>
            </a:endParaRPr>
          </a:p>
        </p:txBody>
      </p:sp>
      <p:sp>
        <p:nvSpPr>
          <p:cNvPr id="13" name="Down Arrow 96"/>
          <p:cNvSpPr/>
          <p:nvPr/>
        </p:nvSpPr>
        <p:spPr>
          <a:xfrm>
            <a:off x="4408692" y="2358265"/>
            <a:ext cx="1668241" cy="3638075"/>
          </a:xfrm>
          <a:prstGeom prst="downArrow">
            <a:avLst>
              <a:gd name="adj1" fmla="val 100000"/>
              <a:gd name="adj2" fmla="val 52223"/>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45708" tIns="22853" rIns="45708" bIns="22853" rtlCol="0" anchor="ctr"/>
          <a:lstStyle/>
          <a:p>
            <a:pPr algn="ctr"/>
            <a:endParaRPr lang="en-US" sz="3200"/>
          </a:p>
        </p:txBody>
      </p:sp>
      <p:sp>
        <p:nvSpPr>
          <p:cNvPr id="14" name="Rectangle 97"/>
          <p:cNvSpPr/>
          <p:nvPr/>
        </p:nvSpPr>
        <p:spPr>
          <a:xfrm>
            <a:off x="4408692" y="2357246"/>
            <a:ext cx="1668241" cy="1048295"/>
          </a:xfrm>
          <a:prstGeom prst="rect">
            <a:avLst/>
          </a:prstGeom>
          <a:solidFill>
            <a:schemeClr val="tx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lIns="45708" tIns="22853" rIns="45708" bIns="22853" rtlCol="0" anchor="ctr"/>
          <a:lstStyle/>
          <a:p>
            <a:pPr algn="ctr"/>
            <a:endParaRPr lang="en-US" sz="3200" dirty="0"/>
          </a:p>
        </p:txBody>
      </p:sp>
      <p:sp>
        <p:nvSpPr>
          <p:cNvPr id="15" name="Text Placeholder 4"/>
          <p:cNvSpPr txBox="1"/>
          <p:nvPr/>
        </p:nvSpPr>
        <p:spPr>
          <a:xfrm>
            <a:off x="4591150" y="2633889"/>
            <a:ext cx="1323604" cy="556943"/>
          </a:xfrm>
          <a:prstGeom prst="rect">
            <a:avLst/>
          </a:prstGeom>
        </p:spPr>
        <p:txBody>
          <a:bodyPr lIns="45708" tIns="22853" rIns="45708" bIns="22853"/>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en-US" sz="3200" b="1" dirty="0">
                <a:solidFill>
                  <a:schemeClr val="bg1"/>
                </a:solidFill>
                <a:latin typeface="微软雅黑" panose="020B0503020204020204" charset="-122"/>
                <a:ea typeface="微软雅黑" panose="020B0503020204020204" charset="-122"/>
                <a:cs typeface="Lato Light"/>
              </a:rPr>
              <a:t>95%</a:t>
            </a:r>
          </a:p>
        </p:txBody>
      </p:sp>
      <p:sp>
        <p:nvSpPr>
          <p:cNvPr id="16" name="Text Placeholder 4"/>
          <p:cNvSpPr txBox="1"/>
          <p:nvPr/>
        </p:nvSpPr>
        <p:spPr>
          <a:xfrm>
            <a:off x="4625864" y="3543624"/>
            <a:ext cx="1262584" cy="322128"/>
          </a:xfrm>
          <a:prstGeom prst="rect">
            <a:avLst/>
          </a:prstGeom>
        </p:spPr>
        <p:txBody>
          <a:bodyPr lIns="45708" tIns="22853" rIns="45708" bIns="22853"/>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zh-CN" altLang="en-US" sz="1465" b="1" dirty="0">
                <a:solidFill>
                  <a:schemeClr val="bg1"/>
                </a:solidFill>
                <a:latin typeface="微软雅黑" panose="020B0503020204020204" charset="-122"/>
                <a:ea typeface="微软雅黑" panose="020B0503020204020204" charset="-122"/>
                <a:cs typeface="Lato Regular"/>
              </a:rPr>
              <a:t>点击输入文本</a:t>
            </a:r>
            <a:endParaRPr lang="id-ID" altLang="zh-CN" sz="1465" b="1" dirty="0">
              <a:solidFill>
                <a:schemeClr val="bg1"/>
              </a:solidFill>
              <a:latin typeface="微软雅黑" panose="020B0503020204020204" charset="-122"/>
              <a:ea typeface="微软雅黑" panose="020B0503020204020204" charset="-122"/>
              <a:cs typeface="Lato Regular"/>
            </a:endParaRPr>
          </a:p>
        </p:txBody>
      </p:sp>
      <p:sp>
        <p:nvSpPr>
          <p:cNvPr id="17" name="Text Placeholder 6"/>
          <p:cNvSpPr txBox="1"/>
          <p:nvPr/>
        </p:nvSpPr>
        <p:spPr>
          <a:xfrm>
            <a:off x="4494088" y="3873713"/>
            <a:ext cx="1510109" cy="831255"/>
          </a:xfrm>
          <a:prstGeom prst="rect">
            <a:avLst/>
          </a:prstGeom>
        </p:spPr>
        <p:txBody>
          <a:bodyPr lIns="45708" tIns="22853" rIns="45708" bIns="22853"/>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just">
              <a:buNone/>
            </a:pPr>
            <a:r>
              <a:rPr lang="zh-CN" altLang="en-US" sz="1335" dirty="0">
                <a:solidFill>
                  <a:schemeClr val="bg1"/>
                </a:solidFill>
                <a:latin typeface="微软雅黑" panose="020B0503020204020204" charset="-122"/>
                <a:ea typeface="微软雅黑" panose="020B0503020204020204" charset="-122"/>
              </a:rPr>
              <a:t>点击输入本栏的具体文字，简明扼要的说明分项内容，请根据您的具体内容酌情修改。</a:t>
            </a:r>
            <a:endParaRPr lang="en-US" altLang="zh-CN" sz="1335" dirty="0">
              <a:solidFill>
                <a:schemeClr val="bg1"/>
              </a:solidFill>
              <a:latin typeface="微软雅黑" panose="020B0503020204020204" charset="-122"/>
              <a:ea typeface="微软雅黑" panose="020B0503020204020204" charset="-122"/>
            </a:endParaRPr>
          </a:p>
        </p:txBody>
      </p:sp>
      <p:sp>
        <p:nvSpPr>
          <p:cNvPr id="18" name="Down Arrow 101"/>
          <p:cNvSpPr/>
          <p:nvPr/>
        </p:nvSpPr>
        <p:spPr>
          <a:xfrm>
            <a:off x="6207833" y="2358265"/>
            <a:ext cx="1668241" cy="3638075"/>
          </a:xfrm>
          <a:prstGeom prst="downArrow">
            <a:avLst>
              <a:gd name="adj1" fmla="val 100000"/>
              <a:gd name="adj2" fmla="val 52223"/>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45708" tIns="22853" rIns="45708" bIns="22853" rtlCol="0" anchor="ctr"/>
          <a:lstStyle/>
          <a:p>
            <a:pPr algn="ctr"/>
            <a:endParaRPr lang="en-US" sz="3200"/>
          </a:p>
        </p:txBody>
      </p:sp>
      <p:sp>
        <p:nvSpPr>
          <p:cNvPr id="19" name="Rectangle 102"/>
          <p:cNvSpPr/>
          <p:nvPr/>
        </p:nvSpPr>
        <p:spPr>
          <a:xfrm>
            <a:off x="6207833" y="2357246"/>
            <a:ext cx="1668241" cy="1048295"/>
          </a:xfrm>
          <a:prstGeom prst="rect">
            <a:avLst/>
          </a:prstGeom>
          <a:solidFill>
            <a:schemeClr val="tx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lIns="45708" tIns="22853" rIns="45708" bIns="22853" rtlCol="0" anchor="ctr"/>
          <a:lstStyle/>
          <a:p>
            <a:pPr algn="ctr"/>
            <a:endParaRPr lang="en-US" sz="3200" dirty="0"/>
          </a:p>
        </p:txBody>
      </p:sp>
      <p:sp>
        <p:nvSpPr>
          <p:cNvPr id="20" name="Text Placeholder 4"/>
          <p:cNvSpPr txBox="1"/>
          <p:nvPr/>
        </p:nvSpPr>
        <p:spPr>
          <a:xfrm>
            <a:off x="6390293" y="2633889"/>
            <a:ext cx="1323604" cy="556943"/>
          </a:xfrm>
          <a:prstGeom prst="rect">
            <a:avLst/>
          </a:prstGeom>
        </p:spPr>
        <p:txBody>
          <a:bodyPr lIns="45708" tIns="22853" rIns="45708" bIns="22853"/>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en-US" sz="3200" b="1" dirty="0">
                <a:solidFill>
                  <a:schemeClr val="bg1"/>
                </a:solidFill>
                <a:latin typeface="微软雅黑" panose="020B0503020204020204" charset="-122"/>
                <a:ea typeface="微软雅黑" panose="020B0503020204020204" charset="-122"/>
                <a:cs typeface="Lato Light"/>
              </a:rPr>
              <a:t>25%</a:t>
            </a:r>
          </a:p>
        </p:txBody>
      </p:sp>
      <p:sp>
        <p:nvSpPr>
          <p:cNvPr id="21" name="Text Placeholder 4"/>
          <p:cNvSpPr txBox="1"/>
          <p:nvPr/>
        </p:nvSpPr>
        <p:spPr>
          <a:xfrm>
            <a:off x="6425005" y="3543624"/>
            <a:ext cx="1262584" cy="322128"/>
          </a:xfrm>
          <a:prstGeom prst="rect">
            <a:avLst/>
          </a:prstGeom>
        </p:spPr>
        <p:txBody>
          <a:bodyPr lIns="45708" tIns="22853" rIns="45708" bIns="22853"/>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zh-CN" altLang="en-US" sz="1465" b="1" dirty="0">
                <a:solidFill>
                  <a:schemeClr val="tx1">
                    <a:lumMod val="75000"/>
                    <a:lumOff val="25000"/>
                  </a:schemeClr>
                </a:solidFill>
                <a:latin typeface="微软雅黑" panose="020B0503020204020204" charset="-122"/>
                <a:ea typeface="微软雅黑" panose="020B0503020204020204" charset="-122"/>
                <a:cs typeface="Lato Regular"/>
              </a:rPr>
              <a:t>点击输入文本</a:t>
            </a:r>
            <a:endParaRPr lang="id-ID" altLang="zh-CN" sz="1465" b="1" dirty="0">
              <a:solidFill>
                <a:schemeClr val="tx1">
                  <a:lumMod val="75000"/>
                  <a:lumOff val="25000"/>
                </a:schemeClr>
              </a:solidFill>
              <a:latin typeface="微软雅黑" panose="020B0503020204020204" charset="-122"/>
              <a:ea typeface="微软雅黑" panose="020B0503020204020204" charset="-122"/>
              <a:cs typeface="Lato Regular"/>
            </a:endParaRPr>
          </a:p>
        </p:txBody>
      </p:sp>
      <p:sp>
        <p:nvSpPr>
          <p:cNvPr id="22" name="Text Placeholder 6"/>
          <p:cNvSpPr txBox="1"/>
          <p:nvPr/>
        </p:nvSpPr>
        <p:spPr>
          <a:xfrm>
            <a:off x="6293231" y="3873713"/>
            <a:ext cx="1510109" cy="831255"/>
          </a:xfrm>
          <a:prstGeom prst="rect">
            <a:avLst/>
          </a:prstGeom>
        </p:spPr>
        <p:txBody>
          <a:bodyPr lIns="45708" tIns="22853" rIns="45708" bIns="22853"/>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just">
              <a:buNone/>
            </a:pPr>
            <a:r>
              <a:rPr lang="zh-CN" altLang="en-US" sz="1335" dirty="0">
                <a:solidFill>
                  <a:schemeClr val="tx1">
                    <a:lumMod val="75000"/>
                    <a:lumOff val="25000"/>
                  </a:schemeClr>
                </a:solidFill>
                <a:latin typeface="微软雅黑" panose="020B0503020204020204" charset="-122"/>
                <a:ea typeface="微软雅黑" panose="020B0503020204020204" charset="-122"/>
              </a:rPr>
              <a:t>点击输入本栏的具体文字，简明扼要的说明分项内容，请根据您的具体内容酌情修改。</a:t>
            </a:r>
            <a:endParaRPr lang="en-US" altLang="zh-CN" sz="1335" dirty="0">
              <a:solidFill>
                <a:schemeClr val="tx1">
                  <a:lumMod val="75000"/>
                  <a:lumOff val="25000"/>
                </a:schemeClr>
              </a:solidFill>
              <a:latin typeface="微软雅黑" panose="020B0503020204020204" charset="-122"/>
              <a:ea typeface="微软雅黑" panose="020B0503020204020204" charset="-122"/>
            </a:endParaRPr>
          </a:p>
        </p:txBody>
      </p:sp>
      <p:sp>
        <p:nvSpPr>
          <p:cNvPr id="23" name="Down Arrow 106"/>
          <p:cNvSpPr/>
          <p:nvPr/>
        </p:nvSpPr>
        <p:spPr>
          <a:xfrm>
            <a:off x="8006976" y="2358265"/>
            <a:ext cx="1668241" cy="3638075"/>
          </a:xfrm>
          <a:prstGeom prst="downArrow">
            <a:avLst>
              <a:gd name="adj1" fmla="val 100000"/>
              <a:gd name="adj2" fmla="val 52223"/>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45708" tIns="22853" rIns="45708" bIns="22853" rtlCol="0" anchor="ctr"/>
          <a:lstStyle/>
          <a:p>
            <a:pPr algn="ctr"/>
            <a:endParaRPr lang="en-US" sz="3200"/>
          </a:p>
        </p:txBody>
      </p:sp>
      <p:sp>
        <p:nvSpPr>
          <p:cNvPr id="24" name="Rectangle 107"/>
          <p:cNvSpPr/>
          <p:nvPr/>
        </p:nvSpPr>
        <p:spPr>
          <a:xfrm>
            <a:off x="8006976" y="2357246"/>
            <a:ext cx="1668241" cy="1048295"/>
          </a:xfrm>
          <a:prstGeom prst="rect">
            <a:avLst/>
          </a:prstGeom>
          <a:solidFill>
            <a:schemeClr val="tx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lIns="45708" tIns="22853" rIns="45708" bIns="22853" rtlCol="0" anchor="ctr"/>
          <a:lstStyle/>
          <a:p>
            <a:pPr algn="ctr"/>
            <a:endParaRPr lang="en-US" sz="3200" dirty="0"/>
          </a:p>
        </p:txBody>
      </p:sp>
      <p:sp>
        <p:nvSpPr>
          <p:cNvPr id="25" name="Text Placeholder 4"/>
          <p:cNvSpPr txBox="1"/>
          <p:nvPr/>
        </p:nvSpPr>
        <p:spPr>
          <a:xfrm>
            <a:off x="8189435" y="2633889"/>
            <a:ext cx="1323604" cy="556943"/>
          </a:xfrm>
          <a:prstGeom prst="rect">
            <a:avLst/>
          </a:prstGeom>
        </p:spPr>
        <p:txBody>
          <a:bodyPr lIns="45708" tIns="22853" rIns="45708" bIns="22853"/>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en-US" sz="3200" b="1" dirty="0">
                <a:solidFill>
                  <a:schemeClr val="bg1"/>
                </a:solidFill>
                <a:latin typeface="微软雅黑" panose="020B0503020204020204" charset="-122"/>
                <a:ea typeface="微软雅黑" panose="020B0503020204020204" charset="-122"/>
                <a:cs typeface="Lato Light"/>
              </a:rPr>
              <a:t>14%</a:t>
            </a:r>
          </a:p>
        </p:txBody>
      </p:sp>
      <p:sp>
        <p:nvSpPr>
          <p:cNvPr id="26" name="Text Placeholder 4"/>
          <p:cNvSpPr txBox="1"/>
          <p:nvPr/>
        </p:nvSpPr>
        <p:spPr>
          <a:xfrm>
            <a:off x="8224147" y="3543624"/>
            <a:ext cx="1262584" cy="322128"/>
          </a:xfrm>
          <a:prstGeom prst="rect">
            <a:avLst/>
          </a:prstGeom>
        </p:spPr>
        <p:txBody>
          <a:bodyPr lIns="45708" tIns="22853" rIns="45708" bIns="22853"/>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zh-CN" altLang="en-US" sz="1465" b="1" dirty="0">
                <a:solidFill>
                  <a:schemeClr val="bg1"/>
                </a:solidFill>
                <a:latin typeface="微软雅黑" panose="020B0503020204020204" charset="-122"/>
                <a:ea typeface="微软雅黑" panose="020B0503020204020204" charset="-122"/>
                <a:cs typeface="Lato Regular"/>
              </a:rPr>
              <a:t>点击输入文本</a:t>
            </a:r>
            <a:endParaRPr lang="id-ID" altLang="zh-CN" sz="1465" b="1" dirty="0">
              <a:solidFill>
                <a:schemeClr val="bg1"/>
              </a:solidFill>
              <a:latin typeface="微软雅黑" panose="020B0503020204020204" charset="-122"/>
              <a:ea typeface="微软雅黑" panose="020B0503020204020204" charset="-122"/>
              <a:cs typeface="Lato Regular"/>
            </a:endParaRPr>
          </a:p>
        </p:txBody>
      </p:sp>
      <p:sp>
        <p:nvSpPr>
          <p:cNvPr id="27" name="Text Placeholder 6"/>
          <p:cNvSpPr txBox="1"/>
          <p:nvPr/>
        </p:nvSpPr>
        <p:spPr>
          <a:xfrm>
            <a:off x="8092372" y="3873713"/>
            <a:ext cx="1510109" cy="831255"/>
          </a:xfrm>
          <a:prstGeom prst="rect">
            <a:avLst/>
          </a:prstGeom>
        </p:spPr>
        <p:txBody>
          <a:bodyPr lIns="45708" tIns="22853" rIns="45708" bIns="22853"/>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just">
              <a:buNone/>
            </a:pPr>
            <a:r>
              <a:rPr lang="zh-CN" altLang="en-US" sz="1335" dirty="0">
                <a:solidFill>
                  <a:schemeClr val="bg1"/>
                </a:solidFill>
                <a:latin typeface="微软雅黑" panose="020B0503020204020204" charset="-122"/>
                <a:ea typeface="微软雅黑" panose="020B0503020204020204" charset="-122"/>
              </a:rPr>
              <a:t>点击输入本栏的具体文字，简明扼要的说明分项内容，请根据您的具体内容酌情修改。</a:t>
            </a:r>
            <a:endParaRPr lang="en-US" altLang="zh-CN" sz="1335" dirty="0">
              <a:solidFill>
                <a:schemeClr val="bg1"/>
              </a:solidFill>
              <a:latin typeface="微软雅黑" panose="020B0503020204020204" charset="-122"/>
              <a:ea typeface="微软雅黑" panose="020B0503020204020204" charset="-122"/>
            </a:endParaRPr>
          </a:p>
        </p:txBody>
      </p:sp>
      <p:sp>
        <p:nvSpPr>
          <p:cNvPr id="28" name="Down Arrow 111"/>
          <p:cNvSpPr/>
          <p:nvPr/>
        </p:nvSpPr>
        <p:spPr>
          <a:xfrm>
            <a:off x="9814685" y="2358265"/>
            <a:ext cx="1668241" cy="3638075"/>
          </a:xfrm>
          <a:prstGeom prst="downArrow">
            <a:avLst>
              <a:gd name="adj1" fmla="val 100000"/>
              <a:gd name="adj2" fmla="val 52223"/>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45708" tIns="22853" rIns="45708" bIns="22853" rtlCol="0" anchor="ctr"/>
          <a:lstStyle/>
          <a:p>
            <a:pPr algn="ctr"/>
            <a:endParaRPr lang="en-US" sz="3200"/>
          </a:p>
        </p:txBody>
      </p:sp>
      <p:sp>
        <p:nvSpPr>
          <p:cNvPr id="29" name="Rectangle 112"/>
          <p:cNvSpPr/>
          <p:nvPr/>
        </p:nvSpPr>
        <p:spPr>
          <a:xfrm>
            <a:off x="9814685" y="2357246"/>
            <a:ext cx="1668241" cy="1048295"/>
          </a:xfrm>
          <a:prstGeom prst="rect">
            <a:avLst/>
          </a:prstGeom>
          <a:solidFill>
            <a:schemeClr val="tx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lIns="45708" tIns="22853" rIns="45708" bIns="22853" rtlCol="0" anchor="ctr"/>
          <a:lstStyle/>
          <a:p>
            <a:pPr algn="ctr"/>
            <a:endParaRPr lang="en-US" sz="3200" dirty="0"/>
          </a:p>
        </p:txBody>
      </p:sp>
      <p:sp>
        <p:nvSpPr>
          <p:cNvPr id="30" name="Text Placeholder 4"/>
          <p:cNvSpPr txBox="1"/>
          <p:nvPr/>
        </p:nvSpPr>
        <p:spPr>
          <a:xfrm>
            <a:off x="9997143" y="2633889"/>
            <a:ext cx="1323604" cy="556943"/>
          </a:xfrm>
          <a:prstGeom prst="rect">
            <a:avLst/>
          </a:prstGeom>
        </p:spPr>
        <p:txBody>
          <a:bodyPr lIns="45708" tIns="22853" rIns="45708" bIns="22853"/>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en-US" sz="3200" b="1" dirty="0">
                <a:solidFill>
                  <a:schemeClr val="bg1"/>
                </a:solidFill>
                <a:latin typeface="微软雅黑" panose="020B0503020204020204" charset="-122"/>
                <a:ea typeface="微软雅黑" panose="020B0503020204020204" charset="-122"/>
                <a:cs typeface="Lato Light"/>
              </a:rPr>
              <a:t>23%</a:t>
            </a:r>
          </a:p>
        </p:txBody>
      </p:sp>
      <p:sp>
        <p:nvSpPr>
          <p:cNvPr id="31" name="Text Placeholder 4"/>
          <p:cNvSpPr txBox="1"/>
          <p:nvPr/>
        </p:nvSpPr>
        <p:spPr>
          <a:xfrm>
            <a:off x="10031857" y="3543624"/>
            <a:ext cx="1262584" cy="322128"/>
          </a:xfrm>
          <a:prstGeom prst="rect">
            <a:avLst/>
          </a:prstGeom>
        </p:spPr>
        <p:txBody>
          <a:bodyPr lIns="45708" tIns="22853" rIns="45708" bIns="22853"/>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zh-CN" altLang="en-US" sz="1465" b="1" dirty="0">
                <a:solidFill>
                  <a:schemeClr val="tx1">
                    <a:lumMod val="75000"/>
                    <a:lumOff val="25000"/>
                  </a:schemeClr>
                </a:solidFill>
                <a:latin typeface="微软雅黑" panose="020B0503020204020204" charset="-122"/>
                <a:ea typeface="微软雅黑" panose="020B0503020204020204" charset="-122"/>
                <a:cs typeface="Lato Regular"/>
              </a:rPr>
              <a:t>点击输入文本</a:t>
            </a:r>
            <a:endParaRPr lang="id-ID" altLang="zh-CN" sz="1465" b="1" dirty="0">
              <a:solidFill>
                <a:schemeClr val="tx1">
                  <a:lumMod val="75000"/>
                  <a:lumOff val="25000"/>
                </a:schemeClr>
              </a:solidFill>
              <a:latin typeface="微软雅黑" panose="020B0503020204020204" charset="-122"/>
              <a:ea typeface="微软雅黑" panose="020B0503020204020204" charset="-122"/>
              <a:cs typeface="Lato Regular"/>
            </a:endParaRPr>
          </a:p>
        </p:txBody>
      </p:sp>
      <p:sp>
        <p:nvSpPr>
          <p:cNvPr id="32" name="Text Placeholder 6"/>
          <p:cNvSpPr txBox="1"/>
          <p:nvPr/>
        </p:nvSpPr>
        <p:spPr>
          <a:xfrm>
            <a:off x="9900082" y="3873713"/>
            <a:ext cx="1510109" cy="831255"/>
          </a:xfrm>
          <a:prstGeom prst="rect">
            <a:avLst/>
          </a:prstGeom>
        </p:spPr>
        <p:txBody>
          <a:bodyPr lIns="45708" tIns="22853" rIns="45708" bIns="22853"/>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just">
              <a:buNone/>
            </a:pPr>
            <a:r>
              <a:rPr lang="zh-CN" altLang="en-US" sz="1335" dirty="0">
                <a:solidFill>
                  <a:schemeClr val="tx1">
                    <a:lumMod val="75000"/>
                    <a:lumOff val="25000"/>
                  </a:schemeClr>
                </a:solidFill>
                <a:latin typeface="微软雅黑" panose="020B0503020204020204" charset="-122"/>
                <a:ea typeface="微软雅黑" panose="020B0503020204020204" charset="-122"/>
              </a:rPr>
              <a:t>点击输入本栏的具体文字，简明扼要的说明分项内容，请根据您的具体内容酌情修改。</a:t>
            </a:r>
            <a:endParaRPr lang="en-US" altLang="zh-CN" sz="1335" dirty="0">
              <a:solidFill>
                <a:schemeClr val="tx1">
                  <a:lumMod val="75000"/>
                  <a:lumOff val="2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500" fill="hold"/>
                                        <p:tgtEl>
                                          <p:spTgt spid="10"/>
                                        </p:tgtEl>
                                        <p:attrNameLst>
                                          <p:attrName>ppt_w</p:attrName>
                                        </p:attrNameLst>
                                      </p:cBhvr>
                                      <p:tavLst>
                                        <p:tav tm="0">
                                          <p:val>
                                            <p:fltVal val="0"/>
                                          </p:val>
                                        </p:tav>
                                        <p:tav tm="100000">
                                          <p:val>
                                            <p:strVal val="#ppt_w"/>
                                          </p:val>
                                        </p:tav>
                                      </p:tavLst>
                                    </p:anim>
                                    <p:anim calcmode="lin" valueType="num">
                                      <p:cBhvr>
                                        <p:cTn id="48" dur="500" fill="hold"/>
                                        <p:tgtEl>
                                          <p:spTgt spid="10"/>
                                        </p:tgtEl>
                                        <p:attrNameLst>
                                          <p:attrName>ppt_h</p:attrName>
                                        </p:attrNameLst>
                                      </p:cBhvr>
                                      <p:tavLst>
                                        <p:tav tm="0">
                                          <p:val>
                                            <p:fltVal val="0"/>
                                          </p:val>
                                        </p:tav>
                                        <p:tav tm="100000">
                                          <p:val>
                                            <p:strVal val="#ppt_h"/>
                                          </p:val>
                                        </p:tav>
                                      </p:tavLst>
                                    </p:anim>
                                    <p:animEffect transition="in" filter="fade">
                                      <p:cBhvr>
                                        <p:cTn id="49" dur="500"/>
                                        <p:tgtEl>
                                          <p:spTgt spid="10"/>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p:cTn id="52" dur="500" fill="hold"/>
                                        <p:tgtEl>
                                          <p:spTgt spid="11"/>
                                        </p:tgtEl>
                                        <p:attrNameLst>
                                          <p:attrName>ppt_w</p:attrName>
                                        </p:attrNameLst>
                                      </p:cBhvr>
                                      <p:tavLst>
                                        <p:tav tm="0">
                                          <p:val>
                                            <p:fltVal val="0"/>
                                          </p:val>
                                        </p:tav>
                                        <p:tav tm="100000">
                                          <p:val>
                                            <p:strVal val="#ppt_w"/>
                                          </p:val>
                                        </p:tav>
                                      </p:tavLst>
                                    </p:anim>
                                    <p:anim calcmode="lin" valueType="num">
                                      <p:cBhvr>
                                        <p:cTn id="53" dur="500" fill="hold"/>
                                        <p:tgtEl>
                                          <p:spTgt spid="11"/>
                                        </p:tgtEl>
                                        <p:attrNameLst>
                                          <p:attrName>ppt_h</p:attrName>
                                        </p:attrNameLst>
                                      </p:cBhvr>
                                      <p:tavLst>
                                        <p:tav tm="0">
                                          <p:val>
                                            <p:fltVal val="0"/>
                                          </p:val>
                                        </p:tav>
                                        <p:tav tm="100000">
                                          <p:val>
                                            <p:strVal val="#ppt_h"/>
                                          </p:val>
                                        </p:tav>
                                      </p:tavLst>
                                    </p:anim>
                                    <p:animEffect transition="in" filter="fade">
                                      <p:cBhvr>
                                        <p:cTn id="54" dur="500"/>
                                        <p:tgtEl>
                                          <p:spTgt spid="1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500" fill="hold"/>
                                        <p:tgtEl>
                                          <p:spTgt spid="12"/>
                                        </p:tgtEl>
                                        <p:attrNameLst>
                                          <p:attrName>ppt_w</p:attrName>
                                        </p:attrNameLst>
                                      </p:cBhvr>
                                      <p:tavLst>
                                        <p:tav tm="0">
                                          <p:val>
                                            <p:fltVal val="0"/>
                                          </p:val>
                                        </p:tav>
                                        <p:tav tm="100000">
                                          <p:val>
                                            <p:strVal val="#ppt_w"/>
                                          </p:val>
                                        </p:tav>
                                      </p:tavLst>
                                    </p:anim>
                                    <p:anim calcmode="lin" valueType="num">
                                      <p:cBhvr>
                                        <p:cTn id="58" dur="500" fill="hold"/>
                                        <p:tgtEl>
                                          <p:spTgt spid="12"/>
                                        </p:tgtEl>
                                        <p:attrNameLst>
                                          <p:attrName>ppt_h</p:attrName>
                                        </p:attrNameLst>
                                      </p:cBhvr>
                                      <p:tavLst>
                                        <p:tav tm="0">
                                          <p:val>
                                            <p:fltVal val="0"/>
                                          </p:val>
                                        </p:tav>
                                        <p:tav tm="100000">
                                          <p:val>
                                            <p:strVal val="#ppt_h"/>
                                          </p:val>
                                        </p:tav>
                                      </p:tavLst>
                                    </p:anim>
                                    <p:animEffect transition="in" filter="fade">
                                      <p:cBhvr>
                                        <p:cTn id="59" dur="500"/>
                                        <p:tgtEl>
                                          <p:spTgt spid="12"/>
                                        </p:tgtEl>
                                      </p:cBhvr>
                                    </p:animEffect>
                                  </p:childTnLst>
                                </p:cTn>
                              </p:par>
                            </p:childTnLst>
                          </p:cTn>
                        </p:par>
                        <p:par>
                          <p:cTn id="60" fill="hold">
                            <p:stCondLst>
                              <p:cond delay="1500"/>
                            </p:stCondLst>
                            <p:childTnLst>
                              <p:par>
                                <p:cTn id="61" presetID="53" presetClass="entr" presetSubtype="16"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500" fill="hold"/>
                                        <p:tgtEl>
                                          <p:spTgt spid="13"/>
                                        </p:tgtEl>
                                        <p:attrNameLst>
                                          <p:attrName>ppt_w</p:attrName>
                                        </p:attrNameLst>
                                      </p:cBhvr>
                                      <p:tavLst>
                                        <p:tav tm="0">
                                          <p:val>
                                            <p:fltVal val="0"/>
                                          </p:val>
                                        </p:tav>
                                        <p:tav tm="100000">
                                          <p:val>
                                            <p:strVal val="#ppt_w"/>
                                          </p:val>
                                        </p:tav>
                                      </p:tavLst>
                                    </p:anim>
                                    <p:anim calcmode="lin" valueType="num">
                                      <p:cBhvr>
                                        <p:cTn id="64" dur="500" fill="hold"/>
                                        <p:tgtEl>
                                          <p:spTgt spid="13"/>
                                        </p:tgtEl>
                                        <p:attrNameLst>
                                          <p:attrName>ppt_h</p:attrName>
                                        </p:attrNameLst>
                                      </p:cBhvr>
                                      <p:tavLst>
                                        <p:tav tm="0">
                                          <p:val>
                                            <p:fltVal val="0"/>
                                          </p:val>
                                        </p:tav>
                                        <p:tav tm="100000">
                                          <p:val>
                                            <p:strVal val="#ppt_h"/>
                                          </p:val>
                                        </p:tav>
                                      </p:tavLst>
                                    </p:anim>
                                    <p:animEffect transition="in" filter="fade">
                                      <p:cBhvr>
                                        <p:cTn id="65" dur="500"/>
                                        <p:tgtEl>
                                          <p:spTgt spid="13"/>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p:cTn id="68" dur="500" fill="hold"/>
                                        <p:tgtEl>
                                          <p:spTgt spid="14"/>
                                        </p:tgtEl>
                                        <p:attrNameLst>
                                          <p:attrName>ppt_w</p:attrName>
                                        </p:attrNameLst>
                                      </p:cBhvr>
                                      <p:tavLst>
                                        <p:tav tm="0">
                                          <p:val>
                                            <p:fltVal val="0"/>
                                          </p:val>
                                        </p:tav>
                                        <p:tav tm="100000">
                                          <p:val>
                                            <p:strVal val="#ppt_w"/>
                                          </p:val>
                                        </p:tav>
                                      </p:tavLst>
                                    </p:anim>
                                    <p:anim calcmode="lin" valueType="num">
                                      <p:cBhvr>
                                        <p:cTn id="69" dur="500" fill="hold"/>
                                        <p:tgtEl>
                                          <p:spTgt spid="14"/>
                                        </p:tgtEl>
                                        <p:attrNameLst>
                                          <p:attrName>ppt_h</p:attrName>
                                        </p:attrNameLst>
                                      </p:cBhvr>
                                      <p:tavLst>
                                        <p:tav tm="0">
                                          <p:val>
                                            <p:fltVal val="0"/>
                                          </p:val>
                                        </p:tav>
                                        <p:tav tm="100000">
                                          <p:val>
                                            <p:strVal val="#ppt_h"/>
                                          </p:val>
                                        </p:tav>
                                      </p:tavLst>
                                    </p:anim>
                                    <p:animEffect transition="in" filter="fade">
                                      <p:cBhvr>
                                        <p:cTn id="70" dur="500"/>
                                        <p:tgtEl>
                                          <p:spTgt spid="14"/>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p:cTn id="73" dur="500" fill="hold"/>
                                        <p:tgtEl>
                                          <p:spTgt spid="15"/>
                                        </p:tgtEl>
                                        <p:attrNameLst>
                                          <p:attrName>ppt_w</p:attrName>
                                        </p:attrNameLst>
                                      </p:cBhvr>
                                      <p:tavLst>
                                        <p:tav tm="0">
                                          <p:val>
                                            <p:fltVal val="0"/>
                                          </p:val>
                                        </p:tav>
                                        <p:tav tm="100000">
                                          <p:val>
                                            <p:strVal val="#ppt_w"/>
                                          </p:val>
                                        </p:tav>
                                      </p:tavLst>
                                    </p:anim>
                                    <p:anim calcmode="lin" valueType="num">
                                      <p:cBhvr>
                                        <p:cTn id="74" dur="500" fill="hold"/>
                                        <p:tgtEl>
                                          <p:spTgt spid="15"/>
                                        </p:tgtEl>
                                        <p:attrNameLst>
                                          <p:attrName>ppt_h</p:attrName>
                                        </p:attrNameLst>
                                      </p:cBhvr>
                                      <p:tavLst>
                                        <p:tav tm="0">
                                          <p:val>
                                            <p:fltVal val="0"/>
                                          </p:val>
                                        </p:tav>
                                        <p:tav tm="100000">
                                          <p:val>
                                            <p:strVal val="#ppt_h"/>
                                          </p:val>
                                        </p:tav>
                                      </p:tavLst>
                                    </p:anim>
                                    <p:animEffect transition="in" filter="fade">
                                      <p:cBhvr>
                                        <p:cTn id="75" dur="500"/>
                                        <p:tgtEl>
                                          <p:spTgt spid="1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16"/>
                                        </p:tgtEl>
                                        <p:attrNameLst>
                                          <p:attrName>style.visibility</p:attrName>
                                        </p:attrNameLst>
                                      </p:cBhvr>
                                      <p:to>
                                        <p:strVal val="visible"/>
                                      </p:to>
                                    </p:set>
                                    <p:anim calcmode="lin" valueType="num">
                                      <p:cBhvr>
                                        <p:cTn id="78" dur="500" fill="hold"/>
                                        <p:tgtEl>
                                          <p:spTgt spid="16"/>
                                        </p:tgtEl>
                                        <p:attrNameLst>
                                          <p:attrName>ppt_w</p:attrName>
                                        </p:attrNameLst>
                                      </p:cBhvr>
                                      <p:tavLst>
                                        <p:tav tm="0">
                                          <p:val>
                                            <p:fltVal val="0"/>
                                          </p:val>
                                        </p:tav>
                                        <p:tav tm="100000">
                                          <p:val>
                                            <p:strVal val="#ppt_w"/>
                                          </p:val>
                                        </p:tav>
                                      </p:tavLst>
                                    </p:anim>
                                    <p:anim calcmode="lin" valueType="num">
                                      <p:cBhvr>
                                        <p:cTn id="79" dur="500" fill="hold"/>
                                        <p:tgtEl>
                                          <p:spTgt spid="16"/>
                                        </p:tgtEl>
                                        <p:attrNameLst>
                                          <p:attrName>ppt_h</p:attrName>
                                        </p:attrNameLst>
                                      </p:cBhvr>
                                      <p:tavLst>
                                        <p:tav tm="0">
                                          <p:val>
                                            <p:fltVal val="0"/>
                                          </p:val>
                                        </p:tav>
                                        <p:tav tm="100000">
                                          <p:val>
                                            <p:strVal val="#ppt_h"/>
                                          </p:val>
                                        </p:tav>
                                      </p:tavLst>
                                    </p:anim>
                                    <p:animEffect transition="in" filter="fade">
                                      <p:cBhvr>
                                        <p:cTn id="80" dur="500"/>
                                        <p:tgtEl>
                                          <p:spTgt spid="16"/>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2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9"/>
                                        </p:tgtEl>
                                        <p:attrNameLst>
                                          <p:attrName>style.visibility</p:attrName>
                                        </p:attrNameLst>
                                      </p:cBhvr>
                                      <p:to>
                                        <p:strVal val="visible"/>
                                      </p:to>
                                    </p:set>
                                    <p:anim calcmode="lin" valueType="num">
                                      <p:cBhvr>
                                        <p:cTn id="94" dur="500" fill="hold"/>
                                        <p:tgtEl>
                                          <p:spTgt spid="19"/>
                                        </p:tgtEl>
                                        <p:attrNameLst>
                                          <p:attrName>ppt_w</p:attrName>
                                        </p:attrNameLst>
                                      </p:cBhvr>
                                      <p:tavLst>
                                        <p:tav tm="0">
                                          <p:val>
                                            <p:fltVal val="0"/>
                                          </p:val>
                                        </p:tav>
                                        <p:tav tm="100000">
                                          <p:val>
                                            <p:strVal val="#ppt_w"/>
                                          </p:val>
                                        </p:tav>
                                      </p:tavLst>
                                    </p:anim>
                                    <p:anim calcmode="lin" valueType="num">
                                      <p:cBhvr>
                                        <p:cTn id="95" dur="500" fill="hold"/>
                                        <p:tgtEl>
                                          <p:spTgt spid="19"/>
                                        </p:tgtEl>
                                        <p:attrNameLst>
                                          <p:attrName>ppt_h</p:attrName>
                                        </p:attrNameLst>
                                      </p:cBhvr>
                                      <p:tavLst>
                                        <p:tav tm="0">
                                          <p:val>
                                            <p:fltVal val="0"/>
                                          </p:val>
                                        </p:tav>
                                        <p:tav tm="100000">
                                          <p:val>
                                            <p:strVal val="#ppt_h"/>
                                          </p:val>
                                        </p:tav>
                                      </p:tavLst>
                                    </p:anim>
                                    <p:animEffect transition="in" filter="fade">
                                      <p:cBhvr>
                                        <p:cTn id="96" dur="500"/>
                                        <p:tgtEl>
                                          <p:spTgt spid="1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20"/>
                                        </p:tgtEl>
                                        <p:attrNameLst>
                                          <p:attrName>style.visibility</p:attrName>
                                        </p:attrNameLst>
                                      </p:cBhvr>
                                      <p:to>
                                        <p:strVal val="visible"/>
                                      </p:to>
                                    </p:set>
                                    <p:anim calcmode="lin" valueType="num">
                                      <p:cBhvr>
                                        <p:cTn id="99" dur="500" fill="hold"/>
                                        <p:tgtEl>
                                          <p:spTgt spid="20"/>
                                        </p:tgtEl>
                                        <p:attrNameLst>
                                          <p:attrName>ppt_w</p:attrName>
                                        </p:attrNameLst>
                                      </p:cBhvr>
                                      <p:tavLst>
                                        <p:tav tm="0">
                                          <p:val>
                                            <p:fltVal val="0"/>
                                          </p:val>
                                        </p:tav>
                                        <p:tav tm="100000">
                                          <p:val>
                                            <p:strVal val="#ppt_w"/>
                                          </p:val>
                                        </p:tav>
                                      </p:tavLst>
                                    </p:anim>
                                    <p:anim calcmode="lin" valueType="num">
                                      <p:cBhvr>
                                        <p:cTn id="100" dur="500" fill="hold"/>
                                        <p:tgtEl>
                                          <p:spTgt spid="20"/>
                                        </p:tgtEl>
                                        <p:attrNameLst>
                                          <p:attrName>ppt_h</p:attrName>
                                        </p:attrNameLst>
                                      </p:cBhvr>
                                      <p:tavLst>
                                        <p:tav tm="0">
                                          <p:val>
                                            <p:fltVal val="0"/>
                                          </p:val>
                                        </p:tav>
                                        <p:tav tm="100000">
                                          <p:val>
                                            <p:strVal val="#ppt_h"/>
                                          </p:val>
                                        </p:tav>
                                      </p:tavLst>
                                    </p:anim>
                                    <p:animEffect transition="in" filter="fade">
                                      <p:cBhvr>
                                        <p:cTn id="101" dur="500"/>
                                        <p:tgtEl>
                                          <p:spTgt spid="2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21"/>
                                        </p:tgtEl>
                                        <p:attrNameLst>
                                          <p:attrName>style.visibility</p:attrName>
                                        </p:attrNameLst>
                                      </p:cBhvr>
                                      <p:to>
                                        <p:strVal val="visible"/>
                                      </p:to>
                                    </p:set>
                                    <p:anim calcmode="lin" valueType="num">
                                      <p:cBhvr>
                                        <p:cTn id="104" dur="500" fill="hold"/>
                                        <p:tgtEl>
                                          <p:spTgt spid="21"/>
                                        </p:tgtEl>
                                        <p:attrNameLst>
                                          <p:attrName>ppt_w</p:attrName>
                                        </p:attrNameLst>
                                      </p:cBhvr>
                                      <p:tavLst>
                                        <p:tav tm="0">
                                          <p:val>
                                            <p:fltVal val="0"/>
                                          </p:val>
                                        </p:tav>
                                        <p:tav tm="100000">
                                          <p:val>
                                            <p:strVal val="#ppt_w"/>
                                          </p:val>
                                        </p:tav>
                                      </p:tavLst>
                                    </p:anim>
                                    <p:anim calcmode="lin" valueType="num">
                                      <p:cBhvr>
                                        <p:cTn id="105" dur="500" fill="hold"/>
                                        <p:tgtEl>
                                          <p:spTgt spid="21"/>
                                        </p:tgtEl>
                                        <p:attrNameLst>
                                          <p:attrName>ppt_h</p:attrName>
                                        </p:attrNameLst>
                                      </p:cBhvr>
                                      <p:tavLst>
                                        <p:tav tm="0">
                                          <p:val>
                                            <p:fltVal val="0"/>
                                          </p:val>
                                        </p:tav>
                                        <p:tav tm="100000">
                                          <p:val>
                                            <p:strVal val="#ppt_h"/>
                                          </p:val>
                                        </p:tav>
                                      </p:tavLst>
                                    </p:anim>
                                    <p:animEffect transition="in" filter="fade">
                                      <p:cBhvr>
                                        <p:cTn id="106" dur="500"/>
                                        <p:tgtEl>
                                          <p:spTgt spid="21"/>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2"/>
                                        </p:tgtEl>
                                        <p:attrNameLst>
                                          <p:attrName>style.visibility</p:attrName>
                                        </p:attrNameLst>
                                      </p:cBhvr>
                                      <p:to>
                                        <p:strVal val="visible"/>
                                      </p:to>
                                    </p:set>
                                    <p:anim calcmode="lin" valueType="num">
                                      <p:cBhvr>
                                        <p:cTn id="109" dur="500" fill="hold"/>
                                        <p:tgtEl>
                                          <p:spTgt spid="22"/>
                                        </p:tgtEl>
                                        <p:attrNameLst>
                                          <p:attrName>ppt_w</p:attrName>
                                        </p:attrNameLst>
                                      </p:cBhvr>
                                      <p:tavLst>
                                        <p:tav tm="0">
                                          <p:val>
                                            <p:fltVal val="0"/>
                                          </p:val>
                                        </p:tav>
                                        <p:tav tm="100000">
                                          <p:val>
                                            <p:strVal val="#ppt_w"/>
                                          </p:val>
                                        </p:tav>
                                      </p:tavLst>
                                    </p:anim>
                                    <p:anim calcmode="lin" valueType="num">
                                      <p:cBhvr>
                                        <p:cTn id="110" dur="500" fill="hold"/>
                                        <p:tgtEl>
                                          <p:spTgt spid="22"/>
                                        </p:tgtEl>
                                        <p:attrNameLst>
                                          <p:attrName>ppt_h</p:attrName>
                                        </p:attrNameLst>
                                      </p:cBhvr>
                                      <p:tavLst>
                                        <p:tav tm="0">
                                          <p:val>
                                            <p:fltVal val="0"/>
                                          </p:val>
                                        </p:tav>
                                        <p:tav tm="100000">
                                          <p:val>
                                            <p:strVal val="#ppt_h"/>
                                          </p:val>
                                        </p:tav>
                                      </p:tavLst>
                                    </p:anim>
                                    <p:animEffect transition="in" filter="fade">
                                      <p:cBhvr>
                                        <p:cTn id="111" dur="500"/>
                                        <p:tgtEl>
                                          <p:spTgt spid="22"/>
                                        </p:tgtEl>
                                      </p:cBhvr>
                                    </p:animEffect>
                                  </p:childTnLst>
                                </p:cTn>
                              </p:par>
                            </p:childTnLst>
                          </p:cTn>
                        </p:par>
                        <p:par>
                          <p:cTn id="112" fill="hold">
                            <p:stCondLst>
                              <p:cond delay="2500"/>
                            </p:stCondLst>
                            <p:childTnLst>
                              <p:par>
                                <p:cTn id="113" presetID="53" presetClass="entr" presetSubtype="16" fill="hold" grpId="0" nodeType="afterEffect">
                                  <p:stCondLst>
                                    <p:cond delay="0"/>
                                  </p:stCondLst>
                                  <p:childTnLst>
                                    <p:set>
                                      <p:cBhvr>
                                        <p:cTn id="114" dur="1" fill="hold">
                                          <p:stCondLst>
                                            <p:cond delay="0"/>
                                          </p:stCondLst>
                                        </p:cTn>
                                        <p:tgtEl>
                                          <p:spTgt spid="23"/>
                                        </p:tgtEl>
                                        <p:attrNameLst>
                                          <p:attrName>style.visibility</p:attrName>
                                        </p:attrNameLst>
                                      </p:cBhvr>
                                      <p:to>
                                        <p:strVal val="visible"/>
                                      </p:to>
                                    </p:set>
                                    <p:anim calcmode="lin" valueType="num">
                                      <p:cBhvr>
                                        <p:cTn id="115" dur="500" fill="hold"/>
                                        <p:tgtEl>
                                          <p:spTgt spid="23"/>
                                        </p:tgtEl>
                                        <p:attrNameLst>
                                          <p:attrName>ppt_w</p:attrName>
                                        </p:attrNameLst>
                                      </p:cBhvr>
                                      <p:tavLst>
                                        <p:tav tm="0">
                                          <p:val>
                                            <p:fltVal val="0"/>
                                          </p:val>
                                        </p:tav>
                                        <p:tav tm="100000">
                                          <p:val>
                                            <p:strVal val="#ppt_w"/>
                                          </p:val>
                                        </p:tav>
                                      </p:tavLst>
                                    </p:anim>
                                    <p:anim calcmode="lin" valueType="num">
                                      <p:cBhvr>
                                        <p:cTn id="116" dur="500" fill="hold"/>
                                        <p:tgtEl>
                                          <p:spTgt spid="23"/>
                                        </p:tgtEl>
                                        <p:attrNameLst>
                                          <p:attrName>ppt_h</p:attrName>
                                        </p:attrNameLst>
                                      </p:cBhvr>
                                      <p:tavLst>
                                        <p:tav tm="0">
                                          <p:val>
                                            <p:fltVal val="0"/>
                                          </p:val>
                                        </p:tav>
                                        <p:tav tm="100000">
                                          <p:val>
                                            <p:strVal val="#ppt_h"/>
                                          </p:val>
                                        </p:tav>
                                      </p:tavLst>
                                    </p:anim>
                                    <p:animEffect transition="in" filter="fade">
                                      <p:cBhvr>
                                        <p:cTn id="117" dur="500"/>
                                        <p:tgtEl>
                                          <p:spTgt spid="2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24"/>
                                        </p:tgtEl>
                                        <p:attrNameLst>
                                          <p:attrName>style.visibility</p:attrName>
                                        </p:attrNameLst>
                                      </p:cBhvr>
                                      <p:to>
                                        <p:strVal val="visible"/>
                                      </p:to>
                                    </p:set>
                                    <p:anim calcmode="lin" valueType="num">
                                      <p:cBhvr>
                                        <p:cTn id="120" dur="500" fill="hold"/>
                                        <p:tgtEl>
                                          <p:spTgt spid="24"/>
                                        </p:tgtEl>
                                        <p:attrNameLst>
                                          <p:attrName>ppt_w</p:attrName>
                                        </p:attrNameLst>
                                      </p:cBhvr>
                                      <p:tavLst>
                                        <p:tav tm="0">
                                          <p:val>
                                            <p:fltVal val="0"/>
                                          </p:val>
                                        </p:tav>
                                        <p:tav tm="100000">
                                          <p:val>
                                            <p:strVal val="#ppt_w"/>
                                          </p:val>
                                        </p:tav>
                                      </p:tavLst>
                                    </p:anim>
                                    <p:anim calcmode="lin" valueType="num">
                                      <p:cBhvr>
                                        <p:cTn id="121" dur="500" fill="hold"/>
                                        <p:tgtEl>
                                          <p:spTgt spid="24"/>
                                        </p:tgtEl>
                                        <p:attrNameLst>
                                          <p:attrName>ppt_h</p:attrName>
                                        </p:attrNameLst>
                                      </p:cBhvr>
                                      <p:tavLst>
                                        <p:tav tm="0">
                                          <p:val>
                                            <p:fltVal val="0"/>
                                          </p:val>
                                        </p:tav>
                                        <p:tav tm="100000">
                                          <p:val>
                                            <p:strVal val="#ppt_h"/>
                                          </p:val>
                                        </p:tav>
                                      </p:tavLst>
                                    </p:anim>
                                    <p:animEffect transition="in" filter="fade">
                                      <p:cBhvr>
                                        <p:cTn id="122" dur="500"/>
                                        <p:tgtEl>
                                          <p:spTgt spid="24"/>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25"/>
                                        </p:tgtEl>
                                        <p:attrNameLst>
                                          <p:attrName>style.visibility</p:attrName>
                                        </p:attrNameLst>
                                      </p:cBhvr>
                                      <p:to>
                                        <p:strVal val="visible"/>
                                      </p:to>
                                    </p:set>
                                    <p:anim calcmode="lin" valueType="num">
                                      <p:cBhvr>
                                        <p:cTn id="125" dur="500" fill="hold"/>
                                        <p:tgtEl>
                                          <p:spTgt spid="25"/>
                                        </p:tgtEl>
                                        <p:attrNameLst>
                                          <p:attrName>ppt_w</p:attrName>
                                        </p:attrNameLst>
                                      </p:cBhvr>
                                      <p:tavLst>
                                        <p:tav tm="0">
                                          <p:val>
                                            <p:fltVal val="0"/>
                                          </p:val>
                                        </p:tav>
                                        <p:tav tm="100000">
                                          <p:val>
                                            <p:strVal val="#ppt_w"/>
                                          </p:val>
                                        </p:tav>
                                      </p:tavLst>
                                    </p:anim>
                                    <p:anim calcmode="lin" valueType="num">
                                      <p:cBhvr>
                                        <p:cTn id="126" dur="500" fill="hold"/>
                                        <p:tgtEl>
                                          <p:spTgt spid="25"/>
                                        </p:tgtEl>
                                        <p:attrNameLst>
                                          <p:attrName>ppt_h</p:attrName>
                                        </p:attrNameLst>
                                      </p:cBhvr>
                                      <p:tavLst>
                                        <p:tav tm="0">
                                          <p:val>
                                            <p:fltVal val="0"/>
                                          </p:val>
                                        </p:tav>
                                        <p:tav tm="100000">
                                          <p:val>
                                            <p:strVal val="#ppt_h"/>
                                          </p:val>
                                        </p:tav>
                                      </p:tavLst>
                                    </p:anim>
                                    <p:animEffect transition="in" filter="fade">
                                      <p:cBhvr>
                                        <p:cTn id="127" dur="500"/>
                                        <p:tgtEl>
                                          <p:spTgt spid="25"/>
                                        </p:tgtEl>
                                      </p:cBhvr>
                                    </p:animEffect>
                                  </p:childTnLst>
                                </p:cTn>
                              </p:par>
                              <p:par>
                                <p:cTn id="128" presetID="53" presetClass="entr" presetSubtype="16" fill="hold" grpId="0" nodeType="withEffect">
                                  <p:stCondLst>
                                    <p:cond delay="0"/>
                                  </p:stCondLst>
                                  <p:childTnLst>
                                    <p:set>
                                      <p:cBhvr>
                                        <p:cTn id="129" dur="1" fill="hold">
                                          <p:stCondLst>
                                            <p:cond delay="0"/>
                                          </p:stCondLst>
                                        </p:cTn>
                                        <p:tgtEl>
                                          <p:spTgt spid="26"/>
                                        </p:tgtEl>
                                        <p:attrNameLst>
                                          <p:attrName>style.visibility</p:attrName>
                                        </p:attrNameLst>
                                      </p:cBhvr>
                                      <p:to>
                                        <p:strVal val="visible"/>
                                      </p:to>
                                    </p:set>
                                    <p:anim calcmode="lin" valueType="num">
                                      <p:cBhvr>
                                        <p:cTn id="130" dur="500" fill="hold"/>
                                        <p:tgtEl>
                                          <p:spTgt spid="26"/>
                                        </p:tgtEl>
                                        <p:attrNameLst>
                                          <p:attrName>ppt_w</p:attrName>
                                        </p:attrNameLst>
                                      </p:cBhvr>
                                      <p:tavLst>
                                        <p:tav tm="0">
                                          <p:val>
                                            <p:fltVal val="0"/>
                                          </p:val>
                                        </p:tav>
                                        <p:tav tm="100000">
                                          <p:val>
                                            <p:strVal val="#ppt_w"/>
                                          </p:val>
                                        </p:tav>
                                      </p:tavLst>
                                    </p:anim>
                                    <p:anim calcmode="lin" valueType="num">
                                      <p:cBhvr>
                                        <p:cTn id="131" dur="500" fill="hold"/>
                                        <p:tgtEl>
                                          <p:spTgt spid="26"/>
                                        </p:tgtEl>
                                        <p:attrNameLst>
                                          <p:attrName>ppt_h</p:attrName>
                                        </p:attrNameLst>
                                      </p:cBhvr>
                                      <p:tavLst>
                                        <p:tav tm="0">
                                          <p:val>
                                            <p:fltVal val="0"/>
                                          </p:val>
                                        </p:tav>
                                        <p:tav tm="100000">
                                          <p:val>
                                            <p:strVal val="#ppt_h"/>
                                          </p:val>
                                        </p:tav>
                                      </p:tavLst>
                                    </p:anim>
                                    <p:animEffect transition="in" filter="fade">
                                      <p:cBhvr>
                                        <p:cTn id="132" dur="500"/>
                                        <p:tgtEl>
                                          <p:spTgt spid="26"/>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27"/>
                                        </p:tgtEl>
                                        <p:attrNameLst>
                                          <p:attrName>style.visibility</p:attrName>
                                        </p:attrNameLst>
                                      </p:cBhvr>
                                      <p:to>
                                        <p:strVal val="visible"/>
                                      </p:to>
                                    </p:set>
                                    <p:anim calcmode="lin" valueType="num">
                                      <p:cBhvr>
                                        <p:cTn id="135" dur="500" fill="hold"/>
                                        <p:tgtEl>
                                          <p:spTgt spid="27"/>
                                        </p:tgtEl>
                                        <p:attrNameLst>
                                          <p:attrName>ppt_w</p:attrName>
                                        </p:attrNameLst>
                                      </p:cBhvr>
                                      <p:tavLst>
                                        <p:tav tm="0">
                                          <p:val>
                                            <p:fltVal val="0"/>
                                          </p:val>
                                        </p:tav>
                                        <p:tav tm="100000">
                                          <p:val>
                                            <p:strVal val="#ppt_w"/>
                                          </p:val>
                                        </p:tav>
                                      </p:tavLst>
                                    </p:anim>
                                    <p:anim calcmode="lin" valueType="num">
                                      <p:cBhvr>
                                        <p:cTn id="136" dur="500" fill="hold"/>
                                        <p:tgtEl>
                                          <p:spTgt spid="27"/>
                                        </p:tgtEl>
                                        <p:attrNameLst>
                                          <p:attrName>ppt_h</p:attrName>
                                        </p:attrNameLst>
                                      </p:cBhvr>
                                      <p:tavLst>
                                        <p:tav tm="0">
                                          <p:val>
                                            <p:fltVal val="0"/>
                                          </p:val>
                                        </p:tav>
                                        <p:tav tm="100000">
                                          <p:val>
                                            <p:strVal val="#ppt_h"/>
                                          </p:val>
                                        </p:tav>
                                      </p:tavLst>
                                    </p:anim>
                                    <p:animEffect transition="in" filter="fade">
                                      <p:cBhvr>
                                        <p:cTn id="137" dur="500"/>
                                        <p:tgtEl>
                                          <p:spTgt spid="27"/>
                                        </p:tgtEl>
                                      </p:cBhvr>
                                    </p:animEffect>
                                  </p:childTnLst>
                                </p:cTn>
                              </p:par>
                            </p:childTnLst>
                          </p:cTn>
                        </p:par>
                        <p:par>
                          <p:cTn id="138" fill="hold">
                            <p:stCondLst>
                              <p:cond delay="3000"/>
                            </p:stCondLst>
                            <p:childTnLst>
                              <p:par>
                                <p:cTn id="139" presetID="53" presetClass="entr" presetSubtype="16" fill="hold" grpId="0" nodeType="afterEffect">
                                  <p:stCondLst>
                                    <p:cond delay="0"/>
                                  </p:stCondLst>
                                  <p:childTnLst>
                                    <p:set>
                                      <p:cBhvr>
                                        <p:cTn id="140" dur="1" fill="hold">
                                          <p:stCondLst>
                                            <p:cond delay="0"/>
                                          </p:stCondLst>
                                        </p:cTn>
                                        <p:tgtEl>
                                          <p:spTgt spid="28"/>
                                        </p:tgtEl>
                                        <p:attrNameLst>
                                          <p:attrName>style.visibility</p:attrName>
                                        </p:attrNameLst>
                                      </p:cBhvr>
                                      <p:to>
                                        <p:strVal val="visible"/>
                                      </p:to>
                                    </p:set>
                                    <p:anim calcmode="lin" valueType="num">
                                      <p:cBhvr>
                                        <p:cTn id="141" dur="500" fill="hold"/>
                                        <p:tgtEl>
                                          <p:spTgt spid="28"/>
                                        </p:tgtEl>
                                        <p:attrNameLst>
                                          <p:attrName>ppt_w</p:attrName>
                                        </p:attrNameLst>
                                      </p:cBhvr>
                                      <p:tavLst>
                                        <p:tav tm="0">
                                          <p:val>
                                            <p:fltVal val="0"/>
                                          </p:val>
                                        </p:tav>
                                        <p:tav tm="100000">
                                          <p:val>
                                            <p:strVal val="#ppt_w"/>
                                          </p:val>
                                        </p:tav>
                                      </p:tavLst>
                                    </p:anim>
                                    <p:anim calcmode="lin" valueType="num">
                                      <p:cBhvr>
                                        <p:cTn id="142" dur="500" fill="hold"/>
                                        <p:tgtEl>
                                          <p:spTgt spid="28"/>
                                        </p:tgtEl>
                                        <p:attrNameLst>
                                          <p:attrName>ppt_h</p:attrName>
                                        </p:attrNameLst>
                                      </p:cBhvr>
                                      <p:tavLst>
                                        <p:tav tm="0">
                                          <p:val>
                                            <p:fltVal val="0"/>
                                          </p:val>
                                        </p:tav>
                                        <p:tav tm="100000">
                                          <p:val>
                                            <p:strVal val="#ppt_h"/>
                                          </p:val>
                                        </p:tav>
                                      </p:tavLst>
                                    </p:anim>
                                    <p:animEffect transition="in" filter="fade">
                                      <p:cBhvr>
                                        <p:cTn id="143" dur="500"/>
                                        <p:tgtEl>
                                          <p:spTgt spid="28"/>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29"/>
                                        </p:tgtEl>
                                        <p:attrNameLst>
                                          <p:attrName>style.visibility</p:attrName>
                                        </p:attrNameLst>
                                      </p:cBhvr>
                                      <p:to>
                                        <p:strVal val="visible"/>
                                      </p:to>
                                    </p:set>
                                    <p:anim calcmode="lin" valueType="num">
                                      <p:cBhvr>
                                        <p:cTn id="146" dur="500" fill="hold"/>
                                        <p:tgtEl>
                                          <p:spTgt spid="29"/>
                                        </p:tgtEl>
                                        <p:attrNameLst>
                                          <p:attrName>ppt_w</p:attrName>
                                        </p:attrNameLst>
                                      </p:cBhvr>
                                      <p:tavLst>
                                        <p:tav tm="0">
                                          <p:val>
                                            <p:fltVal val="0"/>
                                          </p:val>
                                        </p:tav>
                                        <p:tav tm="100000">
                                          <p:val>
                                            <p:strVal val="#ppt_w"/>
                                          </p:val>
                                        </p:tav>
                                      </p:tavLst>
                                    </p:anim>
                                    <p:anim calcmode="lin" valueType="num">
                                      <p:cBhvr>
                                        <p:cTn id="147" dur="500" fill="hold"/>
                                        <p:tgtEl>
                                          <p:spTgt spid="29"/>
                                        </p:tgtEl>
                                        <p:attrNameLst>
                                          <p:attrName>ppt_h</p:attrName>
                                        </p:attrNameLst>
                                      </p:cBhvr>
                                      <p:tavLst>
                                        <p:tav tm="0">
                                          <p:val>
                                            <p:fltVal val="0"/>
                                          </p:val>
                                        </p:tav>
                                        <p:tav tm="100000">
                                          <p:val>
                                            <p:strVal val="#ppt_h"/>
                                          </p:val>
                                        </p:tav>
                                      </p:tavLst>
                                    </p:anim>
                                    <p:animEffect transition="in" filter="fade">
                                      <p:cBhvr>
                                        <p:cTn id="148" dur="500"/>
                                        <p:tgtEl>
                                          <p:spTgt spid="29"/>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30"/>
                                        </p:tgtEl>
                                        <p:attrNameLst>
                                          <p:attrName>style.visibility</p:attrName>
                                        </p:attrNameLst>
                                      </p:cBhvr>
                                      <p:to>
                                        <p:strVal val="visible"/>
                                      </p:to>
                                    </p:set>
                                    <p:anim calcmode="lin" valueType="num">
                                      <p:cBhvr>
                                        <p:cTn id="151" dur="500" fill="hold"/>
                                        <p:tgtEl>
                                          <p:spTgt spid="30"/>
                                        </p:tgtEl>
                                        <p:attrNameLst>
                                          <p:attrName>ppt_w</p:attrName>
                                        </p:attrNameLst>
                                      </p:cBhvr>
                                      <p:tavLst>
                                        <p:tav tm="0">
                                          <p:val>
                                            <p:fltVal val="0"/>
                                          </p:val>
                                        </p:tav>
                                        <p:tav tm="100000">
                                          <p:val>
                                            <p:strVal val="#ppt_w"/>
                                          </p:val>
                                        </p:tav>
                                      </p:tavLst>
                                    </p:anim>
                                    <p:anim calcmode="lin" valueType="num">
                                      <p:cBhvr>
                                        <p:cTn id="152" dur="500" fill="hold"/>
                                        <p:tgtEl>
                                          <p:spTgt spid="30"/>
                                        </p:tgtEl>
                                        <p:attrNameLst>
                                          <p:attrName>ppt_h</p:attrName>
                                        </p:attrNameLst>
                                      </p:cBhvr>
                                      <p:tavLst>
                                        <p:tav tm="0">
                                          <p:val>
                                            <p:fltVal val="0"/>
                                          </p:val>
                                        </p:tav>
                                        <p:tav tm="100000">
                                          <p:val>
                                            <p:strVal val="#ppt_h"/>
                                          </p:val>
                                        </p:tav>
                                      </p:tavLst>
                                    </p:anim>
                                    <p:animEffect transition="in" filter="fade">
                                      <p:cBhvr>
                                        <p:cTn id="153" dur="500"/>
                                        <p:tgtEl>
                                          <p:spTgt spid="30"/>
                                        </p:tgtEl>
                                      </p:cBhvr>
                                    </p:animEffect>
                                  </p:childTnLst>
                                </p:cTn>
                              </p:par>
                              <p:par>
                                <p:cTn id="154" presetID="53" presetClass="entr" presetSubtype="16" fill="hold" grpId="0" nodeType="withEffect">
                                  <p:stCondLst>
                                    <p:cond delay="0"/>
                                  </p:stCondLst>
                                  <p:childTnLst>
                                    <p:set>
                                      <p:cBhvr>
                                        <p:cTn id="155" dur="1" fill="hold">
                                          <p:stCondLst>
                                            <p:cond delay="0"/>
                                          </p:stCondLst>
                                        </p:cTn>
                                        <p:tgtEl>
                                          <p:spTgt spid="31"/>
                                        </p:tgtEl>
                                        <p:attrNameLst>
                                          <p:attrName>style.visibility</p:attrName>
                                        </p:attrNameLst>
                                      </p:cBhvr>
                                      <p:to>
                                        <p:strVal val="visible"/>
                                      </p:to>
                                    </p:set>
                                    <p:anim calcmode="lin" valueType="num">
                                      <p:cBhvr>
                                        <p:cTn id="156" dur="500" fill="hold"/>
                                        <p:tgtEl>
                                          <p:spTgt spid="31"/>
                                        </p:tgtEl>
                                        <p:attrNameLst>
                                          <p:attrName>ppt_w</p:attrName>
                                        </p:attrNameLst>
                                      </p:cBhvr>
                                      <p:tavLst>
                                        <p:tav tm="0">
                                          <p:val>
                                            <p:fltVal val="0"/>
                                          </p:val>
                                        </p:tav>
                                        <p:tav tm="100000">
                                          <p:val>
                                            <p:strVal val="#ppt_w"/>
                                          </p:val>
                                        </p:tav>
                                      </p:tavLst>
                                    </p:anim>
                                    <p:anim calcmode="lin" valueType="num">
                                      <p:cBhvr>
                                        <p:cTn id="157" dur="500" fill="hold"/>
                                        <p:tgtEl>
                                          <p:spTgt spid="31"/>
                                        </p:tgtEl>
                                        <p:attrNameLst>
                                          <p:attrName>ppt_h</p:attrName>
                                        </p:attrNameLst>
                                      </p:cBhvr>
                                      <p:tavLst>
                                        <p:tav tm="0">
                                          <p:val>
                                            <p:fltVal val="0"/>
                                          </p:val>
                                        </p:tav>
                                        <p:tav tm="100000">
                                          <p:val>
                                            <p:strVal val="#ppt_h"/>
                                          </p:val>
                                        </p:tav>
                                      </p:tavLst>
                                    </p:anim>
                                    <p:animEffect transition="in" filter="fade">
                                      <p:cBhvr>
                                        <p:cTn id="158" dur="500"/>
                                        <p:tgtEl>
                                          <p:spTgt spid="31"/>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32"/>
                                        </p:tgtEl>
                                        <p:attrNameLst>
                                          <p:attrName>style.visibility</p:attrName>
                                        </p:attrNameLst>
                                      </p:cBhvr>
                                      <p:to>
                                        <p:strVal val="visible"/>
                                      </p:to>
                                    </p:set>
                                    <p:anim calcmode="lin" valueType="num">
                                      <p:cBhvr>
                                        <p:cTn id="161" dur="500" fill="hold"/>
                                        <p:tgtEl>
                                          <p:spTgt spid="32"/>
                                        </p:tgtEl>
                                        <p:attrNameLst>
                                          <p:attrName>ppt_w</p:attrName>
                                        </p:attrNameLst>
                                      </p:cBhvr>
                                      <p:tavLst>
                                        <p:tav tm="0">
                                          <p:val>
                                            <p:fltVal val="0"/>
                                          </p:val>
                                        </p:tav>
                                        <p:tav tm="100000">
                                          <p:val>
                                            <p:strVal val="#ppt_w"/>
                                          </p:val>
                                        </p:tav>
                                      </p:tavLst>
                                    </p:anim>
                                    <p:anim calcmode="lin" valueType="num">
                                      <p:cBhvr>
                                        <p:cTn id="162" dur="500" fill="hold"/>
                                        <p:tgtEl>
                                          <p:spTgt spid="32"/>
                                        </p:tgtEl>
                                        <p:attrNameLst>
                                          <p:attrName>ppt_h</p:attrName>
                                        </p:attrNameLst>
                                      </p:cBhvr>
                                      <p:tavLst>
                                        <p:tav tm="0">
                                          <p:val>
                                            <p:fltVal val="0"/>
                                          </p:val>
                                        </p:tav>
                                        <p:tav tm="100000">
                                          <p:val>
                                            <p:strVal val="#ppt_h"/>
                                          </p:val>
                                        </p:tav>
                                      </p:tavLst>
                                    </p:anim>
                                    <p:animEffect transition="in" filter="fade">
                                      <p:cBhvr>
                                        <p:cTn id="16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p:bldP spid="6" grpId="0"/>
      <p:bldP spid="7" grpId="0"/>
      <p:bldP spid="8" grpId="0" animBg="1"/>
      <p:bldP spid="9" grpId="0" animBg="1"/>
      <p:bldP spid="10" grpId="0"/>
      <p:bldP spid="11" grpId="0"/>
      <p:bldP spid="12" grpId="0"/>
      <p:bldP spid="13" grpId="0" animBg="1"/>
      <p:bldP spid="14" grpId="0" animBg="1"/>
      <p:bldP spid="15" grpId="0"/>
      <p:bldP spid="16" grpId="0"/>
      <p:bldP spid="17" grpId="0"/>
      <p:bldP spid="18" grpId="0" animBg="1"/>
      <p:bldP spid="19" grpId="0" animBg="1"/>
      <p:bldP spid="20" grpId="0"/>
      <p:bldP spid="21" grpId="0"/>
      <p:bldP spid="22" grpId="0"/>
      <p:bldP spid="23" grpId="0" animBg="1"/>
      <p:bldP spid="24" grpId="0" animBg="1"/>
      <p:bldP spid="25" grpId="0"/>
      <p:bldP spid="26" grpId="0"/>
      <p:bldP spid="27" grpId="0"/>
      <p:bldP spid="28" grpId="0" animBg="1"/>
      <p:bldP spid="29" grpId="0" animBg="1"/>
      <p:bldP spid="30" grpId="0"/>
      <p:bldP spid="31" grpId="0"/>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flipH="1">
            <a:off x="3762706" y="5296324"/>
            <a:ext cx="2341397"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6104103" y="5296324"/>
            <a:ext cx="2341397"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rot="16200000" flipV="1">
            <a:off x="4933408" y="4125627"/>
            <a:ext cx="2341393"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rot="2700000" flipH="1">
            <a:off x="4105594" y="4468515"/>
            <a:ext cx="2341397"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rot="18900000">
            <a:off x="5761215" y="4468515"/>
            <a:ext cx="2341397"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2159563" y="4566277"/>
            <a:ext cx="1423275" cy="14457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9699" tIns="74848" rIns="149699" bIns="74848" rtlCol="0" anchor="ctr"/>
          <a:lstStyle/>
          <a:p>
            <a:pPr algn="ctr"/>
            <a:endParaRPr lang="zh-CN" altLang="en-US" sz="3200"/>
          </a:p>
        </p:txBody>
      </p:sp>
      <p:sp>
        <p:nvSpPr>
          <p:cNvPr id="8" name="TextBox 16"/>
          <p:cNvSpPr txBox="1"/>
          <p:nvPr/>
        </p:nvSpPr>
        <p:spPr>
          <a:xfrm>
            <a:off x="2253090" y="4840771"/>
            <a:ext cx="1187925" cy="807620"/>
          </a:xfrm>
          <a:prstGeom prst="rect">
            <a:avLst/>
          </a:prstGeom>
          <a:noFill/>
        </p:spPr>
        <p:txBody>
          <a:bodyPr wrap="square" lIns="149699" tIns="74848" rIns="149699" bIns="74848" rtlCol="0">
            <a:spAutoFit/>
          </a:bodyPr>
          <a:lstStyle/>
          <a:p>
            <a:pPr algn="ctr"/>
            <a:r>
              <a:rPr lang="zh-CN" altLang="en-US" sz="2135" b="1" dirty="0">
                <a:solidFill>
                  <a:schemeClr val="bg1"/>
                </a:solidFill>
                <a:latin typeface="微软雅黑" panose="020B0503020204020204" charset="-122"/>
                <a:ea typeface="微软雅黑" panose="020B0503020204020204" charset="-122"/>
              </a:rPr>
              <a:t>添加</a:t>
            </a:r>
            <a:endParaRPr lang="en-US" altLang="zh-CN" sz="2135" b="1" dirty="0">
              <a:solidFill>
                <a:schemeClr val="bg1"/>
              </a:solidFill>
              <a:latin typeface="微软雅黑" panose="020B0503020204020204" charset="-122"/>
              <a:ea typeface="微软雅黑" panose="020B0503020204020204" charset="-122"/>
            </a:endParaRPr>
          </a:p>
          <a:p>
            <a:pPr algn="ctr"/>
            <a:r>
              <a:rPr lang="zh-CN" altLang="en-US" sz="2135" b="1" dirty="0">
                <a:solidFill>
                  <a:schemeClr val="bg1"/>
                </a:solidFill>
                <a:latin typeface="微软雅黑" panose="020B0503020204020204" charset="-122"/>
                <a:ea typeface="微软雅黑" panose="020B0503020204020204" charset="-122"/>
              </a:rPr>
              <a:t>关键字</a:t>
            </a:r>
          </a:p>
        </p:txBody>
      </p:sp>
      <p:grpSp>
        <p:nvGrpSpPr>
          <p:cNvPr id="9" name="组合 8"/>
          <p:cNvGrpSpPr/>
          <p:nvPr/>
        </p:nvGrpSpPr>
        <p:grpSpPr>
          <a:xfrm>
            <a:off x="4604192" y="3550891"/>
            <a:ext cx="2983616" cy="3931052"/>
            <a:chOff x="3815003" y="3087488"/>
            <a:chExt cx="2237712" cy="2948289"/>
          </a:xfrm>
        </p:grpSpPr>
        <p:sp>
          <p:nvSpPr>
            <p:cNvPr id="10" name="椭圆 9"/>
            <p:cNvSpPr/>
            <p:nvPr/>
          </p:nvSpPr>
          <p:spPr>
            <a:xfrm>
              <a:off x="3993415" y="3271064"/>
              <a:ext cx="1872208" cy="18722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nvGrpSpPr>
            <p:cNvPr id="11" name="组合 10"/>
            <p:cNvGrpSpPr/>
            <p:nvPr/>
          </p:nvGrpSpPr>
          <p:grpSpPr>
            <a:xfrm>
              <a:off x="3815003" y="3087488"/>
              <a:ext cx="2237712" cy="2948289"/>
              <a:chOff x="3692888" y="2889538"/>
              <a:chExt cx="2473262" cy="3258636"/>
            </a:xfrm>
          </p:grpSpPr>
          <p:sp>
            <p:nvSpPr>
              <p:cNvPr id="12" name="椭圆 4"/>
              <p:cNvSpPr/>
              <p:nvPr/>
            </p:nvSpPr>
            <p:spPr>
              <a:xfrm>
                <a:off x="3692888" y="2889538"/>
                <a:ext cx="2473262" cy="2473262"/>
              </a:xfrm>
              <a:custGeom>
                <a:avLst/>
                <a:gdLst/>
                <a:ahLst/>
                <a:cxnLst/>
                <a:rect l="l" t="t" r="r" b="b"/>
                <a:pathLst>
                  <a:path w="2473262" h="2473262">
                    <a:moveTo>
                      <a:pt x="1236631" y="235688"/>
                    </a:moveTo>
                    <a:cubicBezTo>
                      <a:pt x="683825" y="235688"/>
                      <a:pt x="235688" y="683825"/>
                      <a:pt x="235688" y="1236631"/>
                    </a:cubicBezTo>
                    <a:cubicBezTo>
                      <a:pt x="235688" y="1789437"/>
                      <a:pt x="683825" y="2237574"/>
                      <a:pt x="1236631" y="2237574"/>
                    </a:cubicBezTo>
                    <a:cubicBezTo>
                      <a:pt x="1789437" y="2237574"/>
                      <a:pt x="2237574" y="1789437"/>
                      <a:pt x="2237574" y="1236631"/>
                    </a:cubicBezTo>
                    <a:cubicBezTo>
                      <a:pt x="2237574" y="683825"/>
                      <a:pt x="1789437" y="235688"/>
                      <a:pt x="1236631" y="235688"/>
                    </a:cubicBezTo>
                    <a:close/>
                    <a:moveTo>
                      <a:pt x="1236631" y="0"/>
                    </a:moveTo>
                    <a:cubicBezTo>
                      <a:pt x="1919603" y="0"/>
                      <a:pt x="2473262" y="553659"/>
                      <a:pt x="2473262" y="1236631"/>
                    </a:cubicBezTo>
                    <a:cubicBezTo>
                      <a:pt x="2473262" y="1919603"/>
                      <a:pt x="1919603" y="2473262"/>
                      <a:pt x="1236631" y="2473262"/>
                    </a:cubicBezTo>
                    <a:cubicBezTo>
                      <a:pt x="553659" y="2473262"/>
                      <a:pt x="0" y="1919603"/>
                      <a:pt x="0" y="1236631"/>
                    </a:cubicBezTo>
                    <a:cubicBezTo>
                      <a:pt x="0" y="553659"/>
                      <a:pt x="553659" y="0"/>
                      <a:pt x="123663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3" name="圆角矩形 21"/>
              <p:cNvSpPr/>
              <p:nvPr/>
            </p:nvSpPr>
            <p:spPr>
              <a:xfrm>
                <a:off x="4710544" y="5261738"/>
                <a:ext cx="437950" cy="886436"/>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grpSp>
      <p:sp>
        <p:nvSpPr>
          <p:cNvPr id="14" name="Rectangle 11"/>
          <p:cNvSpPr>
            <a:spLocks noChangeArrowheads="1"/>
          </p:cNvSpPr>
          <p:nvPr/>
        </p:nvSpPr>
        <p:spPr bwMode="gray">
          <a:xfrm>
            <a:off x="5114741" y="4501376"/>
            <a:ext cx="1951611" cy="913199"/>
          </a:xfrm>
          <a:prstGeom prst="rect">
            <a:avLst/>
          </a:prstGeom>
          <a:noFill/>
          <a:ln>
            <a:noFill/>
          </a:ln>
        </p:spPr>
        <p:txBody>
          <a:bodyPr wrap="square">
            <a:spAutoFit/>
          </a:bodyPr>
          <a:lstStyle/>
          <a:p>
            <a:pPr algn="ctr"/>
            <a:r>
              <a:rPr lang="zh-CN" altLang="en-US" sz="2665" b="1" dirty="0">
                <a:solidFill>
                  <a:schemeClr val="bg1"/>
                </a:solidFill>
                <a:latin typeface="微软雅黑" panose="020B0503020204020204" charset="-122"/>
                <a:ea typeface="微软雅黑" panose="020B0503020204020204" charset="-122"/>
              </a:rPr>
              <a:t>点击添加</a:t>
            </a:r>
            <a:endParaRPr lang="en-US" altLang="zh-CN" sz="2665" b="1" dirty="0">
              <a:solidFill>
                <a:schemeClr val="bg1"/>
              </a:solidFill>
              <a:latin typeface="微软雅黑" panose="020B0503020204020204" charset="-122"/>
              <a:ea typeface="微软雅黑" panose="020B0503020204020204" charset="-122"/>
            </a:endParaRPr>
          </a:p>
          <a:p>
            <a:pPr algn="ctr"/>
            <a:r>
              <a:rPr lang="zh-CN" altLang="en-US" sz="2665" b="1" dirty="0">
                <a:solidFill>
                  <a:schemeClr val="bg1"/>
                </a:solidFill>
                <a:latin typeface="微软雅黑" panose="020B0503020204020204" charset="-122"/>
                <a:ea typeface="微软雅黑" panose="020B0503020204020204" charset="-122"/>
              </a:rPr>
              <a:t>标题内容</a:t>
            </a:r>
          </a:p>
        </p:txBody>
      </p:sp>
      <p:sp>
        <p:nvSpPr>
          <p:cNvPr id="15" name="椭圆 14"/>
          <p:cNvSpPr/>
          <p:nvPr/>
        </p:nvSpPr>
        <p:spPr>
          <a:xfrm>
            <a:off x="3040544" y="2276872"/>
            <a:ext cx="1423275" cy="14457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9699" tIns="74848" rIns="149699" bIns="74848" rtlCol="0" anchor="ctr"/>
          <a:lstStyle/>
          <a:p>
            <a:pPr algn="ctr"/>
            <a:endParaRPr lang="zh-CN" altLang="en-US" sz="3200"/>
          </a:p>
        </p:txBody>
      </p:sp>
      <p:sp>
        <p:nvSpPr>
          <p:cNvPr id="16" name="椭圆 15"/>
          <p:cNvSpPr/>
          <p:nvPr/>
        </p:nvSpPr>
        <p:spPr>
          <a:xfrm>
            <a:off x="5405312" y="1407232"/>
            <a:ext cx="1423275" cy="14457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9699" tIns="74848" rIns="149699" bIns="74848" rtlCol="0" anchor="ctr"/>
          <a:lstStyle/>
          <a:p>
            <a:pPr algn="ctr"/>
            <a:endParaRPr lang="zh-CN" altLang="en-US" sz="3200"/>
          </a:p>
        </p:txBody>
      </p:sp>
      <p:sp>
        <p:nvSpPr>
          <p:cNvPr id="17" name="椭圆 16"/>
          <p:cNvSpPr/>
          <p:nvPr/>
        </p:nvSpPr>
        <p:spPr>
          <a:xfrm>
            <a:off x="7536160" y="2276872"/>
            <a:ext cx="1423275" cy="14457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9699" tIns="74848" rIns="149699" bIns="74848" rtlCol="0" anchor="ctr"/>
          <a:lstStyle/>
          <a:p>
            <a:pPr algn="ctr"/>
            <a:endParaRPr lang="zh-CN" altLang="en-US" sz="3200"/>
          </a:p>
        </p:txBody>
      </p:sp>
      <p:sp>
        <p:nvSpPr>
          <p:cNvPr id="18" name="椭圆 17"/>
          <p:cNvSpPr/>
          <p:nvPr/>
        </p:nvSpPr>
        <p:spPr>
          <a:xfrm>
            <a:off x="8609163" y="4566277"/>
            <a:ext cx="1423275" cy="14457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9699" tIns="74848" rIns="149699" bIns="74848" rtlCol="0" anchor="ctr"/>
          <a:lstStyle/>
          <a:p>
            <a:pPr algn="ctr"/>
            <a:endParaRPr lang="zh-CN" altLang="en-US" sz="3200"/>
          </a:p>
        </p:txBody>
      </p:sp>
      <p:sp>
        <p:nvSpPr>
          <p:cNvPr id="19" name="TextBox 36"/>
          <p:cNvSpPr txBox="1"/>
          <p:nvPr/>
        </p:nvSpPr>
        <p:spPr>
          <a:xfrm>
            <a:off x="3179883" y="2564304"/>
            <a:ext cx="1187925" cy="807620"/>
          </a:xfrm>
          <a:prstGeom prst="rect">
            <a:avLst/>
          </a:prstGeom>
          <a:noFill/>
        </p:spPr>
        <p:txBody>
          <a:bodyPr wrap="square" lIns="149699" tIns="74848" rIns="149699" bIns="74848" rtlCol="0">
            <a:spAutoFit/>
          </a:bodyPr>
          <a:lstStyle/>
          <a:p>
            <a:pPr algn="ctr"/>
            <a:r>
              <a:rPr lang="zh-CN" altLang="en-US" sz="2135" b="1" dirty="0">
                <a:solidFill>
                  <a:schemeClr val="bg1"/>
                </a:solidFill>
                <a:latin typeface="微软雅黑" panose="020B0503020204020204" charset="-122"/>
                <a:ea typeface="微软雅黑" panose="020B0503020204020204" charset="-122"/>
              </a:rPr>
              <a:t>添加</a:t>
            </a:r>
            <a:endParaRPr lang="en-US" altLang="zh-CN" sz="2135" b="1" dirty="0">
              <a:solidFill>
                <a:schemeClr val="bg1"/>
              </a:solidFill>
              <a:latin typeface="微软雅黑" panose="020B0503020204020204" charset="-122"/>
              <a:ea typeface="微软雅黑" panose="020B0503020204020204" charset="-122"/>
            </a:endParaRPr>
          </a:p>
          <a:p>
            <a:pPr algn="ctr"/>
            <a:r>
              <a:rPr lang="zh-CN" altLang="en-US" sz="2135" b="1" dirty="0">
                <a:solidFill>
                  <a:schemeClr val="bg1"/>
                </a:solidFill>
                <a:latin typeface="微软雅黑" panose="020B0503020204020204" charset="-122"/>
                <a:ea typeface="微软雅黑" panose="020B0503020204020204" charset="-122"/>
              </a:rPr>
              <a:t>关键字</a:t>
            </a:r>
          </a:p>
        </p:txBody>
      </p:sp>
      <p:sp>
        <p:nvSpPr>
          <p:cNvPr id="20" name="TextBox 37"/>
          <p:cNvSpPr txBox="1"/>
          <p:nvPr/>
        </p:nvSpPr>
        <p:spPr>
          <a:xfrm>
            <a:off x="5510142" y="1700808"/>
            <a:ext cx="1187925" cy="807620"/>
          </a:xfrm>
          <a:prstGeom prst="rect">
            <a:avLst/>
          </a:prstGeom>
          <a:noFill/>
        </p:spPr>
        <p:txBody>
          <a:bodyPr wrap="square" lIns="149699" tIns="74848" rIns="149699" bIns="74848" rtlCol="0">
            <a:spAutoFit/>
          </a:bodyPr>
          <a:lstStyle/>
          <a:p>
            <a:pPr algn="ctr"/>
            <a:r>
              <a:rPr lang="zh-CN" altLang="en-US" sz="2135" b="1" dirty="0">
                <a:solidFill>
                  <a:schemeClr val="bg1"/>
                </a:solidFill>
                <a:latin typeface="微软雅黑" panose="020B0503020204020204" charset="-122"/>
                <a:ea typeface="微软雅黑" panose="020B0503020204020204" charset="-122"/>
              </a:rPr>
              <a:t>添加</a:t>
            </a:r>
            <a:endParaRPr lang="en-US" altLang="zh-CN" sz="2135" b="1" dirty="0">
              <a:solidFill>
                <a:schemeClr val="bg1"/>
              </a:solidFill>
              <a:latin typeface="微软雅黑" panose="020B0503020204020204" charset="-122"/>
              <a:ea typeface="微软雅黑" panose="020B0503020204020204" charset="-122"/>
            </a:endParaRPr>
          </a:p>
          <a:p>
            <a:pPr algn="ctr"/>
            <a:r>
              <a:rPr lang="zh-CN" altLang="en-US" sz="2135" b="1" dirty="0">
                <a:solidFill>
                  <a:schemeClr val="bg1"/>
                </a:solidFill>
                <a:latin typeface="微软雅黑" panose="020B0503020204020204" charset="-122"/>
                <a:ea typeface="微软雅黑" panose="020B0503020204020204" charset="-122"/>
              </a:rPr>
              <a:t>关键字</a:t>
            </a:r>
          </a:p>
        </p:txBody>
      </p:sp>
      <p:sp>
        <p:nvSpPr>
          <p:cNvPr id="21" name="TextBox 38"/>
          <p:cNvSpPr txBox="1"/>
          <p:nvPr/>
        </p:nvSpPr>
        <p:spPr>
          <a:xfrm>
            <a:off x="7632171" y="2588277"/>
            <a:ext cx="1187925" cy="807620"/>
          </a:xfrm>
          <a:prstGeom prst="rect">
            <a:avLst/>
          </a:prstGeom>
          <a:noFill/>
        </p:spPr>
        <p:txBody>
          <a:bodyPr wrap="square" lIns="149699" tIns="74848" rIns="149699" bIns="74848" rtlCol="0">
            <a:spAutoFit/>
          </a:bodyPr>
          <a:lstStyle/>
          <a:p>
            <a:pPr algn="ctr"/>
            <a:r>
              <a:rPr lang="zh-CN" altLang="en-US" sz="2135" b="1" dirty="0">
                <a:solidFill>
                  <a:schemeClr val="bg1"/>
                </a:solidFill>
                <a:latin typeface="微软雅黑" panose="020B0503020204020204" charset="-122"/>
                <a:ea typeface="微软雅黑" panose="020B0503020204020204" charset="-122"/>
              </a:rPr>
              <a:t>添加</a:t>
            </a:r>
            <a:endParaRPr lang="en-US" altLang="zh-CN" sz="2135" b="1" dirty="0">
              <a:solidFill>
                <a:schemeClr val="bg1"/>
              </a:solidFill>
              <a:latin typeface="微软雅黑" panose="020B0503020204020204" charset="-122"/>
              <a:ea typeface="微软雅黑" panose="020B0503020204020204" charset="-122"/>
            </a:endParaRPr>
          </a:p>
          <a:p>
            <a:pPr algn="ctr"/>
            <a:r>
              <a:rPr lang="zh-CN" altLang="en-US" sz="2135" b="1" dirty="0">
                <a:solidFill>
                  <a:schemeClr val="bg1"/>
                </a:solidFill>
                <a:latin typeface="微软雅黑" panose="020B0503020204020204" charset="-122"/>
                <a:ea typeface="微软雅黑" panose="020B0503020204020204" charset="-122"/>
              </a:rPr>
              <a:t>关键字</a:t>
            </a:r>
          </a:p>
        </p:txBody>
      </p:sp>
      <p:sp>
        <p:nvSpPr>
          <p:cNvPr id="22" name="TextBox 39"/>
          <p:cNvSpPr txBox="1"/>
          <p:nvPr/>
        </p:nvSpPr>
        <p:spPr>
          <a:xfrm>
            <a:off x="8731616" y="4841869"/>
            <a:ext cx="1187925" cy="807620"/>
          </a:xfrm>
          <a:prstGeom prst="rect">
            <a:avLst/>
          </a:prstGeom>
          <a:noFill/>
        </p:spPr>
        <p:txBody>
          <a:bodyPr wrap="square" lIns="149699" tIns="74848" rIns="149699" bIns="74848" rtlCol="0">
            <a:spAutoFit/>
          </a:bodyPr>
          <a:lstStyle/>
          <a:p>
            <a:pPr algn="ctr"/>
            <a:r>
              <a:rPr lang="zh-CN" altLang="en-US" sz="2135" b="1" dirty="0">
                <a:solidFill>
                  <a:schemeClr val="bg1"/>
                </a:solidFill>
                <a:latin typeface="微软雅黑" panose="020B0503020204020204" charset="-122"/>
                <a:ea typeface="微软雅黑" panose="020B0503020204020204" charset="-122"/>
              </a:rPr>
              <a:t>添加</a:t>
            </a:r>
            <a:endParaRPr lang="en-US" altLang="zh-CN" sz="2135" b="1" dirty="0">
              <a:solidFill>
                <a:schemeClr val="bg1"/>
              </a:solidFill>
              <a:latin typeface="微软雅黑" panose="020B0503020204020204" charset="-122"/>
              <a:ea typeface="微软雅黑" panose="020B0503020204020204" charset="-122"/>
            </a:endParaRPr>
          </a:p>
          <a:p>
            <a:pPr algn="ctr"/>
            <a:r>
              <a:rPr lang="zh-CN" altLang="en-US" sz="2135" b="1" dirty="0">
                <a:solidFill>
                  <a:schemeClr val="bg1"/>
                </a:solidFill>
                <a:latin typeface="微软雅黑" panose="020B0503020204020204" charset="-122"/>
                <a:ea typeface="微软雅黑" panose="020B0503020204020204" charset="-122"/>
              </a:rPr>
              <a:t>关键字</a:t>
            </a:r>
          </a:p>
        </p:txBody>
      </p:sp>
      <p:grpSp>
        <p:nvGrpSpPr>
          <p:cNvPr id="23" name="组合 22"/>
          <p:cNvGrpSpPr/>
          <p:nvPr/>
        </p:nvGrpSpPr>
        <p:grpSpPr>
          <a:xfrm>
            <a:off x="1007435" y="1412777"/>
            <a:ext cx="3884789" cy="500137"/>
            <a:chOff x="539552" y="1182027"/>
            <a:chExt cx="2913592" cy="375103"/>
          </a:xfrm>
        </p:grpSpPr>
        <p:sp>
          <p:nvSpPr>
            <p:cNvPr id="24" name="TextBox 40"/>
            <p:cNvSpPr txBox="1"/>
            <p:nvPr/>
          </p:nvSpPr>
          <p:spPr>
            <a:xfrm>
              <a:off x="728900" y="1182027"/>
              <a:ext cx="2724244" cy="375103"/>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r>
                <a:rPr lang="zh-CN" altLang="en-US" sz="1335" dirty="0"/>
                <a:t>详写内容</a:t>
              </a:r>
              <a:r>
                <a:rPr lang="en-US" altLang="zh-CN" sz="1335" dirty="0"/>
                <a:t>……</a:t>
              </a:r>
              <a:r>
                <a:rPr lang="zh-CN" altLang="en-US" sz="1335" dirty="0"/>
                <a:t>点击输入本页需要详写的文字内容，简明扼要，此为概念图解，根据您的具体内容酌情修改。</a:t>
              </a:r>
              <a:endParaRPr lang="en-US" altLang="zh-CN" sz="1335" dirty="0"/>
            </a:p>
          </p:txBody>
        </p:sp>
        <p:sp>
          <p:nvSpPr>
            <p:cNvPr id="25" name="矩形 24"/>
            <p:cNvSpPr/>
            <p:nvPr/>
          </p:nvSpPr>
          <p:spPr>
            <a:xfrm>
              <a:off x="539552" y="1203485"/>
              <a:ext cx="120566" cy="1205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spTree>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par>
                                <p:cTn id="19" presetID="53" presetClass="entr" presetSubtype="16"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par>
                                <p:cTn id="24" presetID="53" presetClass="entr" presetSubtype="16"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par>
                                <p:cTn id="29" presetID="53" presetClass="entr" presetSubtype="16"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par>
                                <p:cTn id="34" presetID="53" presetClass="entr" presetSubtype="16"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300" fill="hold"/>
                                        <p:tgtEl>
                                          <p:spTgt spid="7"/>
                                        </p:tgtEl>
                                        <p:attrNameLst>
                                          <p:attrName>ppt_w</p:attrName>
                                        </p:attrNameLst>
                                      </p:cBhvr>
                                      <p:tavLst>
                                        <p:tav tm="0">
                                          <p:val>
                                            <p:fltVal val="0"/>
                                          </p:val>
                                        </p:tav>
                                        <p:tav tm="100000">
                                          <p:val>
                                            <p:strVal val="#ppt_w"/>
                                          </p:val>
                                        </p:tav>
                                      </p:tavLst>
                                    </p:anim>
                                    <p:anim calcmode="lin" valueType="num">
                                      <p:cBhvr>
                                        <p:cTn id="43" dur="300" fill="hold"/>
                                        <p:tgtEl>
                                          <p:spTgt spid="7"/>
                                        </p:tgtEl>
                                        <p:attrNameLst>
                                          <p:attrName>ppt_h</p:attrName>
                                        </p:attrNameLst>
                                      </p:cBhvr>
                                      <p:tavLst>
                                        <p:tav tm="0">
                                          <p:val>
                                            <p:fltVal val="0"/>
                                          </p:val>
                                        </p:tav>
                                        <p:tav tm="100000">
                                          <p:val>
                                            <p:strVal val="#ppt_h"/>
                                          </p:val>
                                        </p:tav>
                                      </p:tavLst>
                                    </p:anim>
                                    <p:animEffect transition="in" filter="fade">
                                      <p:cBhvr>
                                        <p:cTn id="44" dur="300"/>
                                        <p:tgtEl>
                                          <p:spTgt spid="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fltVal val="0"/>
                                          </p:val>
                                        </p:tav>
                                        <p:tav tm="100000">
                                          <p:val>
                                            <p:strVal val="#ppt_w"/>
                                          </p:val>
                                        </p:tav>
                                      </p:tavLst>
                                    </p:anim>
                                    <p:anim calcmode="lin" valueType="num">
                                      <p:cBhvr>
                                        <p:cTn id="48" dur="500" fill="hold"/>
                                        <p:tgtEl>
                                          <p:spTgt spid="8"/>
                                        </p:tgtEl>
                                        <p:attrNameLst>
                                          <p:attrName>ppt_h</p:attrName>
                                        </p:attrNameLst>
                                      </p:cBhvr>
                                      <p:tavLst>
                                        <p:tav tm="0">
                                          <p:val>
                                            <p:fltVal val="0"/>
                                          </p:val>
                                        </p:tav>
                                        <p:tav tm="100000">
                                          <p:val>
                                            <p:strVal val="#ppt_h"/>
                                          </p:val>
                                        </p:tav>
                                      </p:tavLst>
                                    </p:anim>
                                    <p:animEffect transition="in" filter="fade">
                                      <p:cBhvr>
                                        <p:cTn id="49" dur="500"/>
                                        <p:tgtEl>
                                          <p:spTgt spid="8"/>
                                        </p:tgtEl>
                                      </p:cBhvr>
                                    </p:animEffect>
                                  </p:childTnLst>
                                </p:cTn>
                              </p:par>
                            </p:childTnLst>
                          </p:cTn>
                        </p:par>
                        <p:par>
                          <p:cTn id="50" fill="hold">
                            <p:stCondLst>
                              <p:cond delay="1500"/>
                            </p:stCondLst>
                            <p:childTnLst>
                              <p:par>
                                <p:cTn id="51" presetID="53" presetClass="entr" presetSubtype="16"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p:cTn id="53" dur="300" fill="hold"/>
                                        <p:tgtEl>
                                          <p:spTgt spid="15"/>
                                        </p:tgtEl>
                                        <p:attrNameLst>
                                          <p:attrName>ppt_w</p:attrName>
                                        </p:attrNameLst>
                                      </p:cBhvr>
                                      <p:tavLst>
                                        <p:tav tm="0">
                                          <p:val>
                                            <p:fltVal val="0"/>
                                          </p:val>
                                        </p:tav>
                                        <p:tav tm="100000">
                                          <p:val>
                                            <p:strVal val="#ppt_w"/>
                                          </p:val>
                                        </p:tav>
                                      </p:tavLst>
                                    </p:anim>
                                    <p:anim calcmode="lin" valueType="num">
                                      <p:cBhvr>
                                        <p:cTn id="54" dur="300" fill="hold"/>
                                        <p:tgtEl>
                                          <p:spTgt spid="15"/>
                                        </p:tgtEl>
                                        <p:attrNameLst>
                                          <p:attrName>ppt_h</p:attrName>
                                        </p:attrNameLst>
                                      </p:cBhvr>
                                      <p:tavLst>
                                        <p:tav tm="0">
                                          <p:val>
                                            <p:fltVal val="0"/>
                                          </p:val>
                                        </p:tav>
                                        <p:tav tm="100000">
                                          <p:val>
                                            <p:strVal val="#ppt_h"/>
                                          </p:val>
                                        </p:tav>
                                      </p:tavLst>
                                    </p:anim>
                                    <p:animEffect transition="in" filter="fade">
                                      <p:cBhvr>
                                        <p:cTn id="55" dur="300"/>
                                        <p:tgtEl>
                                          <p:spTgt spid="1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 calcmode="lin" valueType="num">
                                      <p:cBhvr>
                                        <p:cTn id="58" dur="500" fill="hold"/>
                                        <p:tgtEl>
                                          <p:spTgt spid="19"/>
                                        </p:tgtEl>
                                        <p:attrNameLst>
                                          <p:attrName>ppt_w</p:attrName>
                                        </p:attrNameLst>
                                      </p:cBhvr>
                                      <p:tavLst>
                                        <p:tav tm="0">
                                          <p:val>
                                            <p:fltVal val="0"/>
                                          </p:val>
                                        </p:tav>
                                        <p:tav tm="100000">
                                          <p:val>
                                            <p:strVal val="#ppt_w"/>
                                          </p:val>
                                        </p:tav>
                                      </p:tavLst>
                                    </p:anim>
                                    <p:anim calcmode="lin" valueType="num">
                                      <p:cBhvr>
                                        <p:cTn id="59" dur="500" fill="hold"/>
                                        <p:tgtEl>
                                          <p:spTgt spid="19"/>
                                        </p:tgtEl>
                                        <p:attrNameLst>
                                          <p:attrName>ppt_h</p:attrName>
                                        </p:attrNameLst>
                                      </p:cBhvr>
                                      <p:tavLst>
                                        <p:tav tm="0">
                                          <p:val>
                                            <p:fltVal val="0"/>
                                          </p:val>
                                        </p:tav>
                                        <p:tav tm="100000">
                                          <p:val>
                                            <p:strVal val="#ppt_h"/>
                                          </p:val>
                                        </p:tav>
                                      </p:tavLst>
                                    </p:anim>
                                    <p:animEffect transition="in" filter="fade">
                                      <p:cBhvr>
                                        <p:cTn id="60" dur="500"/>
                                        <p:tgtEl>
                                          <p:spTgt spid="19"/>
                                        </p:tgtEl>
                                      </p:cBhvr>
                                    </p:animEffect>
                                  </p:childTnLst>
                                </p:cTn>
                              </p:par>
                            </p:childTnLst>
                          </p:cTn>
                        </p:par>
                        <p:par>
                          <p:cTn id="61" fill="hold">
                            <p:stCondLst>
                              <p:cond delay="2000"/>
                            </p:stCondLst>
                            <p:childTnLst>
                              <p:par>
                                <p:cTn id="62" presetID="53" presetClass="entr" presetSubtype="16"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 calcmode="lin" valueType="num">
                                      <p:cBhvr>
                                        <p:cTn id="64" dur="300" fill="hold"/>
                                        <p:tgtEl>
                                          <p:spTgt spid="16"/>
                                        </p:tgtEl>
                                        <p:attrNameLst>
                                          <p:attrName>ppt_w</p:attrName>
                                        </p:attrNameLst>
                                      </p:cBhvr>
                                      <p:tavLst>
                                        <p:tav tm="0">
                                          <p:val>
                                            <p:fltVal val="0"/>
                                          </p:val>
                                        </p:tav>
                                        <p:tav tm="100000">
                                          <p:val>
                                            <p:strVal val="#ppt_w"/>
                                          </p:val>
                                        </p:tav>
                                      </p:tavLst>
                                    </p:anim>
                                    <p:anim calcmode="lin" valueType="num">
                                      <p:cBhvr>
                                        <p:cTn id="65" dur="300" fill="hold"/>
                                        <p:tgtEl>
                                          <p:spTgt spid="16"/>
                                        </p:tgtEl>
                                        <p:attrNameLst>
                                          <p:attrName>ppt_h</p:attrName>
                                        </p:attrNameLst>
                                      </p:cBhvr>
                                      <p:tavLst>
                                        <p:tav tm="0">
                                          <p:val>
                                            <p:fltVal val="0"/>
                                          </p:val>
                                        </p:tav>
                                        <p:tav tm="100000">
                                          <p:val>
                                            <p:strVal val="#ppt_h"/>
                                          </p:val>
                                        </p:tav>
                                      </p:tavLst>
                                    </p:anim>
                                    <p:animEffect transition="in" filter="fade">
                                      <p:cBhvr>
                                        <p:cTn id="66" dur="300"/>
                                        <p:tgtEl>
                                          <p:spTgt spid="16"/>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p:cTn id="69" dur="500" fill="hold"/>
                                        <p:tgtEl>
                                          <p:spTgt spid="20"/>
                                        </p:tgtEl>
                                        <p:attrNameLst>
                                          <p:attrName>ppt_w</p:attrName>
                                        </p:attrNameLst>
                                      </p:cBhvr>
                                      <p:tavLst>
                                        <p:tav tm="0">
                                          <p:val>
                                            <p:fltVal val="0"/>
                                          </p:val>
                                        </p:tav>
                                        <p:tav tm="100000">
                                          <p:val>
                                            <p:strVal val="#ppt_w"/>
                                          </p:val>
                                        </p:tav>
                                      </p:tavLst>
                                    </p:anim>
                                    <p:anim calcmode="lin" valueType="num">
                                      <p:cBhvr>
                                        <p:cTn id="70" dur="500" fill="hold"/>
                                        <p:tgtEl>
                                          <p:spTgt spid="20"/>
                                        </p:tgtEl>
                                        <p:attrNameLst>
                                          <p:attrName>ppt_h</p:attrName>
                                        </p:attrNameLst>
                                      </p:cBhvr>
                                      <p:tavLst>
                                        <p:tav tm="0">
                                          <p:val>
                                            <p:fltVal val="0"/>
                                          </p:val>
                                        </p:tav>
                                        <p:tav tm="100000">
                                          <p:val>
                                            <p:strVal val="#ppt_h"/>
                                          </p:val>
                                        </p:tav>
                                      </p:tavLst>
                                    </p:anim>
                                    <p:animEffect transition="in" filter="fade">
                                      <p:cBhvr>
                                        <p:cTn id="71" dur="500"/>
                                        <p:tgtEl>
                                          <p:spTgt spid="20"/>
                                        </p:tgtEl>
                                      </p:cBhvr>
                                    </p:animEffect>
                                  </p:childTnLst>
                                </p:cTn>
                              </p:par>
                            </p:childTnLst>
                          </p:cTn>
                        </p:par>
                        <p:par>
                          <p:cTn id="72" fill="hold">
                            <p:stCondLst>
                              <p:cond delay="2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300" fill="hold"/>
                                        <p:tgtEl>
                                          <p:spTgt spid="17"/>
                                        </p:tgtEl>
                                        <p:attrNameLst>
                                          <p:attrName>ppt_w</p:attrName>
                                        </p:attrNameLst>
                                      </p:cBhvr>
                                      <p:tavLst>
                                        <p:tav tm="0">
                                          <p:val>
                                            <p:fltVal val="0"/>
                                          </p:val>
                                        </p:tav>
                                        <p:tav tm="100000">
                                          <p:val>
                                            <p:strVal val="#ppt_w"/>
                                          </p:val>
                                        </p:tav>
                                      </p:tavLst>
                                    </p:anim>
                                    <p:anim calcmode="lin" valueType="num">
                                      <p:cBhvr>
                                        <p:cTn id="76" dur="300" fill="hold"/>
                                        <p:tgtEl>
                                          <p:spTgt spid="17"/>
                                        </p:tgtEl>
                                        <p:attrNameLst>
                                          <p:attrName>ppt_h</p:attrName>
                                        </p:attrNameLst>
                                      </p:cBhvr>
                                      <p:tavLst>
                                        <p:tav tm="0">
                                          <p:val>
                                            <p:fltVal val="0"/>
                                          </p:val>
                                        </p:tav>
                                        <p:tav tm="100000">
                                          <p:val>
                                            <p:strVal val="#ppt_h"/>
                                          </p:val>
                                        </p:tav>
                                      </p:tavLst>
                                    </p:anim>
                                    <p:animEffect transition="in" filter="fade">
                                      <p:cBhvr>
                                        <p:cTn id="77" dur="3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fltVal val="0"/>
                                          </p:val>
                                        </p:tav>
                                        <p:tav tm="100000">
                                          <p:val>
                                            <p:strVal val="#ppt_w"/>
                                          </p:val>
                                        </p:tav>
                                      </p:tavLst>
                                    </p:anim>
                                    <p:anim calcmode="lin" valueType="num">
                                      <p:cBhvr>
                                        <p:cTn id="81" dur="500" fill="hold"/>
                                        <p:tgtEl>
                                          <p:spTgt spid="21"/>
                                        </p:tgtEl>
                                        <p:attrNameLst>
                                          <p:attrName>ppt_h</p:attrName>
                                        </p:attrNameLst>
                                      </p:cBhvr>
                                      <p:tavLst>
                                        <p:tav tm="0">
                                          <p:val>
                                            <p:fltVal val="0"/>
                                          </p:val>
                                        </p:tav>
                                        <p:tav tm="100000">
                                          <p:val>
                                            <p:strVal val="#ppt_h"/>
                                          </p:val>
                                        </p:tav>
                                      </p:tavLst>
                                    </p:anim>
                                    <p:animEffect transition="in" filter="fade">
                                      <p:cBhvr>
                                        <p:cTn id="82" dur="500"/>
                                        <p:tgtEl>
                                          <p:spTgt spid="21"/>
                                        </p:tgtEl>
                                      </p:cBhvr>
                                    </p:animEffect>
                                  </p:childTnLst>
                                </p:cTn>
                              </p:par>
                            </p:childTnLst>
                          </p:cTn>
                        </p:par>
                        <p:par>
                          <p:cTn id="83" fill="hold">
                            <p:stCondLst>
                              <p:cond delay="3000"/>
                            </p:stCondLst>
                            <p:childTnLst>
                              <p:par>
                                <p:cTn id="84" presetID="53" presetClass="entr" presetSubtype="16"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300" fill="hold"/>
                                        <p:tgtEl>
                                          <p:spTgt spid="18"/>
                                        </p:tgtEl>
                                        <p:attrNameLst>
                                          <p:attrName>ppt_w</p:attrName>
                                        </p:attrNameLst>
                                      </p:cBhvr>
                                      <p:tavLst>
                                        <p:tav tm="0">
                                          <p:val>
                                            <p:fltVal val="0"/>
                                          </p:val>
                                        </p:tav>
                                        <p:tav tm="100000">
                                          <p:val>
                                            <p:strVal val="#ppt_w"/>
                                          </p:val>
                                        </p:tav>
                                      </p:tavLst>
                                    </p:anim>
                                    <p:anim calcmode="lin" valueType="num">
                                      <p:cBhvr>
                                        <p:cTn id="87" dur="300" fill="hold"/>
                                        <p:tgtEl>
                                          <p:spTgt spid="18"/>
                                        </p:tgtEl>
                                        <p:attrNameLst>
                                          <p:attrName>ppt_h</p:attrName>
                                        </p:attrNameLst>
                                      </p:cBhvr>
                                      <p:tavLst>
                                        <p:tav tm="0">
                                          <p:val>
                                            <p:fltVal val="0"/>
                                          </p:val>
                                        </p:tav>
                                        <p:tav tm="100000">
                                          <p:val>
                                            <p:strVal val="#ppt_h"/>
                                          </p:val>
                                        </p:tav>
                                      </p:tavLst>
                                    </p:anim>
                                    <p:animEffect transition="in" filter="fade">
                                      <p:cBhvr>
                                        <p:cTn id="88" dur="3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22"/>
                                        </p:tgtEl>
                                        <p:attrNameLst>
                                          <p:attrName>style.visibility</p:attrName>
                                        </p:attrNameLst>
                                      </p:cBhvr>
                                      <p:to>
                                        <p:strVal val="visible"/>
                                      </p:to>
                                    </p:set>
                                    <p:anim calcmode="lin" valueType="num">
                                      <p:cBhvr>
                                        <p:cTn id="91" dur="500" fill="hold"/>
                                        <p:tgtEl>
                                          <p:spTgt spid="22"/>
                                        </p:tgtEl>
                                        <p:attrNameLst>
                                          <p:attrName>ppt_w</p:attrName>
                                        </p:attrNameLst>
                                      </p:cBhvr>
                                      <p:tavLst>
                                        <p:tav tm="0">
                                          <p:val>
                                            <p:fltVal val="0"/>
                                          </p:val>
                                        </p:tav>
                                        <p:tav tm="100000">
                                          <p:val>
                                            <p:strVal val="#ppt_w"/>
                                          </p:val>
                                        </p:tav>
                                      </p:tavLst>
                                    </p:anim>
                                    <p:anim calcmode="lin" valueType="num">
                                      <p:cBhvr>
                                        <p:cTn id="92" dur="500" fill="hold"/>
                                        <p:tgtEl>
                                          <p:spTgt spid="22"/>
                                        </p:tgtEl>
                                        <p:attrNameLst>
                                          <p:attrName>ppt_h</p:attrName>
                                        </p:attrNameLst>
                                      </p:cBhvr>
                                      <p:tavLst>
                                        <p:tav tm="0">
                                          <p:val>
                                            <p:fltVal val="0"/>
                                          </p:val>
                                        </p:tav>
                                        <p:tav tm="100000">
                                          <p:val>
                                            <p:strVal val="#ppt_h"/>
                                          </p:val>
                                        </p:tav>
                                      </p:tavLst>
                                    </p:anim>
                                    <p:animEffect transition="in" filter="fade">
                                      <p:cBhvr>
                                        <p:cTn id="93" dur="500"/>
                                        <p:tgtEl>
                                          <p:spTgt spid="22"/>
                                        </p:tgtEl>
                                      </p:cBhvr>
                                    </p:animEffect>
                                  </p:childTnLst>
                                </p:cTn>
                              </p:par>
                            </p:childTnLst>
                          </p:cTn>
                        </p:par>
                        <p:par>
                          <p:cTn id="94" fill="hold">
                            <p:stCondLst>
                              <p:cond delay="3500"/>
                            </p:stCondLst>
                            <p:childTnLst>
                              <p:par>
                                <p:cTn id="95" presetID="22" presetClass="entr" presetSubtype="8" fill="hold" nodeType="afterEffect">
                                  <p:stCondLst>
                                    <p:cond delay="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4" grpId="0"/>
      <p:bldP spid="15" grpId="0" animBg="1"/>
      <p:bldP spid="16" grpId="0" animBg="1"/>
      <p:bldP spid="17" grpId="0" animBg="1"/>
      <p:bldP spid="18" grpId="0" animBg="1"/>
      <p:bldP spid="19" grpId="0"/>
      <p:bldP spid="20" grpId="0"/>
      <p:bldP spid="21" grpId="0"/>
      <p:bldP spid="22"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12.xml><?xml version="1.0" encoding="utf-8"?>
<p:tagLst xmlns:a="http://schemas.openxmlformats.org/drawingml/2006/main" xmlns:r="http://schemas.openxmlformats.org/officeDocument/2006/relationships" xmlns:p="http://schemas.openxmlformats.org/presentationml/2006/main">
  <p:tag name="PA" val="v4.0.0"/>
</p:tagLst>
</file>

<file path=ppt/tags/tag13.xml><?xml version="1.0" encoding="utf-8"?>
<p:tagLst xmlns:a="http://schemas.openxmlformats.org/drawingml/2006/main" xmlns:r="http://schemas.openxmlformats.org/officeDocument/2006/relationships" xmlns:p="http://schemas.openxmlformats.org/presentationml/2006/main">
  <p:tag name="PA" val="v4.0.0"/>
</p:tagLst>
</file>

<file path=ppt/tags/tag14.xml><?xml version="1.0" encoding="utf-8"?>
<p:tagLst xmlns:a="http://schemas.openxmlformats.org/drawingml/2006/main" xmlns:r="http://schemas.openxmlformats.org/officeDocument/2006/relationships" xmlns:p="http://schemas.openxmlformats.org/presentationml/2006/main">
  <p:tag name="PA" val="v4.0.0"/>
</p:tagLst>
</file>

<file path=ppt/tags/tag15.xml><?xml version="1.0" encoding="utf-8"?>
<p:tagLst xmlns:a="http://schemas.openxmlformats.org/drawingml/2006/main" xmlns:r="http://schemas.openxmlformats.org/officeDocument/2006/relationships" xmlns:p="http://schemas.openxmlformats.org/presentationml/2006/main">
  <p:tag name="PA" val="v4.0.0"/>
</p:tagLst>
</file>

<file path=ppt/tags/tag16.xml><?xml version="1.0" encoding="utf-8"?>
<p:tagLst xmlns:a="http://schemas.openxmlformats.org/drawingml/2006/main" xmlns:r="http://schemas.openxmlformats.org/officeDocument/2006/relationships" xmlns:p="http://schemas.openxmlformats.org/presentationml/2006/main">
  <p:tag name="PA" val="v4.0.0"/>
</p:tagLst>
</file>

<file path=ppt/tags/tag17.xml><?xml version="1.0" encoding="utf-8"?>
<p:tagLst xmlns:a="http://schemas.openxmlformats.org/drawingml/2006/main" xmlns:r="http://schemas.openxmlformats.org/officeDocument/2006/relationships" xmlns:p="http://schemas.openxmlformats.org/presentationml/2006/main">
  <p:tag name="PA" val="v4.0.0"/>
</p:tagLst>
</file>

<file path=ppt/tags/tag18.xml><?xml version="1.0" encoding="utf-8"?>
<p:tagLst xmlns:a="http://schemas.openxmlformats.org/drawingml/2006/main" xmlns:r="http://schemas.openxmlformats.org/officeDocument/2006/relationships" xmlns:p="http://schemas.openxmlformats.org/presentationml/2006/main">
  <p:tag name="PA" val="v4.0.0"/>
</p:tagLst>
</file>

<file path=ppt/tags/tag19.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20.xml><?xml version="1.0" encoding="utf-8"?>
<p:tagLst xmlns:a="http://schemas.openxmlformats.org/drawingml/2006/main" xmlns:r="http://schemas.openxmlformats.org/officeDocument/2006/relationships" xmlns:p="http://schemas.openxmlformats.org/presentationml/2006/main">
  <p:tag name="PA" val="v4.0.0"/>
</p:tagLst>
</file>

<file path=ppt/tags/tag21.xml><?xml version="1.0" encoding="utf-8"?>
<p:tagLst xmlns:a="http://schemas.openxmlformats.org/drawingml/2006/main" xmlns:r="http://schemas.openxmlformats.org/officeDocument/2006/relationships" xmlns:p="http://schemas.openxmlformats.org/presentationml/2006/main">
  <p:tag name="PA" val="v4.0.0"/>
</p:tagLst>
</file>

<file path=ppt/tags/tag22.xml><?xml version="1.0" encoding="utf-8"?>
<p:tagLst xmlns:a="http://schemas.openxmlformats.org/drawingml/2006/main" xmlns:r="http://schemas.openxmlformats.org/officeDocument/2006/relationships" xmlns:p="http://schemas.openxmlformats.org/presentationml/2006/main">
  <p:tag name="PA" val="v4.0.0"/>
</p:tagLst>
</file>

<file path=ppt/tags/tag23.xml><?xml version="1.0" encoding="utf-8"?>
<p:tagLst xmlns:a="http://schemas.openxmlformats.org/drawingml/2006/main" xmlns:r="http://schemas.openxmlformats.org/officeDocument/2006/relationships" xmlns:p="http://schemas.openxmlformats.org/presentationml/2006/main">
  <p:tag name="PA" val="v4.0.0"/>
</p:tagLst>
</file>

<file path=ppt/tags/tag24.xml><?xml version="1.0" encoding="utf-8"?>
<p:tagLst xmlns:a="http://schemas.openxmlformats.org/drawingml/2006/main" xmlns:r="http://schemas.openxmlformats.org/officeDocument/2006/relationships" xmlns:p="http://schemas.openxmlformats.org/presentationml/2006/main">
  <p:tag name="PA" val="v4.0.0"/>
</p:tagLst>
</file>

<file path=ppt/tags/tag25.xml><?xml version="1.0" encoding="utf-8"?>
<p:tagLst xmlns:a="http://schemas.openxmlformats.org/drawingml/2006/main" xmlns:r="http://schemas.openxmlformats.org/officeDocument/2006/relationships" xmlns:p="http://schemas.openxmlformats.org/presentationml/2006/main">
  <p:tag name="PA" val="v4.0.0"/>
</p:tagLst>
</file>

<file path=ppt/tags/tag26.xml><?xml version="1.0" encoding="utf-8"?>
<p:tagLst xmlns:a="http://schemas.openxmlformats.org/drawingml/2006/main" xmlns:r="http://schemas.openxmlformats.org/officeDocument/2006/relationships" xmlns:p="http://schemas.openxmlformats.org/presentationml/2006/main">
  <p:tag name="PA" val="v4.0.0"/>
</p:tagLst>
</file>

<file path=ppt/tags/tag27.xml><?xml version="1.0" encoding="utf-8"?>
<p:tagLst xmlns:a="http://schemas.openxmlformats.org/drawingml/2006/main" xmlns:r="http://schemas.openxmlformats.org/officeDocument/2006/relationships" xmlns:p="http://schemas.openxmlformats.org/presentationml/2006/main">
  <p:tag name="PA" val="v4.0.0"/>
</p:tagLst>
</file>

<file path=ppt/tags/tag28.xml><?xml version="1.0" encoding="utf-8"?>
<p:tagLst xmlns:a="http://schemas.openxmlformats.org/drawingml/2006/main" xmlns:r="http://schemas.openxmlformats.org/officeDocument/2006/relationships" xmlns:p="http://schemas.openxmlformats.org/presentationml/2006/main">
  <p:tag name="PA" val="v4.0.0"/>
</p:tagLst>
</file>

<file path=ppt/tags/tag29.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30.xml><?xml version="1.0" encoding="utf-8"?>
<p:tagLst xmlns:a="http://schemas.openxmlformats.org/drawingml/2006/main" xmlns:r="http://schemas.openxmlformats.org/officeDocument/2006/relationships" xmlns:p="http://schemas.openxmlformats.org/presentationml/2006/main">
  <p:tag name="PA" val="v4.0.0"/>
</p:tagLst>
</file>

<file path=ppt/tags/tag31.xml><?xml version="1.0" encoding="utf-8"?>
<p:tagLst xmlns:a="http://schemas.openxmlformats.org/drawingml/2006/main" xmlns:r="http://schemas.openxmlformats.org/officeDocument/2006/relationships" xmlns:p="http://schemas.openxmlformats.org/presentationml/2006/main">
  <p:tag name="PA" val="v4.0.0"/>
</p:tagLst>
</file>

<file path=ppt/tags/tag32.xml><?xml version="1.0" encoding="utf-8"?>
<p:tagLst xmlns:a="http://schemas.openxmlformats.org/drawingml/2006/main" xmlns:r="http://schemas.openxmlformats.org/officeDocument/2006/relationships" xmlns:p="http://schemas.openxmlformats.org/presentationml/2006/main">
  <p:tag name="PA" val="v4.0.0"/>
</p:tagLst>
</file>

<file path=ppt/tags/tag33.xml><?xml version="1.0" encoding="utf-8"?>
<p:tagLst xmlns:a="http://schemas.openxmlformats.org/drawingml/2006/main" xmlns:r="http://schemas.openxmlformats.org/officeDocument/2006/relationships" xmlns:p="http://schemas.openxmlformats.org/presentationml/2006/main">
  <p:tag name="PA" val="v4.0.0"/>
</p:tagLst>
</file>

<file path=ppt/tags/tag34.xml><?xml version="1.0" encoding="utf-8"?>
<p:tagLst xmlns:a="http://schemas.openxmlformats.org/drawingml/2006/main" xmlns:r="http://schemas.openxmlformats.org/officeDocument/2006/relationships" xmlns:p="http://schemas.openxmlformats.org/presentationml/2006/main">
  <p:tag name="PA" val="v4.0.0"/>
</p:tagLst>
</file>

<file path=ppt/tags/tag35.xml><?xml version="1.0" encoding="utf-8"?>
<p:tagLst xmlns:a="http://schemas.openxmlformats.org/drawingml/2006/main" xmlns:r="http://schemas.openxmlformats.org/officeDocument/2006/relationships" xmlns:p="http://schemas.openxmlformats.org/presentationml/2006/main">
  <p:tag name="PA" val="v4.0.0"/>
</p:tagLst>
</file>

<file path=ppt/tags/tag36.xml><?xml version="1.0" encoding="utf-8"?>
<p:tagLst xmlns:a="http://schemas.openxmlformats.org/drawingml/2006/main" xmlns:r="http://schemas.openxmlformats.org/officeDocument/2006/relationships" xmlns:p="http://schemas.openxmlformats.org/presentationml/2006/main">
  <p:tag name="PA" val="v4.0.0"/>
</p:tagLst>
</file>

<file path=ppt/tags/tag37.xml><?xml version="1.0" encoding="utf-8"?>
<p:tagLst xmlns:a="http://schemas.openxmlformats.org/drawingml/2006/main" xmlns:r="http://schemas.openxmlformats.org/officeDocument/2006/relationships" xmlns:p="http://schemas.openxmlformats.org/presentationml/2006/main">
  <p:tag name="PA" val="v4.0.0"/>
</p:tagLst>
</file>

<file path=ppt/tags/tag38.xml><?xml version="1.0" encoding="utf-8"?>
<p:tagLst xmlns:a="http://schemas.openxmlformats.org/drawingml/2006/main" xmlns:r="http://schemas.openxmlformats.org/officeDocument/2006/relationships" xmlns:p="http://schemas.openxmlformats.org/presentationml/2006/main">
  <p:tag name="PA" val="v4.0.0"/>
</p:tagLst>
</file>

<file path=ppt/tags/tag39.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40.xml><?xml version="1.0" encoding="utf-8"?>
<p:tagLst xmlns:a="http://schemas.openxmlformats.org/drawingml/2006/main" xmlns:r="http://schemas.openxmlformats.org/officeDocument/2006/relationships" xmlns:p="http://schemas.openxmlformats.org/presentationml/2006/main">
  <p:tag name="PA" val="v4.0.0"/>
</p:tagLst>
</file>

<file path=ppt/tags/tag41.xml><?xml version="1.0" encoding="utf-8"?>
<p:tagLst xmlns:a="http://schemas.openxmlformats.org/drawingml/2006/main" xmlns:r="http://schemas.openxmlformats.org/officeDocument/2006/relationships" xmlns:p="http://schemas.openxmlformats.org/presentationml/2006/main">
  <p:tag name="PA" val="v4.0.0"/>
</p:tagLst>
</file>

<file path=ppt/tags/tag42.xml><?xml version="1.0" encoding="utf-8"?>
<p:tagLst xmlns:a="http://schemas.openxmlformats.org/drawingml/2006/main" xmlns:r="http://schemas.openxmlformats.org/officeDocument/2006/relationships" xmlns:p="http://schemas.openxmlformats.org/presentationml/2006/main">
  <p:tag name="PA" val="v4.0.0"/>
</p:tagLst>
</file>

<file path=ppt/tags/tag43.xml><?xml version="1.0" encoding="utf-8"?>
<p:tagLst xmlns:a="http://schemas.openxmlformats.org/drawingml/2006/main" xmlns:r="http://schemas.openxmlformats.org/officeDocument/2006/relationships" xmlns:p="http://schemas.openxmlformats.org/presentationml/2006/main">
  <p:tag name="PA" val="v4.0.0"/>
</p:tagLst>
</file>

<file path=ppt/tags/tag44.xml><?xml version="1.0" encoding="utf-8"?>
<p:tagLst xmlns:a="http://schemas.openxmlformats.org/drawingml/2006/main" xmlns:r="http://schemas.openxmlformats.org/officeDocument/2006/relationships" xmlns:p="http://schemas.openxmlformats.org/presentationml/2006/main">
  <p:tag name="PA" val="v4.0.0"/>
</p:tagLst>
</file>

<file path=ppt/tags/tag45.xml><?xml version="1.0" encoding="utf-8"?>
<p:tagLst xmlns:a="http://schemas.openxmlformats.org/drawingml/2006/main" xmlns:r="http://schemas.openxmlformats.org/officeDocument/2006/relationships" xmlns:p="http://schemas.openxmlformats.org/presentationml/2006/main">
  <p:tag name="PA" val="v4.0.0"/>
</p:tagLst>
</file>

<file path=ppt/tags/tag46.xml><?xml version="1.0" encoding="utf-8"?>
<p:tagLst xmlns:a="http://schemas.openxmlformats.org/drawingml/2006/main" xmlns:r="http://schemas.openxmlformats.org/officeDocument/2006/relationships" xmlns:p="http://schemas.openxmlformats.org/presentationml/2006/main">
  <p:tag name="PA" val="v4.0.0"/>
</p:tagLst>
</file>

<file path=ppt/tags/tag47.xml><?xml version="1.0" encoding="utf-8"?>
<p:tagLst xmlns:a="http://schemas.openxmlformats.org/drawingml/2006/main" xmlns:r="http://schemas.openxmlformats.org/officeDocument/2006/relationships" xmlns:p="http://schemas.openxmlformats.org/presentationml/2006/main">
  <p:tag name="PA" val="v4.0.0"/>
</p:tagLst>
</file>

<file path=ppt/tags/tag48.xml><?xml version="1.0" encoding="utf-8"?>
<p:tagLst xmlns:a="http://schemas.openxmlformats.org/drawingml/2006/main" xmlns:r="http://schemas.openxmlformats.org/officeDocument/2006/relationships" xmlns:p="http://schemas.openxmlformats.org/presentationml/2006/main">
  <p:tag name="PA" val="v4.0.0"/>
</p:tagLst>
</file>

<file path=ppt/tags/tag49.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50.xml><?xml version="1.0" encoding="utf-8"?>
<p:tagLst xmlns:a="http://schemas.openxmlformats.org/drawingml/2006/main" xmlns:r="http://schemas.openxmlformats.org/officeDocument/2006/relationships" xmlns:p="http://schemas.openxmlformats.org/presentationml/2006/main">
  <p:tag name="PA" val="v4.0.0"/>
</p:tagLst>
</file>

<file path=ppt/tags/tag51.xml><?xml version="1.0" encoding="utf-8"?>
<p:tagLst xmlns:a="http://schemas.openxmlformats.org/drawingml/2006/main" xmlns:r="http://schemas.openxmlformats.org/officeDocument/2006/relationships" xmlns:p="http://schemas.openxmlformats.org/presentationml/2006/main">
  <p:tag name="PA" val="v4.0.0"/>
</p:tagLst>
</file>

<file path=ppt/tags/tag52.xml><?xml version="1.0" encoding="utf-8"?>
<p:tagLst xmlns:a="http://schemas.openxmlformats.org/drawingml/2006/main" xmlns:r="http://schemas.openxmlformats.org/officeDocument/2006/relationships" xmlns:p="http://schemas.openxmlformats.org/presentationml/2006/main">
  <p:tag name="PA" val="v4.0.0"/>
</p:tagLst>
</file>

<file path=ppt/tags/tag53.xml><?xml version="1.0" encoding="utf-8"?>
<p:tagLst xmlns:a="http://schemas.openxmlformats.org/drawingml/2006/main" xmlns:r="http://schemas.openxmlformats.org/officeDocument/2006/relationships" xmlns:p="http://schemas.openxmlformats.org/presentationml/2006/main">
  <p:tag name="PA" val="v4.0.0"/>
</p:tagLst>
</file>

<file path=ppt/tags/tag54.xml><?xml version="1.0" encoding="utf-8"?>
<p:tagLst xmlns:a="http://schemas.openxmlformats.org/drawingml/2006/main" xmlns:r="http://schemas.openxmlformats.org/officeDocument/2006/relationships" xmlns:p="http://schemas.openxmlformats.org/presentationml/2006/main">
  <p:tag name="PA" val="v4.0.0"/>
</p:tagLst>
</file>

<file path=ppt/tags/tag55.xml><?xml version="1.0" encoding="utf-8"?>
<p:tagLst xmlns:a="http://schemas.openxmlformats.org/drawingml/2006/main" xmlns:r="http://schemas.openxmlformats.org/officeDocument/2006/relationships" xmlns:p="http://schemas.openxmlformats.org/presentationml/2006/main">
  <p:tag name="PA" val="v4.0.0"/>
</p:tagLst>
</file>

<file path=ppt/tags/tag56.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www.2ppt.com">
  <a:themeElements>
    <a:clrScheme name="Windows">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Arial+微软雅黑">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nchor="ctr">
        <a:spAutoFit/>
      </a:bodyPr>
      <a:lstStyle>
        <a:defPPr>
          <a:lnSpc>
            <a:spcPct val="120000"/>
          </a:lnSpc>
          <a:defRPr dirty="0" smtClean="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QT-</Template>
  <TotalTime>0</TotalTime>
  <Words>2346</Words>
  <Application>Microsoft Office PowerPoint</Application>
  <PresentationFormat>宽屏</PresentationFormat>
  <Paragraphs>253</Paragraphs>
  <Slides>24</Slides>
  <Notes>24</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24</vt:i4>
      </vt:variant>
    </vt:vector>
  </HeadingPairs>
  <TitlesOfParts>
    <vt:vector size="40" baseType="lpstr">
      <vt:lpstr>微软雅黑</vt:lpstr>
      <vt:lpstr>Calibri</vt:lpstr>
      <vt:lpstr>Arial</vt:lpstr>
      <vt:lpstr>方正大黑_GBK</vt:lpstr>
      <vt:lpstr>Lato Light</vt:lpstr>
      <vt:lpstr>Impact</vt:lpstr>
      <vt:lpstr>等线</vt:lpstr>
      <vt:lpstr>Helvetica</vt:lpstr>
      <vt:lpstr>Source Sans Pro ExtraLight</vt:lpstr>
      <vt:lpstr>Open Sans</vt:lpstr>
      <vt:lpstr>Lato Regular</vt:lpstr>
      <vt:lpstr>Gill Sans</vt:lpstr>
      <vt:lpstr>Broadway BT</vt:lpstr>
      <vt:lpstr>宋体</vt:lpstr>
      <vt:lpstr>华文黑体</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4</cp:revision>
  <dcterms:created xsi:type="dcterms:W3CDTF">2021-07-19T01:54:26Z</dcterms:created>
  <dcterms:modified xsi:type="dcterms:W3CDTF">2023-01-11T02:22:33Z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471AAD8497A24283BDE2988EEFC87E7A</vt:lpwstr>
  </property>
  <property fmtid="{A09F084E-AD41-489F-8076-AA5BE3082BCA}" pid="100">
    <vt:ui4>5</vt:ui4>
  </property>
  <property fmtid="{64440492-4C8B-11D1-8B70-080036B11A03}" pid="11">
    <vt:lpwstr>www.2ppt.com-爱PPT提供资源下载</vt:lpwstr>
  </property>
</Properties>
</file>