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318" r:id="rId3"/>
    <p:sldId id="391" r:id="rId4"/>
    <p:sldId id="392" r:id="rId5"/>
    <p:sldId id="393" r:id="rId6"/>
    <p:sldId id="344" r:id="rId7"/>
    <p:sldId id="413" r:id="rId8"/>
    <p:sldId id="432" r:id="rId9"/>
    <p:sldId id="433" r:id="rId10"/>
    <p:sldId id="447" r:id="rId11"/>
    <p:sldId id="448" r:id="rId12"/>
    <p:sldId id="449" r:id="rId13"/>
    <p:sldId id="451" r:id="rId14"/>
    <p:sldId id="50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52" r:id="rId34"/>
    <p:sldId id="427" r:id="rId35"/>
    <p:sldId id="417" r:id="rId36"/>
    <p:sldId id="421" r:id="rId37"/>
    <p:sldId id="422" r:id="rId38"/>
    <p:sldId id="442" r:id="rId39"/>
    <p:sldId id="453" r:id="rId40"/>
    <p:sldId id="458" r:id="rId41"/>
    <p:sldId id="459" r:id="rId42"/>
    <p:sldId id="460" r:id="rId43"/>
    <p:sldId id="461" r:id="rId44"/>
    <p:sldId id="462" r:id="rId45"/>
    <p:sldId id="410" r:id="rId46"/>
    <p:sldId id="446" r:id="rId47"/>
    <p:sldId id="290" r:id="rId48"/>
  </p:sldIdLst>
  <p:sldSz cx="9144000" cy="5143500" type="screen16x9"/>
  <p:notesSz cx="6858000" cy="9144000"/>
  <p:custDataLst>
    <p:tags r:id="rId51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9856" autoAdjust="0"/>
  </p:normalViewPr>
  <p:slideViewPr>
    <p:cSldViewPr>
      <p:cViewPr>
        <p:scale>
          <a:sx n="110" d="100"/>
          <a:sy n="110" d="100"/>
        </p:scale>
        <p:origin x="-102" y="-636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46806" cy="468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507ED63-9A88-43C4-8F69-F70AC01C00F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B05CE0AF-856A-4120-87C5-91AF9231FBF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5C77E2-A5D8-4BF3-A541-01D1DAEC34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7D5555-7DC0-478C-AEF9-1D4CDF3E0B0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131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712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5034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AB1D37B1-5685-49F5-99E2-F323E0FCE63C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3D8227F-CA00-4213-B929-C575B2822735}" type="slidenum">
              <a:rPr lang="zh-CN" altLang="en-US" sz="1200" b="0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B56982D-0D69-4512-8842-9595C1269F4D}" type="slidenum">
              <a:rPr lang="zh-CN" altLang="en-US" sz="1200" b="0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8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C658F5F-7F12-4F0E-BCF4-0C1729B6DA1E}" type="slidenum">
              <a:rPr lang="zh-CN" altLang="en-US" sz="1200" b="0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9DD7C69-4213-4BCA-A017-ABE403A737E4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9144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B60D326-810C-43C6-8E9A-584516EB0966}" type="slidenum">
              <a:rPr lang="zh-CN" altLang="en-US" sz="1200" b="0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1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5D19F47-A025-4460-9920-B7A84298436A}" type="slidenum">
              <a:rPr lang="zh-CN" altLang="en-US" sz="1200" b="0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29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AE62B0E-B31B-4C4F-951A-508DF6FECA95}" type="slidenum">
              <a:rPr lang="zh-CN" altLang="en-US" sz="1200" b="0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4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DC53998-720D-4345-BEA6-767BF69B2A1B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50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AC194C2-8890-42B8-8E07-AA13F620FF66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60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CBB6E42-0B5A-4854-ACDE-937FD15D8DF9}" type="slidenum">
              <a:rPr lang="zh-CN" altLang="en-US" sz="1200" b="0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CB51BA0-EE5E-4F91-B327-CB4E0FC89E37}" type="slidenum">
              <a:rPr lang="zh-CN" altLang="en-US" sz="1200" b="0"/>
              <a:t>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70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F64A8BA-8153-4ACE-97E2-A38983858BF4}" type="slidenum">
              <a:rPr lang="zh-CN" altLang="en-US" sz="1200" b="0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81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D0B0241-B70D-43F5-8200-9FF8444F0035}" type="slidenum">
              <a:rPr lang="zh-CN" altLang="en-US" sz="1200" b="0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91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D82CD8C-0388-4E60-AFCC-6464D03A391F}" type="slidenum">
              <a:rPr lang="zh-CN" altLang="en-US" sz="1200" b="0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01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E6DE45C-59DD-43EC-936E-21722387675F}" type="slidenum">
              <a:rPr lang="zh-CN" altLang="en-US" sz="1200" b="0"/>
              <a:t>23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11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819D786-101C-4F94-B1E6-D6353415F23A}" type="slidenum">
              <a:rPr lang="zh-CN" altLang="en-US" sz="1200" b="0"/>
              <a:t>24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22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D081DD6-83FA-476D-86D0-46559553B5E4}" type="slidenum">
              <a:rPr lang="zh-CN" altLang="en-US" sz="1200" b="0"/>
              <a:t>25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32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BF33FA5-2F48-40C9-A2E2-390CCDE2B3EE}" type="slidenum">
              <a:rPr lang="zh-CN" altLang="en-US" sz="1200" b="0"/>
              <a:t>26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42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9921671-9F47-4316-836A-38EC616330F3}" type="slidenum">
              <a:rPr lang="zh-CN" altLang="en-US" sz="1200" b="0"/>
              <a:t>27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5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33509D4-3F21-4437-9C5C-89BF6599E923}" type="slidenum">
              <a:rPr lang="zh-CN" altLang="en-US" sz="1200" b="0"/>
              <a:t>28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6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B501FC4-E212-43C4-A786-7FAD348BB7A0}" type="slidenum">
              <a:rPr lang="zh-CN" altLang="en-US" sz="1200" b="0"/>
              <a:t>29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0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5BF774B-2C51-4953-9A22-6F8EBD1E1C77}" type="slidenum">
              <a:rPr lang="zh-CN" altLang="en-US" sz="1200" b="0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73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D8E59DB-35F1-4CDE-8F15-F3E970C8E6C4}" type="slidenum">
              <a:rPr lang="zh-CN" altLang="en-US" sz="1200" b="0"/>
              <a:t>30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8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1DCAB7A-BF68-4F18-8A7F-D032B11B6E43}" type="slidenum">
              <a:rPr lang="zh-CN" altLang="en-US" sz="1200" b="0"/>
              <a:t>31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93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948997B-705E-43E0-A59F-5068A2DD83B0}" type="slidenum">
              <a:rPr lang="zh-CN" altLang="en-US" sz="1200" b="0"/>
              <a:t>32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D27209F-4088-472A-A690-83ED6C831598}" type="slidenum">
              <a:rPr lang="zh-CN" altLang="en-US" sz="1200" b="0"/>
              <a:t>33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8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AC1C683-582F-4FCD-967E-3D0A5F226F2A}" type="slidenum">
              <a:rPr lang="zh-CN" altLang="en-US" sz="1200" b="0"/>
              <a:t>34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6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7279204-685E-4BC1-8CE0-8B22B42F17E2}" type="slidenum">
              <a:rPr lang="zh-CN" altLang="en-US" sz="1200" b="0"/>
              <a:t>35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4913141-9042-4F1C-9C1F-C00A53439AEC}" type="slidenum">
              <a:rPr lang="zh-CN" altLang="en-US" sz="1200" b="0"/>
              <a:t>36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6B4DEE0-5F80-4336-9479-6B4EB0A23503}" type="slidenum">
              <a:rPr lang="zh-CN" altLang="en-US" sz="1200" b="0"/>
              <a:t>37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37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042508A-08BA-4277-8A85-3D9FDA88C63E}" type="slidenum">
              <a:rPr lang="zh-CN" altLang="en-US" sz="1200" b="0"/>
              <a:t>38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87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4E9D291-4052-4183-BD30-B6E8B005F703}" type="slidenum">
              <a:rPr lang="zh-CN" altLang="en-US" sz="1200" b="0"/>
              <a:t>39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2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133F971-C696-44FD-9799-C53B500F157B}" type="slidenum">
              <a:rPr lang="zh-CN" altLang="en-US" sz="1200" b="0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0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A84DC53-E967-46DE-AC8D-387060864963}" type="slidenum">
              <a:rPr lang="zh-CN" altLang="en-US" sz="1200" b="0"/>
              <a:t>40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13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FA38BDE-2E6B-477D-90D0-1CE09C3A9B49}" type="slidenum">
              <a:rPr lang="zh-CN" altLang="en-US" sz="1200" b="0"/>
              <a:t>41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23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5FB66B6-8E95-4BB0-A86D-4AAB3D1CF867}" type="slidenum">
              <a:rPr lang="zh-CN" altLang="en-US" sz="1200" b="0"/>
              <a:t>42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3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06605DA-4370-470E-9311-A6C074816862}" type="slidenum">
              <a:rPr lang="zh-CN" altLang="en-US" sz="1200" b="0"/>
              <a:t>43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43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42F412F-D61A-4103-B957-F31F739377A8}" type="slidenum">
              <a:rPr lang="zh-CN" altLang="en-US" sz="1200" b="0"/>
              <a:t>44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492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EDEA183-049A-4D28-90AB-D6C9FD41518D}" type="slidenum">
              <a:rPr lang="zh-CN" altLang="en-US" sz="1200" b="0"/>
              <a:t>45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4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A9913C0-25FD-4A39-9D1C-29B3A48B054E}" type="slidenum">
              <a:rPr lang="zh-CN" altLang="en-US" sz="1200" b="0"/>
              <a:t>46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0D1D764-C55C-4786-BC43-B95680E97618}" type="slidenum">
              <a:rPr lang="zh-CN" altLang="en-US"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44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E6FEDBE-BF3B-4928-97C6-DD9FFD868F02}" type="slidenum">
              <a:rPr lang="zh-CN" altLang="en-US" sz="1200" b="0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379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F008338-BA0D-4F71-BBB5-5160317BC0D6}" type="slidenum">
              <a:rPr lang="zh-CN" altLang="en-US" sz="1200" b="0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5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9DDE959-AD33-43B6-90F6-659C16601F69}" type="slidenum">
              <a:rPr lang="zh-CN" altLang="en-US" sz="1200" b="0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993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F8FF980-564A-4CA0-B813-9013786CD103}" type="slidenum">
              <a:rPr lang="zh-CN" altLang="en-US" sz="1200" b="0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004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101C3EB-2142-43C2-83D8-2214BE4B4887}" type="slidenum">
              <a:rPr lang="zh-CN" altLang="en-US" sz="1200" b="0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7.xml"/><Relationship Id="rId3" Type="http://schemas.openxmlformats.org/officeDocument/2006/relationships/image" Target="../media/image3.png"/><Relationship Id="rId7" Type="http://schemas.openxmlformats.org/officeDocument/2006/relationships/slide" Target="../slides/slide3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4.png"/><Relationship Id="rId4" Type="http://schemas.openxmlformats.org/officeDocument/2006/relationships/slide" Target="../slides/slide7.xml"/><Relationship Id="rId9" Type="http://schemas.openxmlformats.org/officeDocument/2006/relationships/slide" Target="../slides/slide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1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6"/>
          <p:cNvGrpSpPr/>
          <p:nvPr userDrawn="1"/>
        </p:nvGrpSpPr>
        <p:grpSpPr bwMode="auto">
          <a:xfrm>
            <a:off x="-293545" y="1782964"/>
            <a:ext cx="289766" cy="1525913"/>
            <a:chOff x="-244" y="2152"/>
            <a:chExt cx="246" cy="139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-244" y="2152"/>
              <a:ext cx="193" cy="139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rId4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2182"/>
              <a:ext cx="193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语言基础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自测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 bwMode="auto">
          <a:xfrm>
            <a:off x="8180215" y="4846127"/>
            <a:ext cx="963786" cy="326352"/>
            <a:chOff x="6493" y="3846"/>
            <a:chExt cx="765" cy="259"/>
          </a:xfrm>
        </p:grpSpPr>
        <p:grpSp>
          <p:nvGrpSpPr>
            <p:cNvPr id="10" name="Group 166"/>
            <p:cNvGrpSpPr/>
            <p:nvPr userDrawn="1"/>
          </p:nvGrpSpPr>
          <p:grpSpPr bwMode="auto">
            <a:xfrm>
              <a:off x="6493" y="3861"/>
              <a:ext cx="765" cy="244"/>
              <a:chOff x="6871" y="4089"/>
              <a:chExt cx="809" cy="259"/>
            </a:xfrm>
          </p:grpSpPr>
          <p:pic>
            <p:nvPicPr>
              <p:cNvPr id="13" name="Picture 167" descr="未标题-3副本"/>
              <p:cNvPicPr>
                <a:picLocks noChangeAspect="1" noChangeArrowheads="1"/>
              </p:cNvPicPr>
              <p:nvPr userDrawn="1"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5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 descr="未标题-3副本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71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85"/>
          <p:cNvGrpSpPr/>
          <p:nvPr userDrawn="1"/>
        </p:nvGrpSpPr>
        <p:grpSpPr bwMode="auto">
          <a:xfrm>
            <a:off x="-296065" y="156247"/>
            <a:ext cx="298585" cy="1566235"/>
            <a:chOff x="-244" y="545"/>
            <a:chExt cx="246" cy="1389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教材语篇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细研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 bwMode="auto">
          <a:xfrm>
            <a:off x="9241009" y="676645"/>
            <a:ext cx="303624" cy="1750201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rId7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21" name="Group 190"/>
          <p:cNvGrpSpPr/>
          <p:nvPr userDrawn="1"/>
        </p:nvGrpSpPr>
        <p:grpSpPr bwMode="auto">
          <a:xfrm>
            <a:off x="9246049" y="2753198"/>
            <a:ext cx="303624" cy="1750201"/>
            <a:chOff x="7335" y="1345"/>
            <a:chExt cx="240" cy="1389"/>
          </a:xfrm>
        </p:grpSpPr>
        <p:sp>
          <p:nvSpPr>
            <p:cNvPr id="22" name="AutoShape 191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192">
              <a:hlinkClick r:id="rId8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英美文化欣赏</a:t>
              </a:r>
            </a:p>
          </p:txBody>
        </p:sp>
      </p:grpSp>
      <p:grpSp>
        <p:nvGrpSpPr>
          <p:cNvPr id="24" name="Group 193"/>
          <p:cNvGrpSpPr/>
          <p:nvPr userDrawn="1"/>
        </p:nvGrpSpPr>
        <p:grpSpPr bwMode="auto">
          <a:xfrm>
            <a:off x="-307403" y="3388260"/>
            <a:ext cx="309923" cy="1597736"/>
            <a:chOff x="-244" y="2152"/>
            <a:chExt cx="246" cy="1390"/>
          </a:xfrm>
        </p:grpSpPr>
        <p:sp>
          <p:nvSpPr>
            <p:cNvPr id="25" name="AutoShape 19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-244" y="2152"/>
              <a:ext cx="193" cy="139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195">
              <a:hlinkClick r:id="rId9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2182"/>
              <a:ext cx="193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核心要点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探究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7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05729" y="75604"/>
            <a:ext cx="737013" cy="3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876E8FE-C620-400B-BEF1-92AAB07946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75808E-7 L 0.03761 -6.75808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75808E-7 L 0.03761 -6.75808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165" rtl="0" fontAlgn="base">
        <a:lnSpc>
          <a:spcPct val="90000"/>
        </a:lnSpc>
        <a:spcBef>
          <a:spcPts val="75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272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88978" y="2057652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20" y="1309187"/>
            <a:ext cx="9141480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tabLst>
                <a:tab pos="2489200" algn="l"/>
              </a:tabLst>
            </a:pPr>
            <a:r>
              <a:rPr lang="en-US" altLang="zh-CN" sz="4000">
                <a:solidFill>
                  <a:srgbClr val="996633"/>
                </a:solidFill>
                <a:ea typeface="微软雅黑" panose="020B0503020204020204" pitchFamily="34" charset="-122"/>
              </a:rPr>
              <a:t>Unit 4</a:t>
            </a:r>
            <a:r>
              <a:rPr lang="zh-CN" altLang="en-US" sz="4000">
                <a:solidFill>
                  <a:srgbClr val="996633"/>
                </a:solidFill>
                <a:ea typeface="微软雅黑" panose="020B0503020204020204" pitchFamily="34" charset="-122"/>
              </a:rPr>
              <a:t>　</a:t>
            </a:r>
            <a:r>
              <a:rPr lang="en-US" altLang="zh-CN" sz="4000">
                <a:solidFill>
                  <a:srgbClr val="996633"/>
                </a:solidFill>
                <a:ea typeface="微软雅黑" panose="020B0503020204020204" pitchFamily="34" charset="-122"/>
              </a:rPr>
              <a:t>Friends forever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" y="2646053"/>
            <a:ext cx="9052031" cy="7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lnSpc>
                <a:spcPct val="130000"/>
              </a:lnSpc>
              <a:tabLst>
                <a:tab pos="2059305" algn="l"/>
              </a:tabLst>
            </a:pPr>
            <a:r>
              <a:rPr lang="en-US" altLang="en-US" sz="3200" dirty="0">
                <a:solidFill>
                  <a:srgbClr val="666633"/>
                </a:solidFill>
                <a:ea typeface="隶书" panose="02010509060101010101" pitchFamily="49" charset="-122"/>
              </a:rPr>
              <a:t>Section Ⅳ Developing ideas &amp; Presenting ideas</a:t>
            </a:r>
            <a:endParaRPr lang="zh-CN" altLang="en-US" sz="3200" dirty="0">
              <a:solidFill>
                <a:srgbClr val="666633"/>
              </a:solidFill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0949" y="3976886"/>
            <a:ext cx="2999898" cy="445684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74FC094-5057-4362-9CCD-D6DA6B91B710}" type="slidenum">
              <a:rPr lang="zh-CN" altLang="en-US"/>
              <a:t>10</a:t>
            </a:fld>
            <a:endParaRPr lang="en-US" altLang="zh-CN"/>
          </a:p>
        </p:txBody>
      </p:sp>
      <p:pic>
        <p:nvPicPr>
          <p:cNvPr id="752644" name="Picture 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2643" name="Object 3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54" name="Document" r:id="rId5" imgW="14020800" imgH="5549900" progId="Word.Document.8">
                  <p:embed/>
                </p:oleObj>
              </mc:Choice>
              <mc:Fallback>
                <p:oleObj name="Document" r:id="rId5" imgW="14020800" imgH="5549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378277" y="1900148"/>
            <a:ext cx="63226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dine</a:t>
            </a:r>
            <a:endParaRPr lang="zh-CN" altLang="en-US" b="0"/>
          </a:p>
        </p:txBody>
      </p:sp>
      <p:sp>
        <p:nvSpPr>
          <p:cNvPr id="752647" name="Rectangle 7"/>
          <p:cNvSpPr>
            <a:spLocks noChangeArrowheads="1"/>
          </p:cNvSpPr>
          <p:nvPr/>
        </p:nvSpPr>
        <p:spPr bwMode="auto">
          <a:xfrm>
            <a:off x="1233395" y="2460867"/>
            <a:ext cx="96248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fortune</a:t>
            </a:r>
            <a:endParaRPr lang="zh-CN" altLang="en-US" b="0"/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1377019" y="3538205"/>
            <a:ext cx="106988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distance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644"/>
                  </p:tgtEl>
                </p:cond>
              </p:nextCondLst>
            </p:seq>
          </p:childTnLst>
        </p:cTn>
      </p:par>
    </p:tnLst>
    <p:bldLst>
      <p:bldP spid="752646" grpId="0"/>
      <p:bldP spid="752646" grpId="1"/>
      <p:bldP spid="752647" grpId="0"/>
      <p:bldP spid="752647" grpId="1"/>
      <p:bldP spid="752648" grpId="0"/>
      <p:bldP spid="7526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EA716D2-808D-4C84-85C6-695ABDD785BF}" type="slidenum">
              <a:rPr lang="zh-CN" altLang="en-US"/>
              <a:t>11</a:t>
            </a:fld>
            <a:endParaRPr lang="en-US" altLang="zh-CN"/>
          </a:p>
        </p:txBody>
      </p:sp>
      <p:pic>
        <p:nvPicPr>
          <p:cNvPr id="753670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3669" name="Object 5"/>
          <p:cNvGraphicFramePr>
            <a:graphicFrameLocks noChangeAspect="1"/>
          </p:cNvGraphicFramePr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2" name="Document" r:id="rId5" imgW="14020800" imgH="6464300" progId="Word.Document.8">
                  <p:embed/>
                </p:oleObj>
              </mc:Choice>
              <mc:Fallback>
                <p:oleObj name="Document" r:id="rId5" imgW="14020800" imgH="64643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2" name="Rectangle 8"/>
          <p:cNvSpPr>
            <a:spLocks noChangeArrowheads="1"/>
          </p:cNvSpPr>
          <p:nvPr/>
        </p:nvSpPr>
        <p:spPr bwMode="auto">
          <a:xfrm>
            <a:off x="2015763" y="1643099"/>
            <a:ext cx="50722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out</a:t>
            </a:r>
            <a:endParaRPr lang="zh-CN" altLang="en-US" b="0"/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2103952" y="2200038"/>
            <a:ext cx="27158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</a:t>
            </a:r>
            <a:endParaRPr lang="zh-CN" altLang="en-US" b="0"/>
          </a:p>
        </p:txBody>
      </p:sp>
      <p:sp>
        <p:nvSpPr>
          <p:cNvPr id="753674" name="Rectangle 10"/>
          <p:cNvSpPr>
            <a:spLocks noChangeArrowheads="1"/>
          </p:cNvSpPr>
          <p:nvPr/>
        </p:nvSpPr>
        <p:spPr bwMode="auto">
          <a:xfrm>
            <a:off x="2169466" y="2720436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  <p:sp>
        <p:nvSpPr>
          <p:cNvPr id="753675" name="Rectangle 11"/>
          <p:cNvSpPr>
            <a:spLocks noChangeArrowheads="1"/>
          </p:cNvSpPr>
          <p:nvPr/>
        </p:nvSpPr>
        <p:spPr bwMode="auto">
          <a:xfrm>
            <a:off x="2200963" y="3315177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  <a:endParaRPr lang="zh-CN" altLang="en-US" b="0"/>
          </a:p>
        </p:txBody>
      </p:sp>
      <p:sp>
        <p:nvSpPr>
          <p:cNvPr id="753676" name="Rectangle 12"/>
          <p:cNvSpPr>
            <a:spLocks noChangeArrowheads="1"/>
          </p:cNvSpPr>
          <p:nvPr/>
        </p:nvSpPr>
        <p:spPr bwMode="auto">
          <a:xfrm>
            <a:off x="2209780" y="3834315"/>
            <a:ext cx="50722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out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5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75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5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5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0"/>
                  </p:tgtEl>
                </p:cond>
              </p:nextCondLst>
            </p:seq>
          </p:childTnLst>
        </p:cTn>
      </p:par>
    </p:tnLst>
    <p:bldLst>
      <p:bldP spid="753672" grpId="0"/>
      <p:bldP spid="753672" grpId="1"/>
      <p:bldP spid="753672" grpId="2"/>
      <p:bldP spid="753673" grpId="0"/>
      <p:bldP spid="753673" grpId="1"/>
      <p:bldP spid="753673" grpId="2"/>
      <p:bldP spid="753674" grpId="0"/>
      <p:bldP spid="753674" grpId="1"/>
      <p:bldP spid="753674" grpId="2"/>
      <p:bldP spid="753675" grpId="0"/>
      <p:bldP spid="753675" grpId="1"/>
      <p:bldP spid="753675" grpId="2"/>
      <p:bldP spid="753676" grpId="0"/>
      <p:bldP spid="753676" grpId="1"/>
      <p:bldP spid="75367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8D352E6-B8E3-4E2F-B22A-361269CA7F5E}" type="slidenum">
              <a:rPr lang="zh-CN" altLang="en-US"/>
              <a:t>12</a:t>
            </a:fld>
            <a:endParaRPr lang="en-US" altLang="zh-CN"/>
          </a:p>
        </p:txBody>
      </p:sp>
      <p:pic>
        <p:nvPicPr>
          <p:cNvPr id="754694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4693" name="Object 5"/>
          <p:cNvGraphicFramePr>
            <a:graphicFrameLocks noChangeAspect="1"/>
          </p:cNvGraphicFramePr>
          <p:nvPr/>
        </p:nvGraphicFramePr>
        <p:xfrm>
          <a:off x="404415" y="1748943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4" name="文档" r:id="rId5" imgW="10513060" imgH="2080895" progId="Word.Document.8">
                  <p:embed/>
                </p:oleObj>
              </mc:Choice>
              <mc:Fallback>
                <p:oleObj name="文档" r:id="rId5" imgW="10513060" imgH="208089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748943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696" name="Rectangle 8"/>
          <p:cNvSpPr>
            <a:spLocks noChangeArrowheads="1"/>
          </p:cNvSpPr>
          <p:nvPr/>
        </p:nvSpPr>
        <p:spPr bwMode="auto">
          <a:xfrm>
            <a:off x="1989307" y="1605297"/>
            <a:ext cx="42868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up</a:t>
            </a:r>
            <a:endParaRPr lang="zh-CN" altLang="en-US" b="0"/>
          </a:p>
        </p:txBody>
      </p:sp>
      <p:sp>
        <p:nvSpPr>
          <p:cNvPr id="754697" name="Rectangle 9"/>
          <p:cNvSpPr>
            <a:spLocks noChangeArrowheads="1"/>
          </p:cNvSpPr>
          <p:nvPr/>
        </p:nvSpPr>
        <p:spPr bwMode="auto">
          <a:xfrm>
            <a:off x="1377020" y="2200038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  <a:endParaRPr lang="zh-CN" altLang="en-US" b="0"/>
          </a:p>
        </p:txBody>
      </p:sp>
      <p:sp>
        <p:nvSpPr>
          <p:cNvPr id="754698" name="Rectangle 10"/>
          <p:cNvSpPr>
            <a:spLocks noChangeArrowheads="1"/>
          </p:cNvSpPr>
          <p:nvPr/>
        </p:nvSpPr>
        <p:spPr bwMode="auto">
          <a:xfrm>
            <a:off x="1911196" y="2741857"/>
            <a:ext cx="50722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out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694"/>
                  </p:tgtEl>
                </p:cond>
              </p:nextCondLst>
            </p:seq>
          </p:childTnLst>
        </p:cTn>
      </p:par>
    </p:tnLst>
    <p:bldLst>
      <p:bldP spid="754696" grpId="0"/>
      <p:bldP spid="754696" grpId="1"/>
      <p:bldP spid="754697" grpId="0"/>
      <p:bldP spid="754697" grpId="1"/>
      <p:bldP spid="754698" grpId="0"/>
      <p:bldP spid="7546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B4C2BEB-86EF-48CE-81D3-5FECA315EE06}" type="slidenum">
              <a:rPr lang="zh-CN" altLang="en-US"/>
              <a:t>13</a:t>
            </a:fld>
            <a:endParaRPr lang="en-US" altLang="zh-CN"/>
          </a:p>
        </p:txBody>
      </p:sp>
      <p:pic>
        <p:nvPicPr>
          <p:cNvPr id="756741" name="Picture 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6740" name="Object 4"/>
          <p:cNvGraphicFramePr>
            <a:graphicFrameLocks noChangeAspect="1"/>
          </p:cNvGraphicFramePr>
          <p:nvPr/>
        </p:nvGraphicFramePr>
        <p:xfrm>
          <a:off x="404413" y="651445"/>
          <a:ext cx="8326356" cy="383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52" name="文档" r:id="rId5" imgW="10513060" imgH="4851400" progId="Word.Document.8">
                  <p:embed/>
                </p:oleObj>
              </mc:Choice>
              <mc:Fallback>
                <p:oleObj name="文档" r:id="rId5" imgW="10513060" imgH="4851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51445"/>
                        <a:ext cx="8326356" cy="3838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2" name="Rectangle 6"/>
          <p:cNvSpPr>
            <a:spLocks noChangeArrowheads="1"/>
          </p:cNvSpPr>
          <p:nvPr/>
        </p:nvSpPr>
        <p:spPr bwMode="auto">
          <a:xfrm>
            <a:off x="3196250" y="3797877"/>
            <a:ext cx="207496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making a fortune</a:t>
            </a:r>
          </a:p>
        </p:txBody>
      </p:sp>
      <p:sp>
        <p:nvSpPr>
          <p:cNvPr id="756743" name="Rectangle 7"/>
          <p:cNvSpPr>
            <a:spLocks noChangeArrowheads="1"/>
          </p:cNvSpPr>
          <p:nvPr/>
        </p:nvSpPr>
        <p:spPr bwMode="auto">
          <a:xfrm>
            <a:off x="2644430" y="1643099"/>
            <a:ext cx="90637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act out</a:t>
            </a:r>
          </a:p>
        </p:txBody>
      </p:sp>
      <p:sp>
        <p:nvSpPr>
          <p:cNvPr id="756744" name="Rectangle 8"/>
          <p:cNvSpPr>
            <a:spLocks noChangeArrowheads="1"/>
          </p:cNvSpPr>
          <p:nvPr/>
        </p:nvSpPr>
        <p:spPr bwMode="auto">
          <a:xfrm>
            <a:off x="4180189" y="2196258"/>
            <a:ext cx="106346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 detail</a:t>
            </a:r>
          </a:p>
        </p:txBody>
      </p:sp>
      <p:sp>
        <p:nvSpPr>
          <p:cNvPr id="756745" name="Rectangle 9"/>
          <p:cNvSpPr>
            <a:spLocks noChangeArrowheads="1"/>
          </p:cNvSpPr>
          <p:nvPr/>
        </p:nvSpPr>
        <p:spPr bwMode="auto">
          <a:xfrm>
            <a:off x="1971669" y="2720436"/>
            <a:ext cx="1079499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ought to</a:t>
            </a:r>
          </a:p>
        </p:txBody>
      </p:sp>
      <p:sp>
        <p:nvSpPr>
          <p:cNvPr id="756746" name="Rectangle 10"/>
          <p:cNvSpPr>
            <a:spLocks noChangeArrowheads="1"/>
          </p:cNvSpPr>
          <p:nvPr/>
        </p:nvSpPr>
        <p:spPr bwMode="auto">
          <a:xfrm>
            <a:off x="2774193" y="3233274"/>
            <a:ext cx="186978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has worked out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6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6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56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5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6741"/>
                  </p:tgtEl>
                </p:cond>
              </p:nextCondLst>
            </p:seq>
          </p:childTnLst>
        </p:cTn>
      </p:par>
    </p:tnLst>
    <p:bldLst>
      <p:bldP spid="756742" grpId="0"/>
      <p:bldP spid="756742" grpId="1"/>
      <p:bldP spid="756743" grpId="0"/>
      <p:bldP spid="756743" grpId="1"/>
      <p:bldP spid="756744" grpId="0"/>
      <p:bldP spid="756744" grpId="1"/>
      <p:bldP spid="756745" grpId="0"/>
      <p:bldP spid="756745" grpId="1"/>
      <p:bldP spid="756746" grpId="0"/>
      <p:bldP spid="75674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28CAD86-AD23-496B-8186-167D100C3692}" type="slidenum">
              <a:rPr lang="zh-CN" altLang="en-US"/>
              <a:t>14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13411" name="Group 3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913413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核</a:t>
              </a:r>
            </a:p>
          </p:txBody>
        </p:sp>
      </p:grpSp>
      <p:grpSp>
        <p:nvGrpSpPr>
          <p:cNvPr id="913414" name="Group 6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91341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 dirty="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心</a:t>
              </a:r>
            </a:p>
          </p:txBody>
        </p:sp>
      </p:grpSp>
      <p:grpSp>
        <p:nvGrpSpPr>
          <p:cNvPr id="913417" name="Group 9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91341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要</a:t>
              </a:r>
            </a:p>
          </p:txBody>
        </p:sp>
      </p:grpSp>
      <p:grpSp>
        <p:nvGrpSpPr>
          <p:cNvPr id="913420" name="Group 12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91342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点</a:t>
              </a:r>
            </a:p>
          </p:txBody>
        </p:sp>
      </p:grpSp>
      <p:grpSp>
        <p:nvGrpSpPr>
          <p:cNvPr id="913423" name="Group 15"/>
          <p:cNvGrpSpPr/>
          <p:nvPr/>
        </p:nvGrpSpPr>
        <p:grpSpPr bwMode="auto">
          <a:xfrm>
            <a:off x="5572559" y="2460339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913425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探</a:t>
              </a:r>
            </a:p>
          </p:txBody>
        </p:sp>
      </p:grpSp>
      <p:grpSp>
        <p:nvGrpSpPr>
          <p:cNvPr id="913426" name="Group 18"/>
          <p:cNvGrpSpPr/>
          <p:nvPr/>
        </p:nvGrpSpPr>
        <p:grpSpPr bwMode="auto">
          <a:xfrm>
            <a:off x="6899182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91342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51E3F6E-A80D-40EC-834C-671AB7F23C08}" type="slidenum">
              <a:rPr lang="zh-CN" altLang="en-US"/>
              <a:t>15</a:t>
            </a:fld>
            <a:endParaRPr lang="en-US" altLang="zh-CN"/>
          </a:p>
        </p:txBody>
      </p:sp>
      <p:graphicFrame>
        <p:nvGraphicFramePr>
          <p:cNvPr id="887810" name="Object 2"/>
          <p:cNvGraphicFramePr>
            <a:graphicFrameLocks noChangeAspect="1"/>
          </p:cNvGraphicFramePr>
          <p:nvPr/>
        </p:nvGraphicFramePr>
        <p:xfrm>
          <a:off x="404415" y="1223504"/>
          <a:ext cx="8336435" cy="269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816" name="Document" r:id="rId4" imgW="14033500" imgH="4546600" progId="Word.Document.8">
                  <p:embed/>
                </p:oleObj>
              </mc:Choice>
              <mc:Fallback>
                <p:oleObj name="Document" r:id="rId4" imgW="14033500" imgH="4546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223504"/>
                        <a:ext cx="8336435" cy="269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DA98D92-F17C-44C0-BF29-A808F38B12FD}" type="slidenum">
              <a:rPr lang="zh-CN" altLang="en-US"/>
              <a:t>16</a:t>
            </a:fld>
            <a:endParaRPr lang="en-US" altLang="zh-CN"/>
          </a:p>
        </p:txBody>
      </p:sp>
      <p:graphicFrame>
        <p:nvGraphicFramePr>
          <p:cNvPr id="886786" name="Object 2"/>
          <p:cNvGraphicFramePr>
            <a:graphicFrameLocks noChangeAspect="1"/>
          </p:cNvGraphicFramePr>
          <p:nvPr/>
        </p:nvGraphicFramePr>
        <p:xfrm>
          <a:off x="343942" y="635063"/>
          <a:ext cx="8456121" cy="387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92" name="Document" r:id="rId4" imgW="14236700" imgH="6515100" progId="Word.Document.8">
                  <p:embed/>
                </p:oleObj>
              </mc:Choice>
              <mc:Fallback>
                <p:oleObj name="Document" r:id="rId4" imgW="14236700" imgH="6515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635063"/>
                        <a:ext cx="8456121" cy="387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11220BB-E690-4AC1-AD2A-84BA086B0141}" type="slidenum">
              <a:rPr lang="zh-CN" altLang="en-US"/>
              <a:t>17</a:t>
            </a:fld>
            <a:endParaRPr lang="en-US" altLang="zh-CN"/>
          </a:p>
        </p:txBody>
      </p:sp>
      <p:pic>
        <p:nvPicPr>
          <p:cNvPr id="88576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5762" name="Object 2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72" name="Document" r:id="rId5" imgW="14020800" imgH="5549900" progId="Word.Document.8">
                  <p:embed/>
                </p:oleObj>
              </mc:Choice>
              <mc:Fallback>
                <p:oleObj name="Document" r:id="rId5" imgW="14020800" imgH="55499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4162746" y="2980109"/>
            <a:ext cx="97851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from/at</a:t>
            </a:r>
          </a:p>
        </p:txBody>
      </p:sp>
      <p:sp>
        <p:nvSpPr>
          <p:cNvPr id="885766" name="Rectangle 6"/>
          <p:cNvSpPr>
            <a:spLocks noChangeArrowheads="1"/>
          </p:cNvSpPr>
          <p:nvPr/>
        </p:nvSpPr>
        <p:spPr bwMode="auto">
          <a:xfrm>
            <a:off x="4355308" y="1940469"/>
            <a:ext cx="36616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5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5763"/>
                  </p:tgtEl>
                </p:cond>
              </p:nextCondLst>
            </p:seq>
          </p:childTnLst>
        </p:cTn>
      </p:par>
    </p:tnLst>
    <p:bldLst>
      <p:bldP spid="885764" grpId="0"/>
      <p:bldP spid="885764" grpId="1"/>
      <p:bldP spid="885766" grpId="0"/>
      <p:bldP spid="88576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7A350B0-BAB8-4248-8432-CFA83AFC78B6}" type="slidenum">
              <a:rPr lang="zh-CN" altLang="en-US"/>
              <a:t>18</a:t>
            </a:fld>
            <a:endParaRPr lang="en-US" altLang="zh-CN"/>
          </a:p>
        </p:txBody>
      </p:sp>
      <p:graphicFrame>
        <p:nvGraphicFramePr>
          <p:cNvPr id="884738" name="Object 2"/>
          <p:cNvGraphicFramePr>
            <a:graphicFrameLocks noChangeAspect="1"/>
          </p:cNvGraphicFramePr>
          <p:nvPr/>
        </p:nvGraphicFramePr>
        <p:xfrm>
          <a:off x="404415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44" name="Document" r:id="rId4" imgW="14033500" imgH="5435600" progId="Word.Document.8">
                  <p:embed/>
                </p:oleObj>
              </mc:Choice>
              <mc:Fallback>
                <p:oleObj name="Document" r:id="rId4" imgW="14033500" imgH="5435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F476D7D-339C-4F9D-ACFC-06DCC9CDB4B8}" type="slidenum">
              <a:rPr lang="zh-CN" altLang="en-US"/>
              <a:t>19</a:t>
            </a:fld>
            <a:endParaRPr lang="en-US" altLang="zh-CN"/>
          </a:p>
        </p:txBody>
      </p:sp>
      <p:pic>
        <p:nvPicPr>
          <p:cNvPr id="883715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3714" name="Object 2"/>
          <p:cNvGraphicFramePr>
            <a:graphicFrameLocks noChangeAspect="1"/>
          </p:cNvGraphicFramePr>
          <p:nvPr/>
        </p:nvGraphicFramePr>
        <p:xfrm>
          <a:off x="404413" y="374234"/>
          <a:ext cx="8326356" cy="438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27" name="Document" r:id="rId5" imgW="14020800" imgH="7391400" progId="Word.Document.8">
                  <p:embed/>
                </p:oleObj>
              </mc:Choice>
              <mc:Fallback>
                <p:oleObj name="Document" r:id="rId5" imgW="14020800" imgH="7391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74234"/>
                        <a:ext cx="8326356" cy="4384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18" name="Rectangle 6"/>
          <p:cNvSpPr>
            <a:spLocks noChangeArrowheads="1"/>
          </p:cNvSpPr>
          <p:nvPr/>
        </p:nvSpPr>
        <p:spPr bwMode="auto">
          <a:xfrm>
            <a:off x="4423338" y="1345728"/>
            <a:ext cx="7108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算出</a:t>
            </a:r>
          </a:p>
        </p:txBody>
      </p:sp>
      <p:sp>
        <p:nvSpPr>
          <p:cNvPr id="883719" name="Rectangle 7"/>
          <p:cNvSpPr>
            <a:spLocks noChangeArrowheads="1"/>
          </p:cNvSpPr>
          <p:nvPr/>
        </p:nvSpPr>
        <p:spPr bwMode="auto">
          <a:xfrm>
            <a:off x="6877529" y="1902668"/>
            <a:ext cx="183932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想出；制订出</a:t>
            </a:r>
          </a:p>
        </p:txBody>
      </p:sp>
      <p:sp>
        <p:nvSpPr>
          <p:cNvPr id="883720" name="Rectangle 8"/>
          <p:cNvSpPr>
            <a:spLocks noChangeArrowheads="1"/>
          </p:cNvSpPr>
          <p:nvPr/>
        </p:nvSpPr>
        <p:spPr bwMode="auto">
          <a:xfrm>
            <a:off x="1484105" y="2983786"/>
            <a:ext cx="7108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锻炼</a:t>
            </a:r>
          </a:p>
        </p:txBody>
      </p:sp>
      <p:sp>
        <p:nvSpPr>
          <p:cNvPr id="883721" name="Rectangle 9"/>
          <p:cNvSpPr>
            <a:spLocks noChangeArrowheads="1"/>
          </p:cNvSpPr>
          <p:nvPr/>
        </p:nvSpPr>
        <p:spPr bwMode="auto">
          <a:xfrm>
            <a:off x="820164" y="4020801"/>
            <a:ext cx="183932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zh-CN" altLang="en-US" b="0"/>
              <a:t>进行情况良好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3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83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83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83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83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3715"/>
                  </p:tgtEl>
                </p:cond>
              </p:nextCondLst>
            </p:seq>
          </p:childTnLst>
        </p:cTn>
      </p:par>
    </p:tnLst>
    <p:bldLst>
      <p:bldP spid="883718" grpId="0"/>
      <p:bldP spid="883718" grpId="1"/>
      <p:bldP spid="883719" grpId="0"/>
      <p:bldP spid="883719" grpId="1"/>
      <p:bldP spid="883720" grpId="0"/>
      <p:bldP spid="883720" grpId="1"/>
      <p:bldP spid="883721" grpId="0"/>
      <p:bldP spid="8837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549DD01-B6CD-4069-9EAA-EC40820F7ED7}" type="slidenum">
              <a:rPr lang="zh-CN" altLang="en-US"/>
              <a:t>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Group 23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教</a:t>
              </a:r>
            </a:p>
          </p:txBody>
        </p:sp>
      </p:grpSp>
      <p:grpSp>
        <p:nvGrpSpPr>
          <p:cNvPr id="166936" name="Group 24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材</a:t>
              </a:r>
            </a:p>
          </p:txBody>
        </p:sp>
      </p:grpSp>
      <p:grpSp>
        <p:nvGrpSpPr>
          <p:cNvPr id="166939" name="Group 27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166942" name="Group 30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篇</a:t>
              </a:r>
            </a:p>
          </p:txBody>
        </p:sp>
      </p:grpSp>
      <p:grpSp>
        <p:nvGrpSpPr>
          <p:cNvPr id="166945" name="Group 33"/>
          <p:cNvGrpSpPr/>
          <p:nvPr/>
        </p:nvGrpSpPr>
        <p:grpSpPr bwMode="auto">
          <a:xfrm>
            <a:off x="5572559" y="2460339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7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细</a:t>
              </a:r>
            </a:p>
          </p:txBody>
        </p:sp>
      </p:grpSp>
      <p:grpSp>
        <p:nvGrpSpPr>
          <p:cNvPr id="166951" name="Group 39"/>
          <p:cNvGrpSpPr/>
          <p:nvPr/>
        </p:nvGrpSpPr>
        <p:grpSpPr bwMode="auto">
          <a:xfrm>
            <a:off x="6899182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研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B7AD9CF-6B83-4C27-9D66-D3B7888485F7}" type="slidenum">
              <a:rPr lang="zh-CN" altLang="en-US"/>
              <a:t>20</a:t>
            </a:fld>
            <a:endParaRPr lang="en-US" altLang="zh-CN"/>
          </a:p>
        </p:txBody>
      </p:sp>
      <p:graphicFrame>
        <p:nvGraphicFramePr>
          <p:cNvPr id="882690" name="Object 2"/>
          <p:cNvGraphicFramePr>
            <a:graphicFrameLocks noChangeAspect="1"/>
          </p:cNvGraphicFramePr>
          <p:nvPr/>
        </p:nvGraphicFramePr>
        <p:xfrm>
          <a:off x="343942" y="941254"/>
          <a:ext cx="8456121" cy="326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6" name="Document" r:id="rId4" imgW="14236700" imgH="5486400" progId="Word.Document.8">
                  <p:embed/>
                </p:oleObj>
              </mc:Choice>
              <mc:Fallback>
                <p:oleObj name="Document" r:id="rId4" imgW="14236700" imgH="5486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2" y="941254"/>
                        <a:ext cx="8456121" cy="3262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21A56A3-81F4-459A-8723-E28AB4635B97}" type="slidenum">
              <a:rPr lang="zh-CN" altLang="en-US"/>
              <a:t>21</a:t>
            </a:fld>
            <a:endParaRPr lang="en-US" altLang="zh-CN"/>
          </a:p>
        </p:txBody>
      </p:sp>
      <p:pic>
        <p:nvPicPr>
          <p:cNvPr id="88166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1666" name="Object 2"/>
          <p:cNvGraphicFramePr>
            <a:graphicFrameLocks noChangeAspect="1"/>
          </p:cNvGraphicFramePr>
          <p:nvPr/>
        </p:nvGraphicFramePr>
        <p:xfrm>
          <a:off x="404413" y="327611"/>
          <a:ext cx="8326356" cy="443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5" name="文档" r:id="rId5" imgW="10508615" imgH="5748655" progId="Word.Document.8">
                  <p:embed/>
                </p:oleObj>
              </mc:Choice>
              <mc:Fallback>
                <p:oleObj name="文档" r:id="rId5" imgW="10508615" imgH="574865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27611"/>
                        <a:ext cx="8326356" cy="4436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668" name="Rectangle 4"/>
          <p:cNvSpPr>
            <a:spLocks noChangeArrowheads="1"/>
          </p:cNvSpPr>
          <p:nvPr/>
        </p:nvSpPr>
        <p:spPr bwMode="auto">
          <a:xfrm>
            <a:off x="5202585" y="3649192"/>
            <a:ext cx="58577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into</a:t>
            </a:r>
          </a:p>
        </p:txBody>
      </p:sp>
      <p:sp>
        <p:nvSpPr>
          <p:cNvPr id="881669" name="Rectangle 5"/>
          <p:cNvSpPr>
            <a:spLocks noChangeArrowheads="1"/>
          </p:cNvSpPr>
          <p:nvPr/>
        </p:nvSpPr>
        <p:spPr bwMode="auto">
          <a:xfrm>
            <a:off x="2900180" y="2682634"/>
            <a:ext cx="35013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1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667"/>
                  </p:tgtEl>
                </p:cond>
              </p:nextCondLst>
            </p:seq>
          </p:childTnLst>
        </p:cTn>
      </p:par>
    </p:tnLst>
    <p:bldLst>
      <p:bldP spid="881668" grpId="0"/>
      <p:bldP spid="881668" grpId="1"/>
      <p:bldP spid="881669" grpId="0"/>
      <p:bldP spid="88166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F86E521-55F5-4688-8AAA-3A76E2D478F7}" type="slidenum">
              <a:rPr lang="zh-CN" altLang="en-US"/>
              <a:t>22</a:t>
            </a:fld>
            <a:endParaRPr lang="en-US" altLang="zh-CN"/>
          </a:p>
        </p:txBody>
      </p:sp>
      <p:graphicFrame>
        <p:nvGraphicFramePr>
          <p:cNvPr id="880642" name="Object 2"/>
          <p:cNvGraphicFramePr>
            <a:graphicFrameLocks noChangeAspect="1"/>
          </p:cNvGraphicFramePr>
          <p:nvPr/>
        </p:nvGraphicFramePr>
        <p:xfrm>
          <a:off x="404415" y="323833"/>
          <a:ext cx="8336435" cy="21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6" name="文档" r:id="rId4" imgW="10522585" imgH="2711450" progId="Word.Document.8">
                  <p:embed/>
                </p:oleObj>
              </mc:Choice>
              <mc:Fallback>
                <p:oleObj name="文档" r:id="rId4" imgW="10522585" imgH="2711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23833"/>
                        <a:ext cx="8336435" cy="214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43" name="Object 3"/>
          <p:cNvGraphicFramePr>
            <a:graphicFrameLocks noChangeAspect="1"/>
          </p:cNvGraphicFramePr>
          <p:nvPr/>
        </p:nvGraphicFramePr>
        <p:xfrm>
          <a:off x="404415" y="2515049"/>
          <a:ext cx="8336435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7" name="文档" r:id="rId6" imgW="10522585" imgH="1387475" progId="Word.Document.8">
                  <p:embed/>
                </p:oleObj>
              </mc:Choice>
              <mc:Fallback>
                <p:oleObj name="文档" r:id="rId6" imgW="10522585" imgH="13874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2515049"/>
                        <a:ext cx="8336435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44" name="Object 4"/>
          <p:cNvGraphicFramePr>
            <a:graphicFrameLocks noChangeAspect="1"/>
          </p:cNvGraphicFramePr>
          <p:nvPr/>
        </p:nvGraphicFramePr>
        <p:xfrm>
          <a:off x="404415" y="3666730"/>
          <a:ext cx="8336435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8" name="文档" r:id="rId8" imgW="10522585" imgH="1387475" progId="Word.Document.8">
                  <p:embed/>
                </p:oleObj>
              </mc:Choice>
              <mc:Fallback>
                <p:oleObj name="文档" r:id="rId8" imgW="10522585" imgH="13874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666730"/>
                        <a:ext cx="8336435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5D5E8E2-0B80-4A7A-8505-B102376BFFB6}" type="slidenum">
              <a:rPr lang="zh-CN" altLang="en-US"/>
              <a:t>23</a:t>
            </a:fld>
            <a:endParaRPr lang="en-US" altLang="zh-CN"/>
          </a:p>
        </p:txBody>
      </p:sp>
      <p:graphicFrame>
        <p:nvGraphicFramePr>
          <p:cNvPr id="879618" name="Object 2"/>
          <p:cNvGraphicFramePr>
            <a:graphicFrameLocks noChangeAspect="1"/>
          </p:cNvGraphicFramePr>
          <p:nvPr/>
        </p:nvGraphicFramePr>
        <p:xfrm>
          <a:off x="404415" y="565761"/>
          <a:ext cx="8336435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32" name="文档" r:id="rId4" imgW="10522585" imgH="1387475" progId="Word.Document.8">
                  <p:embed/>
                </p:oleObj>
              </mc:Choice>
              <mc:Fallback>
                <p:oleObj name="文档" r:id="rId4" imgW="10522585" imgH="13874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565761"/>
                        <a:ext cx="8336435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19" name="Object 3"/>
          <p:cNvGraphicFramePr>
            <a:graphicFrameLocks noChangeAspect="1"/>
          </p:cNvGraphicFramePr>
          <p:nvPr/>
        </p:nvGraphicFramePr>
        <p:xfrm>
          <a:off x="404415" y="1779183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33" name="文档" r:id="rId6" imgW="10522585" imgH="2080895" progId="Word.Document.8">
                  <p:embed/>
                </p:oleObj>
              </mc:Choice>
              <mc:Fallback>
                <p:oleObj name="文档" r:id="rId6" imgW="10522585" imgH="20808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779183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0" name="Object 4"/>
          <p:cNvGraphicFramePr>
            <a:graphicFrameLocks noChangeAspect="1"/>
          </p:cNvGraphicFramePr>
          <p:nvPr/>
        </p:nvGraphicFramePr>
        <p:xfrm>
          <a:off x="404415" y="3443701"/>
          <a:ext cx="8336435" cy="109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34" name="文档" r:id="rId8" imgW="10522585" imgH="1387475" progId="Word.Document.8">
                  <p:embed/>
                </p:oleObj>
              </mc:Choice>
              <mc:Fallback>
                <p:oleObj name="文档" r:id="rId8" imgW="10522585" imgH="13874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443701"/>
                        <a:ext cx="8336435" cy="109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48047F1-8BFD-4AB3-A159-F0A5069D6C53}" type="slidenum">
              <a:rPr lang="zh-CN" altLang="en-US"/>
              <a:t>24</a:t>
            </a:fld>
            <a:endParaRPr lang="en-US" altLang="zh-CN"/>
          </a:p>
        </p:txBody>
      </p:sp>
      <p:graphicFrame>
        <p:nvGraphicFramePr>
          <p:cNvPr id="878595" name="Object 3"/>
          <p:cNvGraphicFramePr>
            <a:graphicFrameLocks noChangeAspect="1"/>
          </p:cNvGraphicFramePr>
          <p:nvPr/>
        </p:nvGraphicFramePr>
        <p:xfrm>
          <a:off x="404415" y="1193263"/>
          <a:ext cx="8336435" cy="275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1" name="文档" r:id="rId4" imgW="10522585" imgH="3483610" progId="Word.Document.8">
                  <p:embed/>
                </p:oleObj>
              </mc:Choice>
              <mc:Fallback>
                <p:oleObj name="文档" r:id="rId4" imgW="10522585" imgH="34836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193263"/>
                        <a:ext cx="8336435" cy="2758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D79C872-5F51-48E6-8F83-43B14297D13A}" type="slidenum">
              <a:rPr lang="zh-CN" altLang="en-US"/>
              <a:t>25</a:t>
            </a:fld>
            <a:endParaRPr lang="en-US" altLang="zh-CN"/>
          </a:p>
        </p:txBody>
      </p:sp>
      <p:graphicFrame>
        <p:nvGraphicFramePr>
          <p:cNvPr id="877571" name="Object 3"/>
          <p:cNvGraphicFramePr>
            <a:graphicFrameLocks noChangeAspect="1"/>
          </p:cNvGraphicFramePr>
          <p:nvPr/>
        </p:nvGraphicFramePr>
        <p:xfrm>
          <a:off x="404415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77" name="文档" r:id="rId4" imgW="10522585" imgH="3466465" progId="Word.Document.8">
                  <p:embed/>
                </p:oleObj>
              </mc:Choice>
              <mc:Fallback>
                <p:oleObj name="文档" r:id="rId4" imgW="10522585" imgH="34664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FB14271-E8AC-4987-AD89-074DE1107C9E}" type="slidenum">
              <a:rPr lang="zh-CN" altLang="en-US"/>
              <a:t>26</a:t>
            </a:fld>
            <a:endParaRPr lang="en-US" altLang="zh-CN"/>
          </a:p>
        </p:txBody>
      </p:sp>
      <p:graphicFrame>
        <p:nvGraphicFramePr>
          <p:cNvPr id="876546" name="Object 2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52" name="文档" r:id="rId4" imgW="10522585" imgH="4158615" progId="Word.Document.8">
                  <p:embed/>
                </p:oleObj>
              </mc:Choice>
              <mc:Fallback>
                <p:oleObj name="文档" r:id="rId4" imgW="10522585" imgH="41586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C66481F-6EAA-4D5B-8160-478B092B3B92}" type="slidenum">
              <a:rPr lang="zh-CN" altLang="en-US"/>
              <a:t>27</a:t>
            </a:fld>
            <a:endParaRPr lang="en-US" altLang="zh-CN"/>
          </a:p>
        </p:txBody>
      </p:sp>
      <p:graphicFrame>
        <p:nvGraphicFramePr>
          <p:cNvPr id="875522" name="Object 2"/>
          <p:cNvGraphicFramePr>
            <a:graphicFrameLocks noChangeAspect="1"/>
          </p:cNvGraphicFramePr>
          <p:nvPr/>
        </p:nvGraphicFramePr>
        <p:xfrm>
          <a:off x="404413" y="365414"/>
          <a:ext cx="8326356" cy="432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28" name="文档" r:id="rId4" imgW="10508615" imgH="5614670" progId="Word.Document.8">
                  <p:embed/>
                </p:oleObj>
              </mc:Choice>
              <mc:Fallback>
                <p:oleObj name="文档" r:id="rId4" imgW="10508615" imgH="56146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65414"/>
                        <a:ext cx="8326356" cy="4324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489AB2F-7434-4FA3-B85F-611330543BE4}" type="slidenum">
              <a:rPr lang="zh-CN" altLang="en-US"/>
              <a:t>28</a:t>
            </a:fld>
            <a:endParaRPr lang="en-US" altLang="zh-CN"/>
          </a:p>
        </p:txBody>
      </p:sp>
      <p:graphicFrame>
        <p:nvGraphicFramePr>
          <p:cNvPr id="874498" name="Object 2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04" name="文档" r:id="rId4" imgW="10522585" imgH="4158615" progId="Word.Document.8">
                  <p:embed/>
                </p:oleObj>
              </mc:Choice>
              <mc:Fallback>
                <p:oleObj name="文档" r:id="rId4" imgW="10522585" imgH="41586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8C41E7B-367B-4014-A596-AA0BDF813FC2}" type="slidenum">
              <a:rPr lang="zh-CN" altLang="en-US"/>
              <a:t>29</a:t>
            </a:fld>
            <a:endParaRPr lang="en-US" altLang="zh-CN"/>
          </a:p>
        </p:txBody>
      </p:sp>
      <p:graphicFrame>
        <p:nvGraphicFramePr>
          <p:cNvPr id="873474" name="Object 2"/>
          <p:cNvGraphicFramePr>
            <a:graphicFrameLocks noChangeAspect="1"/>
          </p:cNvGraphicFramePr>
          <p:nvPr/>
        </p:nvGraphicFramePr>
        <p:xfrm>
          <a:off x="404415" y="1341949"/>
          <a:ext cx="8336435" cy="246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80" name="文档" r:id="rId4" imgW="10522585" imgH="3106420" progId="Word.Document.8">
                  <p:embed/>
                </p:oleObj>
              </mc:Choice>
              <mc:Fallback>
                <p:oleObj name="文档" r:id="rId4" imgW="10522585" imgH="31064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341949"/>
                        <a:ext cx="8336435" cy="2460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07EFD89-199E-4B2A-84AB-49747658A968}" type="slidenum">
              <a:rPr lang="zh-CN" altLang="en-US"/>
              <a:t>3</a:t>
            </a:fld>
            <a:endParaRPr lang="en-US" altLang="zh-CN"/>
          </a:p>
        </p:txBody>
      </p:sp>
      <p:graphicFrame>
        <p:nvGraphicFramePr>
          <p:cNvPr id="609298" name="Object 18"/>
          <p:cNvGraphicFramePr>
            <a:graphicFrameLocks noChangeAspect="1"/>
          </p:cNvGraphicFramePr>
          <p:nvPr/>
        </p:nvGraphicFramePr>
        <p:xfrm>
          <a:off x="404415" y="379273"/>
          <a:ext cx="8333915" cy="381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08" name="Document" r:id="rId4" imgW="14020800" imgH="6464300" progId="Word.Document.8">
                  <p:embed/>
                </p:oleObj>
              </mc:Choice>
              <mc:Fallback>
                <p:oleObj name="Document" r:id="rId4" imgW="14020800" imgH="646430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379273"/>
                        <a:ext cx="8333915" cy="381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99" name="Object 19"/>
          <p:cNvGraphicFramePr>
            <a:graphicFrameLocks noChangeAspect="1"/>
          </p:cNvGraphicFramePr>
          <p:nvPr/>
        </p:nvGraphicFramePr>
        <p:xfrm>
          <a:off x="404415" y="4243830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09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4243830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53A05BA-304C-46CE-B6DA-029FE70A87C0}" type="slidenum">
              <a:rPr lang="zh-CN" altLang="en-US"/>
              <a:t>30</a:t>
            </a:fld>
            <a:endParaRPr lang="en-US" altLang="zh-CN"/>
          </a:p>
        </p:txBody>
      </p:sp>
      <p:graphicFrame>
        <p:nvGraphicFramePr>
          <p:cNvPr id="872450" name="Object 2"/>
          <p:cNvGraphicFramePr>
            <a:graphicFrameLocks noChangeAspect="1"/>
          </p:cNvGraphicFramePr>
          <p:nvPr/>
        </p:nvGraphicFramePr>
        <p:xfrm>
          <a:off x="404415" y="1292805"/>
          <a:ext cx="8336435" cy="255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56" name="文档" r:id="rId4" imgW="10522585" imgH="3228340" progId="Word.Document.8">
                  <p:embed/>
                </p:oleObj>
              </mc:Choice>
              <mc:Fallback>
                <p:oleObj name="文档" r:id="rId4" imgW="10522585" imgH="32283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292805"/>
                        <a:ext cx="8336435" cy="2557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9351F90-9074-417A-8F2C-5C51EEF67CDC}" type="slidenum">
              <a:rPr lang="zh-CN" altLang="en-US"/>
              <a:t>31</a:t>
            </a:fld>
            <a:endParaRPr lang="en-US" altLang="zh-CN"/>
          </a:p>
        </p:txBody>
      </p:sp>
      <p:graphicFrame>
        <p:nvGraphicFramePr>
          <p:cNvPr id="871426" name="Object 2"/>
          <p:cNvGraphicFramePr>
            <a:graphicFrameLocks noChangeAspect="1"/>
          </p:cNvGraphicFramePr>
          <p:nvPr/>
        </p:nvGraphicFramePr>
        <p:xfrm>
          <a:off x="404415" y="681685"/>
          <a:ext cx="8336435" cy="378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32" name="文档" r:id="rId4" imgW="10522585" imgH="4773295" progId="Word.Document.8">
                  <p:embed/>
                </p:oleObj>
              </mc:Choice>
              <mc:Fallback>
                <p:oleObj name="文档" r:id="rId4" imgW="10522585" imgH="47732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81685"/>
                        <a:ext cx="8336435" cy="378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E099FC4-CC91-4AD5-B846-AA65D0F92DA9}" type="slidenum">
              <a:rPr lang="zh-CN" altLang="en-US"/>
              <a:t>32</a:t>
            </a:fld>
            <a:endParaRPr lang="en-US" altLang="zh-CN"/>
          </a:p>
        </p:txBody>
      </p:sp>
      <p:graphicFrame>
        <p:nvGraphicFramePr>
          <p:cNvPr id="870402" name="Object 2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08" name="文档" r:id="rId4" imgW="10522585" imgH="4158615" progId="Word.Document.8">
                  <p:embed/>
                </p:oleObj>
              </mc:Choice>
              <mc:Fallback>
                <p:oleObj name="文档" r:id="rId4" imgW="10522585" imgH="41586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31EBAA9-BC86-4BA0-B6A7-9131FCBB31A6}" type="slidenum">
              <a:rPr lang="zh-CN" altLang="en-US"/>
              <a:t>33</a:t>
            </a:fld>
            <a:endParaRPr lang="en-US" altLang="zh-CN"/>
          </a:p>
        </p:txBody>
      </p:sp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404415" y="924874"/>
          <a:ext cx="8336435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1" name="文档" r:id="rId4" imgW="10522585" imgH="4158615" progId="Word.Document.8">
                  <p:embed/>
                </p:oleObj>
              </mc:Choice>
              <mc:Fallback>
                <p:oleObj name="文档" r:id="rId4" imgW="10522585" imgH="41586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24874"/>
                        <a:ext cx="8336435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324D73B-DBFE-4340-ADC1-0BC8E28A5A74}" type="slidenum">
              <a:rPr lang="zh-CN" altLang="en-US"/>
              <a:t>34</a:t>
            </a:fld>
            <a:endParaRPr lang="en-US" altLang="zh-CN"/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404415" y="653965"/>
          <a:ext cx="8336435" cy="383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4" name="文档" r:id="rId4" imgW="10522585" imgH="4842510" progId="Word.Document.8">
                  <p:embed/>
                </p:oleObj>
              </mc:Choice>
              <mc:Fallback>
                <p:oleObj name="文档" r:id="rId4" imgW="10522585" imgH="4842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3965"/>
                        <a:ext cx="8336435" cy="3836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44AD81A-1DD0-4E3A-BBCE-8D742E048D5E}" type="slidenum">
              <a:rPr lang="zh-CN" altLang="en-US"/>
              <a:t>35</a:t>
            </a:fld>
            <a:endParaRPr lang="en-US" altLang="zh-CN"/>
          </a:p>
        </p:txBody>
      </p:sp>
      <p:graphicFrame>
        <p:nvGraphicFramePr>
          <p:cNvPr id="662537" name="Object 9"/>
          <p:cNvGraphicFramePr>
            <a:graphicFrameLocks noChangeAspect="1"/>
          </p:cNvGraphicFramePr>
          <p:nvPr/>
        </p:nvGraphicFramePr>
        <p:xfrm>
          <a:off x="404415" y="643883"/>
          <a:ext cx="8336435" cy="385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3" name="文档" r:id="rId4" imgW="10522585" imgH="4867910" progId="Word.Document.8">
                  <p:embed/>
                </p:oleObj>
              </mc:Choice>
              <mc:Fallback>
                <p:oleObj name="文档" r:id="rId4" imgW="10522585" imgH="48679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43883"/>
                        <a:ext cx="8336435" cy="3856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3DAB689-5D9E-4B28-A1F2-977C740B8958}" type="slidenum">
              <a:rPr lang="zh-CN" altLang="en-US"/>
              <a:t>36</a:t>
            </a:fld>
            <a:endParaRPr lang="en-US" altLang="zh-CN"/>
          </a:p>
        </p:txBody>
      </p:sp>
      <p:graphicFrame>
        <p:nvGraphicFramePr>
          <p:cNvPr id="670731" name="Object 11"/>
          <p:cNvGraphicFramePr>
            <a:graphicFrameLocks noChangeAspect="1"/>
          </p:cNvGraphicFramePr>
          <p:nvPr/>
        </p:nvGraphicFramePr>
        <p:xfrm>
          <a:off x="404415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37" name="文档" r:id="rId4" imgW="10522585" imgH="3466465" progId="Word.Document.8">
                  <p:embed/>
                </p:oleObj>
              </mc:Choice>
              <mc:Fallback>
                <p:oleObj name="文档" r:id="rId4" imgW="10522585" imgH="346646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FFA8126-1E93-4DD6-9A8D-2698E2758763}" type="slidenum">
              <a:rPr lang="zh-CN" altLang="en-US"/>
              <a:t>37</a:t>
            </a:fld>
            <a:endParaRPr lang="en-US" altLang="zh-CN"/>
          </a:p>
        </p:txBody>
      </p:sp>
      <p:graphicFrame>
        <p:nvGraphicFramePr>
          <p:cNvPr id="672777" name="Object 9"/>
          <p:cNvGraphicFramePr>
            <a:graphicFrameLocks noChangeAspect="1"/>
          </p:cNvGraphicFramePr>
          <p:nvPr/>
        </p:nvGraphicFramePr>
        <p:xfrm>
          <a:off x="347720" y="1108840"/>
          <a:ext cx="8449822" cy="292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83" name="文档" r:id="rId4" imgW="10656570" imgH="3695700" progId="Word.Document.8">
                  <p:embed/>
                </p:oleObj>
              </mc:Choice>
              <mc:Fallback>
                <p:oleObj name="文档" r:id="rId4" imgW="10656570" imgH="36957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1108840"/>
                        <a:ext cx="8449822" cy="2927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9F63D98-08BE-4702-962D-55AE17DAEB9F}" type="slidenum">
              <a:rPr lang="zh-CN" altLang="en-US"/>
              <a:t>38</a:t>
            </a:fld>
            <a:endParaRPr lang="en-US" altLang="zh-CN"/>
          </a:p>
        </p:txBody>
      </p:sp>
      <p:pic>
        <p:nvPicPr>
          <p:cNvPr id="736264" name="Picture 8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6263" name="Object 7"/>
          <p:cNvGraphicFramePr>
            <a:graphicFrameLocks noChangeAspect="1"/>
          </p:cNvGraphicFramePr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76" name="文档" r:id="rId5" imgW="10513060" imgH="4851400" progId="Word.Document.8">
                  <p:embed/>
                </p:oleObj>
              </mc:Choice>
              <mc:Fallback>
                <p:oleObj name="文档" r:id="rId5" imgW="10513060" imgH="48514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1354341" y="1645619"/>
            <a:ext cx="154116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lose track of</a:t>
            </a:r>
          </a:p>
        </p:txBody>
      </p:sp>
      <p:sp>
        <p:nvSpPr>
          <p:cNvPr id="736267" name="Rectangle 11"/>
          <p:cNvSpPr>
            <a:spLocks noChangeArrowheads="1"/>
          </p:cNvSpPr>
          <p:nvPr/>
        </p:nvSpPr>
        <p:spPr bwMode="auto">
          <a:xfrm>
            <a:off x="1394657" y="2201298"/>
            <a:ext cx="113400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maintain</a:t>
            </a:r>
            <a:endParaRPr lang="zh-CN" altLang="en-US" b="0"/>
          </a:p>
        </p:txBody>
      </p:sp>
      <p:sp>
        <p:nvSpPr>
          <p:cNvPr id="736268" name="Rectangle 12"/>
          <p:cNvSpPr>
            <a:spLocks noChangeArrowheads="1"/>
          </p:cNvSpPr>
          <p:nvPr/>
        </p:nvSpPr>
        <p:spPr bwMode="auto">
          <a:xfrm>
            <a:off x="1455128" y="2749418"/>
            <a:ext cx="2151908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make new friends</a:t>
            </a:r>
          </a:p>
        </p:txBody>
      </p:sp>
      <p:sp>
        <p:nvSpPr>
          <p:cNvPr id="736269" name="Rectangle 13"/>
          <p:cNvSpPr>
            <a:spLocks noChangeArrowheads="1"/>
          </p:cNvSpPr>
          <p:nvPr/>
        </p:nvSpPr>
        <p:spPr bwMode="auto">
          <a:xfrm>
            <a:off x="1394657" y="3277375"/>
            <a:ext cx="102339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anxious</a:t>
            </a:r>
            <a:endParaRPr lang="zh-CN" altLang="en-US" b="0"/>
          </a:p>
        </p:txBody>
      </p:sp>
      <p:sp>
        <p:nvSpPr>
          <p:cNvPr id="736270" name="Rectangle 14"/>
          <p:cNvSpPr>
            <a:spLocks noChangeArrowheads="1"/>
          </p:cNvSpPr>
          <p:nvPr/>
        </p:nvSpPr>
        <p:spPr bwMode="auto">
          <a:xfrm>
            <a:off x="1451349" y="3797774"/>
            <a:ext cx="93042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quality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3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3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3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3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3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264"/>
                  </p:tgtEl>
                </p:cond>
              </p:nextCondLst>
            </p:seq>
          </p:childTnLst>
        </p:cTn>
      </p:par>
    </p:tnLst>
    <p:bldLst>
      <p:bldP spid="736266" grpId="0"/>
      <p:bldP spid="736266" grpId="1"/>
      <p:bldP spid="736267" grpId="0"/>
      <p:bldP spid="736267" grpId="1"/>
      <p:bldP spid="736268" grpId="0"/>
      <p:bldP spid="736268" grpId="1"/>
      <p:bldP spid="736269" grpId="0"/>
      <p:bldP spid="736269" grpId="1"/>
      <p:bldP spid="736270" grpId="0"/>
      <p:bldP spid="73627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1E1E404-97EF-4777-9D48-49D7589C196A}" type="slidenum">
              <a:rPr lang="zh-CN" altLang="en-US"/>
              <a:t>39</a:t>
            </a:fld>
            <a:endParaRPr lang="en-US" altLang="zh-CN"/>
          </a:p>
        </p:txBody>
      </p:sp>
      <p:pic>
        <p:nvPicPr>
          <p:cNvPr id="764936" name="Picture 8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4935" name="Object 7"/>
          <p:cNvGraphicFramePr>
            <a:graphicFrameLocks noChangeAspect="1"/>
          </p:cNvGraphicFramePr>
          <p:nvPr/>
        </p:nvGraphicFramePr>
        <p:xfrm>
          <a:off x="404413" y="987875"/>
          <a:ext cx="8326356" cy="316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4" name="文档" r:id="rId5" imgW="10513060" imgH="4002405" progId="Word.Document.8">
                  <p:embed/>
                </p:oleObj>
              </mc:Choice>
              <mc:Fallback>
                <p:oleObj name="文档" r:id="rId5" imgW="10513060" imgH="400240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987875"/>
                        <a:ext cx="8326356" cy="3165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7" name="Rectangle 9"/>
          <p:cNvSpPr>
            <a:spLocks noChangeArrowheads="1"/>
          </p:cNvSpPr>
          <p:nvPr/>
        </p:nvSpPr>
        <p:spPr bwMode="auto">
          <a:xfrm>
            <a:off x="1896523" y="3500507"/>
            <a:ext cx="154116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lose track of</a:t>
            </a:r>
          </a:p>
        </p:txBody>
      </p:sp>
      <p:sp>
        <p:nvSpPr>
          <p:cNvPr id="764938" name="Rectangle 10"/>
          <p:cNvSpPr>
            <a:spLocks noChangeArrowheads="1"/>
          </p:cNvSpPr>
          <p:nvPr/>
        </p:nvSpPr>
        <p:spPr bwMode="auto">
          <a:xfrm>
            <a:off x="2783014" y="2497409"/>
            <a:ext cx="234747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be anxious about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4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64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64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4936"/>
                  </p:tgtEl>
                </p:cond>
              </p:nextCondLst>
            </p:seq>
          </p:childTnLst>
        </p:cTn>
      </p:par>
    </p:tnLst>
    <p:bldLst>
      <p:bldP spid="764937" grpId="0"/>
      <p:bldP spid="764937" grpId="1"/>
      <p:bldP spid="764938" grpId="0"/>
      <p:bldP spid="7649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B4011F8-E3A1-447C-B2C4-CC8C9E59713E}" type="slidenum">
              <a:rPr lang="zh-CN" altLang="en-US"/>
              <a:t>4</a:t>
            </a:fld>
            <a:endParaRPr lang="en-US" altLang="zh-CN"/>
          </a:p>
        </p:txBody>
      </p:sp>
      <p:graphicFrame>
        <p:nvGraphicFramePr>
          <p:cNvPr id="611349" name="Object 21"/>
          <p:cNvGraphicFramePr>
            <a:graphicFrameLocks noChangeAspect="1"/>
          </p:cNvGraphicFramePr>
          <p:nvPr/>
        </p:nvGraphicFramePr>
        <p:xfrm>
          <a:off x="404415" y="719486"/>
          <a:ext cx="8336435" cy="3705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0" name="Document" r:id="rId4" imgW="14020800" imgH="6235700" progId="Word.Document.8">
                  <p:embed/>
                </p:oleObj>
              </mc:Choice>
              <mc:Fallback>
                <p:oleObj name="Document" r:id="rId4" imgW="14020800" imgH="6235700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719486"/>
                        <a:ext cx="8336435" cy="3705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50" name="Rectangle 22"/>
          <p:cNvSpPr>
            <a:spLocks noChangeArrowheads="1"/>
          </p:cNvSpPr>
          <p:nvPr/>
        </p:nvSpPr>
        <p:spPr bwMode="auto">
          <a:xfrm>
            <a:off x="6874542" y="3872219"/>
            <a:ext cx="31967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T</a:t>
            </a:r>
          </a:p>
        </p:txBody>
      </p:sp>
      <p:sp>
        <p:nvSpPr>
          <p:cNvPr id="611351" name="Rectangle 23"/>
          <p:cNvSpPr>
            <a:spLocks noChangeArrowheads="1"/>
          </p:cNvSpPr>
          <p:nvPr/>
        </p:nvSpPr>
        <p:spPr bwMode="auto">
          <a:xfrm>
            <a:off x="8378011" y="1753983"/>
            <a:ext cx="30364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</a:t>
            </a:r>
          </a:p>
        </p:txBody>
      </p:sp>
      <p:sp>
        <p:nvSpPr>
          <p:cNvPr id="611352" name="Rectangle 24"/>
          <p:cNvSpPr>
            <a:spLocks noChangeArrowheads="1"/>
          </p:cNvSpPr>
          <p:nvPr/>
        </p:nvSpPr>
        <p:spPr bwMode="auto">
          <a:xfrm>
            <a:off x="7871551" y="2274381"/>
            <a:ext cx="30364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</a:t>
            </a:r>
            <a:endParaRPr lang="zh-CN" altLang="en-US" b="0"/>
          </a:p>
        </p:txBody>
      </p:sp>
      <p:sp>
        <p:nvSpPr>
          <p:cNvPr id="611353" name="Rectangle 25"/>
          <p:cNvSpPr>
            <a:spLocks noChangeArrowheads="1"/>
          </p:cNvSpPr>
          <p:nvPr/>
        </p:nvSpPr>
        <p:spPr bwMode="auto">
          <a:xfrm>
            <a:off x="7877850" y="2828799"/>
            <a:ext cx="30364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</a:t>
            </a:r>
            <a:endParaRPr lang="zh-CN" altLang="en-US" b="0"/>
          </a:p>
        </p:txBody>
      </p:sp>
      <p:sp>
        <p:nvSpPr>
          <p:cNvPr id="611354" name="Rectangle 26"/>
          <p:cNvSpPr>
            <a:spLocks noChangeArrowheads="1"/>
          </p:cNvSpPr>
          <p:nvPr/>
        </p:nvSpPr>
        <p:spPr bwMode="auto">
          <a:xfrm>
            <a:off x="8249507" y="3315177"/>
            <a:ext cx="31967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50" grpId="0"/>
      <p:bldP spid="611351" grpId="0"/>
      <p:bldP spid="611352" grpId="0"/>
      <p:bldP spid="611353" grpId="0"/>
      <p:bldP spid="6113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44FF6CF-1776-49B9-93AB-EEE4DF46FA83}" type="slidenum">
              <a:rPr lang="zh-CN" altLang="en-US"/>
              <a:t>40</a:t>
            </a:fld>
            <a:endParaRPr lang="en-US" altLang="zh-CN"/>
          </a:p>
        </p:txBody>
      </p:sp>
      <p:pic>
        <p:nvPicPr>
          <p:cNvPr id="78950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9506" name="Object 2"/>
          <p:cNvGraphicFramePr>
            <a:graphicFrameLocks noChangeAspect="1"/>
          </p:cNvGraphicFramePr>
          <p:nvPr/>
        </p:nvGraphicFramePr>
        <p:xfrm>
          <a:off x="404415" y="1505755"/>
          <a:ext cx="8336435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5" name="文档" r:id="rId5" imgW="10513060" imgH="2694305" progId="Word.Document.8">
                  <p:embed/>
                </p:oleObj>
              </mc:Choice>
              <mc:Fallback>
                <p:oleObj name="文档" r:id="rId5" imgW="10513060" imgH="26943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505755"/>
                        <a:ext cx="8336435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508" name="Rectangle 4"/>
          <p:cNvSpPr>
            <a:spLocks noChangeArrowheads="1"/>
          </p:cNvSpPr>
          <p:nvPr/>
        </p:nvSpPr>
        <p:spPr bwMode="auto">
          <a:xfrm>
            <a:off x="2972993" y="3017909"/>
            <a:ext cx="142414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to maintain</a:t>
            </a:r>
          </a:p>
        </p:txBody>
      </p:sp>
      <p:sp>
        <p:nvSpPr>
          <p:cNvPr id="789509" name="Rectangle 5"/>
          <p:cNvSpPr>
            <a:spLocks noChangeArrowheads="1"/>
          </p:cNvSpPr>
          <p:nvPr/>
        </p:nvSpPr>
        <p:spPr bwMode="auto">
          <a:xfrm>
            <a:off x="4238141" y="1887547"/>
            <a:ext cx="220801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they are in trouble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507"/>
                  </p:tgtEl>
                </p:cond>
              </p:nextCondLst>
            </p:seq>
          </p:childTnLst>
        </p:cTn>
      </p:par>
    </p:tnLst>
    <p:bldLst>
      <p:bldP spid="789508" grpId="0"/>
      <p:bldP spid="789508" grpId="1"/>
      <p:bldP spid="789509" grpId="0"/>
      <p:bldP spid="78950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26BB891-C490-4FD3-9623-3239E8A18D98}" type="slidenum">
              <a:rPr lang="zh-CN" altLang="en-US"/>
              <a:t>41</a:t>
            </a:fld>
            <a:endParaRPr lang="en-US" altLang="zh-CN"/>
          </a:p>
        </p:txBody>
      </p:sp>
      <p:pic>
        <p:nvPicPr>
          <p:cNvPr id="78848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8482" name="Object 2"/>
          <p:cNvGraphicFramePr>
            <a:graphicFrameLocks noChangeAspect="1"/>
          </p:cNvGraphicFramePr>
          <p:nvPr/>
        </p:nvGraphicFramePr>
        <p:xfrm>
          <a:off x="404415" y="710666"/>
          <a:ext cx="8318797" cy="371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5" name="文档" r:id="rId5" imgW="10504170" imgH="4693920" progId="Word.Document.8">
                  <p:embed/>
                </p:oleObj>
              </mc:Choice>
              <mc:Fallback>
                <p:oleObj name="文档" r:id="rId5" imgW="10504170" imgH="46939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710666"/>
                        <a:ext cx="8318797" cy="3710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84" name="Object 4"/>
          <p:cNvGraphicFramePr>
            <a:graphicFrameLocks noChangeAspect="1"/>
          </p:cNvGraphicFramePr>
          <p:nvPr/>
        </p:nvGraphicFramePr>
        <p:xfrm>
          <a:off x="411974" y="3351718"/>
          <a:ext cx="8318797" cy="94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6" name="文档" r:id="rId7" imgW="10504170" imgH="1192530" progId="Word.Document.8">
                  <p:embed/>
                </p:oleObj>
              </mc:Choice>
              <mc:Fallback>
                <p:oleObj name="文档" r:id="rId7" imgW="10504170" imgH="11925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74" y="3351718"/>
                        <a:ext cx="8318797" cy="94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1154026" y="3797773"/>
            <a:ext cx="75780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337641" y="4280370"/>
            <a:ext cx="45682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48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7C390FB-45C5-4647-8CFC-E857011CD59C}" type="slidenum">
              <a:rPr lang="zh-CN" altLang="en-US"/>
              <a:t>42</a:t>
            </a:fld>
            <a:endParaRPr lang="en-US" altLang="zh-CN"/>
          </a:p>
        </p:txBody>
      </p:sp>
      <p:pic>
        <p:nvPicPr>
          <p:cNvPr id="787459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7458" name="Object 2"/>
          <p:cNvGraphicFramePr>
            <a:graphicFrameLocks noChangeAspect="1"/>
          </p:cNvGraphicFramePr>
          <p:nvPr/>
        </p:nvGraphicFramePr>
        <p:xfrm>
          <a:off x="404415" y="1018117"/>
          <a:ext cx="8336435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1" name="文档" r:id="rId5" imgW="10504170" imgH="3923030" progId="Word.Document.8">
                  <p:embed/>
                </p:oleObj>
              </mc:Choice>
              <mc:Fallback>
                <p:oleObj name="文档" r:id="rId5" imgW="10504170" imgH="39230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018117"/>
                        <a:ext cx="8336435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460" name="Object 4"/>
          <p:cNvGraphicFramePr>
            <a:graphicFrameLocks noChangeAspect="1"/>
          </p:cNvGraphicFramePr>
          <p:nvPr/>
        </p:nvGraphicFramePr>
        <p:xfrm>
          <a:off x="299845" y="3054347"/>
          <a:ext cx="8318798" cy="103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2" name="文档" r:id="rId7" imgW="10504170" imgH="1308100" progId="Word.Document.8">
                  <p:embed/>
                </p:oleObj>
              </mc:Choice>
              <mc:Fallback>
                <p:oleObj name="文档" r:id="rId7" imgW="10504170" imgH="13081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45" y="3054347"/>
                        <a:ext cx="8318798" cy="1033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7461" name="Line 5"/>
          <p:cNvSpPr>
            <a:spLocks noChangeShapeType="1"/>
          </p:cNvSpPr>
          <p:nvPr/>
        </p:nvSpPr>
        <p:spPr bwMode="auto">
          <a:xfrm>
            <a:off x="1228355" y="3463862"/>
            <a:ext cx="746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787462" name="Line 6"/>
          <p:cNvSpPr>
            <a:spLocks noChangeShapeType="1"/>
          </p:cNvSpPr>
          <p:nvPr/>
        </p:nvSpPr>
        <p:spPr bwMode="auto">
          <a:xfrm>
            <a:off x="263311" y="3983000"/>
            <a:ext cx="29719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7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745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7E64868-E7CD-4323-B7CA-1E48B92534EB}" type="slidenum">
              <a:rPr lang="zh-CN" altLang="en-US"/>
              <a:t>43</a:t>
            </a:fld>
            <a:endParaRPr lang="en-US" altLang="zh-CN"/>
          </a:p>
        </p:txBody>
      </p:sp>
      <p:graphicFrame>
        <p:nvGraphicFramePr>
          <p:cNvPr id="785411" name="Object 3"/>
          <p:cNvGraphicFramePr>
            <a:graphicFrameLocks noChangeAspect="1"/>
          </p:cNvGraphicFramePr>
          <p:nvPr/>
        </p:nvGraphicFramePr>
        <p:xfrm>
          <a:off x="404415" y="1081118"/>
          <a:ext cx="8336435" cy="298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17" name="文档" r:id="rId4" imgW="10522585" imgH="3766185" progId="Word.Document.8">
                  <p:embed/>
                </p:oleObj>
              </mc:Choice>
              <mc:Fallback>
                <p:oleObj name="文档" r:id="rId4" imgW="10522585" imgH="376618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081118"/>
                        <a:ext cx="8336435" cy="298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FB4528C-2DC8-4C25-AA10-C73332EBAC9F}" type="slidenum">
              <a:rPr lang="zh-CN" altLang="en-US"/>
              <a:t>44</a:t>
            </a:fld>
            <a:endParaRPr lang="en-US" altLang="zh-CN"/>
          </a:p>
        </p:txBody>
      </p:sp>
      <p:graphicFrame>
        <p:nvGraphicFramePr>
          <p:cNvPr id="786434" name="Object 2"/>
          <p:cNvGraphicFramePr>
            <a:graphicFrameLocks noChangeAspect="1"/>
          </p:cNvGraphicFramePr>
          <p:nvPr/>
        </p:nvGraphicFramePr>
        <p:xfrm>
          <a:off x="404415" y="1535994"/>
          <a:ext cx="8336435" cy="20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40" name="文档" r:id="rId4" imgW="10522585" imgH="2616200" progId="Word.Document.8">
                  <p:embed/>
                </p:oleObj>
              </mc:Choice>
              <mc:Fallback>
                <p:oleObj name="文档" r:id="rId4" imgW="10522585" imgH="2616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1535994"/>
                        <a:ext cx="8336435" cy="20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A7C3B6A-6305-4183-AA2D-1EF1CC54B3F0}" type="slidenum">
              <a:rPr lang="zh-CN" altLang="en-US"/>
              <a:t>45</a:t>
            </a:fld>
            <a:endParaRPr lang="en-US" altLang="zh-CN"/>
          </a:p>
        </p:txBody>
      </p:sp>
      <p:graphicFrame>
        <p:nvGraphicFramePr>
          <p:cNvPr id="648207" name="Object 15"/>
          <p:cNvGraphicFramePr>
            <a:graphicFrameLocks noChangeAspect="1"/>
          </p:cNvGraphicFramePr>
          <p:nvPr/>
        </p:nvGraphicFramePr>
        <p:xfrm>
          <a:off x="404413" y="565761"/>
          <a:ext cx="8326356" cy="401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3" name="文档" r:id="rId4" imgW="10508615" imgH="5194935" progId="Word.Document.8">
                  <p:embed/>
                </p:oleObj>
              </mc:Choice>
              <mc:Fallback>
                <p:oleObj name="文档" r:id="rId4" imgW="10508615" imgH="519493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565761"/>
                        <a:ext cx="8326356" cy="4010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1C9443C-4064-48CA-A975-2B8B9E8D41A7}" type="slidenum">
              <a:rPr lang="zh-CN" altLang="en-US"/>
              <a:t>46</a:t>
            </a:fld>
            <a:endParaRPr lang="en-US" altLang="zh-CN"/>
          </a:p>
        </p:txBody>
      </p:sp>
      <p:graphicFrame>
        <p:nvGraphicFramePr>
          <p:cNvPr id="745477" name="Object 5"/>
          <p:cNvGraphicFramePr>
            <a:graphicFrameLocks noChangeAspect="1"/>
          </p:cNvGraphicFramePr>
          <p:nvPr/>
        </p:nvGraphicFramePr>
        <p:xfrm>
          <a:off x="406266" y="980346"/>
          <a:ext cx="8336435" cy="304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83" name="文档" r:id="rId4" imgW="10522585" imgH="3845560" progId="Word.Document.8">
                  <p:embed/>
                </p:oleObj>
              </mc:Choice>
              <mc:Fallback>
                <p:oleObj name="文档" r:id="rId4" imgW="10522585" imgH="38455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66" y="980346"/>
                        <a:ext cx="8336435" cy="304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6324" y="2848961"/>
            <a:ext cx="3027103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81942" name="Picture 22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3B9DFA4-6238-4A26-BFDC-CBF61FD490C9}" type="slidenum">
              <a:rPr lang="zh-CN" altLang="en-US"/>
              <a:t>5</a:t>
            </a:fld>
            <a:endParaRPr lang="en-US" altLang="zh-CN"/>
          </a:p>
        </p:txBody>
      </p:sp>
      <p:pic>
        <p:nvPicPr>
          <p:cNvPr id="613390" name="Picture 1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404415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9" name="Document" r:id="rId5" imgW="14020800" imgH="5435600" progId="Word.Document.8">
                  <p:embed/>
                </p:oleObj>
              </mc:Choice>
              <mc:Fallback>
                <p:oleObj name="Document" r:id="rId5" imgW="14020800" imgH="543560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91" name="Rectangle 15"/>
          <p:cNvSpPr>
            <a:spLocks noChangeArrowheads="1"/>
          </p:cNvSpPr>
          <p:nvPr/>
        </p:nvSpPr>
        <p:spPr bwMode="auto">
          <a:xfrm>
            <a:off x="1217917" y="3054451"/>
            <a:ext cx="27158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a</a:t>
            </a:r>
          </a:p>
        </p:txBody>
      </p:sp>
      <p:sp>
        <p:nvSpPr>
          <p:cNvPr id="613392" name="Rectangle 16"/>
          <p:cNvSpPr>
            <a:spLocks noChangeArrowheads="1"/>
          </p:cNvSpPr>
          <p:nvPr/>
        </p:nvSpPr>
        <p:spPr bwMode="auto">
          <a:xfrm>
            <a:off x="1331664" y="2547810"/>
            <a:ext cx="49119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On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3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3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390"/>
                  </p:tgtEl>
                </p:cond>
              </p:nextCondLst>
            </p:seq>
          </p:childTnLst>
        </p:cTn>
      </p:par>
    </p:tnLst>
    <p:bldLst>
      <p:bldP spid="613391" grpId="0"/>
      <p:bldP spid="613391" grpId="1"/>
      <p:bldP spid="613392" grpId="0"/>
      <p:bldP spid="6133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8FB66C9-1472-4C75-992B-7F5F63554EAD}" type="slidenum">
              <a:rPr lang="zh-CN" altLang="en-US"/>
              <a:t>6</a:t>
            </a:fld>
            <a:endParaRPr lang="en-US" altLang="zh-CN"/>
          </a:p>
        </p:txBody>
      </p:sp>
      <p:pic>
        <p:nvPicPr>
          <p:cNvPr id="471055" name="Picture 15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1054" name="Object 14"/>
          <p:cNvGraphicFramePr>
            <a:graphicFrameLocks noChangeAspect="1"/>
          </p:cNvGraphicFramePr>
          <p:nvPr/>
        </p:nvGraphicFramePr>
        <p:xfrm>
          <a:off x="404413" y="680425"/>
          <a:ext cx="8326356" cy="377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0" name="Document" r:id="rId5" imgW="14020800" imgH="6362700" progId="Word.Document.8">
                  <p:embed/>
                </p:oleObj>
              </mc:Choice>
              <mc:Fallback>
                <p:oleObj name="Document" r:id="rId5" imgW="14020800" imgH="636270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80425"/>
                        <a:ext cx="8326356" cy="3778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7" name="Rectangle 17"/>
          <p:cNvSpPr>
            <a:spLocks noChangeArrowheads="1"/>
          </p:cNvSpPr>
          <p:nvPr/>
        </p:nvSpPr>
        <p:spPr bwMode="auto">
          <a:xfrm>
            <a:off x="5506811" y="604822"/>
            <a:ext cx="77332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dined</a:t>
            </a:r>
            <a:endParaRPr lang="zh-CN" altLang="en-US" b="0"/>
          </a:p>
        </p:txBody>
      </p:sp>
      <p:sp>
        <p:nvSpPr>
          <p:cNvPr id="471058" name="Rectangle 18"/>
          <p:cNvSpPr>
            <a:spLocks noChangeArrowheads="1"/>
          </p:cNvSpPr>
          <p:nvPr/>
        </p:nvSpPr>
        <p:spPr bwMode="auto">
          <a:xfrm>
            <a:off x="3595616" y="1145380"/>
            <a:ext cx="147063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would meet</a:t>
            </a:r>
          </a:p>
        </p:txBody>
      </p:sp>
      <p:sp>
        <p:nvSpPr>
          <p:cNvPr id="471059" name="Rectangle 19"/>
          <p:cNvSpPr>
            <a:spLocks noChangeArrowheads="1"/>
          </p:cNvSpPr>
          <p:nvPr/>
        </p:nvSpPr>
        <p:spPr bwMode="auto">
          <a:xfrm>
            <a:off x="2769154" y="1653179"/>
            <a:ext cx="1321553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conditions</a:t>
            </a:r>
            <a:endParaRPr lang="zh-CN" altLang="en-US" b="0"/>
          </a:p>
        </p:txBody>
      </p:sp>
      <p:sp>
        <p:nvSpPr>
          <p:cNvPr id="471060" name="Rectangle 20"/>
          <p:cNvSpPr>
            <a:spLocks noChangeArrowheads="1"/>
          </p:cNvSpPr>
          <p:nvPr/>
        </p:nvSpPr>
        <p:spPr bwMode="auto">
          <a:xfrm>
            <a:off x="671502" y="2201298"/>
            <a:ext cx="106988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distance</a:t>
            </a:r>
            <a:endParaRPr lang="zh-CN" altLang="en-US" b="0"/>
          </a:p>
        </p:txBody>
      </p:sp>
      <p:sp>
        <p:nvSpPr>
          <p:cNvPr id="471061" name="Rectangle 21"/>
          <p:cNvSpPr>
            <a:spLocks noChangeArrowheads="1"/>
          </p:cNvSpPr>
          <p:nvPr/>
        </p:nvSpPr>
        <p:spPr bwMode="auto">
          <a:xfrm>
            <a:off x="5426181" y="2701536"/>
            <a:ext cx="89675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misses</a:t>
            </a:r>
            <a:endParaRPr lang="zh-CN" altLang="en-US" b="0"/>
          </a:p>
        </p:txBody>
      </p:sp>
      <p:sp>
        <p:nvSpPr>
          <p:cNvPr id="471062" name="Rectangle 22"/>
          <p:cNvSpPr>
            <a:spLocks noChangeArrowheads="1"/>
          </p:cNvSpPr>
          <p:nvPr/>
        </p:nvSpPr>
        <p:spPr bwMode="auto">
          <a:xfrm>
            <a:off x="1414815" y="3203033"/>
            <a:ext cx="63226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who</a:t>
            </a:r>
            <a:endParaRPr lang="zh-CN" altLang="en-US" b="0"/>
          </a:p>
        </p:txBody>
      </p:sp>
      <p:sp>
        <p:nvSpPr>
          <p:cNvPr id="471063" name="Rectangle 23"/>
          <p:cNvSpPr>
            <a:spLocks noChangeArrowheads="1"/>
          </p:cNvSpPr>
          <p:nvPr/>
        </p:nvSpPr>
        <p:spPr bwMode="auto">
          <a:xfrm>
            <a:off x="4917201" y="3166491"/>
            <a:ext cx="1178885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stanchest</a:t>
            </a:r>
            <a:endParaRPr lang="zh-CN" altLang="en-US" b="0"/>
          </a:p>
        </p:txBody>
      </p:sp>
      <p:sp>
        <p:nvSpPr>
          <p:cNvPr id="471064" name="Rectangle 24"/>
          <p:cNvSpPr>
            <a:spLocks noChangeArrowheads="1"/>
          </p:cNvSpPr>
          <p:nvPr/>
        </p:nvSpPr>
        <p:spPr bwMode="auto">
          <a:xfrm>
            <a:off x="6131697" y="3723432"/>
            <a:ext cx="155719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appointment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7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7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7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7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7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55"/>
                  </p:tgtEl>
                </p:cond>
              </p:nextCondLst>
            </p:seq>
          </p:childTnLst>
        </p:cTn>
      </p:par>
    </p:tnLst>
    <p:bldLst>
      <p:bldP spid="471057" grpId="0"/>
      <p:bldP spid="471057" grpId="1"/>
      <p:bldP spid="471058" grpId="0"/>
      <p:bldP spid="471058" grpId="1"/>
      <p:bldP spid="471059" grpId="0"/>
      <p:bldP spid="471059" grpId="1"/>
      <p:bldP spid="471060" grpId="0"/>
      <p:bldP spid="471060" grpId="1"/>
      <p:bldP spid="471061" grpId="0"/>
      <p:bldP spid="471061" grpId="1"/>
      <p:bldP spid="471062" grpId="0"/>
      <p:bldP spid="471062" grpId="1"/>
      <p:bldP spid="471063" grpId="0"/>
      <p:bldP spid="471063" grpId="1"/>
      <p:bldP spid="471064" grpId="0"/>
      <p:bldP spid="4710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DC9ECF5-8EFE-40F2-873D-D1542B7B7942}" type="slidenum">
              <a:rPr lang="zh-CN" altLang="en-US"/>
              <a:t>7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61" name="Group 25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3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654364" name="Group 28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言</a:t>
              </a:r>
            </a:p>
          </p:txBody>
        </p:sp>
      </p:grpSp>
      <p:grpSp>
        <p:nvGrpSpPr>
          <p:cNvPr id="654367" name="Group 31"/>
          <p:cNvGrpSpPr/>
          <p:nvPr/>
        </p:nvGrpSpPr>
        <p:grpSpPr bwMode="auto">
          <a:xfrm>
            <a:off x="3012837" y="974882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基</a:t>
              </a:r>
            </a:p>
          </p:txBody>
        </p:sp>
      </p:grpSp>
      <p:grpSp>
        <p:nvGrpSpPr>
          <p:cNvPr id="654370" name="Group 34"/>
          <p:cNvGrpSpPr/>
          <p:nvPr/>
        </p:nvGrpSpPr>
        <p:grpSpPr bwMode="auto">
          <a:xfrm>
            <a:off x="4227632" y="1010028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础</a:t>
              </a:r>
            </a:p>
          </p:txBody>
        </p:sp>
      </p:grpSp>
      <p:grpSp>
        <p:nvGrpSpPr>
          <p:cNvPr id="654373" name="Group 37"/>
          <p:cNvGrpSpPr/>
          <p:nvPr/>
        </p:nvGrpSpPr>
        <p:grpSpPr bwMode="auto">
          <a:xfrm>
            <a:off x="5572559" y="2460339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5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自</a:t>
              </a:r>
            </a:p>
          </p:txBody>
        </p:sp>
      </p:grpSp>
      <p:grpSp>
        <p:nvGrpSpPr>
          <p:cNvPr id="654376" name="Group 40"/>
          <p:cNvGrpSpPr/>
          <p:nvPr/>
        </p:nvGrpSpPr>
        <p:grpSpPr bwMode="auto">
          <a:xfrm>
            <a:off x="6899182" y="2470420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D350E0F-92F2-4D95-8D50-95A2A9A54ED5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702472" name="Picture 8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04415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4" name="Document" r:id="rId5" imgW="14020800" imgH="6464300" progId="Word.Document.8">
                  <p:embed/>
                </p:oleObj>
              </mc:Choice>
              <mc:Fallback>
                <p:oleObj name="Document" r:id="rId5" imgW="14020800" imgH="64643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474" name="Rectangle 10"/>
          <p:cNvSpPr>
            <a:spLocks noChangeArrowheads="1"/>
          </p:cNvSpPr>
          <p:nvPr/>
        </p:nvSpPr>
        <p:spPr bwMode="auto">
          <a:xfrm>
            <a:off x="2798131" y="1643099"/>
            <a:ext cx="1069881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distance</a:t>
            </a:r>
            <a:endParaRPr lang="zh-CN" altLang="en-US" b="0"/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1999386" y="2137036"/>
            <a:ext cx="789356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ought</a:t>
            </a:r>
            <a:endParaRPr lang="zh-CN" altLang="en-US" b="0"/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1387098" y="2749418"/>
            <a:ext cx="102339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Destiny</a:t>
            </a:r>
            <a:endParaRPr lang="zh-CN" altLang="en-US" b="0"/>
          </a:p>
        </p:txBody>
      </p:sp>
      <p:sp>
        <p:nvSpPr>
          <p:cNvPr id="702477" name="Rectangle 13"/>
          <p:cNvSpPr>
            <a:spLocks noChangeArrowheads="1"/>
          </p:cNvSpPr>
          <p:nvPr/>
        </p:nvSpPr>
        <p:spPr bwMode="auto">
          <a:xfrm>
            <a:off x="2561279" y="3315177"/>
            <a:ext cx="60020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scar</a:t>
            </a:r>
            <a:endParaRPr lang="zh-CN" altLang="en-US" b="0"/>
          </a:p>
        </p:txBody>
      </p:sp>
      <p:sp>
        <p:nvSpPr>
          <p:cNvPr id="702478" name="Rectangle 14"/>
          <p:cNvSpPr>
            <a:spLocks noChangeArrowheads="1"/>
          </p:cNvSpPr>
          <p:nvPr/>
        </p:nvSpPr>
        <p:spPr bwMode="auto">
          <a:xfrm>
            <a:off x="2630572" y="3797774"/>
            <a:ext cx="976907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excerpt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2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0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0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0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472"/>
                  </p:tgtEl>
                </p:cond>
              </p:nextCondLst>
            </p:seq>
          </p:childTnLst>
        </p:cTn>
      </p:par>
    </p:tnLst>
    <p:bldLst>
      <p:bldP spid="702474" grpId="0"/>
      <p:bldP spid="702474" grpId="1"/>
      <p:bldP spid="702475" grpId="0"/>
      <p:bldP spid="702475" grpId="1"/>
      <p:bldP spid="702476" grpId="0"/>
      <p:bldP spid="702476" grpId="1"/>
      <p:bldP spid="702477" grpId="0"/>
      <p:bldP spid="702477" grpId="1"/>
      <p:bldP spid="702478" grpId="0"/>
      <p:bldP spid="70247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A212BDC-3CE1-4E26-9912-6486C5211E76}" type="slidenum">
              <a:rPr lang="zh-CN" altLang="en-US"/>
              <a:t>9</a:t>
            </a:fld>
            <a:endParaRPr lang="en-US" altLang="zh-CN"/>
          </a:p>
        </p:txBody>
      </p:sp>
      <p:pic>
        <p:nvPicPr>
          <p:cNvPr id="703499" name="Picture 11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6" y="4887713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3497" name="Object 9"/>
          <p:cNvGraphicFramePr>
            <a:graphicFrameLocks noChangeAspect="1"/>
          </p:cNvGraphicFramePr>
          <p:nvPr/>
        </p:nvGraphicFramePr>
        <p:xfrm>
          <a:off x="404415" y="956375"/>
          <a:ext cx="8336435" cy="32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11" name="Document" r:id="rId5" imgW="14020800" imgH="5435600" progId="Word.Document.8">
                  <p:embed/>
                </p:oleObj>
              </mc:Choice>
              <mc:Fallback>
                <p:oleObj name="Document" r:id="rId5" imgW="14020800" imgH="54356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956375"/>
                        <a:ext cx="8336435" cy="32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3501" name="Rectangle 13"/>
          <p:cNvSpPr>
            <a:spLocks noChangeArrowheads="1"/>
          </p:cNvSpPr>
          <p:nvPr/>
        </p:nvSpPr>
        <p:spPr bwMode="auto">
          <a:xfrm>
            <a:off x="1897336" y="839191"/>
            <a:ext cx="1055454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 dirty="0"/>
              <a:t>dragged</a:t>
            </a:r>
            <a:endParaRPr lang="zh-CN" altLang="en-US" b="0" dirty="0"/>
          </a:p>
        </p:txBody>
      </p:sp>
      <p:sp>
        <p:nvSpPr>
          <p:cNvPr id="703502" name="Rectangle 14"/>
          <p:cNvSpPr>
            <a:spLocks noChangeArrowheads="1"/>
          </p:cNvSpPr>
          <p:nvPr/>
        </p:nvSpPr>
        <p:spPr bwMode="auto">
          <a:xfrm>
            <a:off x="4089477" y="1394869"/>
            <a:ext cx="632262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dine</a:t>
            </a:r>
            <a:endParaRPr lang="zh-CN" altLang="en-US" b="0"/>
          </a:p>
        </p:txBody>
      </p:sp>
      <p:sp>
        <p:nvSpPr>
          <p:cNvPr id="703503" name="Rectangle 15"/>
          <p:cNvSpPr>
            <a:spLocks noChangeArrowheads="1"/>
          </p:cNvSpPr>
          <p:nvPr/>
        </p:nvSpPr>
        <p:spPr bwMode="auto">
          <a:xfrm>
            <a:off x="4418299" y="2386525"/>
            <a:ext cx="96248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fortune</a:t>
            </a:r>
            <a:endParaRPr lang="zh-CN" altLang="en-US" b="0"/>
          </a:p>
        </p:txBody>
      </p:sp>
      <p:sp>
        <p:nvSpPr>
          <p:cNvPr id="703504" name="Rectangle 16"/>
          <p:cNvSpPr>
            <a:spLocks noChangeArrowheads="1"/>
          </p:cNvSpPr>
          <p:nvPr/>
        </p:nvSpPr>
        <p:spPr bwMode="auto">
          <a:xfrm>
            <a:off x="1723478" y="2939683"/>
            <a:ext cx="140010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correspond</a:t>
            </a:r>
            <a:endParaRPr lang="zh-CN" altLang="en-US" b="0"/>
          </a:p>
        </p:txBody>
      </p:sp>
      <p:sp>
        <p:nvSpPr>
          <p:cNvPr id="703505" name="Rectangle 17"/>
          <p:cNvSpPr>
            <a:spLocks noChangeArrowheads="1"/>
          </p:cNvSpPr>
          <p:nvPr/>
        </p:nvSpPr>
        <p:spPr bwMode="auto">
          <a:xfrm>
            <a:off x="5257360" y="3463863"/>
            <a:ext cx="946450" cy="4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partner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3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03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03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3499"/>
                  </p:tgtEl>
                </p:cond>
              </p:nextCondLst>
            </p:seq>
          </p:childTnLst>
        </p:cTn>
      </p:par>
    </p:tnLst>
    <p:bldLst>
      <p:bldP spid="703501" grpId="0"/>
      <p:bldP spid="703501" grpId="1"/>
      <p:bldP spid="703502" grpId="0"/>
      <p:bldP spid="703502" grpId="1"/>
      <p:bldP spid="703503" grpId="0"/>
      <p:bldP spid="703503" grpId="1"/>
      <p:bldP spid="703504" grpId="0"/>
      <p:bldP spid="703504" grpId="1"/>
      <p:bldP spid="703505" grpId="0"/>
      <p:bldP spid="70350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</Words>
  <Application>Microsoft Office PowerPoint</Application>
  <PresentationFormat>全屏显示(16:9)</PresentationFormat>
  <Paragraphs>172</Paragraphs>
  <Slides>47</Slides>
  <Notes>47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2023-01-17T03:09:39Z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683290C89F0940F68DE45CD3860D6291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