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34" r:id="rId2"/>
    <p:sldId id="3128" r:id="rId3"/>
    <p:sldId id="3127" r:id="rId4"/>
    <p:sldId id="3105" r:id="rId5"/>
    <p:sldId id="3123" r:id="rId6"/>
    <p:sldId id="3114" r:id="rId7"/>
    <p:sldId id="3111" r:id="rId8"/>
    <p:sldId id="3129" r:id="rId9"/>
    <p:sldId id="3124" r:id="rId10"/>
    <p:sldId id="3106" r:id="rId11"/>
    <p:sldId id="3126" r:id="rId12"/>
    <p:sldId id="3108" r:id="rId13"/>
    <p:sldId id="3110" r:id="rId14"/>
    <p:sldId id="3130" r:id="rId15"/>
    <p:sldId id="3113" r:id="rId16"/>
    <p:sldId id="3107" r:id="rId17"/>
    <p:sldId id="3109" r:id="rId18"/>
    <p:sldId id="3131" r:id="rId19"/>
    <p:sldId id="3104" r:id="rId20"/>
    <p:sldId id="3125" r:id="rId21"/>
    <p:sldId id="3112" r:id="rId22"/>
    <p:sldId id="315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87">
          <p15:clr>
            <a:srgbClr val="A4A3A4"/>
          </p15:clr>
        </p15:guide>
        <p15:guide id="4" orient="horz" pos="4228">
          <p15:clr>
            <a:srgbClr val="A4A3A4"/>
          </p15:clr>
        </p15:guide>
        <p15:guide id="5" pos="7588">
          <p15:clr>
            <a:srgbClr val="A4A3A4"/>
          </p15:clr>
        </p15:guide>
        <p15:guide id="6" pos="394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369"/>
    <a:srgbClr val="1A8CE1"/>
    <a:srgbClr val="FFFFFF"/>
    <a:srgbClr val="A78357"/>
    <a:srgbClr val="28C7D4"/>
    <a:srgbClr val="F94D4D"/>
    <a:srgbClr val="FEFEFE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636" y="78"/>
      </p:cViewPr>
      <p:guideLst>
        <p:guide orient="horz" pos="328"/>
        <p:guide pos="4050"/>
        <p:guide pos="587"/>
        <p:guide orient="horz" pos="4228"/>
        <p:guide pos="7588"/>
        <p:guide pos="394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1"/>
                </a:solidFill>
                <a:prstDash val="solid"/>
                <a:round/>
              </a:ln>
            </c:spPr>
          </c:marker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24A9-401B-9B3C-2AF93CFD3E3C}"/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24A9-401B-9B3C-2AF93CFD3E3C}"/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3"/>
                </a:solidFill>
                <a:prstDash val="solid"/>
                <a:round/>
              </a:ln>
            </c:spPr>
          </c:marker>
          <c:val>
            <c:numRef>
              <c:f>Sheet1!$D$2:$D$9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6.5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24A9-401B-9B3C-2AF93CFD3E3C}"/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4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4"/>
                </a:solidFill>
                <a:prstDash val="solid"/>
                <a:round/>
              </a:ln>
            </c:spPr>
          </c:marker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24A9-401B-9B3C-2AF93CFD3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01821392"/>
        <c:axId val="-301825200"/>
      </c:lineChart>
      <c:catAx>
        <c:axId val="-301821392"/>
        <c:scaling>
          <c:orientation val="minMax"/>
        </c:scaling>
        <c:delete val="0"/>
        <c:axPos val="b"/>
        <c:numFmt formatCode="#\ ?/?" sourceLinked="0"/>
        <c:majorTickMark val="out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-301825200"/>
        <c:crosses val="autoZero"/>
        <c:auto val="1"/>
        <c:lblAlgn val="ctr"/>
        <c:lblOffset val="100"/>
        <c:noMultiLvlLbl val="0"/>
      </c:catAx>
      <c:valAx>
        <c:axId val="-3018252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-301821392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lang="zh-CN" sz="10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FC-4548-A75A-7CC87F15697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FC-4548-A75A-7CC87F15697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FC-4548-A75A-7CC87F15697E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FC-4548-A75A-7CC87F15697E}"/>
              </c:ext>
            </c:extLst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/>
                  <a:lstStyle/>
                  <a:p>
                    <a:fld id="{6FC1DC74-60D9-4835-87BF-8E218F4D39F7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FC-4548-A75A-7CC87F15697E}"/>
                </c:ext>
              </c:extLst>
            </c:dLbl>
            <c:dLbl>
              <c:idx val="1"/>
              <c:layout>
                <c:manualLayout>
                  <c:x val="-0.199830364026546"/>
                  <c:y val="5.3824406432991002E-2"/>
                </c:manualLayout>
              </c:layout>
              <c:tx>
                <c:rich>
                  <a:bodyPr/>
                  <a:lstStyle/>
                  <a:p>
                    <a:fld id="{CA1BC5D5-F8A7-4C4E-A76D-05335617CC21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FC-4548-A75A-7CC87F15697E}"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/>
                  <a:lstStyle/>
                  <a:p>
                    <a:fld id="{1F189A9E-E05F-4B0A-815A-B815432AE189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FC-4548-A75A-7CC87F15697E}"/>
                </c:ext>
              </c:extLst>
            </c:dLbl>
            <c:dLbl>
              <c:idx val="3"/>
              <c:layout>
                <c:manualLayout>
                  <c:x val="-0.24971825018321001"/>
                  <c:y val="-6.1446732143909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83589169-6F7A-40CE-BB7F-E3BF9E54C65C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599"/>
                      <c:h val="0.193024942471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FC-4548-A75A-7CC87F156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39FC-4548-A75A-7CC87F1569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96"/>
          <c:y val="0.62934520711861597"/>
          <c:w val="6.7702007702854797E-2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A8F-4652-98E1-9DB711929F3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9A8F-4652-98E1-9DB711929F3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9A8F-4652-98E1-9DB711929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01812688"/>
        <c:axId val="-301811056"/>
      </c:barChart>
      <c:catAx>
        <c:axId val="-30181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-301811056"/>
        <c:crosses val="autoZero"/>
        <c:auto val="1"/>
        <c:lblAlgn val="ctr"/>
        <c:lblOffset val="100"/>
        <c:noMultiLvlLbl val="0"/>
      </c:catAx>
      <c:valAx>
        <c:axId val="-301811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-30181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840B-94F0-49FA-A493-1B79233BF6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PXTRYLH9"/>
          <p:cNvPicPr>
            <a:picLocks noChangeAspect="1"/>
          </p:cNvPicPr>
          <p:nvPr userDrawn="1"/>
        </p:nvPicPr>
        <p:blipFill>
          <a:blip r:embed="rId2"/>
          <a:srcRect r="16681"/>
          <a:stretch>
            <a:fillRect/>
          </a:stretch>
        </p:blipFill>
        <p:spPr>
          <a:xfrm>
            <a:off x="0" y="0"/>
            <a:ext cx="12867640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31334" y="3623583"/>
            <a:ext cx="5292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academic report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291657" y="3944399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适用与教育报告</a:t>
            </a:r>
            <a:r>
              <a:rPr lang="en-US" altLang="zh-CN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/</a:t>
            </a: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儿童教育</a:t>
            </a:r>
            <a:r>
              <a:rPr lang="en-US" altLang="zh-CN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/</a:t>
            </a: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课题开发</a:t>
            </a:r>
            <a:endParaRPr lang="zh-CN" altLang="en-US" sz="1600" cap="all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25300" y="2841501"/>
            <a:ext cx="5904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儿童教育</a:t>
            </a:r>
            <a:r>
              <a:rPr lang="zh-CN" altLang="en-US" sz="5400" cap="all" dirty="0" smtClean="0">
                <a:solidFill>
                  <a:schemeClr val="accent3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学术</a:t>
            </a:r>
            <a:r>
              <a:rPr lang="zh-CN" altLang="en-US" sz="54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报告</a:t>
            </a:r>
            <a:endParaRPr lang="zh-CN" altLang="en-US" sz="5400" cap="all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4" name="图片 3" descr="7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20360" y="916940"/>
            <a:ext cx="7285990" cy="6930390"/>
          </a:xfrm>
          <a:prstGeom prst="rect">
            <a:avLst/>
          </a:prstGeom>
        </p:spPr>
      </p:pic>
      <p:pic>
        <p:nvPicPr>
          <p:cNvPr id="5" name="图片 4" descr="手绘png免抠小草草地素材"/>
          <p:cNvPicPr>
            <a:picLocks noChangeAspect="1"/>
          </p:cNvPicPr>
          <p:nvPr/>
        </p:nvPicPr>
        <p:blipFill>
          <a:blip r:embed="rId4"/>
          <a:srcRect b="86747"/>
          <a:stretch>
            <a:fillRect/>
          </a:stretch>
        </p:blipFill>
        <p:spPr>
          <a:xfrm>
            <a:off x="-1285240" y="4559300"/>
            <a:ext cx="15086330" cy="267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2044" y="0"/>
            <a:ext cx="657635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8"/>
          <p:cNvGrpSpPr/>
          <p:nvPr/>
        </p:nvGrpSpPr>
        <p:grpSpPr bwMode="auto">
          <a:xfrm>
            <a:off x="4431468" y="1272410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15" name="组合 7"/>
          <p:cNvGrpSpPr/>
          <p:nvPr/>
        </p:nvGrpSpPr>
        <p:grpSpPr bwMode="auto">
          <a:xfrm>
            <a:off x="8229575" y="4126052"/>
            <a:ext cx="3960092" cy="1732433"/>
            <a:chOff x="2989865" y="602136"/>
            <a:chExt cx="2814868" cy="1232197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726496" y="4021733"/>
            <a:ext cx="3704971" cy="1725558"/>
            <a:chOff x="2989865" y="607026"/>
            <a:chExt cx="2633526" cy="122730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726496" y="1888133"/>
            <a:ext cx="3704971" cy="1724387"/>
            <a:chOff x="2989865" y="607026"/>
            <a:chExt cx="2633526" cy="1226474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 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Text"/>
          <p:cNvSpPr txBox="1"/>
          <p:nvPr/>
        </p:nvSpPr>
        <p:spPr>
          <a:xfrm>
            <a:off x="1691317" y="5595534"/>
            <a:ext cx="9476120" cy="245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9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9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3" name="Straight Line buttom"/>
          <p:cNvCxnSpPr/>
          <p:nvPr/>
        </p:nvCxnSpPr>
        <p:spPr>
          <a:xfrm>
            <a:off x="1683676" y="5432568"/>
            <a:ext cx="94913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/>
          <p:nvPr/>
        </p:nvGraphicFramePr>
        <p:xfrm>
          <a:off x="1683677" y="1920439"/>
          <a:ext cx="4994692" cy="337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29"/>
          <p:cNvGrpSpPr/>
          <p:nvPr/>
        </p:nvGrpSpPr>
        <p:grpSpPr>
          <a:xfrm>
            <a:off x="6987693" y="2147955"/>
            <a:ext cx="4094328" cy="722185"/>
            <a:chOff x="648100" y="3562350"/>
            <a:chExt cx="3771500" cy="914400"/>
          </a:xfrm>
        </p:grpSpPr>
        <p:sp>
          <p:nvSpPr>
            <p:cNvPr id="21" name="Rectangle 20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6987693" y="2941693"/>
            <a:ext cx="4094328" cy="722185"/>
            <a:chOff x="648100" y="3562350"/>
            <a:chExt cx="3771500" cy="914400"/>
          </a:xfrm>
        </p:grpSpPr>
        <p:sp>
          <p:nvSpPr>
            <p:cNvPr id="24" name="Rectangle 23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6987693" y="3746600"/>
            <a:ext cx="4094328" cy="722185"/>
            <a:chOff x="648100" y="3562350"/>
            <a:chExt cx="3771500" cy="914400"/>
          </a:xfrm>
        </p:grpSpPr>
        <p:sp>
          <p:nvSpPr>
            <p:cNvPr id="27" name="Rectangle 26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491528" y="2178040"/>
            <a:ext cx="3184369" cy="48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1528" y="2973984"/>
            <a:ext cx="3184369" cy="48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1528" y="3769928"/>
            <a:ext cx="3184369" cy="48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987693" y="4537550"/>
            <a:ext cx="4094328" cy="722185"/>
            <a:chOff x="648100" y="3562350"/>
            <a:chExt cx="3771500" cy="914400"/>
          </a:xfrm>
        </p:grpSpPr>
        <p:sp>
          <p:nvSpPr>
            <p:cNvPr id="44" name="Rectangle 43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491528" y="4565873"/>
            <a:ext cx="3184369" cy="481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9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6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Graphic spid="19" grpId="0">
        <p:bldAsOne/>
      </p:bldGraphic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829371" y="2480444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813592" y="3362328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813592" y="4244212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829371" y="5126097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429426" y="3897861"/>
            <a:ext cx="273972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678195" y="2548449"/>
            <a:ext cx="2739728" cy="2698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297106" y="3897861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897860"/>
            <a:ext cx="3248634" cy="663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423616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528273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81351" y="3116862"/>
            <a:ext cx="509838" cy="50983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10"/>
          <p:cNvGrpSpPr/>
          <p:nvPr/>
        </p:nvGrpSpPr>
        <p:grpSpPr>
          <a:xfrm>
            <a:off x="4376792" y="4212798"/>
            <a:ext cx="509838" cy="50983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87015" y="2682920"/>
            <a:ext cx="748775" cy="748775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617553" y="2824939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935970" y="3661131"/>
            <a:ext cx="1431990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646740" y="4506046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80283" y="3523473"/>
            <a:ext cx="748775" cy="748775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92831" y="4346578"/>
            <a:ext cx="748775" cy="748775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581777" y="3699744"/>
            <a:ext cx="876424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760788"/>
            <a:ext cx="957263" cy="3730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2233613"/>
            <a:ext cx="2181225" cy="43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973532" y="3699744"/>
            <a:ext cx="80432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407829" y="5035694"/>
            <a:ext cx="2181768" cy="4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5" grpId="0" build="p"/>
      <p:bldP spid="3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6152635" y="523109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822679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6245555" y="5316479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913924" y="3799611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426027" y="3496576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8175592" y="4012656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980893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6318384" y="5389591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524179" y="3693298"/>
            <a:ext cx="187429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5330249" y="5918363"/>
            <a:ext cx="2126012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413260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504505" y="3800030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571474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139036" y="4012656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423444" y="3806308"/>
            <a:ext cx="1873457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745105" y="3258836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463697" y="3242094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647094" y="2072229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871022" y="2698361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990416" y="2243520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781101" y="4252042"/>
            <a:ext cx="1127590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899741" y="3791057"/>
            <a:ext cx="904542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770917" y="4229439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890311" y="3791057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400" grpId="0" animBg="1"/>
      <p:bldP spid="59401" grpId="0" animBg="1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nimBg="1"/>
      <p:bldP spid="59408" grpId="0" autoUpdateAnimBg="0"/>
      <p:bldP spid="59409" grpId="0" animBg="1"/>
      <p:bldP spid="59410" grpId="0" autoUpdateAnimBg="0"/>
      <p:bldP spid="59414" grpId="0" autoUpdateAnimBg="0"/>
      <p:bldP spid="59415" grpId="0" autoUpdateAnimBg="0"/>
      <p:bldP spid="59416" grpId="0" autoUpdateAnimBg="0"/>
      <p:bldP spid="59417" grpId="0" autoUpdateAnimBg="0"/>
      <p:bldP spid="59418" grpId="0" autoUpdateAnimBg="0"/>
      <p:bldP spid="594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772799" y="4622104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947201" y="1834574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2206298" y="2583686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3688853" y="3042555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4486462" y="2183016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517140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2744699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2014986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4856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4223522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9689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874258" y="2180032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5694263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2234652" y="3005249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976301" y="2153917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717951" y="3463371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459600" y="2579210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5201999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906342" y="2568019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718874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68753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6506049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981319" y="2515043"/>
            <a:ext cx="3121795" cy="8863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AutoShape 28"/>
          <p:cNvSpPr/>
          <p:nvPr/>
        </p:nvSpPr>
        <p:spPr bwMode="auto">
          <a:xfrm>
            <a:off x="7981319" y="2261358"/>
            <a:ext cx="1464586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749668" y="5653996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5029732" y="5223960"/>
            <a:ext cx="1847318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文本框 118"/>
          <p:cNvSpPr txBox="1"/>
          <p:nvPr/>
        </p:nvSpPr>
        <p:spPr>
          <a:xfrm>
            <a:off x="1438259" y="983351"/>
            <a:ext cx="2274523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80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lt"/>
              </a:rPr>
              <a:t>目录</a:t>
            </a:r>
            <a:endParaRPr lang="zh-CN" altLang="en-US" sz="8000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327340" y="2021549"/>
            <a:ext cx="2496360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cap="all" dirty="0">
                <a:solidFill>
                  <a:srgbClr val="0000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200" cap="all" dirty="0">
              <a:solidFill>
                <a:srgbClr val="000000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407" y="2583704"/>
            <a:ext cx="6165829" cy="61593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07130" y="2676494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655404" y="2645245"/>
            <a:ext cx="492857" cy="492857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39407" y="3355134"/>
            <a:ext cx="6165829" cy="61593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307130" y="3447923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2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655404" y="3416675"/>
            <a:ext cx="492857" cy="492857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439407" y="4126564"/>
            <a:ext cx="6165829" cy="615936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BD2D39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07130" y="4219353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3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3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3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55404" y="4188104"/>
            <a:ext cx="492857" cy="492857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439407" y="4907518"/>
            <a:ext cx="6165829" cy="61593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07130" y="5000307"/>
            <a:ext cx="3956044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655404" y="4969058"/>
            <a:ext cx="492857" cy="492857"/>
          </a:xfrm>
          <a:prstGeom prst="ellipse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7565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 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442200" y="2341915"/>
          <a:ext cx="6320911" cy="256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980393" y="2900894"/>
            <a:ext cx="284048" cy="2840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9612" y="2864493"/>
            <a:ext cx="196450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80393" y="3508281"/>
            <a:ext cx="284048" cy="28404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41056" y="3483177"/>
            <a:ext cx="195265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80393" y="4115669"/>
            <a:ext cx="284048" cy="28404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1056" y="4101861"/>
            <a:ext cx="195265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481522" y="5418213"/>
            <a:ext cx="9935028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81522" y="5179678"/>
            <a:ext cx="9935028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31334" y="3623583"/>
            <a:ext cx="5292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academic report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291657" y="3944399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适用与教育报告</a:t>
            </a:r>
            <a:r>
              <a:rPr lang="en-US" altLang="zh-CN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/</a:t>
            </a: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儿童教育</a:t>
            </a:r>
            <a:r>
              <a:rPr lang="en-US" altLang="zh-CN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/</a:t>
            </a:r>
            <a:r>
              <a:rPr lang="zh-CN" altLang="en-US" sz="16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课题开发</a:t>
            </a:r>
            <a:endParaRPr lang="zh-CN" altLang="en-US" sz="1600" cap="all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25475" y="2841625"/>
            <a:ext cx="61328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cap="all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  <a:sym typeface="+mn-ea"/>
              </a:rPr>
              <a:t>感谢聆听 批评指导</a:t>
            </a:r>
            <a:endParaRPr lang="zh-CN" altLang="en-US" sz="5400" cap="all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4" name="图片 3" descr="7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20360" y="916940"/>
            <a:ext cx="7285990" cy="6930390"/>
          </a:xfrm>
          <a:prstGeom prst="rect">
            <a:avLst/>
          </a:prstGeom>
        </p:spPr>
      </p:pic>
      <p:pic>
        <p:nvPicPr>
          <p:cNvPr id="5" name="图片 4" descr="手绘png免抠小草草地素材"/>
          <p:cNvPicPr>
            <a:picLocks noChangeAspect="1"/>
          </p:cNvPicPr>
          <p:nvPr/>
        </p:nvPicPr>
        <p:blipFill>
          <a:blip r:embed="rId4"/>
          <a:srcRect b="86747"/>
          <a:stretch>
            <a:fillRect/>
          </a:stretch>
        </p:blipFill>
        <p:spPr>
          <a:xfrm>
            <a:off x="-1285240" y="4559300"/>
            <a:ext cx="15086330" cy="267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2" name="Group 6"/>
          <p:cNvGrpSpPr/>
          <p:nvPr/>
        </p:nvGrpSpPr>
        <p:grpSpPr bwMode="auto">
          <a:xfrm>
            <a:off x="6513900" y="1913409"/>
            <a:ext cx="2189886" cy="2189886"/>
            <a:chOff x="-1" y="-1"/>
            <a:chExt cx="4152901" cy="4152901"/>
          </a:xfrm>
        </p:grpSpPr>
        <p:sp>
          <p:nvSpPr>
            <p:cNvPr id="55303" name="AutoShape 7"/>
            <p:cNvSpPr/>
            <p:nvPr/>
          </p:nvSpPr>
          <p:spPr bwMode="auto">
            <a:xfrm>
              <a:off x="-1" y="-1"/>
              <a:ext cx="4152901" cy="4152901"/>
            </a:xfrm>
            <a:custGeom>
              <a:avLst/>
              <a:gdLst>
                <a:gd name="T0" fmla="*/ 2076344 w 19679"/>
                <a:gd name="T1" fmla="*/ 2279146 h 19679"/>
                <a:gd name="T2" fmla="*/ 2076344 w 19679"/>
                <a:gd name="T3" fmla="*/ 2279146 h 19679"/>
                <a:gd name="T4" fmla="*/ 2076344 w 19679"/>
                <a:gd name="T5" fmla="*/ 2279146 h 19679"/>
                <a:gd name="T6" fmla="*/ 2076344 w 19679"/>
                <a:gd name="T7" fmla="*/ 22791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304" name="AutoShape 8"/>
            <p:cNvSpPr/>
            <p:nvPr/>
          </p:nvSpPr>
          <p:spPr bwMode="auto">
            <a:xfrm>
              <a:off x="1531936" y="1430336"/>
              <a:ext cx="1042988" cy="869950"/>
            </a:xfrm>
            <a:custGeom>
              <a:avLst/>
              <a:gdLst>
                <a:gd name="T0" fmla="*/ 521431 w 21600"/>
                <a:gd name="T1" fmla="*/ 434564 h 21600"/>
                <a:gd name="T2" fmla="*/ 521431 w 21600"/>
                <a:gd name="T3" fmla="*/ 434564 h 21600"/>
                <a:gd name="T4" fmla="*/ 521431 w 21600"/>
                <a:gd name="T5" fmla="*/ 434564 h 21600"/>
                <a:gd name="T6" fmla="*/ 521431 w 21600"/>
                <a:gd name="T7" fmla="*/ 43456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305" name="Group 9"/>
          <p:cNvGrpSpPr/>
          <p:nvPr/>
        </p:nvGrpSpPr>
        <p:grpSpPr bwMode="auto">
          <a:xfrm>
            <a:off x="1883831" y="2814142"/>
            <a:ext cx="1761284" cy="1762122"/>
            <a:chOff x="0" y="-1"/>
            <a:chExt cx="3340102" cy="3340103"/>
          </a:xfrm>
        </p:grpSpPr>
        <p:sp>
          <p:nvSpPr>
            <p:cNvPr id="55306" name="AutoShape 10"/>
            <p:cNvSpPr/>
            <p:nvPr/>
          </p:nvSpPr>
          <p:spPr bwMode="auto">
            <a:xfrm>
              <a:off x="0" y="-1"/>
              <a:ext cx="3340102" cy="3340103"/>
            </a:xfrm>
            <a:custGeom>
              <a:avLst/>
              <a:gdLst>
                <a:gd name="T0" fmla="*/ 1669966 w 19679"/>
                <a:gd name="T1" fmla="*/ 1833076 h 19679"/>
                <a:gd name="T2" fmla="*/ 1669966 w 19679"/>
                <a:gd name="T3" fmla="*/ 1833076 h 19679"/>
                <a:gd name="T4" fmla="*/ 1669966 w 19679"/>
                <a:gd name="T5" fmla="*/ 1833076 h 19679"/>
                <a:gd name="T6" fmla="*/ 1669966 w 19679"/>
                <a:gd name="T7" fmla="*/ 183307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307" name="AutoShape 11"/>
            <p:cNvSpPr/>
            <p:nvPr/>
          </p:nvSpPr>
          <p:spPr bwMode="auto">
            <a:xfrm>
              <a:off x="1265239" y="1151978"/>
              <a:ext cx="838201" cy="839389"/>
            </a:xfrm>
            <a:custGeom>
              <a:avLst/>
              <a:gdLst>
                <a:gd name="T0" fmla="*/ 419377 w 21600"/>
                <a:gd name="T1" fmla="*/ 419699 h 21600"/>
                <a:gd name="T2" fmla="*/ 419377 w 21600"/>
                <a:gd name="T3" fmla="*/ 419699 h 21600"/>
                <a:gd name="T4" fmla="*/ 419377 w 21600"/>
                <a:gd name="T5" fmla="*/ 419699 h 21600"/>
                <a:gd name="T6" fmla="*/ 419377 w 21600"/>
                <a:gd name="T7" fmla="*/ 41969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308" name="Group 12"/>
          <p:cNvGrpSpPr/>
          <p:nvPr/>
        </p:nvGrpSpPr>
        <p:grpSpPr bwMode="auto">
          <a:xfrm>
            <a:off x="8389868" y="2383029"/>
            <a:ext cx="2343914" cy="2343914"/>
            <a:chOff x="0" y="0"/>
            <a:chExt cx="4445001" cy="4445001"/>
          </a:xfrm>
        </p:grpSpPr>
        <p:sp>
          <p:nvSpPr>
            <p:cNvPr id="55309" name="AutoShape 13"/>
            <p:cNvSpPr/>
            <p:nvPr/>
          </p:nvSpPr>
          <p:spPr bwMode="auto">
            <a:xfrm>
              <a:off x="0" y="0"/>
              <a:ext cx="4445001" cy="4445001"/>
            </a:xfrm>
            <a:custGeom>
              <a:avLst/>
              <a:gdLst>
                <a:gd name="T0" fmla="*/ 2222388 w 19679"/>
                <a:gd name="T1" fmla="*/ 2439454 h 19679"/>
                <a:gd name="T2" fmla="*/ 2222388 w 19679"/>
                <a:gd name="T3" fmla="*/ 2439454 h 19679"/>
                <a:gd name="T4" fmla="*/ 2222388 w 19679"/>
                <a:gd name="T5" fmla="*/ 2439454 h 19679"/>
                <a:gd name="T6" fmla="*/ 2222388 w 19679"/>
                <a:gd name="T7" fmla="*/ 243945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310" name="AutoShape 14"/>
            <p:cNvSpPr/>
            <p:nvPr/>
          </p:nvSpPr>
          <p:spPr bwMode="auto">
            <a:xfrm>
              <a:off x="1673225" y="1751013"/>
              <a:ext cx="1116013" cy="930275"/>
            </a:xfrm>
            <a:custGeom>
              <a:avLst/>
              <a:gdLst>
                <a:gd name="T0" fmla="*/ 558106 w 21600"/>
                <a:gd name="T1" fmla="*/ 465210 h 21579"/>
                <a:gd name="T2" fmla="*/ 558106 w 21600"/>
                <a:gd name="T3" fmla="*/ 465210 h 21579"/>
                <a:gd name="T4" fmla="*/ 558106 w 21600"/>
                <a:gd name="T5" fmla="*/ 465210 h 21579"/>
                <a:gd name="T6" fmla="*/ 558106 w 21600"/>
                <a:gd name="T7" fmla="*/ 465210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311" name="Group 15"/>
          <p:cNvGrpSpPr/>
          <p:nvPr/>
        </p:nvGrpSpPr>
        <p:grpSpPr bwMode="auto">
          <a:xfrm>
            <a:off x="3687809" y="3828722"/>
            <a:ext cx="2591700" cy="2591700"/>
            <a:chOff x="-1" y="-1"/>
            <a:chExt cx="4914901" cy="4914901"/>
          </a:xfrm>
        </p:grpSpPr>
        <p:sp>
          <p:nvSpPr>
            <p:cNvPr id="55312" name="AutoShape 16"/>
            <p:cNvSpPr/>
            <p:nvPr/>
          </p:nvSpPr>
          <p:spPr bwMode="auto">
            <a:xfrm>
              <a:off x="-1" y="-1"/>
              <a:ext cx="4914901" cy="4914901"/>
            </a:xfrm>
            <a:custGeom>
              <a:avLst/>
              <a:gdLst>
                <a:gd name="T0" fmla="*/ 2457326 w 19679"/>
                <a:gd name="T1" fmla="*/ 2697338 h 19679"/>
                <a:gd name="T2" fmla="*/ 2457326 w 19679"/>
                <a:gd name="T3" fmla="*/ 2697338 h 19679"/>
                <a:gd name="T4" fmla="*/ 2457326 w 19679"/>
                <a:gd name="T5" fmla="*/ 2697338 h 19679"/>
                <a:gd name="T6" fmla="*/ 2457326 w 19679"/>
                <a:gd name="T7" fmla="*/ 26973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313" name="AutoShape 17"/>
            <p:cNvSpPr/>
            <p:nvPr/>
          </p:nvSpPr>
          <p:spPr bwMode="auto">
            <a:xfrm>
              <a:off x="1854199" y="1595436"/>
              <a:ext cx="1228725" cy="1228725"/>
            </a:xfrm>
            <a:custGeom>
              <a:avLst/>
              <a:gdLst>
                <a:gd name="T0" fmla="*/ 614363 w 21600"/>
                <a:gd name="T1" fmla="*/ 614455 h 21600"/>
                <a:gd name="T2" fmla="*/ 614363 w 21600"/>
                <a:gd name="T3" fmla="*/ 614455 h 21600"/>
                <a:gd name="T4" fmla="*/ 614363 w 21600"/>
                <a:gd name="T5" fmla="*/ 614455 h 21600"/>
                <a:gd name="T6" fmla="*/ 614363 w 21600"/>
                <a:gd name="T7" fmla="*/ 6144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5314" name="AutoShape 18"/>
          <p:cNvSpPr/>
          <p:nvPr/>
        </p:nvSpPr>
        <p:spPr bwMode="auto">
          <a:xfrm>
            <a:off x="3239954" y="2382192"/>
            <a:ext cx="2021627" cy="2023301"/>
          </a:xfrm>
          <a:custGeom>
            <a:avLst/>
            <a:gdLst>
              <a:gd name="T0" fmla="*/ 1916809 w 19679"/>
              <a:gd name="T1" fmla="*/ 2105771 h 19679"/>
              <a:gd name="T2" fmla="*/ 1916809 w 19679"/>
              <a:gd name="T3" fmla="*/ 2105771 h 19679"/>
              <a:gd name="T4" fmla="*/ 1916809 w 19679"/>
              <a:gd name="T5" fmla="*/ 2105771 h 19679"/>
              <a:gd name="T6" fmla="*/ 1916809 w 19679"/>
              <a:gd name="T7" fmla="*/ 21057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15" name="AutoShape 19"/>
          <p:cNvSpPr/>
          <p:nvPr/>
        </p:nvSpPr>
        <p:spPr bwMode="auto">
          <a:xfrm>
            <a:off x="4951011" y="2674344"/>
            <a:ext cx="2022463" cy="2021627"/>
          </a:xfrm>
          <a:custGeom>
            <a:avLst/>
            <a:gdLst>
              <a:gd name="T0" fmla="*/ 1917603 w 19679"/>
              <a:gd name="T1" fmla="*/ 2104029 h 19679"/>
              <a:gd name="T2" fmla="*/ 1917603 w 19679"/>
              <a:gd name="T3" fmla="*/ 2104029 h 19679"/>
              <a:gd name="T4" fmla="*/ 1917603 w 19679"/>
              <a:gd name="T5" fmla="*/ 2104029 h 19679"/>
              <a:gd name="T6" fmla="*/ 1917603 w 19679"/>
              <a:gd name="T7" fmla="*/ 210402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16" name="AutoShape 20"/>
          <p:cNvSpPr/>
          <p:nvPr/>
        </p:nvSpPr>
        <p:spPr bwMode="auto">
          <a:xfrm>
            <a:off x="7000262" y="3524013"/>
            <a:ext cx="1673388" cy="1675062"/>
          </a:xfrm>
          <a:custGeom>
            <a:avLst/>
            <a:gdLst>
              <a:gd name="T0" fmla="*/ 1586626 w 19679"/>
              <a:gd name="T1" fmla="*/ 1743338 h 19679"/>
              <a:gd name="T2" fmla="*/ 1586626 w 19679"/>
              <a:gd name="T3" fmla="*/ 1743338 h 19679"/>
              <a:gd name="T4" fmla="*/ 1586626 w 19679"/>
              <a:gd name="T5" fmla="*/ 1743338 h 19679"/>
              <a:gd name="T6" fmla="*/ 1586626 w 19679"/>
              <a:gd name="T7" fmla="*/ 17433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17" name="AutoShape 21"/>
          <p:cNvSpPr/>
          <p:nvPr/>
        </p:nvSpPr>
        <p:spPr bwMode="auto">
          <a:xfrm>
            <a:off x="3488789" y="2933011"/>
            <a:ext cx="1578368" cy="236219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19" name="AutoShape 23"/>
          <p:cNvSpPr/>
          <p:nvPr/>
        </p:nvSpPr>
        <p:spPr bwMode="auto">
          <a:xfrm>
            <a:off x="3705388" y="3210933"/>
            <a:ext cx="1131776" cy="72507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0" name="AutoShape 24"/>
          <p:cNvSpPr/>
          <p:nvPr/>
        </p:nvSpPr>
        <p:spPr bwMode="auto">
          <a:xfrm>
            <a:off x="5156317" y="3241068"/>
            <a:ext cx="1578368" cy="236219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2" name="AutoShape 26"/>
          <p:cNvSpPr/>
          <p:nvPr/>
        </p:nvSpPr>
        <p:spPr bwMode="auto">
          <a:xfrm>
            <a:off x="5372915" y="3518990"/>
            <a:ext cx="1131776" cy="72507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3" name="AutoShape 27"/>
          <p:cNvSpPr/>
          <p:nvPr/>
        </p:nvSpPr>
        <p:spPr bwMode="auto">
          <a:xfrm>
            <a:off x="7051539" y="3924152"/>
            <a:ext cx="1578368" cy="236219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5" name="AutoShape 29"/>
          <p:cNvSpPr/>
          <p:nvPr/>
        </p:nvSpPr>
        <p:spPr bwMode="auto">
          <a:xfrm>
            <a:off x="7268137" y="4202074"/>
            <a:ext cx="1131776" cy="72507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6" name="AutoShape 30"/>
          <p:cNvSpPr/>
          <p:nvPr/>
        </p:nvSpPr>
        <p:spPr bwMode="auto">
          <a:xfrm>
            <a:off x="6460325" y="2208910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46C1A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7" name="AutoShape 31"/>
          <p:cNvSpPr/>
          <p:nvPr/>
        </p:nvSpPr>
        <p:spPr bwMode="auto">
          <a:xfrm>
            <a:off x="6091996" y="4894366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8" name="AutoShape 32"/>
          <p:cNvSpPr/>
          <p:nvPr/>
        </p:nvSpPr>
        <p:spPr bwMode="auto">
          <a:xfrm>
            <a:off x="8395729" y="4010375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329" name="AutoShape 33"/>
          <p:cNvSpPr/>
          <p:nvPr/>
        </p:nvSpPr>
        <p:spPr bwMode="auto">
          <a:xfrm>
            <a:off x="2314945" y="4686762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 autoUpdateAnimBg="0"/>
      <p:bldP spid="55319" grpId="0" autoUpdateAnimBg="0"/>
      <p:bldP spid="55320" grpId="0" autoUpdateAnimBg="0"/>
      <p:bldP spid="55322" grpId="0" autoUpdateAnimBg="0"/>
      <p:bldP spid="55323" grpId="0" autoUpdateAnimBg="0"/>
      <p:bldP spid="553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 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669210" y="2214563"/>
            <a:ext cx="4192252" cy="5777090"/>
            <a:chOff x="1079500" y="969962"/>
            <a:chExt cx="8877301" cy="12233276"/>
          </a:xfrm>
        </p:grpSpPr>
        <p:sp>
          <p:nvSpPr>
            <p:cNvPr id="6" name="Freeform 5"/>
            <p:cNvSpPr/>
            <p:nvPr/>
          </p:nvSpPr>
          <p:spPr bwMode="auto">
            <a:xfrm>
              <a:off x="1079500" y="4344988"/>
              <a:ext cx="5178425" cy="7847013"/>
            </a:xfrm>
            <a:custGeom>
              <a:avLst/>
              <a:gdLst>
                <a:gd name="T0" fmla="*/ 245 w 245"/>
                <a:gd name="T1" fmla="*/ 0 h 372"/>
                <a:gd name="T2" fmla="*/ 5 w 245"/>
                <a:gd name="T3" fmla="*/ 353 h 372"/>
                <a:gd name="T4" fmla="*/ 14 w 245"/>
                <a:gd name="T5" fmla="*/ 371 h 372"/>
                <a:gd name="T6" fmla="*/ 15 w 245"/>
                <a:gd name="T7" fmla="*/ 372 h 372"/>
                <a:gd name="T8" fmla="*/ 245 w 245"/>
                <a:gd name="T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2">
                  <a:moveTo>
                    <a:pt x="245" y="0"/>
                  </a:moveTo>
                  <a:cubicBezTo>
                    <a:pt x="97" y="179"/>
                    <a:pt x="1" y="321"/>
                    <a:pt x="5" y="353"/>
                  </a:cubicBezTo>
                  <a:cubicBezTo>
                    <a:pt x="7" y="358"/>
                    <a:pt x="11" y="366"/>
                    <a:pt x="14" y="371"/>
                  </a:cubicBezTo>
                  <a:cubicBezTo>
                    <a:pt x="15" y="372"/>
                    <a:pt x="15" y="372"/>
                    <a:pt x="15" y="372"/>
                  </a:cubicBezTo>
                  <a:cubicBezTo>
                    <a:pt x="0" y="335"/>
                    <a:pt x="129" y="148"/>
                    <a:pt x="245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65275" y="5335588"/>
              <a:ext cx="5178425" cy="7867650"/>
            </a:xfrm>
            <a:custGeom>
              <a:avLst/>
              <a:gdLst>
                <a:gd name="T0" fmla="*/ 245 w 245"/>
                <a:gd name="T1" fmla="*/ 0 h 373"/>
                <a:gd name="T2" fmla="*/ 5 w 245"/>
                <a:gd name="T3" fmla="*/ 353 h 373"/>
                <a:gd name="T4" fmla="*/ 14 w 245"/>
                <a:gd name="T5" fmla="*/ 372 h 373"/>
                <a:gd name="T6" fmla="*/ 15 w 245"/>
                <a:gd name="T7" fmla="*/ 373 h 373"/>
                <a:gd name="T8" fmla="*/ 245 w 245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3">
                  <a:moveTo>
                    <a:pt x="245" y="0"/>
                  </a:moveTo>
                  <a:cubicBezTo>
                    <a:pt x="97" y="180"/>
                    <a:pt x="1" y="322"/>
                    <a:pt x="5" y="353"/>
                  </a:cubicBezTo>
                  <a:cubicBezTo>
                    <a:pt x="7" y="359"/>
                    <a:pt x="11" y="367"/>
                    <a:pt x="14" y="372"/>
                  </a:cubicBezTo>
                  <a:cubicBezTo>
                    <a:pt x="15" y="373"/>
                    <a:pt x="15" y="373"/>
                    <a:pt x="15" y="373"/>
                  </a:cubicBezTo>
                  <a:cubicBezTo>
                    <a:pt x="0" y="335"/>
                    <a:pt x="130" y="149"/>
                    <a:pt x="245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954463" y="1011237"/>
              <a:ext cx="5283199" cy="6391276"/>
            </a:xfrm>
            <a:custGeom>
              <a:avLst/>
              <a:gdLst>
                <a:gd name="T0" fmla="*/ 84 w 250"/>
                <a:gd name="T1" fmla="*/ 232 h 303"/>
                <a:gd name="T2" fmla="*/ 79 w 250"/>
                <a:gd name="T3" fmla="*/ 226 h 303"/>
                <a:gd name="T4" fmla="*/ 66 w 250"/>
                <a:gd name="T5" fmla="*/ 218 h 303"/>
                <a:gd name="T6" fmla="*/ 66 w 250"/>
                <a:gd name="T7" fmla="*/ 218 h 303"/>
                <a:gd name="T8" fmla="*/ 132 w 250"/>
                <a:gd name="T9" fmla="*/ 225 h 303"/>
                <a:gd name="T10" fmla="*/ 177 w 250"/>
                <a:gd name="T11" fmla="*/ 217 h 303"/>
                <a:gd name="T12" fmla="*/ 65 w 250"/>
                <a:gd name="T13" fmla="*/ 192 h 303"/>
                <a:gd name="T14" fmla="*/ 65 w 250"/>
                <a:gd name="T15" fmla="*/ 192 h 303"/>
                <a:gd name="T16" fmla="*/ 65 w 250"/>
                <a:gd name="T17" fmla="*/ 190 h 303"/>
                <a:gd name="T18" fmla="*/ 65 w 250"/>
                <a:gd name="T19" fmla="*/ 191 h 303"/>
                <a:gd name="T20" fmla="*/ 67 w 250"/>
                <a:gd name="T21" fmla="*/ 186 h 303"/>
                <a:gd name="T22" fmla="*/ 66 w 250"/>
                <a:gd name="T23" fmla="*/ 187 h 303"/>
                <a:gd name="T24" fmla="*/ 68 w 250"/>
                <a:gd name="T25" fmla="*/ 185 h 303"/>
                <a:gd name="T26" fmla="*/ 68 w 250"/>
                <a:gd name="T27" fmla="*/ 185 h 303"/>
                <a:gd name="T28" fmla="*/ 68 w 250"/>
                <a:gd name="T29" fmla="*/ 184 h 303"/>
                <a:gd name="T30" fmla="*/ 68 w 250"/>
                <a:gd name="T31" fmla="*/ 184 h 303"/>
                <a:gd name="T32" fmla="*/ 69 w 250"/>
                <a:gd name="T33" fmla="*/ 182 h 303"/>
                <a:gd name="T34" fmla="*/ 70 w 250"/>
                <a:gd name="T35" fmla="*/ 180 h 303"/>
                <a:gd name="T36" fmla="*/ 69 w 250"/>
                <a:gd name="T37" fmla="*/ 182 h 303"/>
                <a:gd name="T38" fmla="*/ 70 w 250"/>
                <a:gd name="T39" fmla="*/ 179 h 303"/>
                <a:gd name="T40" fmla="*/ 72 w 250"/>
                <a:gd name="T41" fmla="*/ 177 h 303"/>
                <a:gd name="T42" fmla="*/ 73 w 250"/>
                <a:gd name="T43" fmla="*/ 174 h 303"/>
                <a:gd name="T44" fmla="*/ 73 w 250"/>
                <a:gd name="T45" fmla="*/ 173 h 303"/>
                <a:gd name="T46" fmla="*/ 73 w 250"/>
                <a:gd name="T47" fmla="*/ 173 h 303"/>
                <a:gd name="T48" fmla="*/ 47 w 250"/>
                <a:gd name="T49" fmla="*/ 146 h 303"/>
                <a:gd name="T50" fmla="*/ 47 w 250"/>
                <a:gd name="T51" fmla="*/ 146 h 303"/>
                <a:gd name="T52" fmla="*/ 62 w 250"/>
                <a:gd name="T53" fmla="*/ 133 h 303"/>
                <a:gd name="T54" fmla="*/ 80 w 250"/>
                <a:gd name="T55" fmla="*/ 126 h 303"/>
                <a:gd name="T56" fmla="*/ 80 w 250"/>
                <a:gd name="T57" fmla="*/ 126 h 303"/>
                <a:gd name="T58" fmla="*/ 97 w 250"/>
                <a:gd name="T59" fmla="*/ 128 h 303"/>
                <a:gd name="T60" fmla="*/ 103 w 250"/>
                <a:gd name="T61" fmla="*/ 119 h 303"/>
                <a:gd name="T62" fmla="*/ 103 w 250"/>
                <a:gd name="T63" fmla="*/ 119 h 303"/>
                <a:gd name="T64" fmla="*/ 108 w 250"/>
                <a:gd name="T65" fmla="*/ 110 h 303"/>
                <a:gd name="T66" fmla="*/ 103 w 250"/>
                <a:gd name="T67" fmla="*/ 118 h 303"/>
                <a:gd name="T68" fmla="*/ 128 w 250"/>
                <a:gd name="T69" fmla="*/ 79 h 303"/>
                <a:gd name="T70" fmla="*/ 123 w 250"/>
                <a:gd name="T71" fmla="*/ 87 h 303"/>
                <a:gd name="T72" fmla="*/ 113 w 250"/>
                <a:gd name="T73" fmla="*/ 102 h 303"/>
                <a:gd name="T74" fmla="*/ 133 w 250"/>
                <a:gd name="T75" fmla="*/ 72 h 303"/>
                <a:gd name="T76" fmla="*/ 140 w 250"/>
                <a:gd name="T77" fmla="*/ 62 h 303"/>
                <a:gd name="T78" fmla="*/ 140 w 250"/>
                <a:gd name="T79" fmla="*/ 62 h 303"/>
                <a:gd name="T80" fmla="*/ 161 w 250"/>
                <a:gd name="T81" fmla="*/ 37 h 303"/>
                <a:gd name="T82" fmla="*/ 178 w 250"/>
                <a:gd name="T83" fmla="*/ 22 h 303"/>
                <a:gd name="T84" fmla="*/ 178 w 250"/>
                <a:gd name="T85" fmla="*/ 22 h 303"/>
                <a:gd name="T86" fmla="*/ 181 w 250"/>
                <a:gd name="T87" fmla="*/ 19 h 303"/>
                <a:gd name="T88" fmla="*/ 183 w 250"/>
                <a:gd name="T89" fmla="*/ 18 h 303"/>
                <a:gd name="T90" fmla="*/ 189 w 250"/>
                <a:gd name="T91" fmla="*/ 15 h 303"/>
                <a:gd name="T92" fmla="*/ 207 w 250"/>
                <a:gd name="T93" fmla="*/ 8 h 303"/>
                <a:gd name="T94" fmla="*/ 229 w 250"/>
                <a:gd name="T95" fmla="*/ 3 h 303"/>
                <a:gd name="T96" fmla="*/ 219 w 250"/>
                <a:gd name="T97" fmla="*/ 5 h 303"/>
                <a:gd name="T98" fmla="*/ 228 w 250"/>
                <a:gd name="T99" fmla="*/ 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303">
                  <a:moveTo>
                    <a:pt x="79" y="226"/>
                  </a:moveTo>
                  <a:cubicBezTo>
                    <a:pt x="77" y="227"/>
                    <a:pt x="77" y="227"/>
                    <a:pt x="77" y="227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94" y="239"/>
                    <a:pt x="94" y="239"/>
                    <a:pt x="94" y="239"/>
                  </a:cubicBezTo>
                  <a:cubicBezTo>
                    <a:pt x="79" y="226"/>
                    <a:pt x="79" y="226"/>
                    <a:pt x="79" y="226"/>
                  </a:cubicBezTo>
                  <a:moveTo>
                    <a:pt x="66" y="214"/>
                  </a:moveTo>
                  <a:cubicBezTo>
                    <a:pt x="66" y="214"/>
                    <a:pt x="66" y="214"/>
                    <a:pt x="66" y="214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66" y="214"/>
                    <a:pt x="66" y="214"/>
                    <a:pt x="66" y="214"/>
                  </a:cubicBezTo>
                  <a:moveTo>
                    <a:pt x="171" y="194"/>
                  </a:moveTo>
                  <a:cubicBezTo>
                    <a:pt x="156" y="207"/>
                    <a:pt x="142" y="217"/>
                    <a:pt x="132" y="225"/>
                  </a:cubicBezTo>
                  <a:cubicBezTo>
                    <a:pt x="133" y="238"/>
                    <a:pt x="98" y="287"/>
                    <a:pt x="98" y="287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129" y="271"/>
                    <a:pt x="171" y="249"/>
                    <a:pt x="177" y="217"/>
                  </a:cubicBezTo>
                  <a:cubicBezTo>
                    <a:pt x="179" y="205"/>
                    <a:pt x="176" y="198"/>
                    <a:pt x="171" y="194"/>
                  </a:cubicBezTo>
                  <a:moveTo>
                    <a:pt x="65" y="192"/>
                  </a:moveTo>
                  <a:cubicBezTo>
                    <a:pt x="65" y="192"/>
                    <a:pt x="65" y="192"/>
                    <a:pt x="65" y="192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5" y="192"/>
                    <a:pt x="65" y="192"/>
                    <a:pt x="65" y="192"/>
                  </a:cubicBezTo>
                  <a:moveTo>
                    <a:pt x="66" y="188"/>
                  </a:moveTo>
                  <a:cubicBezTo>
                    <a:pt x="66" y="188"/>
                    <a:pt x="66" y="188"/>
                    <a:pt x="66" y="188"/>
                  </a:cubicBezTo>
                  <a:cubicBezTo>
                    <a:pt x="66" y="189"/>
                    <a:pt x="65" y="190"/>
                    <a:pt x="65" y="190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0"/>
                    <a:pt x="65" y="189"/>
                    <a:pt x="66" y="188"/>
                  </a:cubicBezTo>
                  <a:moveTo>
                    <a:pt x="67" y="186"/>
                  </a:moveTo>
                  <a:cubicBezTo>
                    <a:pt x="67" y="186"/>
                    <a:pt x="67" y="186"/>
                    <a:pt x="67" y="186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6" y="187"/>
                    <a:pt x="66" y="187"/>
                  </a:cubicBezTo>
                  <a:cubicBezTo>
                    <a:pt x="67" y="187"/>
                    <a:pt x="67" y="186"/>
                    <a:pt x="67" y="186"/>
                  </a:cubicBezTo>
                  <a:moveTo>
                    <a:pt x="68" y="185"/>
                  </a:moveTo>
                  <a:cubicBezTo>
                    <a:pt x="68" y="185"/>
                    <a:pt x="68" y="185"/>
                    <a:pt x="68" y="185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7" y="185"/>
                    <a:pt x="67" y="185"/>
                    <a:pt x="68" y="185"/>
                  </a:cubicBezTo>
                  <a:cubicBezTo>
                    <a:pt x="68" y="185"/>
                    <a:pt x="68" y="185"/>
                    <a:pt x="68" y="185"/>
                  </a:cubicBezTo>
                  <a:moveTo>
                    <a:pt x="68" y="184"/>
                  </a:move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moveTo>
                    <a:pt x="69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moveTo>
                    <a:pt x="70" y="180"/>
                  </a:moveTo>
                  <a:cubicBezTo>
                    <a:pt x="70" y="180"/>
                    <a:pt x="70" y="180"/>
                    <a:pt x="70" y="180"/>
                  </a:cubicBezTo>
                  <a:cubicBezTo>
                    <a:pt x="70" y="180"/>
                    <a:pt x="70" y="181"/>
                    <a:pt x="69" y="181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70" y="181"/>
                    <a:pt x="70" y="180"/>
                    <a:pt x="70" y="180"/>
                  </a:cubicBezTo>
                  <a:moveTo>
                    <a:pt x="71" y="179"/>
                  </a:moveTo>
                  <a:cubicBezTo>
                    <a:pt x="70" y="179"/>
                    <a:pt x="70" y="179"/>
                    <a:pt x="70" y="179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1" y="179"/>
                    <a:pt x="71" y="179"/>
                    <a:pt x="71" y="179"/>
                  </a:cubicBezTo>
                  <a:moveTo>
                    <a:pt x="72" y="177"/>
                  </a:moveTo>
                  <a:cubicBezTo>
                    <a:pt x="71" y="177"/>
                    <a:pt x="71" y="178"/>
                    <a:pt x="71" y="178"/>
                  </a:cubicBezTo>
                  <a:cubicBezTo>
                    <a:pt x="71" y="178"/>
                    <a:pt x="71" y="177"/>
                    <a:pt x="72" y="177"/>
                  </a:cubicBezTo>
                  <a:moveTo>
                    <a:pt x="73" y="174"/>
                  </a:moveTo>
                  <a:cubicBezTo>
                    <a:pt x="73" y="174"/>
                    <a:pt x="73" y="175"/>
                    <a:pt x="72" y="175"/>
                  </a:cubicBezTo>
                  <a:cubicBezTo>
                    <a:pt x="73" y="175"/>
                    <a:pt x="73" y="174"/>
                    <a:pt x="73" y="174"/>
                  </a:cubicBezTo>
                  <a:moveTo>
                    <a:pt x="73" y="173"/>
                  </a:move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moveTo>
                    <a:pt x="47" y="146"/>
                  </a:moveTo>
                  <a:cubicBezTo>
                    <a:pt x="31" y="166"/>
                    <a:pt x="18" y="195"/>
                    <a:pt x="0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8" y="195"/>
                    <a:pt x="31" y="166"/>
                    <a:pt x="47" y="146"/>
                  </a:cubicBezTo>
                  <a:moveTo>
                    <a:pt x="73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68" y="129"/>
                    <a:pt x="65" y="131"/>
                    <a:pt x="62" y="133"/>
                  </a:cubicBezTo>
                  <a:cubicBezTo>
                    <a:pt x="65" y="131"/>
                    <a:pt x="68" y="129"/>
                    <a:pt x="72" y="128"/>
                  </a:cubicBezTo>
                  <a:cubicBezTo>
                    <a:pt x="72" y="128"/>
                    <a:pt x="72" y="128"/>
                    <a:pt x="73" y="128"/>
                  </a:cubicBezTo>
                  <a:moveTo>
                    <a:pt x="80" y="126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79" y="126"/>
                    <a:pt x="79" y="126"/>
                  </a:cubicBezTo>
                  <a:cubicBezTo>
                    <a:pt x="79" y="126"/>
                    <a:pt x="80" y="126"/>
                    <a:pt x="80" y="126"/>
                  </a:cubicBezTo>
                  <a:moveTo>
                    <a:pt x="100" y="123"/>
                  </a:moveTo>
                  <a:cubicBezTo>
                    <a:pt x="100" y="124"/>
                    <a:pt x="100" y="124"/>
                    <a:pt x="100" y="124"/>
                  </a:cubicBezTo>
                  <a:cubicBezTo>
                    <a:pt x="99" y="126"/>
                    <a:pt x="98" y="127"/>
                    <a:pt x="97" y="128"/>
                  </a:cubicBezTo>
                  <a:cubicBezTo>
                    <a:pt x="98" y="127"/>
                    <a:pt x="99" y="126"/>
                    <a:pt x="100" y="124"/>
                  </a:cubicBezTo>
                  <a:cubicBezTo>
                    <a:pt x="100" y="124"/>
                    <a:pt x="100" y="124"/>
                    <a:pt x="100" y="123"/>
                  </a:cubicBezTo>
                  <a:moveTo>
                    <a:pt x="103" y="119"/>
                  </a:moveTo>
                  <a:cubicBezTo>
                    <a:pt x="102" y="120"/>
                    <a:pt x="101" y="122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2"/>
                    <a:pt x="102" y="121"/>
                    <a:pt x="103" y="119"/>
                  </a:cubicBezTo>
                  <a:moveTo>
                    <a:pt x="111" y="106"/>
                  </a:moveTo>
                  <a:cubicBezTo>
                    <a:pt x="110" y="107"/>
                    <a:pt x="109" y="108"/>
                    <a:pt x="108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7" y="113"/>
                    <a:pt x="105" y="115"/>
                    <a:pt x="104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6" y="114"/>
                    <a:pt x="108" y="110"/>
                    <a:pt x="111" y="106"/>
                  </a:cubicBezTo>
                  <a:moveTo>
                    <a:pt x="128" y="79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7" y="81"/>
                    <a:pt x="125" y="83"/>
                    <a:pt x="123" y="86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1" y="89"/>
                    <a:pt x="120" y="91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6" y="97"/>
                    <a:pt x="115" y="99"/>
                    <a:pt x="113" y="10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8" y="94"/>
                    <a:pt x="123" y="86"/>
                    <a:pt x="128" y="79"/>
                  </a:cubicBezTo>
                  <a:moveTo>
                    <a:pt x="133" y="72"/>
                  </a:moveTo>
                  <a:cubicBezTo>
                    <a:pt x="132" y="73"/>
                    <a:pt x="132" y="74"/>
                    <a:pt x="131" y="75"/>
                  </a:cubicBezTo>
                  <a:cubicBezTo>
                    <a:pt x="132" y="74"/>
                    <a:pt x="132" y="73"/>
                    <a:pt x="133" y="72"/>
                  </a:cubicBezTo>
                  <a:moveTo>
                    <a:pt x="140" y="62"/>
                  </a:moveTo>
                  <a:cubicBezTo>
                    <a:pt x="140" y="62"/>
                    <a:pt x="140" y="63"/>
                    <a:pt x="139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63"/>
                    <a:pt x="140" y="63"/>
                    <a:pt x="140" y="62"/>
                  </a:cubicBezTo>
                  <a:moveTo>
                    <a:pt x="161" y="37"/>
                  </a:move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moveTo>
                    <a:pt x="178" y="22"/>
                  </a:moveTo>
                  <a:cubicBezTo>
                    <a:pt x="178" y="22"/>
                    <a:pt x="178" y="22"/>
                    <a:pt x="178" y="22"/>
                  </a:cubicBezTo>
                  <a:cubicBezTo>
                    <a:pt x="176" y="23"/>
                    <a:pt x="174" y="25"/>
                    <a:pt x="172" y="26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4" y="25"/>
                    <a:pt x="176" y="23"/>
                    <a:pt x="178" y="22"/>
                  </a:cubicBezTo>
                  <a:moveTo>
                    <a:pt x="181" y="19"/>
                  </a:moveTo>
                  <a:cubicBezTo>
                    <a:pt x="180" y="20"/>
                    <a:pt x="179" y="21"/>
                    <a:pt x="178" y="22"/>
                  </a:cubicBezTo>
                  <a:cubicBezTo>
                    <a:pt x="179" y="21"/>
                    <a:pt x="180" y="20"/>
                    <a:pt x="181" y="19"/>
                  </a:cubicBezTo>
                  <a:moveTo>
                    <a:pt x="189" y="15"/>
                  </a:moveTo>
                  <a:cubicBezTo>
                    <a:pt x="189" y="15"/>
                    <a:pt x="189" y="15"/>
                    <a:pt x="189" y="15"/>
                  </a:cubicBezTo>
                  <a:cubicBezTo>
                    <a:pt x="187" y="16"/>
                    <a:pt x="185" y="17"/>
                    <a:pt x="183" y="18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5" y="17"/>
                    <a:pt x="187" y="16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moveTo>
                    <a:pt x="208" y="8"/>
                  </a:moveTo>
                  <a:cubicBezTo>
                    <a:pt x="208" y="8"/>
                    <a:pt x="208" y="8"/>
                    <a:pt x="208" y="8"/>
                  </a:cubicBezTo>
                  <a:cubicBezTo>
                    <a:pt x="208" y="8"/>
                    <a:pt x="208" y="8"/>
                    <a:pt x="207" y="8"/>
                  </a:cubicBezTo>
                  <a:cubicBezTo>
                    <a:pt x="208" y="8"/>
                    <a:pt x="208" y="8"/>
                    <a:pt x="208" y="8"/>
                  </a:cubicBezTo>
                  <a:moveTo>
                    <a:pt x="229" y="3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227" y="3"/>
                    <a:pt x="226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2" y="4"/>
                    <a:pt x="221" y="4"/>
                    <a:pt x="219" y="5"/>
                  </a:cubicBezTo>
                  <a:cubicBezTo>
                    <a:pt x="222" y="4"/>
                    <a:pt x="226" y="3"/>
                    <a:pt x="229" y="3"/>
                  </a:cubicBezTo>
                  <a:moveTo>
                    <a:pt x="250" y="0"/>
                  </a:moveTo>
                  <a:cubicBezTo>
                    <a:pt x="244" y="0"/>
                    <a:pt x="236" y="1"/>
                    <a:pt x="228" y="2"/>
                  </a:cubicBezTo>
                  <a:cubicBezTo>
                    <a:pt x="236" y="1"/>
                    <a:pt x="243" y="0"/>
                    <a:pt x="250" y="0"/>
                  </a:cubicBezTo>
                  <a:cubicBezTo>
                    <a:pt x="250" y="0"/>
                    <a:pt x="250" y="0"/>
                    <a:pt x="250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348288" y="5462588"/>
              <a:ext cx="0" cy="63500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D5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481513" y="5630863"/>
              <a:ext cx="866775" cy="1455738"/>
            </a:xfrm>
            <a:custGeom>
              <a:avLst/>
              <a:gdLst>
                <a:gd name="T0" fmla="*/ 39 w 41"/>
                <a:gd name="T1" fmla="*/ 0 h 69"/>
                <a:gd name="T2" fmla="*/ 31 w 41"/>
                <a:gd name="T3" fmla="*/ 8 h 69"/>
                <a:gd name="T4" fmla="*/ 13 w 41"/>
                <a:gd name="T5" fmla="*/ 33 h 69"/>
                <a:gd name="T6" fmla="*/ 3 w 41"/>
                <a:gd name="T7" fmla="*/ 69 h 69"/>
                <a:gd name="T8" fmla="*/ 5 w 41"/>
                <a:gd name="T9" fmla="*/ 69 h 69"/>
                <a:gd name="T10" fmla="*/ 41 w 41"/>
                <a:gd name="T11" fmla="*/ 1 h 69"/>
                <a:gd name="T12" fmla="*/ 39 w 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9">
                  <a:moveTo>
                    <a:pt x="39" y="0"/>
                  </a:moveTo>
                  <a:cubicBezTo>
                    <a:pt x="36" y="2"/>
                    <a:pt x="34" y="5"/>
                    <a:pt x="31" y="8"/>
                  </a:cubicBezTo>
                  <a:cubicBezTo>
                    <a:pt x="25" y="16"/>
                    <a:pt x="19" y="24"/>
                    <a:pt x="13" y="33"/>
                  </a:cubicBezTo>
                  <a:cubicBezTo>
                    <a:pt x="0" y="55"/>
                    <a:pt x="3" y="69"/>
                    <a:pt x="3" y="69"/>
                  </a:cubicBezTo>
                  <a:cubicBezTo>
                    <a:pt x="3" y="69"/>
                    <a:pt x="3" y="69"/>
                    <a:pt x="5" y="69"/>
                  </a:cubicBezTo>
                  <a:cubicBezTo>
                    <a:pt x="5" y="66"/>
                    <a:pt x="3" y="37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756150" y="5800725"/>
              <a:ext cx="381000" cy="527050"/>
            </a:xfrm>
            <a:custGeom>
              <a:avLst/>
              <a:gdLst>
                <a:gd name="T0" fmla="*/ 18 w 18"/>
                <a:gd name="T1" fmla="*/ 0 h 25"/>
                <a:gd name="T2" fmla="*/ 0 w 18"/>
                <a:gd name="T3" fmla="*/ 25 h 25"/>
                <a:gd name="T4" fmla="*/ 18 w 18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cubicBezTo>
                    <a:pt x="10" y="9"/>
                    <a:pt x="4" y="17"/>
                    <a:pt x="0" y="25"/>
                  </a:cubicBezTo>
                  <a:cubicBezTo>
                    <a:pt x="6" y="16"/>
                    <a:pt x="12" y="8"/>
                    <a:pt x="18" y="0"/>
                  </a:cubicBezTo>
                </a:path>
              </a:pathLst>
            </a:custGeom>
            <a:solidFill>
              <a:srgbClr val="6D5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370514" y="5060950"/>
              <a:ext cx="1098550" cy="992188"/>
            </a:xfrm>
            <a:custGeom>
              <a:avLst/>
              <a:gdLst>
                <a:gd name="T0" fmla="*/ 692 w 692"/>
                <a:gd name="T1" fmla="*/ 585 h 625"/>
                <a:gd name="T2" fmla="*/ 0 w 692"/>
                <a:gd name="T3" fmla="*/ 0 h 625"/>
                <a:gd name="T4" fmla="*/ 26 w 692"/>
                <a:gd name="T5" fmla="*/ 333 h 625"/>
                <a:gd name="T6" fmla="*/ 359 w 692"/>
                <a:gd name="T7" fmla="*/ 625 h 625"/>
                <a:gd name="T8" fmla="*/ 692 w 692"/>
                <a:gd name="T9" fmla="*/ 58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625">
                  <a:moveTo>
                    <a:pt x="692" y="585"/>
                  </a:moveTo>
                  <a:lnTo>
                    <a:pt x="0" y="0"/>
                  </a:lnTo>
                  <a:lnTo>
                    <a:pt x="26" y="333"/>
                  </a:lnTo>
                  <a:lnTo>
                    <a:pt x="359" y="625"/>
                  </a:lnTo>
                  <a:lnTo>
                    <a:pt x="692" y="5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370513" y="5060950"/>
              <a:ext cx="1098550" cy="992188"/>
            </a:xfrm>
            <a:custGeom>
              <a:avLst/>
              <a:gdLst>
                <a:gd name="T0" fmla="*/ 692 w 692"/>
                <a:gd name="T1" fmla="*/ 585 h 625"/>
                <a:gd name="T2" fmla="*/ 0 w 692"/>
                <a:gd name="T3" fmla="*/ 0 h 625"/>
                <a:gd name="T4" fmla="*/ 26 w 692"/>
                <a:gd name="T5" fmla="*/ 333 h 625"/>
                <a:gd name="T6" fmla="*/ 359 w 692"/>
                <a:gd name="T7" fmla="*/ 625 h 625"/>
                <a:gd name="T8" fmla="*/ 692 w 692"/>
                <a:gd name="T9" fmla="*/ 58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625">
                  <a:moveTo>
                    <a:pt x="692" y="585"/>
                  </a:moveTo>
                  <a:lnTo>
                    <a:pt x="0" y="0"/>
                  </a:lnTo>
                  <a:lnTo>
                    <a:pt x="26" y="333"/>
                  </a:lnTo>
                  <a:lnTo>
                    <a:pt x="359" y="625"/>
                  </a:lnTo>
                  <a:lnTo>
                    <a:pt x="692" y="5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370513" y="969962"/>
              <a:ext cx="4586288" cy="4999038"/>
            </a:xfrm>
            <a:custGeom>
              <a:avLst/>
              <a:gdLst>
                <a:gd name="T0" fmla="*/ 51 w 217"/>
                <a:gd name="T1" fmla="*/ 237 h 237"/>
                <a:gd name="T2" fmla="*/ 0 w 217"/>
                <a:gd name="T3" fmla="*/ 194 h 237"/>
                <a:gd name="T4" fmla="*/ 124 w 217"/>
                <a:gd name="T5" fmla="*/ 17 h 237"/>
                <a:gd name="T6" fmla="*/ 207 w 217"/>
                <a:gd name="T7" fmla="*/ 1 h 237"/>
                <a:gd name="T8" fmla="*/ 206 w 217"/>
                <a:gd name="T9" fmla="*/ 86 h 237"/>
                <a:gd name="T10" fmla="*/ 51 w 21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37">
                  <a:moveTo>
                    <a:pt x="51" y="237"/>
                  </a:move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69" y="45"/>
                    <a:pt x="124" y="17"/>
                  </a:cubicBezTo>
                  <a:cubicBezTo>
                    <a:pt x="156" y="0"/>
                    <a:pt x="207" y="1"/>
                    <a:pt x="207" y="1"/>
                  </a:cubicBezTo>
                  <a:cubicBezTo>
                    <a:pt x="207" y="1"/>
                    <a:pt x="217" y="53"/>
                    <a:pt x="206" y="86"/>
                  </a:cubicBezTo>
                  <a:cubicBezTo>
                    <a:pt x="187" y="138"/>
                    <a:pt x="51" y="237"/>
                    <a:pt x="51" y="23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483475" y="1960563"/>
              <a:ext cx="1543050" cy="1519238"/>
            </a:xfrm>
            <a:custGeom>
              <a:avLst/>
              <a:gdLst>
                <a:gd name="T0" fmla="*/ 61 w 73"/>
                <a:gd name="T1" fmla="*/ 57 h 72"/>
                <a:gd name="T2" fmla="*/ 16 w 73"/>
                <a:gd name="T3" fmla="*/ 61 h 72"/>
                <a:gd name="T4" fmla="*/ 12 w 73"/>
                <a:gd name="T5" fmla="*/ 16 h 72"/>
                <a:gd name="T6" fmla="*/ 57 w 73"/>
                <a:gd name="T7" fmla="*/ 12 h 72"/>
                <a:gd name="T8" fmla="*/ 61 w 73"/>
                <a:gd name="T9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61" y="57"/>
                  </a:moveTo>
                  <a:cubicBezTo>
                    <a:pt x="50" y="71"/>
                    <a:pt x="29" y="72"/>
                    <a:pt x="16" y="61"/>
                  </a:cubicBezTo>
                  <a:cubicBezTo>
                    <a:pt x="2" y="49"/>
                    <a:pt x="0" y="29"/>
                    <a:pt x="12" y="16"/>
                  </a:cubicBezTo>
                  <a:cubicBezTo>
                    <a:pt x="23" y="2"/>
                    <a:pt x="44" y="0"/>
                    <a:pt x="57" y="12"/>
                  </a:cubicBezTo>
                  <a:cubicBezTo>
                    <a:pt x="71" y="23"/>
                    <a:pt x="73" y="44"/>
                    <a:pt x="61" y="57"/>
                  </a:cubicBezTo>
                </a:path>
              </a:pathLst>
            </a:custGeom>
            <a:solidFill>
              <a:srgbClr val="11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631113" y="2108200"/>
              <a:ext cx="1247775" cy="1244600"/>
            </a:xfrm>
            <a:custGeom>
              <a:avLst/>
              <a:gdLst>
                <a:gd name="T0" fmla="*/ 49 w 59"/>
                <a:gd name="T1" fmla="*/ 46 h 59"/>
                <a:gd name="T2" fmla="*/ 13 w 59"/>
                <a:gd name="T3" fmla="*/ 49 h 59"/>
                <a:gd name="T4" fmla="*/ 10 w 59"/>
                <a:gd name="T5" fmla="*/ 13 h 59"/>
                <a:gd name="T6" fmla="*/ 46 w 59"/>
                <a:gd name="T7" fmla="*/ 10 h 59"/>
                <a:gd name="T8" fmla="*/ 49 w 59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9" y="46"/>
                  </a:moveTo>
                  <a:cubicBezTo>
                    <a:pt x="40" y="57"/>
                    <a:pt x="24" y="59"/>
                    <a:pt x="13" y="49"/>
                  </a:cubicBezTo>
                  <a:cubicBezTo>
                    <a:pt x="2" y="40"/>
                    <a:pt x="0" y="24"/>
                    <a:pt x="10" y="13"/>
                  </a:cubicBezTo>
                  <a:cubicBezTo>
                    <a:pt x="19" y="2"/>
                    <a:pt x="35" y="0"/>
                    <a:pt x="46" y="10"/>
                  </a:cubicBezTo>
                  <a:cubicBezTo>
                    <a:pt x="57" y="19"/>
                    <a:pt x="59" y="35"/>
                    <a:pt x="49" y="4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836025" y="969962"/>
              <a:ext cx="973138" cy="927100"/>
            </a:xfrm>
            <a:custGeom>
              <a:avLst/>
              <a:gdLst>
                <a:gd name="T0" fmla="*/ 46 w 46"/>
                <a:gd name="T1" fmla="*/ 44 h 44"/>
                <a:gd name="T2" fmla="*/ 42 w 46"/>
                <a:gd name="T3" fmla="*/ 1 h 44"/>
                <a:gd name="T4" fmla="*/ 0 w 46"/>
                <a:gd name="T5" fmla="*/ 4 h 44"/>
                <a:gd name="T6" fmla="*/ 46 w 46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4">
                  <a:moveTo>
                    <a:pt x="46" y="44"/>
                  </a:moveTo>
                  <a:cubicBezTo>
                    <a:pt x="46" y="21"/>
                    <a:pt x="42" y="1"/>
                    <a:pt x="42" y="1"/>
                  </a:cubicBezTo>
                  <a:cubicBezTo>
                    <a:pt x="42" y="1"/>
                    <a:pt x="22" y="0"/>
                    <a:pt x="0" y="4"/>
                  </a:cubicBezTo>
                  <a:cubicBezTo>
                    <a:pt x="46" y="44"/>
                    <a:pt x="46" y="44"/>
                    <a:pt x="46" y="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411788" y="3500438"/>
              <a:ext cx="2430463" cy="2405063"/>
            </a:xfrm>
            <a:custGeom>
              <a:avLst/>
              <a:gdLst>
                <a:gd name="T0" fmla="*/ 0 w 115"/>
                <a:gd name="T1" fmla="*/ 69 h 114"/>
                <a:gd name="T2" fmla="*/ 54 w 115"/>
                <a:gd name="T3" fmla="*/ 114 h 114"/>
                <a:gd name="T4" fmla="*/ 115 w 115"/>
                <a:gd name="T5" fmla="*/ 65 h 114"/>
                <a:gd name="T6" fmla="*/ 37 w 115"/>
                <a:gd name="T7" fmla="*/ 0 h 114"/>
                <a:gd name="T8" fmla="*/ 0 w 115"/>
                <a:gd name="T9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4">
                  <a:moveTo>
                    <a:pt x="0" y="69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63" y="107"/>
                    <a:pt x="88" y="88"/>
                    <a:pt x="115" y="6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9" y="30"/>
                    <a:pt x="6" y="58"/>
                    <a:pt x="0" y="6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016375" y="3479800"/>
              <a:ext cx="2198688" cy="2171700"/>
            </a:xfrm>
            <a:custGeom>
              <a:avLst/>
              <a:gdLst>
                <a:gd name="T0" fmla="*/ 72 w 104"/>
                <a:gd name="T1" fmla="*/ 71 h 103"/>
                <a:gd name="T2" fmla="*/ 16 w 104"/>
                <a:gd name="T3" fmla="*/ 100 h 103"/>
                <a:gd name="T4" fmla="*/ 0 w 104"/>
                <a:gd name="T5" fmla="*/ 103 h 103"/>
                <a:gd name="T6" fmla="*/ 71 w 104"/>
                <a:gd name="T7" fmla="*/ 11 h 103"/>
                <a:gd name="T8" fmla="*/ 104 w 104"/>
                <a:gd name="T9" fmla="*/ 33 h 103"/>
                <a:gd name="T10" fmla="*/ 72 w 104"/>
                <a:gd name="T11" fmla="*/ 7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3">
                  <a:moveTo>
                    <a:pt x="72" y="71"/>
                  </a:moveTo>
                  <a:cubicBezTo>
                    <a:pt x="92" y="25"/>
                    <a:pt x="16" y="100"/>
                    <a:pt x="16" y="10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6" y="67"/>
                    <a:pt x="41" y="22"/>
                    <a:pt x="71" y="11"/>
                  </a:cubicBezTo>
                  <a:cubicBezTo>
                    <a:pt x="103" y="0"/>
                    <a:pt x="104" y="33"/>
                    <a:pt x="104" y="33"/>
                  </a:cubicBezTo>
                  <a:cubicBezTo>
                    <a:pt x="72" y="71"/>
                    <a:pt x="72" y="71"/>
                    <a:pt x="72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6067425" y="4913313"/>
              <a:ext cx="1797050" cy="2489200"/>
            </a:xfrm>
            <a:custGeom>
              <a:avLst/>
              <a:gdLst>
                <a:gd name="T0" fmla="*/ 20 w 85"/>
                <a:gd name="T1" fmla="*/ 42 h 118"/>
                <a:gd name="T2" fmla="*/ 1 w 85"/>
                <a:gd name="T3" fmla="*/ 101 h 118"/>
                <a:gd name="T4" fmla="*/ 0 w 85"/>
                <a:gd name="T5" fmla="*/ 118 h 118"/>
                <a:gd name="T6" fmla="*/ 80 w 85"/>
                <a:gd name="T7" fmla="*/ 32 h 118"/>
                <a:gd name="T8" fmla="*/ 52 w 85"/>
                <a:gd name="T9" fmla="*/ 4 h 118"/>
                <a:gd name="T10" fmla="*/ 20 w 85"/>
                <a:gd name="T11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18">
                  <a:moveTo>
                    <a:pt x="20" y="42"/>
                  </a:moveTo>
                  <a:cubicBezTo>
                    <a:pt x="63" y="14"/>
                    <a:pt x="1" y="101"/>
                    <a:pt x="1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86"/>
                    <a:pt x="74" y="64"/>
                    <a:pt x="80" y="32"/>
                  </a:cubicBezTo>
                  <a:cubicBezTo>
                    <a:pt x="85" y="0"/>
                    <a:pt x="52" y="4"/>
                    <a:pt x="52" y="4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503738" y="5610225"/>
              <a:ext cx="1416050" cy="1476375"/>
            </a:xfrm>
            <a:custGeom>
              <a:avLst/>
              <a:gdLst>
                <a:gd name="T0" fmla="*/ 41 w 67"/>
                <a:gd name="T1" fmla="*/ 0 h 70"/>
                <a:gd name="T2" fmla="*/ 67 w 67"/>
                <a:gd name="T3" fmla="*/ 22 h 70"/>
                <a:gd name="T4" fmla="*/ 4 w 67"/>
                <a:gd name="T5" fmla="*/ 70 h 70"/>
                <a:gd name="T6" fmla="*/ 41 w 6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0">
                  <a:moveTo>
                    <a:pt x="41" y="0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33" y="67"/>
                    <a:pt x="4" y="70"/>
                    <a:pt x="4" y="70"/>
                  </a:cubicBezTo>
                  <a:cubicBezTo>
                    <a:pt x="4" y="70"/>
                    <a:pt x="0" y="40"/>
                    <a:pt x="41" y="0"/>
                  </a:cubicBezTo>
                </a:path>
              </a:pathLst>
            </a:cu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926013" y="5651500"/>
              <a:ext cx="950913" cy="1055688"/>
            </a:xfrm>
            <a:custGeom>
              <a:avLst/>
              <a:gdLst>
                <a:gd name="T0" fmla="*/ 23 w 45"/>
                <a:gd name="T1" fmla="*/ 0 h 50"/>
                <a:gd name="T2" fmla="*/ 45 w 45"/>
                <a:gd name="T3" fmla="*/ 19 h 50"/>
                <a:gd name="T4" fmla="*/ 0 w 45"/>
                <a:gd name="T5" fmla="*/ 50 h 50"/>
                <a:gd name="T6" fmla="*/ 23 w 4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0">
                  <a:moveTo>
                    <a:pt x="23" y="0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29" y="38"/>
                    <a:pt x="0" y="50"/>
                    <a:pt x="0" y="50"/>
                  </a:cubicBezTo>
                  <a:cubicBezTo>
                    <a:pt x="0" y="50"/>
                    <a:pt x="7" y="16"/>
                    <a:pt x="23" y="0"/>
                  </a:cubicBezTo>
                </a:path>
              </a:pathLst>
            </a:custGeom>
            <a:solidFill>
              <a:srgbClr val="FFA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116513" y="5694363"/>
              <a:ext cx="719138" cy="781050"/>
            </a:xfrm>
            <a:custGeom>
              <a:avLst/>
              <a:gdLst>
                <a:gd name="T0" fmla="*/ 16 w 34"/>
                <a:gd name="T1" fmla="*/ 0 h 37"/>
                <a:gd name="T2" fmla="*/ 34 w 34"/>
                <a:gd name="T3" fmla="*/ 15 h 37"/>
                <a:gd name="T4" fmla="*/ 0 w 34"/>
                <a:gd name="T5" fmla="*/ 37 h 37"/>
                <a:gd name="T6" fmla="*/ 16 w 3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16" y="0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18" y="34"/>
                    <a:pt x="0" y="37"/>
                    <a:pt x="0" y="37"/>
                  </a:cubicBezTo>
                  <a:cubicBezTo>
                    <a:pt x="0" y="37"/>
                    <a:pt x="1" y="16"/>
                    <a:pt x="16" y="0"/>
                  </a:cubicBezTo>
                </a:path>
              </a:pathLst>
            </a:custGeom>
            <a:solidFill>
              <a:srgbClr val="E0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307013" y="1117600"/>
              <a:ext cx="3275013" cy="3943350"/>
            </a:xfrm>
            <a:custGeom>
              <a:avLst/>
              <a:gdLst>
                <a:gd name="T0" fmla="*/ 0 w 155"/>
                <a:gd name="T1" fmla="*/ 187 h 187"/>
                <a:gd name="T2" fmla="*/ 0 w 155"/>
                <a:gd name="T3" fmla="*/ 187 h 187"/>
                <a:gd name="T4" fmla="*/ 1 w 155"/>
                <a:gd name="T5" fmla="*/ 186 h 187"/>
                <a:gd name="T6" fmla="*/ 2 w 155"/>
                <a:gd name="T7" fmla="*/ 183 h 187"/>
                <a:gd name="T8" fmla="*/ 2 w 155"/>
                <a:gd name="T9" fmla="*/ 182 h 187"/>
                <a:gd name="T10" fmla="*/ 3 w 155"/>
                <a:gd name="T11" fmla="*/ 181 h 187"/>
                <a:gd name="T12" fmla="*/ 3 w 155"/>
                <a:gd name="T13" fmla="*/ 180 h 187"/>
                <a:gd name="T14" fmla="*/ 4 w 155"/>
                <a:gd name="T15" fmla="*/ 180 h 187"/>
                <a:gd name="T16" fmla="*/ 4 w 155"/>
                <a:gd name="T17" fmla="*/ 180 h 187"/>
                <a:gd name="T18" fmla="*/ 5 w 155"/>
                <a:gd name="T19" fmla="*/ 177 h 187"/>
                <a:gd name="T20" fmla="*/ 5 w 155"/>
                <a:gd name="T21" fmla="*/ 177 h 187"/>
                <a:gd name="T22" fmla="*/ 5 w 155"/>
                <a:gd name="T23" fmla="*/ 177 h 187"/>
                <a:gd name="T24" fmla="*/ 5 w 155"/>
                <a:gd name="T25" fmla="*/ 177 h 187"/>
                <a:gd name="T26" fmla="*/ 5 w 155"/>
                <a:gd name="T27" fmla="*/ 177 h 187"/>
                <a:gd name="T28" fmla="*/ 7 w 155"/>
                <a:gd name="T29" fmla="*/ 174 h 187"/>
                <a:gd name="T30" fmla="*/ 7 w 155"/>
                <a:gd name="T31" fmla="*/ 173 h 187"/>
                <a:gd name="T32" fmla="*/ 8 w 155"/>
                <a:gd name="T33" fmla="*/ 170 h 187"/>
                <a:gd name="T34" fmla="*/ 8 w 155"/>
                <a:gd name="T35" fmla="*/ 172 h 187"/>
                <a:gd name="T36" fmla="*/ 8 w 155"/>
                <a:gd name="T37" fmla="*/ 171 h 187"/>
                <a:gd name="T38" fmla="*/ 8 w 155"/>
                <a:gd name="T39" fmla="*/ 170 h 187"/>
                <a:gd name="T40" fmla="*/ 9 w 155"/>
                <a:gd name="T41" fmla="*/ 169 h 187"/>
                <a:gd name="T42" fmla="*/ 9 w 155"/>
                <a:gd name="T43" fmla="*/ 169 h 187"/>
                <a:gd name="T44" fmla="*/ 33 w 155"/>
                <a:gd name="T45" fmla="*/ 123 h 187"/>
                <a:gd name="T46" fmla="*/ 33 w 155"/>
                <a:gd name="T47" fmla="*/ 124 h 187"/>
                <a:gd name="T48" fmla="*/ 33 w 155"/>
                <a:gd name="T49" fmla="*/ 123 h 187"/>
                <a:gd name="T50" fmla="*/ 37 w 155"/>
                <a:gd name="T51" fmla="*/ 118 h 187"/>
                <a:gd name="T52" fmla="*/ 36 w 155"/>
                <a:gd name="T53" fmla="*/ 118 h 187"/>
                <a:gd name="T54" fmla="*/ 37 w 155"/>
                <a:gd name="T55" fmla="*/ 118 h 187"/>
                <a:gd name="T56" fmla="*/ 39 w 155"/>
                <a:gd name="T57" fmla="*/ 113 h 187"/>
                <a:gd name="T58" fmla="*/ 39 w 155"/>
                <a:gd name="T59" fmla="*/ 114 h 187"/>
                <a:gd name="T60" fmla="*/ 39 w 155"/>
                <a:gd name="T61" fmla="*/ 113 h 187"/>
                <a:gd name="T62" fmla="*/ 47 w 155"/>
                <a:gd name="T63" fmla="*/ 101 h 187"/>
                <a:gd name="T64" fmla="*/ 49 w 155"/>
                <a:gd name="T65" fmla="*/ 97 h 187"/>
                <a:gd name="T66" fmla="*/ 64 w 155"/>
                <a:gd name="T67" fmla="*/ 74 h 187"/>
                <a:gd name="T68" fmla="*/ 67 w 155"/>
                <a:gd name="T69" fmla="*/ 70 h 187"/>
                <a:gd name="T70" fmla="*/ 69 w 155"/>
                <a:gd name="T71" fmla="*/ 67 h 187"/>
                <a:gd name="T72" fmla="*/ 70 w 155"/>
                <a:gd name="T73" fmla="*/ 65 h 187"/>
                <a:gd name="T74" fmla="*/ 75 w 155"/>
                <a:gd name="T75" fmla="*/ 58 h 187"/>
                <a:gd name="T76" fmla="*/ 76 w 155"/>
                <a:gd name="T77" fmla="*/ 57 h 187"/>
                <a:gd name="T78" fmla="*/ 81 w 155"/>
                <a:gd name="T79" fmla="*/ 51 h 187"/>
                <a:gd name="T80" fmla="*/ 86 w 155"/>
                <a:gd name="T81" fmla="*/ 44 h 187"/>
                <a:gd name="T82" fmla="*/ 92 w 155"/>
                <a:gd name="T83" fmla="*/ 38 h 187"/>
                <a:gd name="T84" fmla="*/ 108 w 155"/>
                <a:gd name="T85" fmla="*/ 21 h 187"/>
                <a:gd name="T86" fmla="*/ 97 w 155"/>
                <a:gd name="T87" fmla="*/ 32 h 187"/>
                <a:gd name="T88" fmla="*/ 103 w 155"/>
                <a:gd name="T89" fmla="*/ 26 h 187"/>
                <a:gd name="T90" fmla="*/ 108 w 155"/>
                <a:gd name="T91" fmla="*/ 21 h 187"/>
                <a:gd name="T92" fmla="*/ 114 w 155"/>
                <a:gd name="T93" fmla="*/ 17 h 187"/>
                <a:gd name="T94" fmla="*/ 114 w 155"/>
                <a:gd name="T95" fmla="*/ 17 h 187"/>
                <a:gd name="T96" fmla="*/ 117 w 155"/>
                <a:gd name="T97" fmla="*/ 14 h 187"/>
                <a:gd name="T98" fmla="*/ 119 w 155"/>
                <a:gd name="T99" fmla="*/ 13 h 187"/>
                <a:gd name="T100" fmla="*/ 125 w 155"/>
                <a:gd name="T101" fmla="*/ 10 h 187"/>
                <a:gd name="T102" fmla="*/ 130 w 155"/>
                <a:gd name="T103" fmla="*/ 8 h 187"/>
                <a:gd name="T104" fmla="*/ 134 w 155"/>
                <a:gd name="T105" fmla="*/ 6 h 187"/>
                <a:gd name="T106" fmla="*/ 139 w 155"/>
                <a:gd name="T107" fmla="*/ 4 h 187"/>
                <a:gd name="T108" fmla="*/ 155 w 155"/>
                <a:gd name="T109" fmla="*/ 0 h 187"/>
                <a:gd name="T110" fmla="*/ 144 w 155"/>
                <a:gd name="T111" fmla="*/ 3 h 187"/>
                <a:gd name="T112" fmla="*/ 150 w 155"/>
                <a:gd name="T113" fmla="*/ 1 h 187"/>
                <a:gd name="T114" fmla="*/ 154 w 155"/>
                <a:gd name="T1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87">
                  <a:moveTo>
                    <a:pt x="1" y="186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2" y="182"/>
                  </a:moveTo>
                  <a:cubicBezTo>
                    <a:pt x="2" y="183"/>
                    <a:pt x="2" y="183"/>
                    <a:pt x="2" y="183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2" y="183"/>
                    <a:pt x="2" y="183"/>
                    <a:pt x="2" y="182"/>
                  </a:cubicBezTo>
                  <a:moveTo>
                    <a:pt x="3" y="180"/>
                  </a:moveTo>
                  <a:cubicBezTo>
                    <a:pt x="3" y="180"/>
                    <a:pt x="3" y="181"/>
                    <a:pt x="3" y="181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moveTo>
                    <a:pt x="4" y="180"/>
                  </a:moveTo>
                  <a:cubicBezTo>
                    <a:pt x="4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moveTo>
                    <a:pt x="5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4" y="178"/>
                    <a:pt x="4" y="179"/>
                  </a:cubicBezTo>
                  <a:cubicBezTo>
                    <a:pt x="4" y="178"/>
                    <a:pt x="5" y="178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moveTo>
                    <a:pt x="5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moveTo>
                    <a:pt x="7" y="173"/>
                  </a:moveTo>
                  <a:cubicBezTo>
                    <a:pt x="7" y="173"/>
                    <a:pt x="7" y="174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74"/>
                    <a:pt x="7" y="173"/>
                    <a:pt x="7" y="173"/>
                  </a:cubicBezTo>
                  <a:moveTo>
                    <a:pt x="8" y="170"/>
                  </a:move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8" y="172"/>
                    <a:pt x="8" y="172"/>
                  </a:cubicBezTo>
                  <a:cubicBezTo>
                    <a:pt x="8" y="172"/>
                    <a:pt x="8" y="172"/>
                    <a:pt x="8" y="171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68"/>
                  </a:move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8"/>
                    <a:pt x="9" y="168"/>
                    <a:pt x="9" y="168"/>
                  </a:cubicBezTo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moveTo>
                    <a:pt x="37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8"/>
                    <a:pt x="36" y="118"/>
                  </a:cubicBezTo>
                  <a:cubicBezTo>
                    <a:pt x="36" y="118"/>
                    <a:pt x="36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moveTo>
                    <a:pt x="39" y="113"/>
                  </a:moveTo>
                  <a:cubicBezTo>
                    <a:pt x="39" y="113"/>
                    <a:pt x="39" y="113"/>
                    <a:pt x="39" y="113"/>
                  </a:cubicBezTo>
                  <a:cubicBezTo>
                    <a:pt x="39" y="113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3"/>
                  </a:cubicBezTo>
                  <a:cubicBezTo>
                    <a:pt x="39" y="113"/>
                    <a:pt x="39" y="113"/>
                    <a:pt x="39" y="113"/>
                  </a:cubicBezTo>
                  <a:moveTo>
                    <a:pt x="49" y="97"/>
                  </a:moveTo>
                  <a:cubicBezTo>
                    <a:pt x="48" y="98"/>
                    <a:pt x="47" y="100"/>
                    <a:pt x="47" y="101"/>
                  </a:cubicBezTo>
                  <a:cubicBezTo>
                    <a:pt x="47" y="100"/>
                    <a:pt x="48" y="99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moveTo>
                    <a:pt x="67" y="70"/>
                  </a:moveTo>
                  <a:cubicBezTo>
                    <a:pt x="66" y="71"/>
                    <a:pt x="65" y="72"/>
                    <a:pt x="64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6" y="71"/>
                    <a:pt x="67" y="70"/>
                  </a:cubicBezTo>
                  <a:moveTo>
                    <a:pt x="75" y="58"/>
                  </a:moveTo>
                  <a:cubicBezTo>
                    <a:pt x="73" y="61"/>
                    <a:pt x="71" y="64"/>
                    <a:pt x="69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2" y="63"/>
                    <a:pt x="73" y="61"/>
                    <a:pt x="75" y="59"/>
                  </a:cubicBezTo>
                  <a:cubicBezTo>
                    <a:pt x="75" y="58"/>
                    <a:pt x="75" y="58"/>
                    <a:pt x="75" y="58"/>
                  </a:cubicBezTo>
                  <a:moveTo>
                    <a:pt x="97" y="32"/>
                  </a:moveTo>
                  <a:cubicBezTo>
                    <a:pt x="90" y="40"/>
                    <a:pt x="83" y="48"/>
                    <a:pt x="76" y="57"/>
                  </a:cubicBezTo>
                  <a:cubicBezTo>
                    <a:pt x="77" y="55"/>
                    <a:pt x="79" y="54"/>
                    <a:pt x="80" y="52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2" y="49"/>
                    <a:pt x="84" y="47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8" y="42"/>
                    <a:pt x="90" y="40"/>
                    <a:pt x="91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6"/>
                    <a:pt x="95" y="34"/>
                    <a:pt x="97" y="32"/>
                  </a:cubicBezTo>
                  <a:moveTo>
                    <a:pt x="108" y="21"/>
                  </a:moveTo>
                  <a:cubicBezTo>
                    <a:pt x="104" y="25"/>
                    <a:pt x="101" y="28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9" y="30"/>
                    <a:pt x="101" y="28"/>
                    <a:pt x="102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5" y="25"/>
                    <a:pt x="106" y="23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moveTo>
                    <a:pt x="119" y="13"/>
                  </a:moveTo>
                  <a:cubicBezTo>
                    <a:pt x="119" y="14"/>
                    <a:pt x="118" y="14"/>
                    <a:pt x="117" y="14"/>
                  </a:cubicBezTo>
                  <a:cubicBezTo>
                    <a:pt x="118" y="14"/>
                    <a:pt x="119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moveTo>
                    <a:pt x="143" y="3"/>
                  </a:moveTo>
                  <a:cubicBezTo>
                    <a:pt x="137" y="5"/>
                    <a:pt x="131" y="7"/>
                    <a:pt x="125" y="10"/>
                  </a:cubicBezTo>
                  <a:cubicBezTo>
                    <a:pt x="126" y="9"/>
                    <a:pt x="128" y="9"/>
                    <a:pt x="129" y="8"/>
                  </a:cubicBezTo>
                  <a:cubicBezTo>
                    <a:pt x="129" y="8"/>
                    <a:pt x="129" y="8"/>
                    <a:pt x="130" y="8"/>
                  </a:cubicBezTo>
                  <a:cubicBezTo>
                    <a:pt x="131" y="7"/>
                    <a:pt x="132" y="6"/>
                    <a:pt x="134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5" y="5"/>
                    <a:pt x="137" y="5"/>
                    <a:pt x="138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1" y="3"/>
                    <a:pt x="142" y="3"/>
                    <a:pt x="143" y="3"/>
                  </a:cubicBezTo>
                  <a:moveTo>
                    <a:pt x="155" y="0"/>
                  </a:moveTo>
                  <a:cubicBezTo>
                    <a:pt x="152" y="1"/>
                    <a:pt x="148" y="1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5" y="2"/>
                    <a:pt x="147" y="2"/>
                    <a:pt x="149" y="1"/>
                  </a:cubicBezTo>
                  <a:cubicBezTo>
                    <a:pt x="149" y="1"/>
                    <a:pt x="149" y="1"/>
                    <a:pt x="150" y="1"/>
                  </a:cubicBezTo>
                  <a:cubicBezTo>
                    <a:pt x="151" y="1"/>
                    <a:pt x="153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0"/>
                    <a:pt x="15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307013" y="1011238"/>
              <a:ext cx="3930650" cy="4789488"/>
            </a:xfrm>
            <a:custGeom>
              <a:avLst/>
              <a:gdLst>
                <a:gd name="T0" fmla="*/ 2 w 186"/>
                <a:gd name="T1" fmla="*/ 218 h 227"/>
                <a:gd name="T2" fmla="*/ 7 w 186"/>
                <a:gd name="T3" fmla="*/ 222 h 227"/>
                <a:gd name="T4" fmla="*/ 15 w 186"/>
                <a:gd name="T5" fmla="*/ 226 h 227"/>
                <a:gd name="T6" fmla="*/ 12 w 186"/>
                <a:gd name="T7" fmla="*/ 200 h 227"/>
                <a:gd name="T8" fmla="*/ 12 w 186"/>
                <a:gd name="T9" fmla="*/ 200 h 227"/>
                <a:gd name="T10" fmla="*/ 9 w 186"/>
                <a:gd name="T11" fmla="*/ 173 h 227"/>
                <a:gd name="T12" fmla="*/ 9 w 186"/>
                <a:gd name="T13" fmla="*/ 174 h 227"/>
                <a:gd name="T14" fmla="*/ 8 w 186"/>
                <a:gd name="T15" fmla="*/ 175 h 227"/>
                <a:gd name="T16" fmla="*/ 8 w 186"/>
                <a:gd name="T17" fmla="*/ 177 h 227"/>
                <a:gd name="T18" fmla="*/ 7 w 186"/>
                <a:gd name="T19" fmla="*/ 179 h 227"/>
                <a:gd name="T20" fmla="*/ 5 w 186"/>
                <a:gd name="T21" fmla="*/ 182 h 227"/>
                <a:gd name="T22" fmla="*/ 5 w 186"/>
                <a:gd name="T23" fmla="*/ 182 h 227"/>
                <a:gd name="T24" fmla="*/ 4 w 186"/>
                <a:gd name="T25" fmla="*/ 185 h 227"/>
                <a:gd name="T26" fmla="*/ 4 w 186"/>
                <a:gd name="T27" fmla="*/ 185 h 227"/>
                <a:gd name="T28" fmla="*/ 3 w 186"/>
                <a:gd name="T29" fmla="*/ 186 h 227"/>
                <a:gd name="T30" fmla="*/ 2 w 186"/>
                <a:gd name="T31" fmla="*/ 188 h 227"/>
                <a:gd name="T32" fmla="*/ 0 w 186"/>
                <a:gd name="T33" fmla="*/ 192 h 227"/>
                <a:gd name="T34" fmla="*/ 4 w 186"/>
                <a:gd name="T35" fmla="*/ 208 h 227"/>
                <a:gd name="T36" fmla="*/ 11 w 186"/>
                <a:gd name="T37" fmla="*/ 199 h 227"/>
                <a:gd name="T38" fmla="*/ 11 w 186"/>
                <a:gd name="T39" fmla="*/ 173 h 227"/>
                <a:gd name="T40" fmla="*/ 164 w 186"/>
                <a:gd name="T41" fmla="*/ 2 h 227"/>
                <a:gd name="T42" fmla="*/ 155 w 186"/>
                <a:gd name="T43" fmla="*/ 5 h 227"/>
                <a:gd name="T44" fmla="*/ 150 w 186"/>
                <a:gd name="T45" fmla="*/ 6 h 227"/>
                <a:gd name="T46" fmla="*/ 144 w 186"/>
                <a:gd name="T47" fmla="*/ 8 h 227"/>
                <a:gd name="T48" fmla="*/ 138 w 186"/>
                <a:gd name="T49" fmla="*/ 9 h 227"/>
                <a:gd name="T50" fmla="*/ 130 w 186"/>
                <a:gd name="T51" fmla="*/ 13 h 227"/>
                <a:gd name="T52" fmla="*/ 125 w 186"/>
                <a:gd name="T53" fmla="*/ 15 h 227"/>
                <a:gd name="T54" fmla="*/ 117 w 186"/>
                <a:gd name="T55" fmla="*/ 19 h 227"/>
                <a:gd name="T56" fmla="*/ 114 w 186"/>
                <a:gd name="T57" fmla="*/ 22 h 227"/>
                <a:gd name="T58" fmla="*/ 103 w 186"/>
                <a:gd name="T59" fmla="*/ 31 h 227"/>
                <a:gd name="T60" fmla="*/ 97 w 186"/>
                <a:gd name="T61" fmla="*/ 37 h 227"/>
                <a:gd name="T62" fmla="*/ 91 w 186"/>
                <a:gd name="T63" fmla="*/ 43 h 227"/>
                <a:gd name="T64" fmla="*/ 81 w 186"/>
                <a:gd name="T65" fmla="*/ 56 h 227"/>
                <a:gd name="T66" fmla="*/ 75 w 186"/>
                <a:gd name="T67" fmla="*/ 63 h 227"/>
                <a:gd name="T68" fmla="*/ 69 w 186"/>
                <a:gd name="T69" fmla="*/ 71 h 227"/>
                <a:gd name="T70" fmla="*/ 65 w 186"/>
                <a:gd name="T71" fmla="*/ 78 h 227"/>
                <a:gd name="T72" fmla="*/ 49 w 186"/>
                <a:gd name="T73" fmla="*/ 102 h 227"/>
                <a:gd name="T74" fmla="*/ 39 w 186"/>
                <a:gd name="T75" fmla="*/ 118 h 227"/>
                <a:gd name="T76" fmla="*/ 37 w 186"/>
                <a:gd name="T77" fmla="*/ 123 h 227"/>
                <a:gd name="T78" fmla="*/ 36 w 186"/>
                <a:gd name="T79" fmla="*/ 123 h 227"/>
                <a:gd name="T80" fmla="*/ 33 w 186"/>
                <a:gd name="T81" fmla="*/ 128 h 227"/>
                <a:gd name="T82" fmla="*/ 127 w 186"/>
                <a:gd name="T83" fmla="*/ 15 h 227"/>
                <a:gd name="T84" fmla="*/ 186 w 186"/>
                <a:gd name="T8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227">
                  <a:moveTo>
                    <a:pt x="4" y="211"/>
                  </a:moveTo>
                  <a:cubicBezTo>
                    <a:pt x="3" y="212"/>
                    <a:pt x="3" y="213"/>
                    <a:pt x="2" y="214"/>
                  </a:cubicBezTo>
                  <a:cubicBezTo>
                    <a:pt x="2" y="218"/>
                    <a:pt x="2" y="218"/>
                    <a:pt x="2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4" y="211"/>
                    <a:pt x="4" y="211"/>
                    <a:pt x="4" y="211"/>
                  </a:cubicBezTo>
                  <a:moveTo>
                    <a:pt x="12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12" y="200"/>
                    <a:pt x="12" y="200"/>
                    <a:pt x="12" y="200"/>
                  </a:cubicBezTo>
                  <a:moveTo>
                    <a:pt x="11" y="173"/>
                  </a:moveTo>
                  <a:cubicBezTo>
                    <a:pt x="11" y="173"/>
                    <a:pt x="10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5"/>
                    <a:pt x="8" y="175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7" y="177"/>
                    <a:pt x="7" y="178"/>
                    <a:pt x="7" y="178"/>
                  </a:cubicBezTo>
                  <a:cubicBezTo>
                    <a:pt x="7" y="178"/>
                    <a:pt x="7" y="179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6" y="180"/>
                    <a:pt x="6" y="181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3"/>
                    <a:pt x="4" y="183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6"/>
                    <a:pt x="3" y="187"/>
                    <a:pt x="2" y="187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89"/>
                    <a:pt x="1" y="190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2" y="210"/>
                    <a:pt x="3" y="209"/>
                    <a:pt x="4" y="208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6" y="185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moveTo>
                    <a:pt x="186" y="0"/>
                  </a:moveTo>
                  <a:cubicBezTo>
                    <a:pt x="179" y="0"/>
                    <a:pt x="172" y="1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2" y="3"/>
                    <a:pt x="158" y="4"/>
                    <a:pt x="155" y="5"/>
                  </a:cubicBezTo>
                  <a:cubicBezTo>
                    <a:pt x="155" y="5"/>
                    <a:pt x="155" y="5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3" y="5"/>
                    <a:pt x="151" y="6"/>
                    <a:pt x="15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7" y="7"/>
                    <a:pt x="145" y="7"/>
                    <a:pt x="144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3" y="8"/>
                  </a:cubicBezTo>
                  <a:cubicBezTo>
                    <a:pt x="142" y="8"/>
                    <a:pt x="141" y="8"/>
                    <a:pt x="139" y="9"/>
                  </a:cubicBezTo>
                  <a:cubicBezTo>
                    <a:pt x="139" y="9"/>
                    <a:pt x="139" y="9"/>
                    <a:pt x="138" y="9"/>
                  </a:cubicBezTo>
                  <a:cubicBezTo>
                    <a:pt x="137" y="10"/>
                    <a:pt x="135" y="10"/>
                    <a:pt x="134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2" y="11"/>
                    <a:pt x="131" y="12"/>
                    <a:pt x="130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4"/>
                    <a:pt x="126" y="14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3" y="16"/>
                    <a:pt x="121" y="17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9"/>
                    <a:pt x="118" y="19"/>
                    <a:pt x="117" y="19"/>
                  </a:cubicBezTo>
                  <a:cubicBezTo>
                    <a:pt x="116" y="20"/>
                    <a:pt x="115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2" y="23"/>
                    <a:pt x="110" y="25"/>
                    <a:pt x="108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8"/>
                    <a:pt x="105" y="30"/>
                    <a:pt x="103" y="31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1" y="33"/>
                    <a:pt x="99" y="35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9"/>
                    <a:pt x="93" y="41"/>
                    <a:pt x="92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5"/>
                    <a:pt x="88" y="47"/>
                    <a:pt x="86" y="49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4" y="52"/>
                    <a:pt x="82" y="54"/>
                    <a:pt x="81" y="5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9"/>
                    <a:pt x="77" y="60"/>
                    <a:pt x="76" y="62"/>
                  </a:cubicBezTo>
                  <a:cubicBezTo>
                    <a:pt x="76" y="63"/>
                    <a:pt x="75" y="63"/>
                    <a:pt x="75" y="6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3" y="66"/>
                    <a:pt x="72" y="68"/>
                    <a:pt x="70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4"/>
                    <a:pt x="67" y="75"/>
                  </a:cubicBezTo>
                  <a:cubicBezTo>
                    <a:pt x="66" y="76"/>
                    <a:pt x="65" y="77"/>
                    <a:pt x="65" y="78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9" y="86"/>
                    <a:pt x="54" y="94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8" y="104"/>
                    <a:pt x="47" y="105"/>
                    <a:pt x="47" y="106"/>
                  </a:cubicBezTo>
                  <a:cubicBezTo>
                    <a:pt x="44" y="110"/>
                    <a:pt x="42" y="114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21"/>
                    <a:pt x="37" y="122"/>
                    <a:pt x="37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6"/>
                    <a:pt x="34" y="127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4" y="130"/>
                    <a:pt x="34" y="130"/>
                    <a:pt x="35" y="131"/>
                  </a:cubicBezTo>
                  <a:cubicBezTo>
                    <a:pt x="60" y="86"/>
                    <a:pt x="96" y="31"/>
                    <a:pt x="127" y="15"/>
                  </a:cubicBezTo>
                  <a:cubicBezTo>
                    <a:pt x="139" y="9"/>
                    <a:pt x="154" y="5"/>
                    <a:pt x="167" y="3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73" y="1"/>
                    <a:pt x="180" y="0"/>
                    <a:pt x="186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348288" y="5208588"/>
              <a:ext cx="211138" cy="317500"/>
            </a:xfrm>
            <a:custGeom>
              <a:avLst/>
              <a:gdLst>
                <a:gd name="T0" fmla="*/ 2 w 10"/>
                <a:gd name="T1" fmla="*/ 9 h 15"/>
                <a:gd name="T2" fmla="*/ 0 w 10"/>
                <a:gd name="T3" fmla="*/ 12 h 15"/>
                <a:gd name="T4" fmla="*/ 0 w 10"/>
                <a:gd name="T5" fmla="*/ 15 h 15"/>
                <a:gd name="T6" fmla="*/ 2 w 10"/>
                <a:gd name="T7" fmla="*/ 12 h 15"/>
                <a:gd name="T8" fmla="*/ 2 w 10"/>
                <a:gd name="T9" fmla="*/ 9 h 15"/>
                <a:gd name="T10" fmla="*/ 9 w 10"/>
                <a:gd name="T11" fmla="*/ 0 h 15"/>
                <a:gd name="T12" fmla="*/ 9 w 10"/>
                <a:gd name="T13" fmla="*/ 0 h 15"/>
                <a:gd name="T14" fmla="*/ 10 w 10"/>
                <a:gd name="T15" fmla="*/ 1 h 15"/>
                <a:gd name="T16" fmla="*/ 10 w 10"/>
                <a:gd name="T17" fmla="*/ 1 h 15"/>
                <a:gd name="T18" fmla="*/ 9 w 10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5">
                  <a:moveTo>
                    <a:pt x="2" y="9"/>
                  </a:moveTo>
                  <a:cubicBezTo>
                    <a:pt x="1" y="10"/>
                    <a:pt x="0" y="11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594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370513" y="5060950"/>
              <a:ext cx="485775" cy="717550"/>
            </a:xfrm>
            <a:custGeom>
              <a:avLst/>
              <a:gdLst>
                <a:gd name="T0" fmla="*/ 0 w 306"/>
                <a:gd name="T1" fmla="*/ 0 h 452"/>
                <a:gd name="T2" fmla="*/ 13 w 306"/>
                <a:gd name="T3" fmla="*/ 213 h 452"/>
                <a:gd name="T4" fmla="*/ 13 w 306"/>
                <a:gd name="T5" fmla="*/ 253 h 452"/>
                <a:gd name="T6" fmla="*/ 26 w 306"/>
                <a:gd name="T7" fmla="*/ 333 h 452"/>
                <a:gd name="T8" fmla="*/ 159 w 306"/>
                <a:gd name="T9" fmla="*/ 452 h 452"/>
                <a:gd name="T10" fmla="*/ 306 w 306"/>
                <a:gd name="T11" fmla="*/ 266 h 452"/>
                <a:gd name="T12" fmla="*/ 306 w 306"/>
                <a:gd name="T13" fmla="*/ 253 h 452"/>
                <a:gd name="T14" fmla="*/ 119 w 306"/>
                <a:gd name="T15" fmla="*/ 107 h 452"/>
                <a:gd name="T16" fmla="*/ 106 w 306"/>
                <a:gd name="T17" fmla="*/ 93 h 452"/>
                <a:gd name="T18" fmla="*/ 0 w 306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452">
                  <a:moveTo>
                    <a:pt x="0" y="0"/>
                  </a:moveTo>
                  <a:lnTo>
                    <a:pt x="13" y="213"/>
                  </a:lnTo>
                  <a:lnTo>
                    <a:pt x="13" y="253"/>
                  </a:lnTo>
                  <a:lnTo>
                    <a:pt x="26" y="333"/>
                  </a:lnTo>
                  <a:lnTo>
                    <a:pt x="159" y="452"/>
                  </a:lnTo>
                  <a:lnTo>
                    <a:pt x="306" y="266"/>
                  </a:lnTo>
                  <a:lnTo>
                    <a:pt x="306" y="253"/>
                  </a:lnTo>
                  <a:lnTo>
                    <a:pt x="119" y="107"/>
                  </a:lnTo>
                  <a:lnTo>
                    <a:pt x="106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370513" y="5060950"/>
              <a:ext cx="485775" cy="717550"/>
            </a:xfrm>
            <a:custGeom>
              <a:avLst/>
              <a:gdLst>
                <a:gd name="T0" fmla="*/ 0 w 306"/>
                <a:gd name="T1" fmla="*/ 0 h 452"/>
                <a:gd name="T2" fmla="*/ 13 w 306"/>
                <a:gd name="T3" fmla="*/ 213 h 452"/>
                <a:gd name="T4" fmla="*/ 13 w 306"/>
                <a:gd name="T5" fmla="*/ 253 h 452"/>
                <a:gd name="T6" fmla="*/ 26 w 306"/>
                <a:gd name="T7" fmla="*/ 333 h 452"/>
                <a:gd name="T8" fmla="*/ 159 w 306"/>
                <a:gd name="T9" fmla="*/ 452 h 452"/>
                <a:gd name="T10" fmla="*/ 306 w 306"/>
                <a:gd name="T11" fmla="*/ 266 h 452"/>
                <a:gd name="T12" fmla="*/ 306 w 306"/>
                <a:gd name="T13" fmla="*/ 253 h 452"/>
                <a:gd name="T14" fmla="*/ 119 w 306"/>
                <a:gd name="T15" fmla="*/ 107 h 452"/>
                <a:gd name="T16" fmla="*/ 106 w 306"/>
                <a:gd name="T17" fmla="*/ 93 h 452"/>
                <a:gd name="T18" fmla="*/ 0 w 306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452">
                  <a:moveTo>
                    <a:pt x="0" y="0"/>
                  </a:moveTo>
                  <a:lnTo>
                    <a:pt x="13" y="213"/>
                  </a:lnTo>
                  <a:lnTo>
                    <a:pt x="13" y="253"/>
                  </a:lnTo>
                  <a:lnTo>
                    <a:pt x="26" y="333"/>
                  </a:lnTo>
                  <a:lnTo>
                    <a:pt x="159" y="452"/>
                  </a:lnTo>
                  <a:lnTo>
                    <a:pt x="306" y="266"/>
                  </a:lnTo>
                  <a:lnTo>
                    <a:pt x="306" y="253"/>
                  </a:lnTo>
                  <a:lnTo>
                    <a:pt x="119" y="107"/>
                  </a:lnTo>
                  <a:lnTo>
                    <a:pt x="106" y="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370513" y="1074738"/>
              <a:ext cx="3910013" cy="4408489"/>
            </a:xfrm>
            <a:custGeom>
              <a:avLst/>
              <a:gdLst>
                <a:gd name="T0" fmla="*/ 9 w 185"/>
                <a:gd name="T1" fmla="*/ 170 h 209"/>
                <a:gd name="T2" fmla="*/ 0 w 185"/>
                <a:gd name="T3" fmla="*/ 189 h 209"/>
                <a:gd name="T4" fmla="*/ 8 w 185"/>
                <a:gd name="T5" fmla="*/ 196 h 209"/>
                <a:gd name="T6" fmla="*/ 9 w 185"/>
                <a:gd name="T7" fmla="*/ 197 h 209"/>
                <a:gd name="T8" fmla="*/ 23 w 185"/>
                <a:gd name="T9" fmla="*/ 208 h 209"/>
                <a:gd name="T10" fmla="*/ 23 w 185"/>
                <a:gd name="T11" fmla="*/ 209 h 209"/>
                <a:gd name="T12" fmla="*/ 27 w 185"/>
                <a:gd name="T13" fmla="*/ 205 h 209"/>
                <a:gd name="T14" fmla="*/ 2 w 185"/>
                <a:gd name="T15" fmla="*/ 184 h 209"/>
                <a:gd name="T16" fmla="*/ 9 w 185"/>
                <a:gd name="T17" fmla="*/ 170 h 209"/>
                <a:gd name="T18" fmla="*/ 9 w 185"/>
                <a:gd name="T19" fmla="*/ 170 h 209"/>
                <a:gd name="T20" fmla="*/ 164 w 185"/>
                <a:gd name="T21" fmla="*/ 0 h 209"/>
                <a:gd name="T22" fmla="*/ 124 w 185"/>
                <a:gd name="T23" fmla="*/ 12 h 209"/>
                <a:gd name="T24" fmla="*/ 32 w 185"/>
                <a:gd name="T25" fmla="*/ 128 h 209"/>
                <a:gd name="T26" fmla="*/ 32 w 185"/>
                <a:gd name="T27" fmla="*/ 128 h 209"/>
                <a:gd name="T28" fmla="*/ 39 w 185"/>
                <a:gd name="T29" fmla="*/ 115 h 209"/>
                <a:gd name="T30" fmla="*/ 76 w 185"/>
                <a:gd name="T31" fmla="*/ 146 h 209"/>
                <a:gd name="T32" fmla="*/ 114 w 185"/>
                <a:gd name="T33" fmla="*/ 102 h 209"/>
                <a:gd name="T34" fmla="*/ 112 w 185"/>
                <a:gd name="T35" fmla="*/ 58 h 209"/>
                <a:gd name="T36" fmla="*/ 137 w 185"/>
                <a:gd name="T37" fmla="*/ 46 h 209"/>
                <a:gd name="T38" fmla="*/ 156 w 185"/>
                <a:gd name="T39" fmla="*/ 53 h 209"/>
                <a:gd name="T40" fmla="*/ 185 w 185"/>
                <a:gd name="T41" fmla="*/ 18 h 209"/>
                <a:gd name="T42" fmla="*/ 164 w 185"/>
                <a:gd name="T4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209">
                  <a:moveTo>
                    <a:pt x="9" y="170"/>
                  </a:moveTo>
                  <a:cubicBezTo>
                    <a:pt x="3" y="182"/>
                    <a:pt x="0" y="189"/>
                    <a:pt x="0" y="189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4" y="181"/>
                    <a:pt x="6" y="176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moveTo>
                    <a:pt x="164" y="0"/>
                  </a:moveTo>
                  <a:cubicBezTo>
                    <a:pt x="151" y="2"/>
                    <a:pt x="136" y="6"/>
                    <a:pt x="124" y="12"/>
                  </a:cubicBezTo>
                  <a:cubicBezTo>
                    <a:pt x="93" y="28"/>
                    <a:pt x="57" y="83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4" y="123"/>
                    <a:pt x="37" y="119"/>
                    <a:pt x="39" y="115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02" y="90"/>
                    <a:pt x="101" y="71"/>
                    <a:pt x="112" y="58"/>
                  </a:cubicBezTo>
                  <a:cubicBezTo>
                    <a:pt x="118" y="50"/>
                    <a:pt x="127" y="46"/>
                    <a:pt x="137" y="46"/>
                  </a:cubicBezTo>
                  <a:cubicBezTo>
                    <a:pt x="143" y="46"/>
                    <a:pt x="150" y="48"/>
                    <a:pt x="156" y="53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504113" y="2044700"/>
              <a:ext cx="1163638" cy="1181100"/>
            </a:xfrm>
            <a:custGeom>
              <a:avLst/>
              <a:gdLst>
                <a:gd name="T0" fmla="*/ 36 w 55"/>
                <a:gd name="T1" fmla="*/ 0 h 56"/>
                <a:gd name="T2" fmla="*/ 11 w 55"/>
                <a:gd name="T3" fmla="*/ 12 h 56"/>
                <a:gd name="T4" fmla="*/ 13 w 55"/>
                <a:gd name="T5" fmla="*/ 56 h 56"/>
                <a:gd name="T6" fmla="*/ 17 w 55"/>
                <a:gd name="T7" fmla="*/ 51 h 56"/>
                <a:gd name="T8" fmla="*/ 16 w 55"/>
                <a:gd name="T9" fmla="*/ 16 h 56"/>
                <a:gd name="T10" fmla="*/ 36 w 55"/>
                <a:gd name="T11" fmla="*/ 7 h 56"/>
                <a:gd name="T12" fmla="*/ 51 w 55"/>
                <a:gd name="T13" fmla="*/ 11 h 56"/>
                <a:gd name="T14" fmla="*/ 55 w 55"/>
                <a:gd name="T15" fmla="*/ 7 h 56"/>
                <a:gd name="T16" fmla="*/ 36 w 5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36" y="0"/>
                  </a:moveTo>
                  <a:cubicBezTo>
                    <a:pt x="26" y="0"/>
                    <a:pt x="17" y="4"/>
                    <a:pt x="11" y="12"/>
                  </a:cubicBezTo>
                  <a:cubicBezTo>
                    <a:pt x="0" y="25"/>
                    <a:pt x="1" y="44"/>
                    <a:pt x="13" y="5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8" y="41"/>
                    <a:pt x="7" y="26"/>
                    <a:pt x="16" y="16"/>
                  </a:cubicBezTo>
                  <a:cubicBezTo>
                    <a:pt x="21" y="10"/>
                    <a:pt x="28" y="7"/>
                    <a:pt x="36" y="7"/>
                  </a:cubicBezTo>
                  <a:cubicBezTo>
                    <a:pt x="41" y="7"/>
                    <a:pt x="46" y="8"/>
                    <a:pt x="51" y="11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49" y="2"/>
                    <a:pt x="42" y="0"/>
                    <a:pt x="36" y="0"/>
                  </a:cubicBezTo>
                </a:path>
              </a:pathLst>
            </a:custGeom>
            <a:solidFill>
              <a:srgbClr val="0E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53338" y="2192338"/>
              <a:ext cx="928688" cy="928688"/>
            </a:xfrm>
            <a:custGeom>
              <a:avLst/>
              <a:gdLst>
                <a:gd name="T0" fmla="*/ 29 w 44"/>
                <a:gd name="T1" fmla="*/ 0 h 44"/>
                <a:gd name="T2" fmla="*/ 9 w 44"/>
                <a:gd name="T3" fmla="*/ 9 h 44"/>
                <a:gd name="T4" fmla="*/ 10 w 44"/>
                <a:gd name="T5" fmla="*/ 44 h 44"/>
                <a:gd name="T6" fmla="*/ 44 w 44"/>
                <a:gd name="T7" fmla="*/ 4 h 44"/>
                <a:gd name="T8" fmla="*/ 29 w 4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29" y="0"/>
                  </a:moveTo>
                  <a:cubicBezTo>
                    <a:pt x="21" y="0"/>
                    <a:pt x="14" y="3"/>
                    <a:pt x="9" y="9"/>
                  </a:cubicBezTo>
                  <a:cubicBezTo>
                    <a:pt x="0" y="19"/>
                    <a:pt x="1" y="34"/>
                    <a:pt x="10" y="4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1"/>
                    <a:pt x="34" y="0"/>
                    <a:pt x="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8836025" y="990600"/>
              <a:ext cx="846138" cy="463550"/>
            </a:xfrm>
            <a:custGeom>
              <a:avLst/>
              <a:gdLst>
                <a:gd name="T0" fmla="*/ 38 w 40"/>
                <a:gd name="T1" fmla="*/ 0 h 22"/>
                <a:gd name="T2" fmla="*/ 19 w 40"/>
                <a:gd name="T3" fmla="*/ 1 h 22"/>
                <a:gd name="T4" fmla="*/ 0 w 40"/>
                <a:gd name="T5" fmla="*/ 3 h 22"/>
                <a:gd name="T6" fmla="*/ 0 w 40"/>
                <a:gd name="T7" fmla="*/ 4 h 22"/>
                <a:gd name="T8" fmla="*/ 21 w 40"/>
                <a:gd name="T9" fmla="*/ 22 h 22"/>
                <a:gd name="T10" fmla="*/ 40 w 40"/>
                <a:gd name="T11" fmla="*/ 0 h 22"/>
                <a:gd name="T12" fmla="*/ 40 w 40"/>
                <a:gd name="T13" fmla="*/ 0 h 22"/>
                <a:gd name="T14" fmla="*/ 38 w 4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2">
                  <a:moveTo>
                    <a:pt x="38" y="0"/>
                  </a:moveTo>
                  <a:cubicBezTo>
                    <a:pt x="35" y="0"/>
                    <a:pt x="28" y="0"/>
                    <a:pt x="19" y="1"/>
                  </a:cubicBezTo>
                  <a:cubicBezTo>
                    <a:pt x="13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411788" y="3500438"/>
              <a:ext cx="1565275" cy="1898650"/>
            </a:xfrm>
            <a:custGeom>
              <a:avLst/>
              <a:gdLst>
                <a:gd name="T0" fmla="*/ 37 w 74"/>
                <a:gd name="T1" fmla="*/ 0 h 90"/>
                <a:gd name="T2" fmla="*/ 30 w 74"/>
                <a:gd name="T3" fmla="*/ 13 h 90"/>
                <a:gd name="T4" fmla="*/ 38 w 74"/>
                <a:gd name="T5" fmla="*/ 32 h 90"/>
                <a:gd name="T6" fmla="*/ 6 w 74"/>
                <a:gd name="T7" fmla="*/ 70 h 90"/>
                <a:gd name="T8" fmla="*/ 7 w 74"/>
                <a:gd name="T9" fmla="*/ 55 h 90"/>
                <a:gd name="T10" fmla="*/ 0 w 74"/>
                <a:gd name="T11" fmla="*/ 69 h 90"/>
                <a:gd name="T12" fmla="*/ 25 w 74"/>
                <a:gd name="T13" fmla="*/ 90 h 90"/>
                <a:gd name="T14" fmla="*/ 74 w 74"/>
                <a:gd name="T15" fmla="*/ 31 h 90"/>
                <a:gd name="T16" fmla="*/ 37 w 74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0">
                  <a:moveTo>
                    <a:pt x="37" y="0"/>
                  </a:moveTo>
                  <a:cubicBezTo>
                    <a:pt x="35" y="4"/>
                    <a:pt x="32" y="8"/>
                    <a:pt x="30" y="13"/>
                  </a:cubicBezTo>
                  <a:cubicBezTo>
                    <a:pt x="37" y="20"/>
                    <a:pt x="38" y="32"/>
                    <a:pt x="38" y="32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0" y="60"/>
                    <a:pt x="10" y="56"/>
                    <a:pt x="7" y="55"/>
                  </a:cubicBezTo>
                  <a:cubicBezTo>
                    <a:pt x="4" y="61"/>
                    <a:pt x="2" y="66"/>
                    <a:pt x="0" y="69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954463" y="3668713"/>
              <a:ext cx="1731963" cy="1982788"/>
            </a:xfrm>
            <a:custGeom>
              <a:avLst/>
              <a:gdLst>
                <a:gd name="T0" fmla="*/ 3 w 82"/>
                <a:gd name="T1" fmla="*/ 94 h 94"/>
                <a:gd name="T2" fmla="*/ 0 w 82"/>
                <a:gd name="T3" fmla="*/ 94 h 94"/>
                <a:gd name="T4" fmla="*/ 0 w 82"/>
                <a:gd name="T5" fmla="*/ 94 h 94"/>
                <a:gd name="T6" fmla="*/ 3 w 82"/>
                <a:gd name="T7" fmla="*/ 94 h 94"/>
                <a:gd name="T8" fmla="*/ 3 w 82"/>
                <a:gd name="T9" fmla="*/ 94 h 94"/>
                <a:gd name="T10" fmla="*/ 62 w 82"/>
                <a:gd name="T11" fmla="*/ 7 h 94"/>
                <a:gd name="T12" fmla="*/ 47 w 82"/>
                <a:gd name="T13" fmla="*/ 20 h 94"/>
                <a:gd name="T14" fmla="*/ 62 w 82"/>
                <a:gd name="T15" fmla="*/ 7 h 94"/>
                <a:gd name="T16" fmla="*/ 79 w 82"/>
                <a:gd name="T17" fmla="*/ 0 h 94"/>
                <a:gd name="T18" fmla="*/ 73 w 82"/>
                <a:gd name="T19" fmla="*/ 2 h 94"/>
                <a:gd name="T20" fmla="*/ 76 w 82"/>
                <a:gd name="T21" fmla="*/ 1 h 94"/>
                <a:gd name="T22" fmla="*/ 76 w 82"/>
                <a:gd name="T23" fmla="*/ 1 h 94"/>
                <a:gd name="T24" fmla="*/ 79 w 82"/>
                <a:gd name="T25" fmla="*/ 0 h 94"/>
                <a:gd name="T26" fmla="*/ 82 w 82"/>
                <a:gd name="T27" fmla="*/ 0 h 94"/>
                <a:gd name="T28" fmla="*/ 80 w 82"/>
                <a:gd name="T29" fmla="*/ 0 h 94"/>
                <a:gd name="T30" fmla="*/ 80 w 82"/>
                <a:gd name="T31" fmla="*/ 0 h 94"/>
                <a:gd name="T32" fmla="*/ 82 w 82"/>
                <a:gd name="T33" fmla="*/ 0 h 94"/>
                <a:gd name="T34" fmla="*/ 82 w 82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94">
                  <a:moveTo>
                    <a:pt x="3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moveTo>
                    <a:pt x="62" y="7"/>
                  </a:moveTo>
                  <a:cubicBezTo>
                    <a:pt x="57" y="10"/>
                    <a:pt x="52" y="15"/>
                    <a:pt x="47" y="20"/>
                  </a:cubicBezTo>
                  <a:cubicBezTo>
                    <a:pt x="52" y="15"/>
                    <a:pt x="57" y="10"/>
                    <a:pt x="62" y="7"/>
                  </a:cubicBezTo>
                  <a:moveTo>
                    <a:pt x="79" y="0"/>
                  </a:moveTo>
                  <a:cubicBezTo>
                    <a:pt x="77" y="1"/>
                    <a:pt x="75" y="1"/>
                    <a:pt x="73" y="2"/>
                  </a:cubicBezTo>
                  <a:cubicBezTo>
                    <a:pt x="74" y="1"/>
                    <a:pt x="75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1"/>
                    <a:pt x="78" y="0"/>
                    <a:pt x="79" y="0"/>
                  </a:cubicBezTo>
                  <a:moveTo>
                    <a:pt x="82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954463" y="3668713"/>
              <a:ext cx="1731963" cy="1982788"/>
            </a:xfrm>
            <a:custGeom>
              <a:avLst/>
              <a:gdLst>
                <a:gd name="T0" fmla="*/ 82 w 82"/>
                <a:gd name="T1" fmla="*/ 0 h 94"/>
                <a:gd name="T2" fmla="*/ 80 w 82"/>
                <a:gd name="T3" fmla="*/ 0 h 94"/>
                <a:gd name="T4" fmla="*/ 80 w 82"/>
                <a:gd name="T5" fmla="*/ 0 h 94"/>
                <a:gd name="T6" fmla="*/ 79 w 82"/>
                <a:gd name="T7" fmla="*/ 0 h 94"/>
                <a:gd name="T8" fmla="*/ 76 w 82"/>
                <a:gd name="T9" fmla="*/ 1 h 94"/>
                <a:gd name="T10" fmla="*/ 76 w 82"/>
                <a:gd name="T11" fmla="*/ 1 h 94"/>
                <a:gd name="T12" fmla="*/ 73 w 82"/>
                <a:gd name="T13" fmla="*/ 2 h 94"/>
                <a:gd name="T14" fmla="*/ 72 w 82"/>
                <a:gd name="T15" fmla="*/ 2 h 94"/>
                <a:gd name="T16" fmla="*/ 62 w 82"/>
                <a:gd name="T17" fmla="*/ 7 h 94"/>
                <a:gd name="T18" fmla="*/ 47 w 82"/>
                <a:gd name="T19" fmla="*/ 20 h 94"/>
                <a:gd name="T20" fmla="*/ 0 w 82"/>
                <a:gd name="T21" fmla="*/ 94 h 94"/>
                <a:gd name="T22" fmla="*/ 3 w 82"/>
                <a:gd name="T23" fmla="*/ 94 h 94"/>
                <a:gd name="T24" fmla="*/ 74 w 82"/>
                <a:gd name="T25" fmla="*/ 2 h 94"/>
                <a:gd name="T26" fmla="*/ 82 w 82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4">
                  <a:moveTo>
                    <a:pt x="82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7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1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68" y="3"/>
                    <a:pt x="65" y="5"/>
                    <a:pt x="62" y="7"/>
                  </a:cubicBezTo>
                  <a:cubicBezTo>
                    <a:pt x="57" y="10"/>
                    <a:pt x="52" y="15"/>
                    <a:pt x="47" y="20"/>
                  </a:cubicBezTo>
                  <a:cubicBezTo>
                    <a:pt x="31" y="40"/>
                    <a:pt x="18" y="69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9" y="57"/>
                    <a:pt x="44" y="12"/>
                    <a:pt x="74" y="2"/>
                  </a:cubicBezTo>
                  <a:cubicBezTo>
                    <a:pt x="77" y="1"/>
                    <a:pt x="80" y="0"/>
                    <a:pt x="82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016375" y="3668713"/>
              <a:ext cx="2198688" cy="1982788"/>
            </a:xfrm>
            <a:custGeom>
              <a:avLst/>
              <a:gdLst>
                <a:gd name="T0" fmla="*/ 80 w 104"/>
                <a:gd name="T1" fmla="*/ 0 h 94"/>
                <a:gd name="T2" fmla="*/ 79 w 104"/>
                <a:gd name="T3" fmla="*/ 0 h 94"/>
                <a:gd name="T4" fmla="*/ 79 w 104"/>
                <a:gd name="T5" fmla="*/ 0 h 94"/>
                <a:gd name="T6" fmla="*/ 71 w 104"/>
                <a:gd name="T7" fmla="*/ 2 h 94"/>
                <a:gd name="T8" fmla="*/ 0 w 104"/>
                <a:gd name="T9" fmla="*/ 94 h 94"/>
                <a:gd name="T10" fmla="*/ 0 w 104"/>
                <a:gd name="T11" fmla="*/ 94 h 94"/>
                <a:gd name="T12" fmla="*/ 13 w 104"/>
                <a:gd name="T13" fmla="*/ 91 h 94"/>
                <a:gd name="T14" fmla="*/ 70 w 104"/>
                <a:gd name="T15" fmla="*/ 47 h 94"/>
                <a:gd name="T16" fmla="*/ 70 w 104"/>
                <a:gd name="T17" fmla="*/ 47 h 94"/>
                <a:gd name="T18" fmla="*/ 72 w 104"/>
                <a:gd name="T19" fmla="*/ 47 h 94"/>
                <a:gd name="T20" fmla="*/ 73 w 104"/>
                <a:gd name="T21" fmla="*/ 47 h 94"/>
                <a:gd name="T22" fmla="*/ 73 w 104"/>
                <a:gd name="T23" fmla="*/ 47 h 94"/>
                <a:gd name="T24" fmla="*/ 72 w 104"/>
                <a:gd name="T25" fmla="*/ 62 h 94"/>
                <a:gd name="T26" fmla="*/ 104 w 104"/>
                <a:gd name="T27" fmla="*/ 24 h 94"/>
                <a:gd name="T28" fmla="*/ 96 w 104"/>
                <a:gd name="T29" fmla="*/ 5 h 94"/>
                <a:gd name="T30" fmla="*/ 96 w 104"/>
                <a:gd name="T31" fmla="*/ 5 h 94"/>
                <a:gd name="T32" fmla="*/ 94 w 104"/>
                <a:gd name="T33" fmla="*/ 3 h 94"/>
                <a:gd name="T34" fmla="*/ 94 w 104"/>
                <a:gd name="T35" fmla="*/ 3 h 94"/>
                <a:gd name="T36" fmla="*/ 94 w 104"/>
                <a:gd name="T37" fmla="*/ 3 h 94"/>
                <a:gd name="T38" fmla="*/ 93 w 104"/>
                <a:gd name="T39" fmla="*/ 5 h 94"/>
                <a:gd name="T40" fmla="*/ 80 w 104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94"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4" y="1"/>
                    <a:pt x="71" y="2"/>
                  </a:cubicBezTo>
                  <a:cubicBezTo>
                    <a:pt x="41" y="12"/>
                    <a:pt x="26" y="5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1"/>
                    <a:pt x="58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6" y="48"/>
                    <a:pt x="76" y="52"/>
                    <a:pt x="72" y="6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3" y="12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4"/>
                    <a:pt x="95" y="4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4"/>
                    <a:pt x="93" y="4"/>
                    <a:pt x="93" y="5"/>
                  </a:cubicBezTo>
                  <a:cubicBezTo>
                    <a:pt x="90" y="2"/>
                    <a:pt x="86" y="0"/>
                    <a:pt x="8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370513" y="5610225"/>
              <a:ext cx="84138" cy="8413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2 h 4"/>
                <a:gd name="T6" fmla="*/ 2 w 4"/>
                <a:gd name="T7" fmla="*/ 2 h 4"/>
                <a:gd name="T8" fmla="*/ 4 w 4"/>
                <a:gd name="T9" fmla="*/ 4 h 4"/>
                <a:gd name="T10" fmla="*/ 4 w 4"/>
                <a:gd name="T11" fmla="*/ 4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A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5411788" y="5651500"/>
              <a:ext cx="42863" cy="4286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5454650" y="5694363"/>
              <a:ext cx="127000" cy="106363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6 w 6"/>
                <a:gd name="T9" fmla="*/ 5 h 5"/>
                <a:gd name="T10" fmla="*/ 6 w 6"/>
                <a:gd name="T11" fmla="*/ 5 h 5"/>
                <a:gd name="T12" fmla="*/ 0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85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895826" y="5390026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90872" y="5125478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3540" y="5232661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71445" y="4263862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66491" y="3999314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39159" y="4106497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57239" y="3125421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2285" y="2860873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24953" y="2968056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185868" y="5390026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80914" y="5125478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53582" y="5232661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861487" y="4263862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56533" y="3999314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29201" y="4106497"/>
            <a:ext cx="7245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547281" y="3125421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542327" y="2860873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714995" y="2968056"/>
            <a:ext cx="777457" cy="4244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3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201N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育教学—亮亮图文 (23)"/>
</p:tagLst>
</file>

<file path=ppt/theme/theme1.xml><?xml version="1.0" encoding="utf-8"?>
<a:theme xmlns:a="http://schemas.openxmlformats.org/drawingml/2006/main" name="www.2ppt.com">
  <a:themeElements>
    <a:clrScheme name="时尚混搭风">
      <a:dk1>
        <a:srgbClr val="000000"/>
      </a:dk1>
      <a:lt1>
        <a:srgbClr val="FFFFFF"/>
      </a:lt1>
      <a:dk2>
        <a:srgbClr val="5EA9C1"/>
      </a:dk2>
      <a:lt2>
        <a:srgbClr val="4E889C"/>
      </a:lt2>
      <a:accent1>
        <a:srgbClr val="3D6D84"/>
      </a:accent1>
      <a:accent2>
        <a:srgbClr val="243848"/>
      </a:accent2>
      <a:accent3>
        <a:srgbClr val="BDC7B7"/>
      </a:accent3>
      <a:accent4>
        <a:srgbClr val="9FC5BB"/>
      </a:accent4>
      <a:accent5>
        <a:srgbClr val="E18786"/>
      </a:accent5>
      <a:accent6>
        <a:srgbClr val="518C67"/>
      </a:accent6>
      <a:hlink>
        <a:srgbClr val="C6CBBB"/>
      </a:hlink>
      <a:folHlink>
        <a:srgbClr val="5799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2491</Words>
  <Application>Microsoft Office PowerPoint</Application>
  <PresentationFormat>自定义</PresentationFormat>
  <Paragraphs>256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Gill Sans</vt:lpstr>
      <vt:lpstr>Lato</vt:lpstr>
      <vt:lpstr>Open Sans</vt:lpstr>
      <vt:lpstr>Open Sans Light</vt:lpstr>
      <vt:lpstr>SimSun-ExtB</vt:lpstr>
      <vt:lpstr>冬青黑体简体中文 W3</vt:lpstr>
      <vt:lpstr>方正稚艺简体</vt:lpstr>
      <vt:lpstr>宋体</vt:lpstr>
      <vt:lpstr>微软雅黑</vt:lpstr>
      <vt:lpstr>Arial</vt:lpstr>
      <vt:lpstr>Calibri</vt:lpstr>
      <vt:lpstr>Calibri Light</vt:lpstr>
      <vt:lpstr>Cambria Math</vt:lpstr>
      <vt:lpstr>Franklin Gothic Book</vt:lpstr>
      <vt:lpstr>Franklin Gothic Medium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2023-01-10T07:26:51Z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FB3E8D5DA4B24107BE8527D2279B8448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