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68" r:id="rId3"/>
    <p:sldId id="267" r:id="rId4"/>
    <p:sldId id="256" r:id="rId5"/>
    <p:sldId id="270" r:id="rId6"/>
    <p:sldId id="274" r:id="rId7"/>
    <p:sldId id="271" r:id="rId8"/>
    <p:sldId id="272" r:id="rId9"/>
    <p:sldId id="275" r:id="rId10"/>
    <p:sldId id="273" r:id="rId11"/>
    <p:sldId id="278" r:id="rId12"/>
    <p:sldId id="279" r:id="rId13"/>
    <p:sldId id="28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D65"/>
    <a:srgbClr val="FFD43E"/>
    <a:srgbClr val="F6D432"/>
    <a:srgbClr val="FCCF6B"/>
    <a:srgbClr val="FFD440"/>
    <a:srgbClr val="FED34F"/>
    <a:srgbClr val="FAC407"/>
    <a:srgbClr val="EAB600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152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2023-01-11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2540"/>
            <a:ext cx="12201525" cy="6863080"/>
          </a:xfrm>
          <a:prstGeom prst="rect">
            <a:avLst/>
          </a:prstGeom>
        </p:spPr>
      </p:pic>
      <p:pic>
        <p:nvPicPr>
          <p:cNvPr id="6" name="图片 5" descr="右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8455" y="4869180"/>
            <a:ext cx="432435" cy="1991360"/>
          </a:xfrm>
          <a:prstGeom prst="rect">
            <a:avLst/>
          </a:prstGeom>
        </p:spPr>
      </p:pic>
      <p:pic>
        <p:nvPicPr>
          <p:cNvPr id="7" name="图片 6" descr="左下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130" y="4520565"/>
            <a:ext cx="4438650" cy="2339975"/>
          </a:xfrm>
          <a:prstGeom prst="rect">
            <a:avLst/>
          </a:prstGeom>
        </p:spPr>
      </p:pic>
      <p:pic>
        <p:nvPicPr>
          <p:cNvPr id="8" name="图片 7" descr="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3680" y="5060315"/>
            <a:ext cx="2717165" cy="1803400"/>
          </a:xfrm>
          <a:prstGeom prst="rect">
            <a:avLst/>
          </a:prstGeom>
        </p:spPr>
      </p:pic>
      <p:pic>
        <p:nvPicPr>
          <p:cNvPr id="9" name="图片 8" descr="右上·-下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1075" y="-2540"/>
            <a:ext cx="2445385" cy="662940"/>
          </a:xfrm>
          <a:prstGeom prst="rect">
            <a:avLst/>
          </a:prstGeom>
        </p:spPr>
      </p:pic>
      <p:pic>
        <p:nvPicPr>
          <p:cNvPr id="10" name="图片 9" descr="左上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35" y="-2540"/>
            <a:ext cx="2797175" cy="1066165"/>
          </a:xfrm>
          <a:prstGeom prst="rect">
            <a:avLst/>
          </a:prstGeom>
        </p:spPr>
      </p:pic>
      <p:pic>
        <p:nvPicPr>
          <p:cNvPr id="11" name="图片 10" descr="右上-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5160" y="-2540"/>
            <a:ext cx="2461895" cy="1960880"/>
          </a:xfrm>
          <a:prstGeom prst="rect">
            <a:avLst/>
          </a:prstGeom>
        </p:spPr>
      </p:pic>
      <p:pic>
        <p:nvPicPr>
          <p:cNvPr id="12" name="图片 11" descr="上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3310" y="-2540"/>
            <a:ext cx="2585085" cy="14617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79500" y="2388870"/>
            <a:ext cx="100330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毕业答辩</a:t>
            </a:r>
            <a:r>
              <a:rPr lang="en-US" altLang="zh-CN" sz="88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PPT</a:t>
            </a:r>
            <a:r>
              <a:rPr lang="zh-CN" altLang="en-US" sz="88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模板</a:t>
            </a:r>
          </a:p>
        </p:txBody>
      </p:sp>
      <p:pic>
        <p:nvPicPr>
          <p:cNvPr id="14" name="图片 13" descr="左上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0130" y="-2540"/>
            <a:ext cx="2566035" cy="7842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712210" y="4711700"/>
            <a:ext cx="2171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答辩人：</a:t>
            </a:r>
            <a:r>
              <a:rPr lang="en-US" altLang="zh-CN" smtClean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PPT818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870710" y="3773170"/>
            <a:ext cx="6350000" cy="0"/>
          </a:xfrm>
          <a:prstGeom prst="line">
            <a:avLst/>
          </a:prstGeom>
          <a:ln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  <p:sp>
        <p:nvSpPr>
          <p:cNvPr id="6" name="3 Elipse"/>
          <p:cNvSpPr/>
          <p:nvPr/>
        </p:nvSpPr>
        <p:spPr bwMode="auto">
          <a:xfrm>
            <a:off x="1367512" y="2276563"/>
            <a:ext cx="1728104" cy="1728192"/>
          </a:xfrm>
          <a:prstGeom prst="ellipse">
            <a:avLst/>
          </a:prstGeom>
          <a:solidFill>
            <a:schemeClr val="bg1"/>
          </a:solidFill>
          <a:ln w="346075" cap="rnd">
            <a:noFill/>
            <a:round/>
          </a:ln>
          <a:effectLst>
            <a:innerShdw blurRad="101600" dist="38100" dir="16200000">
              <a:prstClr val="black">
                <a:alpha val="80000"/>
              </a:prstClr>
            </a:innerShdw>
          </a:effectLst>
          <a:scene3d>
            <a:camera prst="orthographicFront">
              <a:rot lat="0" lon="0" rev="0"/>
            </a:camera>
            <a:lightRig rig="sof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32" rIns="90624" bIns="45332" rtlCol="0" anchor="ctr"/>
          <a:lstStyle/>
          <a:p>
            <a:pPr algn="ctr"/>
            <a:endParaRPr lang="es-SV" sz="900">
              <a:latin typeface="Segoe UI Light" panose="020B0502040204020203" pitchFamily="34" charset="0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69" name="69 CuadroTexto"/>
          <p:cNvSpPr txBox="1"/>
          <p:nvPr/>
        </p:nvSpPr>
        <p:spPr>
          <a:xfrm>
            <a:off x="1053836" y="4815847"/>
            <a:ext cx="2355455" cy="1123315"/>
          </a:xfrm>
          <a:prstGeom prst="rect">
            <a:avLst/>
          </a:prstGeom>
          <a:noFill/>
        </p:spPr>
        <p:txBody>
          <a:bodyPr wrap="square" lIns="90624" tIns="45332" rIns="90624" bIns="45332" rtlCol="0">
            <a:spAutoFit/>
          </a:bodyPr>
          <a:lstStyle/>
          <a:p>
            <a:pPr algn="ctr" defTabSz="906145">
              <a:lnSpc>
                <a:spcPct val="120000"/>
              </a:lnSpc>
            </a:pPr>
            <a:r>
              <a:rPr lang="zh-CN" altLang="en-US" sz="1600" b="1" spc="300">
                <a:latin typeface="阿里巴巴普惠体 B" panose="00020600040101010101" charset="-122"/>
                <a:ea typeface="阿里巴巴普惠体 B" panose="00020600040101010101" charset="-122"/>
                <a:cs typeface="Open Sans Condensed" panose="020B0604020202020204" charset="0"/>
              </a:rPr>
              <a:t>输入你的标题</a:t>
            </a:r>
            <a:endParaRPr lang="en-US" altLang="zh-CN" sz="1600" b="1" spc="300">
              <a:latin typeface="阿里巴巴普惠体 B" panose="00020600040101010101" charset="-122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 defTabSz="906145">
              <a:lnSpc>
                <a:spcPct val="120000"/>
              </a:lnSpc>
            </a:pPr>
            <a:endParaRPr lang="zh-CN" altLang="en-US" sz="1000" b="1" spc="300">
              <a:latin typeface="阿里巴巴普惠体 B" panose="00020600040101010101" charset="-122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 defTabSz="906145">
              <a:lnSpc>
                <a:spcPct val="120000"/>
              </a:lnSpc>
            </a:pPr>
            <a:r>
              <a:rPr lang="zh-CN" altLang="en-US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详细内容</a:t>
            </a:r>
            <a:r>
              <a:rPr lang="en-US" altLang="zh-CN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……</a:t>
            </a:r>
            <a:r>
              <a:rPr lang="zh-CN" altLang="en-US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点击输入本栏的具体文字，简明扼要的说明分项内容，此为概念图解。</a:t>
            </a:r>
            <a:endParaRPr lang="es-MX" sz="1000" spc="300">
              <a:solidFill>
                <a:schemeClr val="bg2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1834925" y="4278808"/>
            <a:ext cx="793276" cy="320675"/>
          </a:xfrm>
          <a:prstGeom prst="rect">
            <a:avLst/>
          </a:prstGeom>
          <a:noFill/>
        </p:spPr>
        <p:txBody>
          <a:bodyPr wrap="square" lIns="90624" tIns="45332" rIns="90624" bIns="45332" rtlCol="0">
            <a:spAutoFit/>
          </a:bodyPr>
          <a:lstStyle/>
          <a:p>
            <a:pPr algn="ctr"/>
            <a:r>
              <a:rPr lang="es-MX" sz="1500" noProof="1">
                <a:latin typeface="阿里巴巴普惠体 B" panose="00020600040101010101" charset="-122"/>
                <a:ea typeface="阿里巴巴普惠体 B" panose="00020600040101010101" charset="-122"/>
                <a:cs typeface="Open Sans Extrabold" panose="020B0906030804020204" pitchFamily="34" charset="0"/>
              </a:rPr>
              <a:t>70</a:t>
            </a:r>
            <a:r>
              <a:rPr lang="es-MX" sz="1500" baseline="40000" noProof="1">
                <a:latin typeface="阿里巴巴普惠体 B" panose="00020600040101010101" charset="-122"/>
                <a:ea typeface="阿里巴巴普惠体 B" panose="00020600040101010101" charset="-122"/>
                <a:cs typeface="Open Sans Extrabold" panose="020B0906030804020204" pitchFamily="34" charset="0"/>
              </a:rPr>
              <a:t>%</a:t>
            </a:r>
            <a:endParaRPr lang="es-MX" sz="1500" baseline="40000">
              <a:latin typeface="阿里巴巴普惠体 B" panose="00020600040101010101" charset="-122"/>
              <a:ea typeface="阿里巴巴普惠体 B" panose="00020600040101010101" charset="-122"/>
              <a:cs typeface="Open Sans Extrabold" panose="020B0906030804020204" pitchFamily="34" charset="0"/>
            </a:endParaRPr>
          </a:p>
        </p:txBody>
      </p:sp>
      <p:sp>
        <p:nvSpPr>
          <p:cNvPr id="71" name="6 Elipse"/>
          <p:cNvSpPr/>
          <p:nvPr/>
        </p:nvSpPr>
        <p:spPr bwMode="auto">
          <a:xfrm>
            <a:off x="5183345" y="2276563"/>
            <a:ext cx="1728104" cy="1728192"/>
          </a:xfrm>
          <a:prstGeom prst="ellipse">
            <a:avLst/>
          </a:prstGeom>
          <a:solidFill>
            <a:schemeClr val="bg1"/>
          </a:solidFill>
          <a:ln w="346075" cap="rnd">
            <a:noFill/>
            <a:round/>
          </a:ln>
          <a:effectLst>
            <a:innerShdw blurRad="101600" dist="38100" dir="16200000">
              <a:prstClr val="black">
                <a:alpha val="80000"/>
              </a:prstClr>
            </a:innerShdw>
          </a:effectLst>
          <a:scene3d>
            <a:camera prst="orthographicFront">
              <a:rot lat="0" lon="0" rev="0"/>
            </a:camera>
            <a:lightRig rig="sof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32" rIns="90624" bIns="45332" rtlCol="0" anchor="ctr"/>
          <a:lstStyle/>
          <a:p>
            <a:pPr algn="ctr"/>
            <a:endParaRPr lang="es-SV" sz="900">
              <a:latin typeface="Segoe UI Light" panose="020B0502040204020203" pitchFamily="34" charset="0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72" name="7 Circular"/>
          <p:cNvSpPr/>
          <p:nvPr/>
        </p:nvSpPr>
        <p:spPr bwMode="auto">
          <a:xfrm>
            <a:off x="4991451" y="2084659"/>
            <a:ext cx="2111893" cy="2112000"/>
          </a:xfrm>
          <a:prstGeom prst="pie">
            <a:avLst>
              <a:gd name="adj1" fmla="val 2293777"/>
              <a:gd name="adj2" fmla="val 11790737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73" name="69 CuadroTexto"/>
          <p:cNvSpPr txBox="1"/>
          <p:nvPr/>
        </p:nvSpPr>
        <p:spPr>
          <a:xfrm>
            <a:off x="4869669" y="4815847"/>
            <a:ext cx="2355455" cy="1123315"/>
          </a:xfrm>
          <a:prstGeom prst="rect">
            <a:avLst/>
          </a:prstGeom>
          <a:noFill/>
        </p:spPr>
        <p:txBody>
          <a:bodyPr wrap="square" lIns="90624" tIns="45332" rIns="90624" bIns="45332" rtlCol="0">
            <a:spAutoFit/>
          </a:bodyPr>
          <a:lstStyle/>
          <a:p>
            <a:pPr algn="ctr" defTabSz="906145">
              <a:lnSpc>
                <a:spcPct val="120000"/>
              </a:lnSpc>
            </a:pPr>
            <a:r>
              <a:rPr lang="zh-CN" altLang="en-US" sz="1600" b="1" spc="300">
                <a:latin typeface="阿里巴巴普惠体 B" panose="00020600040101010101" charset="-122"/>
                <a:ea typeface="阿里巴巴普惠体 B" panose="00020600040101010101" charset="-122"/>
                <a:cs typeface="Open Sans Condensed" panose="020B0604020202020204" charset="0"/>
              </a:rPr>
              <a:t>输入你的标题</a:t>
            </a:r>
            <a:endParaRPr lang="en-US" altLang="zh-CN" sz="1600" b="1" spc="300">
              <a:latin typeface="阿里巴巴普惠体 B" panose="00020600040101010101" charset="-122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 defTabSz="906145">
              <a:lnSpc>
                <a:spcPct val="120000"/>
              </a:lnSpc>
            </a:pPr>
            <a:endParaRPr lang="zh-CN" altLang="en-US" sz="1000" b="1" spc="300">
              <a:latin typeface="阿里巴巴普惠体 B" panose="00020600040101010101" charset="-122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 defTabSz="906145">
              <a:lnSpc>
                <a:spcPct val="120000"/>
              </a:lnSpc>
            </a:pPr>
            <a:r>
              <a:rPr lang="zh-CN" altLang="en-US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详细内容</a:t>
            </a:r>
            <a:r>
              <a:rPr lang="en-US" altLang="zh-CN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……</a:t>
            </a:r>
            <a:r>
              <a:rPr lang="zh-CN" altLang="en-US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点击输入本栏的具体文字，简明扼要的说明分项内容，此为概念图解。</a:t>
            </a:r>
            <a:endParaRPr lang="es-MX" sz="1000" spc="300">
              <a:solidFill>
                <a:schemeClr val="bg2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4" name="69 CuadroTexto"/>
          <p:cNvSpPr txBox="1"/>
          <p:nvPr/>
        </p:nvSpPr>
        <p:spPr>
          <a:xfrm>
            <a:off x="5582763" y="4278808"/>
            <a:ext cx="929267" cy="320675"/>
          </a:xfrm>
          <a:prstGeom prst="rect">
            <a:avLst/>
          </a:prstGeom>
          <a:noFill/>
        </p:spPr>
        <p:txBody>
          <a:bodyPr wrap="square" lIns="90624" tIns="45332" rIns="90624" bIns="45332" rtlCol="0">
            <a:spAutoFit/>
          </a:bodyPr>
          <a:lstStyle/>
          <a:p>
            <a:pPr algn="ctr"/>
            <a:r>
              <a:rPr lang="es-MX" sz="1500" noProof="1">
                <a:latin typeface="阿里巴巴普惠体 B" panose="00020600040101010101" charset="-122"/>
                <a:ea typeface="阿里巴巴普惠体 B" panose="00020600040101010101" charset="-122"/>
                <a:cs typeface="Open Sans Extrabold" panose="020B0906030804020204" pitchFamily="34" charset="0"/>
              </a:rPr>
              <a:t>50</a:t>
            </a:r>
            <a:r>
              <a:rPr lang="es-MX" sz="1500" baseline="40000" noProof="1">
                <a:latin typeface="阿里巴巴普惠体 B" panose="00020600040101010101" charset="-122"/>
                <a:ea typeface="阿里巴巴普惠体 B" panose="00020600040101010101" charset="-122"/>
                <a:cs typeface="Open Sans Extrabold" panose="020B0906030804020204" pitchFamily="34" charset="0"/>
              </a:rPr>
              <a:t>%</a:t>
            </a:r>
            <a:endParaRPr lang="es-MX" sz="1500" baseline="40000">
              <a:latin typeface="阿里巴巴普惠体 B" panose="00020600040101010101" charset="-122"/>
              <a:ea typeface="阿里巴巴普惠体 B" panose="00020600040101010101" charset="-122"/>
              <a:cs typeface="Open Sans Extrabold" panose="020B0906030804020204" pitchFamily="34" charset="0"/>
            </a:endParaRPr>
          </a:p>
        </p:txBody>
      </p:sp>
      <p:sp>
        <p:nvSpPr>
          <p:cNvPr id="77" name="69 CuadroTexto"/>
          <p:cNvSpPr txBox="1"/>
          <p:nvPr/>
        </p:nvSpPr>
        <p:spPr>
          <a:xfrm>
            <a:off x="8780521" y="4815847"/>
            <a:ext cx="2355455" cy="1123315"/>
          </a:xfrm>
          <a:prstGeom prst="rect">
            <a:avLst/>
          </a:prstGeom>
          <a:noFill/>
        </p:spPr>
        <p:txBody>
          <a:bodyPr wrap="square" lIns="90624" tIns="45332" rIns="90624" bIns="45332" rtlCol="0">
            <a:spAutoFit/>
          </a:bodyPr>
          <a:lstStyle/>
          <a:p>
            <a:pPr algn="ctr" defTabSz="906145">
              <a:lnSpc>
                <a:spcPct val="120000"/>
              </a:lnSpc>
            </a:pPr>
            <a:r>
              <a:rPr lang="zh-CN" altLang="en-US" sz="1600" b="1" spc="300">
                <a:latin typeface="阿里巴巴普惠体 B" panose="00020600040101010101" charset="-122"/>
                <a:ea typeface="阿里巴巴普惠体 B" panose="00020600040101010101" charset="-122"/>
                <a:cs typeface="Open Sans Condensed" panose="020B0604020202020204" charset="0"/>
              </a:rPr>
              <a:t>输入你的标题</a:t>
            </a:r>
            <a:endParaRPr lang="en-US" altLang="zh-CN" sz="1600" b="1" spc="300">
              <a:latin typeface="阿里巴巴普惠体 B" panose="00020600040101010101" charset="-122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 defTabSz="906145">
              <a:lnSpc>
                <a:spcPct val="120000"/>
              </a:lnSpc>
            </a:pPr>
            <a:endParaRPr lang="zh-CN" altLang="en-US" sz="1000" b="1" spc="300">
              <a:latin typeface="阿里巴巴普惠体 B" panose="00020600040101010101" charset="-122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 defTabSz="906145">
              <a:lnSpc>
                <a:spcPct val="120000"/>
              </a:lnSpc>
            </a:pPr>
            <a:r>
              <a:rPr lang="zh-CN" altLang="en-US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详细内容</a:t>
            </a:r>
            <a:r>
              <a:rPr lang="en-US" altLang="zh-CN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……</a:t>
            </a:r>
            <a:r>
              <a:rPr lang="zh-CN" altLang="en-US" sz="10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点击输入本栏的具体文字，简明扼要的说明分项内容，此为概念图解。</a:t>
            </a:r>
            <a:endParaRPr lang="es-MX" sz="1000" spc="300">
              <a:solidFill>
                <a:schemeClr val="bg2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9" name="23 Circular"/>
          <p:cNvSpPr/>
          <p:nvPr/>
        </p:nvSpPr>
        <p:spPr bwMode="auto">
          <a:xfrm>
            <a:off x="1175617" y="2084659"/>
            <a:ext cx="2111893" cy="2112000"/>
          </a:xfrm>
          <a:prstGeom prst="pie">
            <a:avLst>
              <a:gd name="adj1" fmla="val 2293777"/>
              <a:gd name="adj2" fmla="val 14556485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7" name="10 Elipse"/>
          <p:cNvSpPr/>
          <p:nvPr/>
        </p:nvSpPr>
        <p:spPr bwMode="auto">
          <a:xfrm>
            <a:off x="9094197" y="2124163"/>
            <a:ext cx="1728104" cy="1728192"/>
          </a:xfrm>
          <a:prstGeom prst="ellipse">
            <a:avLst/>
          </a:prstGeom>
          <a:solidFill>
            <a:schemeClr val="bg1"/>
          </a:solidFill>
          <a:ln w="346075" cap="rnd">
            <a:noFill/>
            <a:round/>
          </a:ln>
          <a:effectLst>
            <a:innerShdw blurRad="101600" dist="38100" dir="16200000">
              <a:prstClr val="black">
                <a:alpha val="80000"/>
              </a:prstClr>
            </a:innerShdw>
          </a:effectLst>
          <a:scene3d>
            <a:camera prst="orthographicFront">
              <a:rot lat="0" lon="0" rev="0"/>
            </a:camera>
            <a:lightRig rig="sof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32" rIns="90624" bIns="45332" rtlCol="0" anchor="ctr"/>
          <a:lstStyle/>
          <a:p>
            <a:pPr algn="ctr"/>
            <a:endParaRPr lang="es-SV" sz="900">
              <a:latin typeface="Segoe UI Light" panose="020B0502040204020203" pitchFamily="34" charset="0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8" name="11 Circular"/>
          <p:cNvSpPr/>
          <p:nvPr/>
        </p:nvSpPr>
        <p:spPr bwMode="auto">
          <a:xfrm>
            <a:off x="8902303" y="1983059"/>
            <a:ext cx="2111893" cy="2112000"/>
          </a:xfrm>
          <a:prstGeom prst="pie">
            <a:avLst>
              <a:gd name="adj1" fmla="val 2293777"/>
              <a:gd name="adj2" fmla="val 89537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9" name="69 CuadroTexto"/>
          <p:cNvSpPr txBox="1"/>
          <p:nvPr/>
        </p:nvSpPr>
        <p:spPr>
          <a:xfrm>
            <a:off x="9460417" y="4246789"/>
            <a:ext cx="995665" cy="322382"/>
          </a:xfrm>
          <a:prstGeom prst="rect">
            <a:avLst/>
          </a:prstGeom>
          <a:noFill/>
        </p:spPr>
        <p:txBody>
          <a:bodyPr wrap="square" lIns="90624" tIns="45332" rIns="90624" bIns="45332" rtlCol="0">
            <a:spAutoFit/>
          </a:bodyPr>
          <a:lstStyle/>
          <a:p>
            <a:pPr algn="ctr"/>
            <a:r>
              <a:rPr lang="es-MX" sz="1500" noProof="1">
                <a:latin typeface="阿里巴巴普惠体 B" panose="00020600040101010101" charset="-122"/>
                <a:ea typeface="阿里巴巴普惠体 B" panose="00020600040101010101" charset="-122"/>
                <a:cs typeface="Open Sans Extrabold" panose="020B0906030804020204" pitchFamily="34" charset="0"/>
              </a:rPr>
              <a:t>40</a:t>
            </a:r>
            <a:r>
              <a:rPr lang="es-MX" sz="1500" baseline="40000" noProof="1">
                <a:latin typeface="阿里巴巴普惠体 B" panose="00020600040101010101" charset="-122"/>
                <a:ea typeface="阿里巴巴普惠体 B" panose="00020600040101010101" charset="-122"/>
                <a:cs typeface="Open Sans Extrabold" panose="020B0906030804020204" pitchFamily="34" charset="0"/>
              </a:rPr>
              <a:t>%</a:t>
            </a:r>
            <a:endParaRPr lang="es-MX" sz="1500" baseline="40000">
              <a:latin typeface="阿里巴巴普惠体 B" panose="00020600040101010101" charset="-122"/>
              <a:ea typeface="阿里巴巴普惠体 B" panose="00020600040101010101" charset="-122"/>
              <a:cs typeface="Open Sans Extrabold" panose="020B09060308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9" grpId="0"/>
      <p:bldP spid="70" grpId="0"/>
      <p:bldP spid="71" grpId="0" bldLvl="0" animBg="1"/>
      <p:bldP spid="72" grpId="0" bldLvl="0" animBg="1"/>
      <p:bldP spid="73" grpId="0"/>
      <p:bldP spid="74" grpId="0"/>
      <p:bldP spid="77" grpId="0"/>
      <p:bldP spid="79" grpId="0" bldLvl="0" animBg="1"/>
      <p:bldP spid="7" grpId="0" bldLvl="0" animBg="1"/>
      <p:bldP spid="8" grpId="0" bldLvl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 bwMode="auto">
          <a:xfrm>
            <a:off x="1286590" y="2213534"/>
            <a:ext cx="5154708" cy="3418862"/>
            <a:chOff x="0" y="0"/>
            <a:chExt cx="5148332" cy="3291853"/>
          </a:xfrm>
        </p:grpSpPr>
        <p:sp>
          <p:nvSpPr>
            <p:cNvPr id="54286" name="椭圆 2"/>
            <p:cNvSpPr/>
            <p:nvPr/>
          </p:nvSpPr>
          <p:spPr bwMode="auto">
            <a:xfrm rot="1748642">
              <a:off x="0" y="0"/>
              <a:ext cx="2211234" cy="2230539"/>
            </a:xfrm>
            <a:custGeom>
              <a:avLst/>
              <a:gdLst>
                <a:gd name="T0" fmla="*/ 887597 w 2997604"/>
                <a:gd name="T1" fmla="*/ 529860 h 3024336"/>
                <a:gd name="T2" fmla="*/ 447757 w 2997604"/>
                <a:gd name="T3" fmla="*/ 894848 h 3024336"/>
                <a:gd name="T4" fmla="*/ 0 w 2997604"/>
                <a:gd name="T5" fmla="*/ 447424 h 3024336"/>
                <a:gd name="T6" fmla="*/ 447757 w 2997604"/>
                <a:gd name="T7" fmla="*/ 0 h 3024336"/>
                <a:gd name="T8" fmla="*/ 522383 w 2997604"/>
                <a:gd name="T9" fmla="*/ 6709 h 3024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7604"/>
                <a:gd name="T16" fmla="*/ 0 h 3024336"/>
                <a:gd name="T17" fmla="*/ 2997604 w 2997604"/>
                <a:gd name="T18" fmla="*/ 3024336 h 3024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7604" h="3024336">
                  <a:moveTo>
                    <a:pt x="2997604" y="1790780"/>
                  </a:moveTo>
                  <a:cubicBezTo>
                    <a:pt x="2867846" y="2492941"/>
                    <a:pt x="2252064" y="3024336"/>
                    <a:pt x="1512168" y="3024336"/>
                  </a:cubicBezTo>
                  <a:cubicBezTo>
                    <a:pt x="677021" y="3024336"/>
                    <a:pt x="0" y="2347315"/>
                    <a:pt x="0" y="1512168"/>
                  </a:cubicBezTo>
                  <a:cubicBezTo>
                    <a:pt x="0" y="677021"/>
                    <a:pt x="677021" y="0"/>
                    <a:pt x="1512168" y="0"/>
                  </a:cubicBezTo>
                  <a:cubicBezTo>
                    <a:pt x="1598138" y="0"/>
                    <a:pt x="1682432" y="7174"/>
                    <a:pt x="1764196" y="2267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ysDash"/>
              <a:bevel/>
              <a:tailEnd type="triangle" w="lg" len="lg"/>
            </a:ln>
          </p:spPr>
          <p:txBody>
            <a:bodyPr lIns="91428" tIns="45713" rIns="91428" bIns="45713" anchor="ctr"/>
            <a:lstStyle/>
            <a:p>
              <a:endParaRPr lang="zh-CN" altLang="en-US" sz="2400"/>
            </a:p>
          </p:txBody>
        </p:sp>
        <p:sp>
          <p:nvSpPr>
            <p:cNvPr id="54287" name="椭圆 4"/>
            <p:cNvSpPr>
              <a:spLocks noChangeArrowheads="1"/>
            </p:cNvSpPr>
            <p:nvPr/>
          </p:nvSpPr>
          <p:spPr bwMode="auto">
            <a:xfrm rot="1748642">
              <a:off x="2072566" y="1462249"/>
              <a:ext cx="1573837" cy="746788"/>
            </a:xfrm>
            <a:custGeom>
              <a:avLst/>
              <a:gdLst>
                <a:gd name="T0" fmla="*/ 0 w 2134918"/>
                <a:gd name="T1" fmla="*/ 300048 h 1012045"/>
                <a:gd name="T2" fmla="*/ 315258 w 2134918"/>
                <a:gd name="T3" fmla="*/ 0 h 1012045"/>
                <a:gd name="T4" fmla="*/ 630515 w 2134918"/>
                <a:gd name="T5" fmla="*/ 300048 h 1012045"/>
                <a:gd name="T6" fmla="*/ 0 60000 65536"/>
                <a:gd name="T7" fmla="*/ 0 60000 65536"/>
                <a:gd name="T8" fmla="*/ 0 60000 65536"/>
                <a:gd name="T9" fmla="*/ 0 w 2134918"/>
                <a:gd name="T10" fmla="*/ 0 h 1012045"/>
                <a:gd name="T11" fmla="*/ 2134918 w 2134918"/>
                <a:gd name="T12" fmla="*/ 1012045 h 10120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ysDash"/>
              <a:bevel/>
            </a:ln>
          </p:spPr>
          <p:txBody>
            <a:bodyPr lIns="91428" tIns="45713" rIns="91428" bIns="45713" anchor="ctr"/>
            <a:lstStyle/>
            <a:p>
              <a:endParaRPr lang="zh-CN" altLang="en-US" sz="2400"/>
            </a:p>
          </p:txBody>
        </p:sp>
        <p:sp>
          <p:nvSpPr>
            <p:cNvPr id="54288" name="椭圆 4"/>
            <p:cNvSpPr>
              <a:spLocks noChangeArrowheads="1"/>
            </p:cNvSpPr>
            <p:nvPr/>
          </p:nvSpPr>
          <p:spPr bwMode="auto">
            <a:xfrm rot="1748643" flipV="1">
              <a:off x="3150801" y="2759836"/>
              <a:ext cx="1121762" cy="532017"/>
            </a:xfrm>
            <a:custGeom>
              <a:avLst/>
              <a:gdLst>
                <a:gd name="T0" fmla="*/ 0 w 2134918"/>
                <a:gd name="T1" fmla="*/ 77286 h 1012045"/>
                <a:gd name="T2" fmla="*/ 81364 w 2134918"/>
                <a:gd name="T3" fmla="*/ 0 h 1012045"/>
                <a:gd name="T4" fmla="*/ 162727 w 2134918"/>
                <a:gd name="T5" fmla="*/ 77286 h 1012045"/>
                <a:gd name="T6" fmla="*/ 0 60000 65536"/>
                <a:gd name="T7" fmla="*/ 0 60000 65536"/>
                <a:gd name="T8" fmla="*/ 0 60000 65536"/>
                <a:gd name="T9" fmla="*/ 0 w 2134918"/>
                <a:gd name="T10" fmla="*/ 0 h 1012045"/>
                <a:gd name="T11" fmla="*/ 2134918 w 2134918"/>
                <a:gd name="T12" fmla="*/ 1012045 h 10120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ysDash"/>
              <a:bevel/>
            </a:ln>
          </p:spPr>
          <p:txBody>
            <a:bodyPr lIns="91428" tIns="45713" rIns="91428" bIns="45713" anchor="ctr"/>
            <a:lstStyle/>
            <a:p>
              <a:endParaRPr lang="zh-CN" altLang="en-US" sz="2400"/>
            </a:p>
          </p:txBody>
        </p:sp>
        <p:sp>
          <p:nvSpPr>
            <p:cNvPr id="54289" name="椭圆 4"/>
            <p:cNvSpPr>
              <a:spLocks noChangeArrowheads="1"/>
            </p:cNvSpPr>
            <p:nvPr/>
          </p:nvSpPr>
          <p:spPr bwMode="auto">
            <a:xfrm rot="1748642">
              <a:off x="4374751" y="2901607"/>
              <a:ext cx="773581" cy="366376"/>
            </a:xfrm>
            <a:custGeom>
              <a:avLst/>
              <a:gdLst>
                <a:gd name="T0" fmla="*/ 0 w 2134918"/>
                <a:gd name="T1" fmla="*/ 17383 h 1012045"/>
                <a:gd name="T2" fmla="*/ 18401 w 2134918"/>
                <a:gd name="T3" fmla="*/ 0 h 1012045"/>
                <a:gd name="T4" fmla="*/ 36803 w 2134918"/>
                <a:gd name="T5" fmla="*/ 17383 h 1012045"/>
                <a:gd name="T6" fmla="*/ 0 60000 65536"/>
                <a:gd name="T7" fmla="*/ 0 60000 65536"/>
                <a:gd name="T8" fmla="*/ 0 60000 65536"/>
                <a:gd name="T9" fmla="*/ 0 w 2134918"/>
                <a:gd name="T10" fmla="*/ 0 h 1012045"/>
                <a:gd name="T11" fmla="*/ 2134918 w 2134918"/>
                <a:gd name="T12" fmla="*/ 1012045 h 10120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ysDash"/>
              <a:bevel/>
            </a:ln>
          </p:spPr>
          <p:txBody>
            <a:bodyPr lIns="91428" tIns="45713" rIns="91428" bIns="45713" anchor="ctr"/>
            <a:lstStyle/>
            <a:p>
              <a:endParaRPr lang="zh-CN" altLang="en-US" sz="2400" dirty="0"/>
            </a:p>
          </p:txBody>
        </p:sp>
      </p:grpSp>
      <p:sp>
        <p:nvSpPr>
          <p:cNvPr id="23" name="KSO_GN4"/>
          <p:cNvSpPr>
            <a:spLocks noChangeArrowheads="1"/>
          </p:cNvSpPr>
          <p:nvPr/>
        </p:nvSpPr>
        <p:spPr bwMode="auto">
          <a:xfrm>
            <a:off x="1418334" y="2356393"/>
            <a:ext cx="1966647" cy="2039663"/>
          </a:xfrm>
          <a:prstGeom prst="ellipse">
            <a:avLst/>
          </a:prstGeom>
          <a:solidFill>
            <a:srgbClr val="F6D432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altLang="zh-CN" sz="6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Impact" panose="020B0806030902050204" pitchFamily="34" charset="0"/>
              </a:rPr>
              <a:t>04</a:t>
            </a:r>
            <a:endParaRPr lang="zh-CN" altLang="en-US" sz="2400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4" name="KSO_GN3"/>
          <p:cNvSpPr>
            <a:spLocks noChangeArrowheads="1"/>
          </p:cNvSpPr>
          <p:nvPr/>
        </p:nvSpPr>
        <p:spPr bwMode="auto">
          <a:xfrm>
            <a:off x="3229429" y="3850029"/>
            <a:ext cx="1390463" cy="1442844"/>
          </a:xfrm>
          <a:prstGeom prst="ellipse">
            <a:avLst/>
          </a:prstGeom>
          <a:solidFill>
            <a:srgbClr val="FFD43E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altLang="zh-CN" sz="466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Impact" panose="020B0806030902050204" pitchFamily="34" charset="0"/>
              </a:rPr>
              <a:t>03</a:t>
            </a:r>
            <a:endParaRPr lang="zh-CN" altLang="en-US" sz="2400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5" name="KSO_GN2"/>
          <p:cNvSpPr>
            <a:spLocks noChangeArrowheads="1"/>
          </p:cNvSpPr>
          <p:nvPr/>
        </p:nvSpPr>
        <p:spPr bwMode="auto">
          <a:xfrm rot="10800000" flipV="1">
            <a:off x="4663073" y="4553364"/>
            <a:ext cx="992052" cy="1028561"/>
          </a:xfrm>
          <a:prstGeom prst="ellipse">
            <a:avLst/>
          </a:prstGeom>
          <a:solidFill>
            <a:srgbClr val="FFD43E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Impact" panose="020B0806030902050204" pitchFamily="34" charset="0"/>
              </a:rPr>
              <a:t>02</a:t>
            </a:r>
          </a:p>
        </p:txBody>
      </p:sp>
      <p:sp>
        <p:nvSpPr>
          <p:cNvPr id="26" name="KSO_GN1"/>
          <p:cNvSpPr>
            <a:spLocks noChangeArrowheads="1"/>
          </p:cNvSpPr>
          <p:nvPr/>
        </p:nvSpPr>
        <p:spPr bwMode="auto">
          <a:xfrm>
            <a:off x="5598294" y="5283845"/>
            <a:ext cx="684120" cy="709516"/>
          </a:xfrm>
          <a:prstGeom prst="ellipse">
            <a:avLst/>
          </a:prstGeom>
          <a:solidFill>
            <a:srgbClr val="FFD43E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Impact" panose="020B0806030902050204" pitchFamily="34" charset="0"/>
              </a:rPr>
              <a:t>01</a:t>
            </a:r>
            <a:endParaRPr lang="zh-CN" altLang="en-US" sz="2400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7" name="文本框 11"/>
          <p:cNvSpPr>
            <a:spLocks noChangeArrowheads="1"/>
          </p:cNvSpPr>
          <p:nvPr/>
        </p:nvSpPr>
        <p:spPr bwMode="auto">
          <a:xfrm>
            <a:off x="3392920" y="1872267"/>
            <a:ext cx="4961855" cy="883920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81139" tIns="40569" rIns="81139" bIns="4056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</a:p>
        </p:txBody>
      </p:sp>
      <p:sp>
        <p:nvSpPr>
          <p:cNvPr id="28" name="文本框 12"/>
          <p:cNvSpPr>
            <a:spLocks noChangeArrowheads="1"/>
          </p:cNvSpPr>
          <p:nvPr/>
        </p:nvSpPr>
        <p:spPr bwMode="auto">
          <a:xfrm>
            <a:off x="4496084" y="3259554"/>
            <a:ext cx="4649160" cy="589377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81139" tIns="40569" rIns="81139" bIns="4056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zh-CN" altLang="en-US" sz="186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9" name="文本框 13"/>
          <p:cNvSpPr>
            <a:spLocks noChangeArrowheads="1"/>
          </p:cNvSpPr>
          <p:nvPr/>
        </p:nvSpPr>
        <p:spPr bwMode="auto">
          <a:xfrm>
            <a:off x="5765978" y="4072112"/>
            <a:ext cx="4507892" cy="589377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81139" tIns="40569" rIns="81139" bIns="4056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zh-CN" altLang="en-US" sz="186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0" name="文本框 14"/>
          <p:cNvSpPr>
            <a:spLocks noChangeArrowheads="1"/>
          </p:cNvSpPr>
          <p:nvPr/>
        </p:nvSpPr>
        <p:spPr bwMode="auto">
          <a:xfrm>
            <a:off x="6406478" y="5375406"/>
            <a:ext cx="4544400" cy="589377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81139" tIns="40569" rIns="81139" bIns="4056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点击此处输入文字点击此处输入文字点击此处输入文字</a:t>
            </a:r>
            <a:endParaRPr lang="zh-CN" altLang="en-US" sz="1865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 autoUpdateAnimBg="0"/>
      <p:bldP spid="24" grpId="0" bldLvl="0" animBg="1" autoUpdateAnimBg="0"/>
      <p:bldP spid="25" grpId="0" bldLvl="0" animBg="1" autoUpdateAnimBg="0"/>
      <p:bldP spid="26" grpId="0" bldLvl="0" animBg="1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  <p:sp>
        <p:nvSpPr>
          <p:cNvPr id="8" name="任意多边形 35"/>
          <p:cNvSpPr>
            <a:spLocks noChangeArrowheads="1"/>
          </p:cNvSpPr>
          <p:nvPr/>
        </p:nvSpPr>
        <p:spPr bwMode="auto">
          <a:xfrm>
            <a:off x="1753420" y="3346461"/>
            <a:ext cx="1352368" cy="1746015"/>
          </a:xfrm>
          <a:custGeom>
            <a:avLst/>
            <a:gdLst>
              <a:gd name="T0" fmla="*/ 901473 w 1352638"/>
              <a:gd name="T1" fmla="*/ 16 h 1747217"/>
              <a:gd name="T2" fmla="*/ 974192 w 1352638"/>
              <a:gd name="T3" fmla="*/ 31619 h 1747217"/>
              <a:gd name="T4" fmla="*/ 1352550 w 1352638"/>
              <a:gd name="T5" fmla="*/ 423231 h 1747217"/>
              <a:gd name="T6" fmla="*/ 948292 w 1352638"/>
              <a:gd name="T7" fmla="*/ 813428 h 1747217"/>
              <a:gd name="T8" fmla="*/ 945734 w 1352638"/>
              <a:gd name="T9" fmla="*/ 959852 h 1747217"/>
              <a:gd name="T10" fmla="*/ 1312064 w 1352638"/>
              <a:gd name="T11" fmla="*/ 1339012 h 1747217"/>
              <a:gd name="T12" fmla="*/ 920260 w 1352638"/>
              <a:gd name="T13" fmla="*/ 1717186 h 1747217"/>
              <a:gd name="T14" fmla="*/ 773764 w 1352638"/>
              <a:gd name="T15" fmla="*/ 1714631 h 1747217"/>
              <a:gd name="T16" fmla="*/ 29077 w 1352638"/>
              <a:gd name="T17" fmla="*/ 943861 h 1747217"/>
              <a:gd name="T18" fmla="*/ 15 w 1352638"/>
              <a:gd name="T19" fmla="*/ 870119 h 1747217"/>
              <a:gd name="T20" fmla="*/ 31634 w 1352638"/>
              <a:gd name="T21" fmla="*/ 797436 h 1747217"/>
              <a:gd name="T22" fmla="*/ 827695 w 1352638"/>
              <a:gd name="T23" fmla="*/ 29064 h 1747217"/>
              <a:gd name="T24" fmla="*/ 901473 w 1352638"/>
              <a:gd name="T25" fmla="*/ 16 h 1747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7"/>
              <a:gd name="T41" fmla="*/ 1352638 w 1352638"/>
              <a:gd name="T42" fmla="*/ 1747217 h 1747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7">
                <a:moveTo>
                  <a:pt x="901532" y="16"/>
                </a:moveTo>
                <a:cubicBezTo>
                  <a:pt x="928044" y="479"/>
                  <a:pt x="954380" y="11056"/>
                  <a:pt x="974255" y="31637"/>
                </a:cubicBezTo>
                <a:lnTo>
                  <a:pt x="1352638" y="423465"/>
                </a:lnTo>
                <a:lnTo>
                  <a:pt x="948354" y="813878"/>
                </a:lnTo>
                <a:cubicBezTo>
                  <a:pt x="907190" y="853629"/>
                  <a:pt x="906046" y="919221"/>
                  <a:pt x="945796" y="960384"/>
                </a:cubicBezTo>
                <a:lnTo>
                  <a:pt x="1312149" y="1339753"/>
                </a:lnTo>
                <a:lnTo>
                  <a:pt x="920320" y="1718137"/>
                </a:lnTo>
                <a:cubicBezTo>
                  <a:pt x="879157" y="1757888"/>
                  <a:pt x="813565" y="1756743"/>
                  <a:pt x="773814" y="1715580"/>
                </a:cubicBezTo>
                <a:lnTo>
                  <a:pt x="29079" y="944384"/>
                </a:lnTo>
                <a:cubicBezTo>
                  <a:pt x="9203" y="923802"/>
                  <a:pt x="-448" y="897114"/>
                  <a:pt x="15" y="870601"/>
                </a:cubicBezTo>
                <a:cubicBezTo>
                  <a:pt x="478" y="844089"/>
                  <a:pt x="11055" y="817753"/>
                  <a:pt x="31636" y="797878"/>
                </a:cubicBezTo>
                <a:lnTo>
                  <a:pt x="827749" y="29080"/>
                </a:lnTo>
                <a:cubicBezTo>
                  <a:pt x="848331" y="9205"/>
                  <a:pt x="875020" y="-446"/>
                  <a:pt x="901532" y="1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215905" tIns="0" rIns="0" bIns="0" anchor="ctr"/>
          <a:lstStyle/>
          <a:p>
            <a:pPr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标题</a:t>
            </a:r>
          </a:p>
        </p:txBody>
      </p:sp>
      <p:sp>
        <p:nvSpPr>
          <p:cNvPr id="9" name="任意多边形 36"/>
          <p:cNvSpPr>
            <a:spLocks noChangeArrowheads="1"/>
          </p:cNvSpPr>
          <p:nvPr/>
        </p:nvSpPr>
        <p:spPr bwMode="auto">
          <a:xfrm>
            <a:off x="1785166" y="2386155"/>
            <a:ext cx="1749189" cy="1344431"/>
          </a:xfrm>
          <a:custGeom>
            <a:avLst/>
            <a:gdLst>
              <a:gd name="T0" fmla="*/ 861672 w 1747878"/>
              <a:gd name="T1" fmla="*/ 0 h 1344614"/>
              <a:gd name="T2" fmla="*/ 934935 w 1747878"/>
              <a:gd name="T3" fmla="*/ 30347 h 1344614"/>
              <a:gd name="T4" fmla="*/ 1717492 w 1747878"/>
              <a:gd name="T5" fmla="*/ 812921 h 1344614"/>
              <a:gd name="T6" fmla="*/ 1717492 w 1747878"/>
              <a:gd name="T7" fmla="*/ 959449 h 1344614"/>
              <a:gd name="T8" fmla="*/ 1332337 w 1747878"/>
              <a:gd name="T9" fmla="*/ 1344613 h 1344614"/>
              <a:gd name="T10" fmla="*/ 934936 w 1747878"/>
              <a:gd name="T11" fmla="*/ 947204 h 1344614"/>
              <a:gd name="T12" fmla="*/ 788411 w 1747878"/>
              <a:gd name="T13" fmla="*/ 947204 h 1344614"/>
              <a:gd name="T14" fmla="*/ 415502 w 1747878"/>
              <a:gd name="T15" fmla="*/ 1320121 h 1344614"/>
              <a:gd name="T16" fmla="*/ 30346 w 1747878"/>
              <a:gd name="T17" fmla="*/ 934956 h 1344614"/>
              <a:gd name="T18" fmla="*/ 30346 w 1747878"/>
              <a:gd name="T19" fmla="*/ 788428 h 1344614"/>
              <a:gd name="T20" fmla="*/ 788410 w 1747878"/>
              <a:gd name="T21" fmla="*/ 30347 h 1344614"/>
              <a:gd name="T22" fmla="*/ 861672 w 1747878"/>
              <a:gd name="T23" fmla="*/ 0 h 13446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47878"/>
              <a:gd name="T37" fmla="*/ 0 h 1344614"/>
              <a:gd name="T38" fmla="*/ 1747878 w 1747878"/>
              <a:gd name="T39" fmla="*/ 1344614 h 13446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47878" h="1344614">
                <a:moveTo>
                  <a:pt x="861692" y="0"/>
                </a:moveTo>
                <a:cubicBezTo>
                  <a:pt x="888209" y="0"/>
                  <a:pt x="914725" y="10116"/>
                  <a:pt x="934956" y="30347"/>
                </a:cubicBezTo>
                <a:lnTo>
                  <a:pt x="1717531" y="812922"/>
                </a:lnTo>
                <a:cubicBezTo>
                  <a:pt x="1757994" y="853385"/>
                  <a:pt x="1757994" y="918988"/>
                  <a:pt x="1717531" y="959450"/>
                </a:cubicBezTo>
                <a:lnTo>
                  <a:pt x="1332367" y="1344614"/>
                </a:lnTo>
                <a:lnTo>
                  <a:pt x="934957" y="947205"/>
                </a:lnTo>
                <a:cubicBezTo>
                  <a:pt x="894494" y="906741"/>
                  <a:pt x="828892" y="906742"/>
                  <a:pt x="788429" y="947205"/>
                </a:cubicBezTo>
                <a:lnTo>
                  <a:pt x="415512" y="1320122"/>
                </a:lnTo>
                <a:lnTo>
                  <a:pt x="30347" y="934957"/>
                </a:lnTo>
                <a:cubicBezTo>
                  <a:pt x="-10116" y="894494"/>
                  <a:pt x="-10116" y="828891"/>
                  <a:pt x="30347" y="788429"/>
                </a:cubicBezTo>
                <a:lnTo>
                  <a:pt x="788428" y="30347"/>
                </a:lnTo>
                <a:cubicBezTo>
                  <a:pt x="808660" y="10115"/>
                  <a:pt x="835176" y="0"/>
                  <a:pt x="861692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215905" anchor="ctr"/>
          <a:lstStyle/>
          <a:p>
            <a:pPr algn="ctr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标题</a:t>
            </a:r>
          </a:p>
        </p:txBody>
      </p:sp>
      <p:sp>
        <p:nvSpPr>
          <p:cNvPr id="10" name="任意多边形 37"/>
          <p:cNvSpPr>
            <a:spLocks noChangeArrowheads="1"/>
          </p:cNvSpPr>
          <p:nvPr/>
        </p:nvSpPr>
        <p:spPr bwMode="auto">
          <a:xfrm>
            <a:off x="3150232" y="2417904"/>
            <a:ext cx="1352368" cy="1747601"/>
          </a:xfrm>
          <a:custGeom>
            <a:avLst/>
            <a:gdLst>
              <a:gd name="T0" fmla="*/ 506068 w 1352638"/>
              <a:gd name="T1" fmla="*/ 15 h 1747216"/>
              <a:gd name="T2" fmla="*/ 578786 w 1352638"/>
              <a:gd name="T3" fmla="*/ 31647 h 1747216"/>
              <a:gd name="T4" fmla="*/ 1323474 w 1352638"/>
              <a:gd name="T5" fmla="*/ 803119 h 1747216"/>
              <a:gd name="T6" fmla="*/ 1352535 w 1352638"/>
              <a:gd name="T7" fmla="*/ 876927 h 1747216"/>
              <a:gd name="T8" fmla="*/ 1320917 w 1352638"/>
              <a:gd name="T9" fmla="*/ 949676 h 1747216"/>
              <a:gd name="T10" fmla="*/ 524855 w 1352638"/>
              <a:gd name="T11" fmla="*/ 1718748 h 1747216"/>
              <a:gd name="T12" fmla="*/ 378358 w 1352638"/>
              <a:gd name="T13" fmla="*/ 1716190 h 1747216"/>
              <a:gd name="T14" fmla="*/ 0 w 1352638"/>
              <a:gd name="T15" fmla="*/ 1324223 h 1747216"/>
              <a:gd name="T16" fmla="*/ 404259 w 1352638"/>
              <a:gd name="T17" fmla="*/ 933670 h 1747216"/>
              <a:gd name="T18" fmla="*/ 406816 w 1352638"/>
              <a:gd name="T19" fmla="*/ 787113 h 1747216"/>
              <a:gd name="T20" fmla="*/ 40487 w 1352638"/>
              <a:gd name="T21" fmla="*/ 407608 h 1747216"/>
              <a:gd name="T22" fmla="*/ 432290 w 1352638"/>
              <a:gd name="T23" fmla="*/ 29089 h 1747216"/>
              <a:gd name="T24" fmla="*/ 506068 w 1352638"/>
              <a:gd name="T25" fmla="*/ 15 h 17472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6"/>
              <a:gd name="T41" fmla="*/ 1352638 w 1352638"/>
              <a:gd name="T42" fmla="*/ 1747216 h 17472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6">
                <a:moveTo>
                  <a:pt x="506101" y="15"/>
                </a:moveTo>
                <a:cubicBezTo>
                  <a:pt x="532613" y="478"/>
                  <a:pt x="558949" y="11055"/>
                  <a:pt x="578824" y="31636"/>
                </a:cubicBezTo>
                <a:lnTo>
                  <a:pt x="1323560" y="802833"/>
                </a:lnTo>
                <a:cubicBezTo>
                  <a:pt x="1343435" y="823414"/>
                  <a:pt x="1353086" y="850103"/>
                  <a:pt x="1352623" y="876615"/>
                </a:cubicBezTo>
                <a:cubicBezTo>
                  <a:pt x="1352161" y="903128"/>
                  <a:pt x="1341584" y="929463"/>
                  <a:pt x="1321003" y="949338"/>
                </a:cubicBezTo>
                <a:lnTo>
                  <a:pt x="524889" y="1718136"/>
                </a:lnTo>
                <a:cubicBezTo>
                  <a:pt x="483726" y="1757887"/>
                  <a:pt x="418134" y="1756742"/>
                  <a:pt x="378383" y="1715579"/>
                </a:cubicBezTo>
                <a:lnTo>
                  <a:pt x="0" y="1323752"/>
                </a:lnTo>
                <a:lnTo>
                  <a:pt x="404285" y="933338"/>
                </a:lnTo>
                <a:cubicBezTo>
                  <a:pt x="445448" y="893587"/>
                  <a:pt x="446593" y="827995"/>
                  <a:pt x="406842" y="786833"/>
                </a:cubicBezTo>
                <a:lnTo>
                  <a:pt x="40490" y="407463"/>
                </a:lnTo>
                <a:lnTo>
                  <a:pt x="432318" y="29079"/>
                </a:lnTo>
                <a:cubicBezTo>
                  <a:pt x="452900" y="9204"/>
                  <a:pt x="479589" y="-448"/>
                  <a:pt x="506101" y="15"/>
                </a:cubicBezTo>
                <a:close/>
              </a:path>
            </a:pathLst>
          </a:custGeom>
          <a:solidFill>
            <a:srgbClr val="FFDD65"/>
          </a:solidFill>
          <a:ln>
            <a:noFill/>
          </a:ln>
        </p:spPr>
        <p:txBody>
          <a:bodyPr lIns="0" tIns="0" rIns="215905" bIns="0" anchor="ctr"/>
          <a:lstStyle/>
          <a:p>
            <a:pPr algn="r">
              <a:defRPr/>
            </a:pPr>
            <a:r>
              <a:rPr lang="zh-CN" altLang="en-US" sz="2000" b="1" kern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标题</a:t>
            </a:r>
          </a:p>
        </p:txBody>
      </p:sp>
      <p:sp>
        <p:nvSpPr>
          <p:cNvPr id="11" name="任意多边形 38"/>
          <p:cNvSpPr>
            <a:spLocks noChangeArrowheads="1"/>
          </p:cNvSpPr>
          <p:nvPr/>
        </p:nvSpPr>
        <p:spPr bwMode="auto">
          <a:xfrm>
            <a:off x="2715315" y="3784555"/>
            <a:ext cx="1749189" cy="1352368"/>
          </a:xfrm>
          <a:custGeom>
            <a:avLst/>
            <a:gdLst>
              <a:gd name="T0" fmla="*/ 423615 w 1747216"/>
              <a:gd name="T1" fmla="*/ 0 h 1352638"/>
              <a:gd name="T2" fmla="*/ 814167 w 1747216"/>
              <a:gd name="T3" fmla="*/ 404259 h 1352638"/>
              <a:gd name="T4" fmla="*/ 960725 w 1747216"/>
              <a:gd name="T5" fmla="*/ 406816 h 1352638"/>
              <a:gd name="T6" fmla="*/ 1340229 w 1747216"/>
              <a:gd name="T7" fmla="*/ 40487 h 1352638"/>
              <a:gd name="T8" fmla="*/ 1718748 w 1747216"/>
              <a:gd name="T9" fmla="*/ 432290 h 1352638"/>
              <a:gd name="T10" fmla="*/ 1716190 w 1747216"/>
              <a:gd name="T11" fmla="*/ 578786 h 1352638"/>
              <a:gd name="T12" fmla="*/ 944719 w 1747216"/>
              <a:gd name="T13" fmla="*/ 1323474 h 1352638"/>
              <a:gd name="T14" fmla="*/ 870910 w 1747216"/>
              <a:gd name="T15" fmla="*/ 1352535 h 1352638"/>
              <a:gd name="T16" fmla="*/ 798161 w 1747216"/>
              <a:gd name="T17" fmla="*/ 1320917 h 1352638"/>
              <a:gd name="T18" fmla="*/ 29089 w 1747216"/>
              <a:gd name="T19" fmla="*/ 524855 h 1352638"/>
              <a:gd name="T20" fmla="*/ 31647 w 1747216"/>
              <a:gd name="T21" fmla="*/ 378358 h 1352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47216"/>
              <a:gd name="T34" fmla="*/ 0 h 1352638"/>
              <a:gd name="T35" fmla="*/ 1747216 w 1747216"/>
              <a:gd name="T36" fmla="*/ 1352638 h 1352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47216" h="1352638">
                <a:moveTo>
                  <a:pt x="423464" y="0"/>
                </a:moveTo>
                <a:lnTo>
                  <a:pt x="813877" y="404285"/>
                </a:lnTo>
                <a:cubicBezTo>
                  <a:pt x="853628" y="445448"/>
                  <a:pt x="919220" y="446592"/>
                  <a:pt x="960383" y="406842"/>
                </a:cubicBezTo>
                <a:lnTo>
                  <a:pt x="1339752" y="40490"/>
                </a:lnTo>
                <a:lnTo>
                  <a:pt x="1718136" y="432318"/>
                </a:lnTo>
                <a:cubicBezTo>
                  <a:pt x="1757887" y="473481"/>
                  <a:pt x="1756742" y="539074"/>
                  <a:pt x="1715579" y="578824"/>
                </a:cubicBezTo>
                <a:lnTo>
                  <a:pt x="944383" y="1323560"/>
                </a:lnTo>
                <a:cubicBezTo>
                  <a:pt x="923801" y="1343435"/>
                  <a:pt x="897113" y="1353086"/>
                  <a:pt x="870600" y="1352623"/>
                </a:cubicBezTo>
                <a:cubicBezTo>
                  <a:pt x="844088" y="1352161"/>
                  <a:pt x="817752" y="1341584"/>
                  <a:pt x="797877" y="1321003"/>
                </a:cubicBezTo>
                <a:lnTo>
                  <a:pt x="29079" y="524889"/>
                </a:lnTo>
                <a:cubicBezTo>
                  <a:pt x="-10671" y="483726"/>
                  <a:pt x="-9526" y="418134"/>
                  <a:pt x="31636" y="378383"/>
                </a:cubicBezTo>
                <a:lnTo>
                  <a:pt x="423464" y="0"/>
                </a:lnTo>
                <a:close/>
              </a:path>
            </a:pathLst>
          </a:custGeom>
          <a:solidFill>
            <a:srgbClr val="FFD43E"/>
          </a:solidFill>
          <a:ln>
            <a:noFill/>
          </a:ln>
        </p:spPr>
        <p:txBody>
          <a:bodyPr lIns="0" tIns="215905" rIns="0" bIns="0" anchor="ctr"/>
          <a:lstStyle/>
          <a:p>
            <a:pPr algn="ctr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标题</a:t>
            </a:r>
          </a:p>
        </p:txBody>
      </p:sp>
      <p:sp>
        <p:nvSpPr>
          <p:cNvPr id="12" name="矩形 39"/>
          <p:cNvSpPr>
            <a:spLocks noChangeArrowheads="1"/>
          </p:cNvSpPr>
          <p:nvPr/>
        </p:nvSpPr>
        <p:spPr bwMode="auto">
          <a:xfrm>
            <a:off x="4543868" y="2989325"/>
            <a:ext cx="1809507" cy="60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0" rIns="91400" bIns="4570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此处输入文本</a:t>
            </a:r>
            <a:endParaRPr lang="en-US" sz="1335" kern="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此处输入文本</a:t>
            </a:r>
            <a:endParaRPr lang="en-US" sz="1335" kern="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3" name="矩形 40"/>
          <p:cNvSpPr>
            <a:spLocks noChangeArrowheads="1"/>
          </p:cNvSpPr>
          <p:nvPr/>
        </p:nvSpPr>
        <p:spPr bwMode="auto">
          <a:xfrm>
            <a:off x="2677220" y="5228986"/>
            <a:ext cx="1809507" cy="60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0" rIns="91400" bIns="4570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此处输入文本</a:t>
            </a:r>
            <a:endParaRPr lang="en-US" sz="1335" kern="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此处输入文本</a:t>
            </a:r>
            <a:endParaRPr lang="en-US" sz="1335" kern="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6943555" y="2222399"/>
            <a:ext cx="3849168" cy="855219"/>
            <a:chOff x="0" y="0"/>
            <a:chExt cx="3850501" cy="856566"/>
          </a:xfrm>
        </p:grpSpPr>
        <p:sp>
          <p:nvSpPr>
            <p:cNvPr id="17" name="文本框 44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7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865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0" y="353201"/>
              <a:ext cx="3850501" cy="50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13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此处添加详细文本描述，建议与标题相关并符合整体语言风格，语言描述尽量。</a:t>
              </a:r>
            </a:p>
          </p:txBody>
        </p:sp>
      </p:grpSp>
      <p:grpSp>
        <p:nvGrpSpPr>
          <p:cNvPr id="3" name="Group 21"/>
          <p:cNvGrpSpPr/>
          <p:nvPr/>
        </p:nvGrpSpPr>
        <p:grpSpPr bwMode="auto">
          <a:xfrm>
            <a:off x="6943555" y="3649367"/>
            <a:ext cx="3849168" cy="855815"/>
            <a:chOff x="0" y="0"/>
            <a:chExt cx="3850501" cy="855711"/>
          </a:xfrm>
        </p:grpSpPr>
        <p:sp>
          <p:nvSpPr>
            <p:cNvPr id="20" name="文本框 47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7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865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21" name="文本框 14"/>
            <p:cNvSpPr txBox="1">
              <a:spLocks noChangeArrowheads="1"/>
            </p:cNvSpPr>
            <p:nvPr/>
          </p:nvSpPr>
          <p:spPr bwMode="auto">
            <a:xfrm>
              <a:off x="0" y="353199"/>
              <a:ext cx="3850501" cy="50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13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此处添加详细文本描述，建议与标题相关并符合整体语言风格，语言描述尽量。</a:t>
              </a:r>
            </a:p>
          </p:txBody>
        </p:sp>
      </p:grpSp>
      <p:grpSp>
        <p:nvGrpSpPr>
          <p:cNvPr id="4" name="Group 24"/>
          <p:cNvGrpSpPr/>
          <p:nvPr/>
        </p:nvGrpSpPr>
        <p:grpSpPr bwMode="auto">
          <a:xfrm>
            <a:off x="6943555" y="5077927"/>
            <a:ext cx="3849168" cy="855815"/>
            <a:chOff x="0" y="0"/>
            <a:chExt cx="3850501" cy="855711"/>
          </a:xfrm>
        </p:grpSpPr>
        <p:sp>
          <p:nvSpPr>
            <p:cNvPr id="6" name="文本框 50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7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865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7" name="文本框 14"/>
            <p:cNvSpPr txBox="1">
              <a:spLocks noChangeArrowheads="1"/>
            </p:cNvSpPr>
            <p:nvPr/>
          </p:nvSpPr>
          <p:spPr bwMode="auto">
            <a:xfrm>
              <a:off x="0" y="353199"/>
              <a:ext cx="3850501" cy="50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13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此处添加详细文本描述，建议与标题相关并符合整体语言风格，语言描述尽量。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" y="635"/>
            <a:ext cx="12201525" cy="6863080"/>
          </a:xfrm>
          <a:prstGeom prst="rect">
            <a:avLst/>
          </a:prstGeom>
        </p:spPr>
      </p:pic>
      <p:pic>
        <p:nvPicPr>
          <p:cNvPr id="6" name="图片 5" descr="右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8455" y="4869180"/>
            <a:ext cx="432435" cy="1991360"/>
          </a:xfrm>
          <a:prstGeom prst="rect">
            <a:avLst/>
          </a:prstGeom>
        </p:spPr>
      </p:pic>
      <p:pic>
        <p:nvPicPr>
          <p:cNvPr id="8" name="图片 7" descr="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8130" y="5740400"/>
            <a:ext cx="1692275" cy="1123315"/>
          </a:xfrm>
          <a:prstGeom prst="rect">
            <a:avLst/>
          </a:prstGeom>
        </p:spPr>
      </p:pic>
      <p:pic>
        <p:nvPicPr>
          <p:cNvPr id="9" name="图片 8" descr="右上·-下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0" name="图片 9" descr="左上-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35" y="-2540"/>
            <a:ext cx="3470275" cy="1840865"/>
          </a:xfrm>
          <a:prstGeom prst="rect">
            <a:avLst/>
          </a:prstGeom>
        </p:spPr>
      </p:pic>
      <p:pic>
        <p:nvPicPr>
          <p:cNvPr id="11" name="图片 10" descr="右上-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2" name="图片 11" descr="上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pic>
        <p:nvPicPr>
          <p:cNvPr id="14" name="图片 13" descr="左上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030" y="-2540"/>
            <a:ext cx="2566035" cy="784225"/>
          </a:xfrm>
          <a:prstGeom prst="rect">
            <a:avLst/>
          </a:prstGeom>
        </p:spPr>
      </p:pic>
      <p:sp>
        <p:nvSpPr>
          <p:cNvPr id="34" name="TextBox 17"/>
          <p:cNvSpPr txBox="1"/>
          <p:nvPr/>
        </p:nvSpPr>
        <p:spPr>
          <a:xfrm>
            <a:off x="2256790" y="2840355"/>
            <a:ext cx="795528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GB" sz="9600" spc="6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谢谢您的观看</a:t>
            </a:r>
            <a:endParaRPr lang="en-GB" altLang="zh-CN" sz="2500" spc="600">
              <a:solidFill>
                <a:schemeClr val="tx1">
                  <a:lumMod val="50000"/>
                  <a:lumOff val="50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  <a:p>
            <a:pPr algn="ctr"/>
            <a:r>
              <a:rPr lang="zh-CN" altLang="en-US" sz="3000" spc="600"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 </a:t>
            </a:r>
            <a:endParaRPr lang="id-ID" sz="3000" spc="600"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145405" y="4516120"/>
            <a:ext cx="1778000" cy="12700"/>
          </a:xfrm>
          <a:prstGeom prst="line">
            <a:avLst/>
          </a:prstGeom>
          <a:ln w="28575">
            <a:solidFill>
              <a:srgbClr val="EA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5240"/>
            <a:ext cx="12201525" cy="6863080"/>
          </a:xfrm>
          <a:prstGeom prst="rect">
            <a:avLst/>
          </a:prstGeom>
        </p:spPr>
      </p:pic>
      <p:pic>
        <p:nvPicPr>
          <p:cNvPr id="6" name="图片 5" descr="右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7055" y="4869180"/>
            <a:ext cx="229235" cy="1991360"/>
          </a:xfrm>
          <a:prstGeom prst="rect">
            <a:avLst/>
          </a:prstGeom>
        </p:spPr>
      </p:pic>
      <p:pic>
        <p:nvPicPr>
          <p:cNvPr id="7" name="图片 6" descr="左下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130" y="4344670"/>
            <a:ext cx="4438650" cy="2515870"/>
          </a:xfrm>
          <a:prstGeom prst="rect">
            <a:avLst/>
          </a:prstGeom>
        </p:spPr>
      </p:pic>
      <p:pic>
        <p:nvPicPr>
          <p:cNvPr id="8" name="图片 7" descr="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4875" y="5641340"/>
            <a:ext cx="1837690" cy="1219200"/>
          </a:xfrm>
          <a:prstGeom prst="rect">
            <a:avLst/>
          </a:prstGeom>
        </p:spPr>
      </p:pic>
      <p:pic>
        <p:nvPicPr>
          <p:cNvPr id="9" name="图片 8" descr="右上·-下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7875" y="-2540"/>
            <a:ext cx="2445385" cy="396875"/>
          </a:xfrm>
          <a:prstGeom prst="rect">
            <a:avLst/>
          </a:prstGeom>
        </p:spPr>
      </p:pic>
      <p:pic>
        <p:nvPicPr>
          <p:cNvPr id="10" name="图片 9" descr="左上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35" y="-2540"/>
            <a:ext cx="2467610" cy="940435"/>
          </a:xfrm>
          <a:prstGeom prst="rect">
            <a:avLst/>
          </a:prstGeom>
        </p:spPr>
      </p:pic>
      <p:pic>
        <p:nvPicPr>
          <p:cNvPr id="11" name="图片 10" descr="右上-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0210" y="-2540"/>
            <a:ext cx="1426845" cy="1136650"/>
          </a:xfrm>
          <a:prstGeom prst="rect">
            <a:avLst/>
          </a:prstGeom>
        </p:spPr>
      </p:pic>
      <p:pic>
        <p:nvPicPr>
          <p:cNvPr id="12" name="图片 11" descr="上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3125" y="-2540"/>
            <a:ext cx="1525270" cy="862965"/>
          </a:xfrm>
          <a:prstGeom prst="rect">
            <a:avLst/>
          </a:prstGeom>
        </p:spPr>
      </p:pic>
      <p:pic>
        <p:nvPicPr>
          <p:cNvPr id="14" name="图片 13" descr="左上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0130" y="-2540"/>
            <a:ext cx="1830070" cy="5594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255010" y="4864100"/>
            <a:ext cx="25781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目录</a:t>
            </a:r>
          </a:p>
        </p:txBody>
      </p:sp>
      <p:sp>
        <p:nvSpPr>
          <p:cNvPr id="44" name="矩形 43"/>
          <p:cNvSpPr/>
          <p:nvPr/>
        </p:nvSpPr>
        <p:spPr>
          <a:xfrm>
            <a:off x="1734197" y="1906056"/>
            <a:ext cx="1198880" cy="998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Times New Roman" panose="02020603050405020304" pitchFamily="18" charset="0"/>
              </a:rPr>
              <a:t>PART 01</a:t>
            </a:r>
            <a:endParaRPr lang="en-US" altLang="zh-CN" sz="1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Times New Roman" panose="02020603050405020304" pitchFamily="18" charset="0"/>
              </a:rPr>
              <a:t>论文导读</a:t>
            </a:r>
            <a:endParaRPr lang="zh-CN" altLang="en-US" sz="2000" b="1" kern="100" dirty="0">
              <a:solidFill>
                <a:srgbClr val="414455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  <a:defRPr/>
            </a:pPr>
            <a:endParaRPr lang="zh-CN" altLang="zh-CN" sz="1400" kern="100" dirty="0">
              <a:solidFill>
                <a:srgbClr val="414455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668718" y="1906056"/>
            <a:ext cx="1198880" cy="998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Times New Roman" panose="02020603050405020304" pitchFamily="18" charset="0"/>
              </a:rPr>
              <a:t>PART 02</a:t>
            </a:r>
            <a:endParaRPr lang="en-US" altLang="zh-CN" sz="1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Times New Roman" panose="02020603050405020304" pitchFamily="18" charset="0"/>
              </a:rPr>
              <a:t>命题背景</a:t>
            </a:r>
            <a:endParaRPr lang="zh-CN" altLang="en-US" sz="2000" b="1" kern="100" dirty="0">
              <a:solidFill>
                <a:srgbClr val="414455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zh-CN" altLang="zh-CN" sz="1400" kern="100" dirty="0">
              <a:solidFill>
                <a:srgbClr val="414455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517467" y="1906056"/>
            <a:ext cx="1198880" cy="998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Times New Roman" panose="02020603050405020304" pitchFamily="18" charset="0"/>
              </a:rPr>
              <a:t>PART 03</a:t>
            </a:r>
            <a:endParaRPr lang="en-US" altLang="zh-CN" sz="1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Times New Roman" panose="02020603050405020304" pitchFamily="18" charset="0"/>
              </a:rPr>
              <a:t>研究综述</a:t>
            </a:r>
            <a:endParaRPr lang="zh-CN" altLang="en-US" sz="2000" b="1" kern="100" dirty="0">
              <a:solidFill>
                <a:srgbClr val="414455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zh-CN" altLang="zh-CN" sz="1400" kern="100" dirty="0">
              <a:solidFill>
                <a:srgbClr val="414455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27577" y="1906056"/>
            <a:ext cx="1198880" cy="998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Times New Roman" panose="02020603050405020304" pitchFamily="18" charset="0"/>
              </a:rPr>
              <a:t>PART 04</a:t>
            </a:r>
            <a:endParaRPr lang="en-US" altLang="zh-CN" sz="1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Times New Roman" panose="02020603050405020304" pitchFamily="18" charset="0"/>
              </a:rPr>
              <a:t>结论验证</a:t>
            </a:r>
            <a:endParaRPr lang="en-US" altLang="zh-CN" sz="2000" b="1" kern="100" dirty="0">
              <a:solidFill>
                <a:srgbClr val="414455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zh-CN" altLang="zh-CN" sz="1400" kern="100" dirty="0">
              <a:solidFill>
                <a:srgbClr val="414455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164442" y="1906056"/>
            <a:ext cx="1198880" cy="998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Times New Roman" panose="02020603050405020304" pitchFamily="18" charset="0"/>
              </a:rPr>
              <a:t>PART 05</a:t>
            </a:r>
            <a:endParaRPr lang="en-US" altLang="zh-CN" sz="16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Times New Roman" panose="02020603050405020304" pitchFamily="18" charset="0"/>
              </a:rPr>
              <a:t>论文总结</a:t>
            </a:r>
            <a:endParaRPr lang="en-US" altLang="zh-CN" sz="2000" b="1" kern="100" dirty="0">
              <a:solidFill>
                <a:srgbClr val="414455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  <a:defRPr/>
            </a:pPr>
            <a:endParaRPr lang="zh-CN" altLang="zh-CN" sz="1400" kern="100" dirty="0">
              <a:solidFill>
                <a:srgbClr val="414455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327910" y="3149600"/>
            <a:ext cx="0" cy="596900"/>
          </a:xfrm>
          <a:prstGeom prst="line">
            <a:avLst/>
          </a:prstGeom>
          <a:ln w="57150"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245610" y="2895600"/>
            <a:ext cx="0" cy="838200"/>
          </a:xfrm>
          <a:prstGeom prst="line">
            <a:avLst/>
          </a:prstGeom>
          <a:ln w="28575"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074410" y="3073400"/>
            <a:ext cx="12700" cy="660400"/>
          </a:xfrm>
          <a:prstGeom prst="line">
            <a:avLst/>
          </a:prstGeom>
          <a:ln w="38100"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890510" y="3111500"/>
            <a:ext cx="0" cy="622300"/>
          </a:xfrm>
          <a:prstGeom prst="line">
            <a:avLst/>
          </a:prstGeom>
          <a:ln w="28575"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9770110" y="3022600"/>
            <a:ext cx="12700" cy="711200"/>
          </a:xfrm>
          <a:prstGeom prst="line">
            <a:avLst/>
          </a:prstGeom>
          <a:ln w="28575"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874760" y="1893570"/>
            <a:ext cx="1803400" cy="965200"/>
          </a:xfrm>
          <a:prstGeom prst="rect">
            <a:avLst/>
          </a:prstGeom>
          <a:noFill/>
          <a:ln w="3175">
            <a:solidFill>
              <a:srgbClr val="FAC4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910" y="1892300"/>
            <a:ext cx="1803400" cy="965200"/>
          </a:xfrm>
          <a:prstGeom prst="rect">
            <a:avLst/>
          </a:prstGeom>
          <a:noFill/>
          <a:ln w="3175">
            <a:solidFill>
              <a:srgbClr val="FAC4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191510" y="1892300"/>
            <a:ext cx="1803400" cy="965200"/>
          </a:xfrm>
          <a:prstGeom prst="rect">
            <a:avLst/>
          </a:prstGeom>
          <a:noFill/>
          <a:ln w="3175">
            <a:solidFill>
              <a:srgbClr val="FAC4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064760" y="1893570"/>
            <a:ext cx="1803400" cy="965200"/>
          </a:xfrm>
          <a:prstGeom prst="rect">
            <a:avLst/>
          </a:prstGeom>
          <a:noFill/>
          <a:ln w="3175">
            <a:solidFill>
              <a:srgbClr val="FAC4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967220" y="1897380"/>
            <a:ext cx="1803400" cy="965200"/>
          </a:xfrm>
          <a:prstGeom prst="rect">
            <a:avLst/>
          </a:prstGeom>
          <a:noFill/>
          <a:ln w="3175">
            <a:solidFill>
              <a:srgbClr val="FAC4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020445" y="3752850"/>
            <a:ext cx="10030460" cy="0"/>
          </a:xfrm>
          <a:prstGeom prst="line">
            <a:avLst/>
          </a:prstGeom>
          <a:ln w="38100">
            <a:solidFill>
              <a:srgbClr val="FAC4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" y="635"/>
            <a:ext cx="12201525" cy="6863080"/>
          </a:xfrm>
          <a:prstGeom prst="rect">
            <a:avLst/>
          </a:prstGeom>
        </p:spPr>
      </p:pic>
      <p:pic>
        <p:nvPicPr>
          <p:cNvPr id="6" name="图片 5" descr="右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8455" y="4869180"/>
            <a:ext cx="432435" cy="1991360"/>
          </a:xfrm>
          <a:prstGeom prst="rect">
            <a:avLst/>
          </a:prstGeom>
        </p:spPr>
      </p:pic>
      <p:pic>
        <p:nvPicPr>
          <p:cNvPr id="8" name="图片 7" descr="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8130" y="5740400"/>
            <a:ext cx="1692275" cy="1123315"/>
          </a:xfrm>
          <a:prstGeom prst="rect">
            <a:avLst/>
          </a:prstGeom>
        </p:spPr>
      </p:pic>
      <p:pic>
        <p:nvPicPr>
          <p:cNvPr id="9" name="图片 8" descr="右上·-下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0" name="图片 9" descr="左上-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35" y="-2540"/>
            <a:ext cx="3470275" cy="1840865"/>
          </a:xfrm>
          <a:prstGeom prst="rect">
            <a:avLst/>
          </a:prstGeom>
        </p:spPr>
      </p:pic>
      <p:pic>
        <p:nvPicPr>
          <p:cNvPr id="11" name="图片 10" descr="右上-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2" name="图片 11" descr="上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pic>
        <p:nvPicPr>
          <p:cNvPr id="14" name="图片 13" descr="左上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030" y="-2540"/>
            <a:ext cx="2566035" cy="7842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33805" y="242570"/>
            <a:ext cx="1625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atin typeface="阿里巴巴普惠体 B" panose="00020600040101010101" charset="-122"/>
                <a:ea typeface="阿里巴巴普惠体 B" panose="00020600040101010101" charset="-122"/>
              </a:rPr>
              <a:t>01</a:t>
            </a:r>
          </a:p>
        </p:txBody>
      </p:sp>
      <p:sp>
        <p:nvSpPr>
          <p:cNvPr id="34" name="TextBox 17"/>
          <p:cNvSpPr txBox="1"/>
          <p:nvPr/>
        </p:nvSpPr>
        <p:spPr>
          <a:xfrm>
            <a:off x="3373120" y="2519045"/>
            <a:ext cx="5275580" cy="1906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spc="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输入标题</a:t>
            </a:r>
            <a:r>
              <a:rPr lang="zh-CN" altLang="en-US" sz="4000" b="1" spc="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en-US" altLang="zh-CN" sz="4000" b="1" spc="6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/>
            <a:r>
              <a:rPr lang="en-GB" altLang="zh-CN" sz="2800" spc="600">
                <a:solidFill>
                  <a:schemeClr val="bg1">
                    <a:lumMod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PAPER INTRODUCTION</a:t>
            </a:r>
            <a:endParaRPr lang="en-GB" altLang="zh-CN" sz="2500" spc="6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/>
            <a:r>
              <a:rPr lang="zh-CN" altLang="en-US" sz="3000" spc="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id-ID" sz="3000" spc="6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145405" y="4166870"/>
            <a:ext cx="1778000" cy="12700"/>
          </a:xfrm>
          <a:prstGeom prst="line">
            <a:avLst/>
          </a:prstGeom>
          <a:ln w="28575">
            <a:solidFill>
              <a:srgbClr val="EA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66927" y="1634230"/>
            <a:ext cx="4461320" cy="4453143"/>
            <a:chOff x="3866928" y="1200842"/>
            <a:chExt cx="4461320" cy="4453142"/>
          </a:xfrm>
        </p:grpSpPr>
        <p:sp>
          <p:nvSpPr>
            <p:cNvPr id="17" name="椭圆 16"/>
            <p:cNvSpPr/>
            <p:nvPr/>
          </p:nvSpPr>
          <p:spPr bwMode="auto">
            <a:xfrm>
              <a:off x="4765530" y="2098423"/>
              <a:ext cx="2664115" cy="26590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4042764" y="2892750"/>
              <a:ext cx="2590510" cy="2585399"/>
            </a:xfrm>
            <a:custGeom>
              <a:avLst/>
              <a:gdLst>
                <a:gd name="T0" fmla="*/ 1114 w 1219"/>
                <a:gd name="T1" fmla="*/ 104 h 1219"/>
                <a:gd name="T2" fmla="*/ 1073 w 1219"/>
                <a:gd name="T3" fmla="*/ 69 h 1219"/>
                <a:gd name="T4" fmla="*/ 1028 w 1219"/>
                <a:gd name="T5" fmla="*/ 41 h 1219"/>
                <a:gd name="T6" fmla="*/ 980 w 1219"/>
                <a:gd name="T7" fmla="*/ 20 h 1219"/>
                <a:gd name="T8" fmla="*/ 930 w 1219"/>
                <a:gd name="T9" fmla="*/ 7 h 1219"/>
                <a:gd name="T10" fmla="*/ 879 w 1219"/>
                <a:gd name="T11" fmla="*/ 0 h 1219"/>
                <a:gd name="T12" fmla="*/ 827 w 1219"/>
                <a:gd name="T13" fmla="*/ 2 h 1219"/>
                <a:gd name="T14" fmla="*/ 776 w 1219"/>
                <a:gd name="T15" fmla="*/ 10 h 1219"/>
                <a:gd name="T16" fmla="*/ 727 w 1219"/>
                <a:gd name="T17" fmla="*/ 26 h 1219"/>
                <a:gd name="T18" fmla="*/ 680 w 1219"/>
                <a:gd name="T19" fmla="*/ 49 h 1219"/>
                <a:gd name="T20" fmla="*/ 650 w 1219"/>
                <a:gd name="T21" fmla="*/ 69 h 1219"/>
                <a:gd name="T22" fmla="*/ 610 w 1219"/>
                <a:gd name="T23" fmla="*/ 104 h 1219"/>
                <a:gd name="T24" fmla="*/ 92 w 1219"/>
                <a:gd name="T25" fmla="*/ 622 h 1219"/>
                <a:gd name="T26" fmla="*/ 59 w 1219"/>
                <a:gd name="T27" fmla="*/ 665 h 1219"/>
                <a:gd name="T28" fmla="*/ 33 w 1219"/>
                <a:gd name="T29" fmla="*/ 711 h 1219"/>
                <a:gd name="T30" fmla="*/ 14 w 1219"/>
                <a:gd name="T31" fmla="*/ 760 h 1219"/>
                <a:gd name="T32" fmla="*/ 3 w 1219"/>
                <a:gd name="T33" fmla="*/ 810 h 1219"/>
                <a:gd name="T34" fmla="*/ 0 w 1219"/>
                <a:gd name="T35" fmla="*/ 862 h 1219"/>
                <a:gd name="T36" fmla="*/ 3 w 1219"/>
                <a:gd name="T37" fmla="*/ 913 h 1219"/>
                <a:gd name="T38" fmla="*/ 14 w 1219"/>
                <a:gd name="T39" fmla="*/ 963 h 1219"/>
                <a:gd name="T40" fmla="*/ 33 w 1219"/>
                <a:gd name="T41" fmla="*/ 1012 h 1219"/>
                <a:gd name="T42" fmla="*/ 59 w 1219"/>
                <a:gd name="T43" fmla="*/ 1059 h 1219"/>
                <a:gd name="T44" fmla="*/ 92 w 1219"/>
                <a:gd name="T45" fmla="*/ 1101 h 1219"/>
                <a:gd name="T46" fmla="*/ 131 w 1219"/>
                <a:gd name="T47" fmla="*/ 1139 h 1219"/>
                <a:gd name="T48" fmla="*/ 175 w 1219"/>
                <a:gd name="T49" fmla="*/ 1170 h 1219"/>
                <a:gd name="T50" fmla="*/ 223 w 1219"/>
                <a:gd name="T51" fmla="*/ 1193 h 1219"/>
                <a:gd name="T52" fmla="*/ 272 w 1219"/>
                <a:gd name="T53" fmla="*/ 1209 h 1219"/>
                <a:gd name="T54" fmla="*/ 323 w 1219"/>
                <a:gd name="T55" fmla="*/ 1217 h 1219"/>
                <a:gd name="T56" fmla="*/ 374 w 1219"/>
                <a:gd name="T57" fmla="*/ 1218 h 1219"/>
                <a:gd name="T58" fmla="*/ 425 w 1219"/>
                <a:gd name="T59" fmla="*/ 1212 h 1219"/>
                <a:gd name="T60" fmla="*/ 475 w 1219"/>
                <a:gd name="T61" fmla="*/ 1199 h 1219"/>
                <a:gd name="T62" fmla="*/ 523 w 1219"/>
                <a:gd name="T63" fmla="*/ 1178 h 1219"/>
                <a:gd name="T64" fmla="*/ 568 w 1219"/>
                <a:gd name="T65" fmla="*/ 1150 h 1219"/>
                <a:gd name="T66" fmla="*/ 609 w 1219"/>
                <a:gd name="T67" fmla="*/ 1115 h 1219"/>
                <a:gd name="T68" fmla="*/ 1127 w 1219"/>
                <a:gd name="T69" fmla="*/ 597 h 1219"/>
                <a:gd name="T70" fmla="*/ 1160 w 1219"/>
                <a:gd name="T71" fmla="*/ 554 h 1219"/>
                <a:gd name="T72" fmla="*/ 1186 w 1219"/>
                <a:gd name="T73" fmla="*/ 508 h 1219"/>
                <a:gd name="T74" fmla="*/ 1204 w 1219"/>
                <a:gd name="T75" fmla="*/ 459 h 1219"/>
                <a:gd name="T76" fmla="*/ 1215 w 1219"/>
                <a:gd name="T77" fmla="*/ 408 h 1219"/>
                <a:gd name="T78" fmla="*/ 1219 w 1219"/>
                <a:gd name="T79" fmla="*/ 357 h 1219"/>
                <a:gd name="T80" fmla="*/ 1215 w 1219"/>
                <a:gd name="T81" fmla="*/ 306 h 1219"/>
                <a:gd name="T82" fmla="*/ 1204 w 1219"/>
                <a:gd name="T83" fmla="*/ 255 h 1219"/>
                <a:gd name="T84" fmla="*/ 1186 w 1219"/>
                <a:gd name="T85" fmla="*/ 207 h 1219"/>
                <a:gd name="T86" fmla="*/ 1160 w 1219"/>
                <a:gd name="T87" fmla="*/ 160 h 1219"/>
                <a:gd name="T88" fmla="*/ 1127 w 1219"/>
                <a:gd name="T89" fmla="*/ 118 h 1219"/>
                <a:gd name="T90" fmla="*/ 1114 w 1219"/>
                <a:gd name="T91" fmla="*/ 10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114" y="104"/>
                  </a:moveTo>
                  <a:cubicBezTo>
                    <a:pt x="1101" y="92"/>
                    <a:pt x="1088" y="80"/>
                    <a:pt x="1073" y="69"/>
                  </a:cubicBezTo>
                  <a:cubicBezTo>
                    <a:pt x="1058" y="59"/>
                    <a:pt x="1044" y="50"/>
                    <a:pt x="1028" y="41"/>
                  </a:cubicBezTo>
                  <a:cubicBezTo>
                    <a:pt x="1012" y="33"/>
                    <a:pt x="996" y="26"/>
                    <a:pt x="980" y="20"/>
                  </a:cubicBezTo>
                  <a:cubicBezTo>
                    <a:pt x="963" y="15"/>
                    <a:pt x="947" y="10"/>
                    <a:pt x="930" y="7"/>
                  </a:cubicBezTo>
                  <a:cubicBezTo>
                    <a:pt x="913" y="4"/>
                    <a:pt x="896" y="2"/>
                    <a:pt x="879" y="0"/>
                  </a:cubicBezTo>
                  <a:cubicBezTo>
                    <a:pt x="861" y="0"/>
                    <a:pt x="845" y="0"/>
                    <a:pt x="827" y="2"/>
                  </a:cubicBezTo>
                  <a:cubicBezTo>
                    <a:pt x="810" y="4"/>
                    <a:pt x="794" y="7"/>
                    <a:pt x="776" y="10"/>
                  </a:cubicBezTo>
                  <a:cubicBezTo>
                    <a:pt x="760" y="15"/>
                    <a:pt x="743" y="20"/>
                    <a:pt x="727" y="26"/>
                  </a:cubicBezTo>
                  <a:cubicBezTo>
                    <a:pt x="711" y="33"/>
                    <a:pt x="695" y="41"/>
                    <a:pt x="680" y="49"/>
                  </a:cubicBezTo>
                  <a:cubicBezTo>
                    <a:pt x="650" y="69"/>
                    <a:pt x="650" y="69"/>
                    <a:pt x="650" y="69"/>
                  </a:cubicBezTo>
                  <a:cubicBezTo>
                    <a:pt x="636" y="80"/>
                    <a:pt x="623" y="91"/>
                    <a:pt x="610" y="104"/>
                  </a:cubicBezTo>
                  <a:cubicBezTo>
                    <a:pt x="92" y="622"/>
                    <a:pt x="92" y="622"/>
                    <a:pt x="92" y="622"/>
                  </a:cubicBezTo>
                  <a:cubicBezTo>
                    <a:pt x="80" y="636"/>
                    <a:pt x="69" y="650"/>
                    <a:pt x="59" y="665"/>
                  </a:cubicBezTo>
                  <a:cubicBezTo>
                    <a:pt x="49" y="680"/>
                    <a:pt x="41" y="695"/>
                    <a:pt x="33" y="711"/>
                  </a:cubicBezTo>
                  <a:cubicBezTo>
                    <a:pt x="26" y="727"/>
                    <a:pt x="20" y="743"/>
                    <a:pt x="14" y="760"/>
                  </a:cubicBezTo>
                  <a:cubicBezTo>
                    <a:pt x="10" y="777"/>
                    <a:pt x="6" y="793"/>
                    <a:pt x="3" y="810"/>
                  </a:cubicBezTo>
                  <a:cubicBezTo>
                    <a:pt x="1" y="828"/>
                    <a:pt x="0" y="844"/>
                    <a:pt x="0" y="862"/>
                  </a:cubicBezTo>
                  <a:cubicBezTo>
                    <a:pt x="0" y="879"/>
                    <a:pt x="1" y="896"/>
                    <a:pt x="3" y="913"/>
                  </a:cubicBezTo>
                  <a:cubicBezTo>
                    <a:pt x="6" y="930"/>
                    <a:pt x="10" y="947"/>
                    <a:pt x="14" y="963"/>
                  </a:cubicBezTo>
                  <a:cubicBezTo>
                    <a:pt x="20" y="980"/>
                    <a:pt x="26" y="996"/>
                    <a:pt x="33" y="1012"/>
                  </a:cubicBezTo>
                  <a:cubicBezTo>
                    <a:pt x="41" y="1028"/>
                    <a:pt x="49" y="1043"/>
                    <a:pt x="59" y="1059"/>
                  </a:cubicBezTo>
                  <a:cubicBezTo>
                    <a:pt x="69" y="1074"/>
                    <a:pt x="80" y="1087"/>
                    <a:pt x="92" y="1101"/>
                  </a:cubicBezTo>
                  <a:cubicBezTo>
                    <a:pt x="104" y="1115"/>
                    <a:pt x="117" y="1127"/>
                    <a:pt x="131" y="1139"/>
                  </a:cubicBezTo>
                  <a:cubicBezTo>
                    <a:pt x="146" y="1150"/>
                    <a:pt x="160" y="1160"/>
                    <a:pt x="175" y="1170"/>
                  </a:cubicBezTo>
                  <a:cubicBezTo>
                    <a:pt x="191" y="1178"/>
                    <a:pt x="206" y="1186"/>
                    <a:pt x="223" y="1193"/>
                  </a:cubicBezTo>
                  <a:cubicBezTo>
                    <a:pt x="239" y="1199"/>
                    <a:pt x="255" y="1204"/>
                    <a:pt x="272" y="1209"/>
                  </a:cubicBezTo>
                  <a:cubicBezTo>
                    <a:pt x="289" y="1212"/>
                    <a:pt x="305" y="1215"/>
                    <a:pt x="323" y="1217"/>
                  </a:cubicBezTo>
                  <a:cubicBezTo>
                    <a:pt x="340" y="1218"/>
                    <a:pt x="357" y="1219"/>
                    <a:pt x="374" y="1218"/>
                  </a:cubicBezTo>
                  <a:cubicBezTo>
                    <a:pt x="391" y="1217"/>
                    <a:pt x="408" y="1215"/>
                    <a:pt x="425" y="1212"/>
                  </a:cubicBezTo>
                  <a:cubicBezTo>
                    <a:pt x="442" y="1209"/>
                    <a:pt x="459" y="1204"/>
                    <a:pt x="475" y="1199"/>
                  </a:cubicBezTo>
                  <a:cubicBezTo>
                    <a:pt x="492" y="1193"/>
                    <a:pt x="507" y="1186"/>
                    <a:pt x="523" y="1178"/>
                  </a:cubicBezTo>
                  <a:cubicBezTo>
                    <a:pt x="539" y="1169"/>
                    <a:pt x="554" y="1160"/>
                    <a:pt x="568" y="1150"/>
                  </a:cubicBezTo>
                  <a:cubicBezTo>
                    <a:pt x="583" y="1139"/>
                    <a:pt x="596" y="1128"/>
                    <a:pt x="609" y="1115"/>
                  </a:cubicBezTo>
                  <a:cubicBezTo>
                    <a:pt x="1127" y="597"/>
                    <a:pt x="1127" y="597"/>
                    <a:pt x="1127" y="597"/>
                  </a:cubicBezTo>
                  <a:cubicBezTo>
                    <a:pt x="1139" y="583"/>
                    <a:pt x="1149" y="569"/>
                    <a:pt x="1160" y="554"/>
                  </a:cubicBezTo>
                  <a:cubicBezTo>
                    <a:pt x="1169" y="539"/>
                    <a:pt x="1178" y="524"/>
                    <a:pt x="1186" y="508"/>
                  </a:cubicBezTo>
                  <a:cubicBezTo>
                    <a:pt x="1193" y="492"/>
                    <a:pt x="1199" y="476"/>
                    <a:pt x="1204" y="459"/>
                  </a:cubicBezTo>
                  <a:cubicBezTo>
                    <a:pt x="1209" y="442"/>
                    <a:pt x="1212" y="426"/>
                    <a:pt x="1215" y="408"/>
                  </a:cubicBezTo>
                  <a:cubicBezTo>
                    <a:pt x="1217" y="391"/>
                    <a:pt x="1218" y="375"/>
                    <a:pt x="1219" y="357"/>
                  </a:cubicBezTo>
                  <a:cubicBezTo>
                    <a:pt x="1218" y="340"/>
                    <a:pt x="1217" y="323"/>
                    <a:pt x="1215" y="306"/>
                  </a:cubicBezTo>
                  <a:cubicBezTo>
                    <a:pt x="1212" y="289"/>
                    <a:pt x="1209" y="272"/>
                    <a:pt x="1204" y="255"/>
                  </a:cubicBezTo>
                  <a:cubicBezTo>
                    <a:pt x="1199" y="239"/>
                    <a:pt x="1193" y="223"/>
                    <a:pt x="1186" y="207"/>
                  </a:cubicBezTo>
                  <a:cubicBezTo>
                    <a:pt x="1178" y="191"/>
                    <a:pt x="1169" y="176"/>
                    <a:pt x="1160" y="160"/>
                  </a:cubicBezTo>
                  <a:cubicBezTo>
                    <a:pt x="1149" y="145"/>
                    <a:pt x="1139" y="132"/>
                    <a:pt x="1127" y="118"/>
                  </a:cubicBezTo>
                  <a:cubicBezTo>
                    <a:pt x="1114" y="104"/>
                    <a:pt x="1114" y="104"/>
                    <a:pt x="111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4132726" y="2982712"/>
              <a:ext cx="2410585" cy="2404451"/>
            </a:xfrm>
            <a:custGeom>
              <a:avLst/>
              <a:gdLst>
                <a:gd name="T0" fmla="*/ 1042 w 1135"/>
                <a:gd name="T1" fmla="*/ 92 h 1134"/>
                <a:gd name="T2" fmla="*/ 1006 w 1135"/>
                <a:gd name="T3" fmla="*/ 61 h 1134"/>
                <a:gd name="T4" fmla="*/ 966 w 1135"/>
                <a:gd name="T5" fmla="*/ 36 h 1134"/>
                <a:gd name="T6" fmla="*/ 895 w 1135"/>
                <a:gd name="T7" fmla="*/ 9 h 1134"/>
                <a:gd name="T8" fmla="*/ 850 w 1135"/>
                <a:gd name="T9" fmla="*/ 2 h 1134"/>
                <a:gd name="T10" fmla="*/ 774 w 1135"/>
                <a:gd name="T11" fmla="*/ 4 h 1134"/>
                <a:gd name="T12" fmla="*/ 730 w 1135"/>
                <a:gd name="T13" fmla="*/ 13 h 1134"/>
                <a:gd name="T14" fmla="*/ 659 w 1135"/>
                <a:gd name="T15" fmla="*/ 44 h 1134"/>
                <a:gd name="T16" fmla="*/ 633 w 1135"/>
                <a:gd name="T17" fmla="*/ 61 h 1134"/>
                <a:gd name="T18" fmla="*/ 597 w 1135"/>
                <a:gd name="T19" fmla="*/ 92 h 1134"/>
                <a:gd name="T20" fmla="*/ 81 w 1135"/>
                <a:gd name="T21" fmla="*/ 609 h 1134"/>
                <a:gd name="T22" fmla="*/ 52 w 1135"/>
                <a:gd name="T23" fmla="*/ 646 h 1134"/>
                <a:gd name="T24" fmla="*/ 29 w 1135"/>
                <a:gd name="T25" fmla="*/ 687 h 1134"/>
                <a:gd name="T26" fmla="*/ 6 w 1135"/>
                <a:gd name="T27" fmla="*/ 760 h 1134"/>
                <a:gd name="T28" fmla="*/ 1 w 1135"/>
                <a:gd name="T29" fmla="*/ 805 h 1134"/>
                <a:gd name="T30" fmla="*/ 6 w 1135"/>
                <a:gd name="T31" fmla="*/ 880 h 1134"/>
                <a:gd name="T32" fmla="*/ 18 w 1135"/>
                <a:gd name="T33" fmla="*/ 924 h 1134"/>
                <a:gd name="T34" fmla="*/ 52 w 1135"/>
                <a:gd name="T35" fmla="*/ 993 h 1134"/>
                <a:gd name="T36" fmla="*/ 81 w 1135"/>
                <a:gd name="T37" fmla="*/ 1031 h 1134"/>
                <a:gd name="T38" fmla="*/ 116 w 1135"/>
                <a:gd name="T39" fmla="*/ 1064 h 1134"/>
                <a:gd name="T40" fmla="*/ 155 w 1135"/>
                <a:gd name="T41" fmla="*/ 1091 h 1134"/>
                <a:gd name="T42" fmla="*/ 196 w 1135"/>
                <a:gd name="T43" fmla="*/ 1112 h 1134"/>
                <a:gd name="T44" fmla="*/ 270 w 1135"/>
                <a:gd name="T45" fmla="*/ 1131 h 1134"/>
                <a:gd name="T46" fmla="*/ 315 w 1135"/>
                <a:gd name="T47" fmla="*/ 1134 h 1134"/>
                <a:gd name="T48" fmla="*/ 390 w 1135"/>
                <a:gd name="T49" fmla="*/ 1126 h 1134"/>
                <a:gd name="T50" fmla="*/ 434 w 1135"/>
                <a:gd name="T51" fmla="*/ 1112 h 1134"/>
                <a:gd name="T52" fmla="*/ 501 w 1135"/>
                <a:gd name="T53" fmla="*/ 1074 h 1134"/>
                <a:gd name="T54" fmla="*/ 537 w 1135"/>
                <a:gd name="T55" fmla="*/ 1043 h 1134"/>
                <a:gd name="T56" fmla="*/ 1053 w 1135"/>
                <a:gd name="T57" fmla="*/ 526 h 1134"/>
                <a:gd name="T58" fmla="*/ 1083 w 1135"/>
                <a:gd name="T59" fmla="*/ 489 h 1134"/>
                <a:gd name="T60" fmla="*/ 1105 w 1135"/>
                <a:gd name="T61" fmla="*/ 448 h 1134"/>
                <a:gd name="T62" fmla="*/ 1129 w 1135"/>
                <a:gd name="T63" fmla="*/ 375 h 1134"/>
                <a:gd name="T64" fmla="*/ 1134 w 1135"/>
                <a:gd name="T65" fmla="*/ 330 h 1134"/>
                <a:gd name="T66" fmla="*/ 1129 w 1135"/>
                <a:gd name="T67" fmla="*/ 255 h 1134"/>
                <a:gd name="T68" fmla="*/ 1117 w 1135"/>
                <a:gd name="T69" fmla="*/ 211 h 1134"/>
                <a:gd name="T70" fmla="*/ 1083 w 1135"/>
                <a:gd name="T71" fmla="*/ 142 h 1134"/>
                <a:gd name="T72" fmla="*/ 1053 w 1135"/>
                <a:gd name="T73" fmla="*/ 104 h 1134"/>
                <a:gd name="T74" fmla="*/ 1042 w 1135"/>
                <a:gd name="T75" fmla="*/ 9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42" y="92"/>
                  </a:moveTo>
                  <a:cubicBezTo>
                    <a:pt x="1031" y="81"/>
                    <a:pt x="1019" y="71"/>
                    <a:pt x="1006" y="61"/>
                  </a:cubicBezTo>
                  <a:cubicBezTo>
                    <a:pt x="993" y="52"/>
                    <a:pt x="980" y="44"/>
                    <a:pt x="966" y="36"/>
                  </a:cubicBezTo>
                  <a:cubicBezTo>
                    <a:pt x="942" y="25"/>
                    <a:pt x="920" y="16"/>
                    <a:pt x="895" y="9"/>
                  </a:cubicBezTo>
                  <a:cubicBezTo>
                    <a:pt x="880" y="6"/>
                    <a:pt x="865" y="4"/>
                    <a:pt x="850" y="2"/>
                  </a:cubicBezTo>
                  <a:cubicBezTo>
                    <a:pt x="824" y="0"/>
                    <a:pt x="800" y="1"/>
                    <a:pt x="774" y="4"/>
                  </a:cubicBezTo>
                  <a:cubicBezTo>
                    <a:pt x="759" y="6"/>
                    <a:pt x="745" y="9"/>
                    <a:pt x="730" y="13"/>
                  </a:cubicBezTo>
                  <a:cubicBezTo>
                    <a:pt x="705" y="21"/>
                    <a:pt x="682" y="31"/>
                    <a:pt x="659" y="44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20" y="71"/>
                    <a:pt x="609" y="81"/>
                    <a:pt x="597" y="92"/>
                  </a:cubicBezTo>
                  <a:cubicBezTo>
                    <a:pt x="81" y="609"/>
                    <a:pt x="81" y="609"/>
                    <a:pt x="81" y="609"/>
                  </a:cubicBezTo>
                  <a:cubicBezTo>
                    <a:pt x="71" y="621"/>
                    <a:pt x="61" y="633"/>
                    <a:pt x="52" y="646"/>
                  </a:cubicBezTo>
                  <a:cubicBezTo>
                    <a:pt x="44" y="660"/>
                    <a:pt x="36" y="673"/>
                    <a:pt x="29" y="687"/>
                  </a:cubicBezTo>
                  <a:cubicBezTo>
                    <a:pt x="19" y="711"/>
                    <a:pt x="12" y="734"/>
                    <a:pt x="6" y="760"/>
                  </a:cubicBezTo>
                  <a:cubicBezTo>
                    <a:pt x="3" y="775"/>
                    <a:pt x="2" y="789"/>
                    <a:pt x="1" y="805"/>
                  </a:cubicBezTo>
                  <a:cubicBezTo>
                    <a:pt x="0" y="831"/>
                    <a:pt x="2" y="854"/>
                    <a:pt x="6" y="880"/>
                  </a:cubicBezTo>
                  <a:cubicBezTo>
                    <a:pt x="9" y="895"/>
                    <a:pt x="13" y="909"/>
                    <a:pt x="18" y="924"/>
                  </a:cubicBezTo>
                  <a:cubicBezTo>
                    <a:pt x="27" y="949"/>
                    <a:pt x="38" y="971"/>
                    <a:pt x="52" y="993"/>
                  </a:cubicBezTo>
                  <a:cubicBezTo>
                    <a:pt x="61" y="1006"/>
                    <a:pt x="71" y="1019"/>
                    <a:pt x="81" y="1031"/>
                  </a:cubicBezTo>
                  <a:cubicBezTo>
                    <a:pt x="92" y="1043"/>
                    <a:pt x="104" y="1053"/>
                    <a:pt x="116" y="1064"/>
                  </a:cubicBezTo>
                  <a:cubicBezTo>
                    <a:pt x="129" y="1074"/>
                    <a:pt x="141" y="1083"/>
                    <a:pt x="155" y="1091"/>
                  </a:cubicBezTo>
                  <a:cubicBezTo>
                    <a:pt x="169" y="1099"/>
                    <a:pt x="182" y="1105"/>
                    <a:pt x="196" y="1112"/>
                  </a:cubicBezTo>
                  <a:cubicBezTo>
                    <a:pt x="221" y="1121"/>
                    <a:pt x="244" y="1127"/>
                    <a:pt x="270" y="1131"/>
                  </a:cubicBezTo>
                  <a:cubicBezTo>
                    <a:pt x="285" y="1133"/>
                    <a:pt x="300" y="1134"/>
                    <a:pt x="315" y="1134"/>
                  </a:cubicBezTo>
                  <a:cubicBezTo>
                    <a:pt x="341" y="1134"/>
                    <a:pt x="365" y="1131"/>
                    <a:pt x="390" y="1126"/>
                  </a:cubicBezTo>
                  <a:cubicBezTo>
                    <a:pt x="405" y="1121"/>
                    <a:pt x="419" y="1117"/>
                    <a:pt x="434" y="1112"/>
                  </a:cubicBezTo>
                  <a:cubicBezTo>
                    <a:pt x="458" y="1101"/>
                    <a:pt x="479" y="1089"/>
                    <a:pt x="501" y="1074"/>
                  </a:cubicBezTo>
                  <a:cubicBezTo>
                    <a:pt x="514" y="1064"/>
                    <a:pt x="526" y="1054"/>
                    <a:pt x="537" y="1043"/>
                  </a:cubicBezTo>
                  <a:cubicBezTo>
                    <a:pt x="1053" y="526"/>
                    <a:pt x="1053" y="526"/>
                    <a:pt x="1053" y="526"/>
                  </a:cubicBezTo>
                  <a:cubicBezTo>
                    <a:pt x="1064" y="514"/>
                    <a:pt x="1073" y="502"/>
                    <a:pt x="1083" y="489"/>
                  </a:cubicBezTo>
                  <a:cubicBezTo>
                    <a:pt x="1091" y="475"/>
                    <a:pt x="1098" y="462"/>
                    <a:pt x="1105" y="448"/>
                  </a:cubicBezTo>
                  <a:cubicBezTo>
                    <a:pt x="1116" y="424"/>
                    <a:pt x="1123" y="401"/>
                    <a:pt x="1129" y="375"/>
                  </a:cubicBezTo>
                  <a:cubicBezTo>
                    <a:pt x="1131" y="360"/>
                    <a:pt x="1133" y="346"/>
                    <a:pt x="1134" y="330"/>
                  </a:cubicBezTo>
                  <a:cubicBezTo>
                    <a:pt x="1135" y="304"/>
                    <a:pt x="1133" y="281"/>
                    <a:pt x="1129" y="255"/>
                  </a:cubicBezTo>
                  <a:cubicBezTo>
                    <a:pt x="1125" y="240"/>
                    <a:pt x="1121" y="226"/>
                    <a:pt x="1117" y="211"/>
                  </a:cubicBezTo>
                  <a:cubicBezTo>
                    <a:pt x="1107" y="186"/>
                    <a:pt x="1097" y="164"/>
                    <a:pt x="1083" y="142"/>
                  </a:cubicBezTo>
                  <a:cubicBezTo>
                    <a:pt x="1073" y="128"/>
                    <a:pt x="1064" y="116"/>
                    <a:pt x="1053" y="104"/>
                  </a:cubicBezTo>
                  <a:cubicBezTo>
                    <a:pt x="1042" y="92"/>
                    <a:pt x="1042" y="92"/>
                    <a:pt x="104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4166462" y="3016448"/>
              <a:ext cx="2341068" cy="2339024"/>
            </a:xfrm>
            <a:custGeom>
              <a:avLst/>
              <a:gdLst>
                <a:gd name="T0" fmla="*/ 996 w 1102"/>
                <a:gd name="T1" fmla="*/ 106 h 1103"/>
                <a:gd name="T2" fmla="*/ 996 w 1102"/>
                <a:gd name="T3" fmla="*/ 106 h 1103"/>
                <a:gd name="T4" fmla="*/ 611 w 1102"/>
                <a:gd name="T5" fmla="*/ 106 h 1103"/>
                <a:gd name="T6" fmla="*/ 106 w 1102"/>
                <a:gd name="T7" fmla="*/ 611 h 1103"/>
                <a:gd name="T8" fmla="*/ 106 w 1102"/>
                <a:gd name="T9" fmla="*/ 997 h 1103"/>
                <a:gd name="T10" fmla="*/ 106 w 1102"/>
                <a:gd name="T11" fmla="*/ 997 h 1103"/>
                <a:gd name="T12" fmla="*/ 492 w 1102"/>
                <a:gd name="T13" fmla="*/ 997 h 1103"/>
                <a:gd name="T14" fmla="*/ 996 w 1102"/>
                <a:gd name="T15" fmla="*/ 492 h 1103"/>
                <a:gd name="T16" fmla="*/ 996 w 1102"/>
                <a:gd name="T17" fmla="*/ 10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103">
                  <a:moveTo>
                    <a:pt x="996" y="106"/>
                  </a:moveTo>
                  <a:cubicBezTo>
                    <a:pt x="996" y="106"/>
                    <a:pt x="996" y="106"/>
                    <a:pt x="996" y="106"/>
                  </a:cubicBezTo>
                  <a:cubicBezTo>
                    <a:pt x="890" y="0"/>
                    <a:pt x="717" y="0"/>
                    <a:pt x="611" y="106"/>
                  </a:cubicBezTo>
                  <a:cubicBezTo>
                    <a:pt x="106" y="611"/>
                    <a:pt x="106" y="611"/>
                    <a:pt x="106" y="611"/>
                  </a:cubicBezTo>
                  <a:cubicBezTo>
                    <a:pt x="0" y="717"/>
                    <a:pt x="0" y="890"/>
                    <a:pt x="106" y="997"/>
                  </a:cubicBezTo>
                  <a:cubicBezTo>
                    <a:pt x="106" y="997"/>
                    <a:pt x="106" y="997"/>
                    <a:pt x="106" y="997"/>
                  </a:cubicBezTo>
                  <a:cubicBezTo>
                    <a:pt x="212" y="1103"/>
                    <a:pt x="386" y="1103"/>
                    <a:pt x="492" y="997"/>
                  </a:cubicBezTo>
                  <a:cubicBezTo>
                    <a:pt x="996" y="492"/>
                    <a:pt x="996" y="492"/>
                    <a:pt x="996" y="492"/>
                  </a:cubicBezTo>
                  <a:cubicBezTo>
                    <a:pt x="1102" y="386"/>
                    <a:pt x="1102" y="212"/>
                    <a:pt x="996" y="1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4327985" y="4248320"/>
              <a:ext cx="947673" cy="943584"/>
            </a:xfrm>
            <a:custGeom>
              <a:avLst/>
              <a:gdLst>
                <a:gd name="T0" fmla="*/ 79 w 446"/>
                <a:gd name="T1" fmla="*/ 79 h 445"/>
                <a:gd name="T2" fmla="*/ 367 w 446"/>
                <a:gd name="T3" fmla="*/ 79 h 445"/>
                <a:gd name="T4" fmla="*/ 367 w 446"/>
                <a:gd name="T5" fmla="*/ 366 h 445"/>
                <a:gd name="T6" fmla="*/ 79 w 446"/>
                <a:gd name="T7" fmla="*/ 366 h 445"/>
                <a:gd name="T8" fmla="*/ 79 w 446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45">
                  <a:moveTo>
                    <a:pt x="79" y="79"/>
                  </a:moveTo>
                  <a:cubicBezTo>
                    <a:pt x="159" y="0"/>
                    <a:pt x="287" y="0"/>
                    <a:pt x="367" y="79"/>
                  </a:cubicBezTo>
                  <a:cubicBezTo>
                    <a:pt x="446" y="158"/>
                    <a:pt x="446" y="287"/>
                    <a:pt x="367" y="366"/>
                  </a:cubicBezTo>
                  <a:cubicBezTo>
                    <a:pt x="287" y="445"/>
                    <a:pt x="159" y="445"/>
                    <a:pt x="79" y="366"/>
                  </a:cubicBezTo>
                  <a:cubicBezTo>
                    <a:pt x="0" y="287"/>
                    <a:pt x="0" y="158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561902" y="1376678"/>
              <a:ext cx="2590510" cy="2585399"/>
            </a:xfrm>
            <a:custGeom>
              <a:avLst/>
              <a:gdLst>
                <a:gd name="T0" fmla="*/ 104 w 1219"/>
                <a:gd name="T1" fmla="*/ 1114 h 1219"/>
                <a:gd name="T2" fmla="*/ 69 w 1219"/>
                <a:gd name="T3" fmla="*/ 1073 h 1219"/>
                <a:gd name="T4" fmla="*/ 41 w 1219"/>
                <a:gd name="T5" fmla="*/ 1028 h 1219"/>
                <a:gd name="T6" fmla="*/ 20 w 1219"/>
                <a:gd name="T7" fmla="*/ 980 h 1219"/>
                <a:gd name="T8" fmla="*/ 7 w 1219"/>
                <a:gd name="T9" fmla="*/ 930 h 1219"/>
                <a:gd name="T10" fmla="*/ 0 w 1219"/>
                <a:gd name="T11" fmla="*/ 879 h 1219"/>
                <a:gd name="T12" fmla="*/ 2 w 1219"/>
                <a:gd name="T13" fmla="*/ 827 h 1219"/>
                <a:gd name="T14" fmla="*/ 10 w 1219"/>
                <a:gd name="T15" fmla="*/ 776 h 1219"/>
                <a:gd name="T16" fmla="*/ 26 w 1219"/>
                <a:gd name="T17" fmla="*/ 727 h 1219"/>
                <a:gd name="T18" fmla="*/ 49 w 1219"/>
                <a:gd name="T19" fmla="*/ 680 h 1219"/>
                <a:gd name="T20" fmla="*/ 69 w 1219"/>
                <a:gd name="T21" fmla="*/ 650 h 1219"/>
                <a:gd name="T22" fmla="*/ 104 w 1219"/>
                <a:gd name="T23" fmla="*/ 610 h 1219"/>
                <a:gd name="T24" fmla="*/ 622 w 1219"/>
                <a:gd name="T25" fmla="*/ 92 h 1219"/>
                <a:gd name="T26" fmla="*/ 665 w 1219"/>
                <a:gd name="T27" fmla="*/ 59 h 1219"/>
                <a:gd name="T28" fmla="*/ 711 w 1219"/>
                <a:gd name="T29" fmla="*/ 33 h 1219"/>
                <a:gd name="T30" fmla="*/ 760 w 1219"/>
                <a:gd name="T31" fmla="*/ 14 h 1219"/>
                <a:gd name="T32" fmla="*/ 810 w 1219"/>
                <a:gd name="T33" fmla="*/ 3 h 1219"/>
                <a:gd name="T34" fmla="*/ 862 w 1219"/>
                <a:gd name="T35" fmla="*/ 0 h 1219"/>
                <a:gd name="T36" fmla="*/ 913 w 1219"/>
                <a:gd name="T37" fmla="*/ 3 h 1219"/>
                <a:gd name="T38" fmla="*/ 963 w 1219"/>
                <a:gd name="T39" fmla="*/ 14 h 1219"/>
                <a:gd name="T40" fmla="*/ 1012 w 1219"/>
                <a:gd name="T41" fmla="*/ 33 h 1219"/>
                <a:gd name="T42" fmla="*/ 1059 w 1219"/>
                <a:gd name="T43" fmla="*/ 59 h 1219"/>
                <a:gd name="T44" fmla="*/ 1101 w 1219"/>
                <a:gd name="T45" fmla="*/ 92 h 1219"/>
                <a:gd name="T46" fmla="*/ 1139 w 1219"/>
                <a:gd name="T47" fmla="*/ 131 h 1219"/>
                <a:gd name="T48" fmla="*/ 1170 w 1219"/>
                <a:gd name="T49" fmla="*/ 175 h 1219"/>
                <a:gd name="T50" fmla="*/ 1193 w 1219"/>
                <a:gd name="T51" fmla="*/ 223 h 1219"/>
                <a:gd name="T52" fmla="*/ 1209 w 1219"/>
                <a:gd name="T53" fmla="*/ 272 h 1219"/>
                <a:gd name="T54" fmla="*/ 1217 w 1219"/>
                <a:gd name="T55" fmla="*/ 323 h 1219"/>
                <a:gd name="T56" fmla="*/ 1218 w 1219"/>
                <a:gd name="T57" fmla="*/ 374 h 1219"/>
                <a:gd name="T58" fmla="*/ 1212 w 1219"/>
                <a:gd name="T59" fmla="*/ 425 h 1219"/>
                <a:gd name="T60" fmla="*/ 1199 w 1219"/>
                <a:gd name="T61" fmla="*/ 475 h 1219"/>
                <a:gd name="T62" fmla="*/ 1178 w 1219"/>
                <a:gd name="T63" fmla="*/ 523 h 1219"/>
                <a:gd name="T64" fmla="*/ 1150 w 1219"/>
                <a:gd name="T65" fmla="*/ 568 h 1219"/>
                <a:gd name="T66" fmla="*/ 1115 w 1219"/>
                <a:gd name="T67" fmla="*/ 609 h 1219"/>
                <a:gd name="T68" fmla="*/ 597 w 1219"/>
                <a:gd name="T69" fmla="*/ 1127 h 1219"/>
                <a:gd name="T70" fmla="*/ 554 w 1219"/>
                <a:gd name="T71" fmla="*/ 1160 h 1219"/>
                <a:gd name="T72" fmla="*/ 508 w 1219"/>
                <a:gd name="T73" fmla="*/ 1186 h 1219"/>
                <a:gd name="T74" fmla="*/ 459 w 1219"/>
                <a:gd name="T75" fmla="*/ 1204 h 1219"/>
                <a:gd name="T76" fmla="*/ 408 w 1219"/>
                <a:gd name="T77" fmla="*/ 1215 h 1219"/>
                <a:gd name="T78" fmla="*/ 357 w 1219"/>
                <a:gd name="T79" fmla="*/ 1219 h 1219"/>
                <a:gd name="T80" fmla="*/ 306 w 1219"/>
                <a:gd name="T81" fmla="*/ 1215 h 1219"/>
                <a:gd name="T82" fmla="*/ 255 w 1219"/>
                <a:gd name="T83" fmla="*/ 1204 h 1219"/>
                <a:gd name="T84" fmla="*/ 207 w 1219"/>
                <a:gd name="T85" fmla="*/ 1186 h 1219"/>
                <a:gd name="T86" fmla="*/ 160 w 1219"/>
                <a:gd name="T87" fmla="*/ 1160 h 1219"/>
                <a:gd name="T88" fmla="*/ 118 w 1219"/>
                <a:gd name="T89" fmla="*/ 1127 h 1219"/>
                <a:gd name="T90" fmla="*/ 104 w 1219"/>
                <a:gd name="T91" fmla="*/ 111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04" y="1114"/>
                  </a:moveTo>
                  <a:cubicBezTo>
                    <a:pt x="92" y="1101"/>
                    <a:pt x="80" y="1088"/>
                    <a:pt x="69" y="1073"/>
                  </a:cubicBezTo>
                  <a:cubicBezTo>
                    <a:pt x="59" y="1058"/>
                    <a:pt x="50" y="1044"/>
                    <a:pt x="41" y="1028"/>
                  </a:cubicBezTo>
                  <a:cubicBezTo>
                    <a:pt x="33" y="1012"/>
                    <a:pt x="26" y="996"/>
                    <a:pt x="20" y="980"/>
                  </a:cubicBezTo>
                  <a:cubicBezTo>
                    <a:pt x="15" y="963"/>
                    <a:pt x="10" y="947"/>
                    <a:pt x="7" y="930"/>
                  </a:cubicBezTo>
                  <a:cubicBezTo>
                    <a:pt x="4" y="913"/>
                    <a:pt x="2" y="896"/>
                    <a:pt x="0" y="879"/>
                  </a:cubicBezTo>
                  <a:cubicBezTo>
                    <a:pt x="0" y="861"/>
                    <a:pt x="0" y="845"/>
                    <a:pt x="2" y="827"/>
                  </a:cubicBezTo>
                  <a:cubicBezTo>
                    <a:pt x="4" y="810"/>
                    <a:pt x="7" y="794"/>
                    <a:pt x="10" y="776"/>
                  </a:cubicBezTo>
                  <a:cubicBezTo>
                    <a:pt x="15" y="760"/>
                    <a:pt x="20" y="743"/>
                    <a:pt x="26" y="727"/>
                  </a:cubicBezTo>
                  <a:cubicBezTo>
                    <a:pt x="33" y="711"/>
                    <a:pt x="41" y="695"/>
                    <a:pt x="49" y="680"/>
                  </a:cubicBezTo>
                  <a:cubicBezTo>
                    <a:pt x="69" y="650"/>
                    <a:pt x="69" y="650"/>
                    <a:pt x="69" y="650"/>
                  </a:cubicBezTo>
                  <a:cubicBezTo>
                    <a:pt x="80" y="636"/>
                    <a:pt x="91" y="623"/>
                    <a:pt x="104" y="610"/>
                  </a:cubicBezTo>
                  <a:cubicBezTo>
                    <a:pt x="622" y="92"/>
                    <a:pt x="622" y="92"/>
                    <a:pt x="622" y="92"/>
                  </a:cubicBezTo>
                  <a:cubicBezTo>
                    <a:pt x="636" y="80"/>
                    <a:pt x="650" y="69"/>
                    <a:pt x="665" y="59"/>
                  </a:cubicBezTo>
                  <a:cubicBezTo>
                    <a:pt x="680" y="49"/>
                    <a:pt x="695" y="41"/>
                    <a:pt x="711" y="33"/>
                  </a:cubicBezTo>
                  <a:cubicBezTo>
                    <a:pt x="727" y="26"/>
                    <a:pt x="743" y="20"/>
                    <a:pt x="760" y="14"/>
                  </a:cubicBezTo>
                  <a:cubicBezTo>
                    <a:pt x="777" y="10"/>
                    <a:pt x="793" y="6"/>
                    <a:pt x="810" y="3"/>
                  </a:cubicBezTo>
                  <a:cubicBezTo>
                    <a:pt x="828" y="1"/>
                    <a:pt x="844" y="0"/>
                    <a:pt x="862" y="0"/>
                  </a:cubicBezTo>
                  <a:cubicBezTo>
                    <a:pt x="879" y="0"/>
                    <a:pt x="896" y="1"/>
                    <a:pt x="913" y="3"/>
                  </a:cubicBezTo>
                  <a:cubicBezTo>
                    <a:pt x="930" y="6"/>
                    <a:pt x="947" y="10"/>
                    <a:pt x="963" y="14"/>
                  </a:cubicBezTo>
                  <a:cubicBezTo>
                    <a:pt x="980" y="20"/>
                    <a:pt x="996" y="26"/>
                    <a:pt x="1012" y="33"/>
                  </a:cubicBezTo>
                  <a:cubicBezTo>
                    <a:pt x="1028" y="41"/>
                    <a:pt x="1043" y="49"/>
                    <a:pt x="1059" y="59"/>
                  </a:cubicBezTo>
                  <a:cubicBezTo>
                    <a:pt x="1074" y="69"/>
                    <a:pt x="1087" y="80"/>
                    <a:pt x="1101" y="92"/>
                  </a:cubicBezTo>
                  <a:cubicBezTo>
                    <a:pt x="1115" y="104"/>
                    <a:pt x="1127" y="117"/>
                    <a:pt x="1139" y="131"/>
                  </a:cubicBezTo>
                  <a:cubicBezTo>
                    <a:pt x="1150" y="146"/>
                    <a:pt x="1160" y="160"/>
                    <a:pt x="1170" y="175"/>
                  </a:cubicBezTo>
                  <a:cubicBezTo>
                    <a:pt x="1178" y="191"/>
                    <a:pt x="1186" y="206"/>
                    <a:pt x="1193" y="223"/>
                  </a:cubicBezTo>
                  <a:cubicBezTo>
                    <a:pt x="1199" y="239"/>
                    <a:pt x="1204" y="255"/>
                    <a:pt x="1209" y="272"/>
                  </a:cubicBezTo>
                  <a:cubicBezTo>
                    <a:pt x="1212" y="289"/>
                    <a:pt x="1215" y="305"/>
                    <a:pt x="1217" y="323"/>
                  </a:cubicBezTo>
                  <a:cubicBezTo>
                    <a:pt x="1218" y="340"/>
                    <a:pt x="1219" y="357"/>
                    <a:pt x="1218" y="374"/>
                  </a:cubicBezTo>
                  <a:cubicBezTo>
                    <a:pt x="1217" y="391"/>
                    <a:pt x="1215" y="408"/>
                    <a:pt x="1212" y="425"/>
                  </a:cubicBezTo>
                  <a:cubicBezTo>
                    <a:pt x="1209" y="442"/>
                    <a:pt x="1204" y="459"/>
                    <a:pt x="1199" y="475"/>
                  </a:cubicBezTo>
                  <a:cubicBezTo>
                    <a:pt x="1193" y="492"/>
                    <a:pt x="1186" y="507"/>
                    <a:pt x="1178" y="523"/>
                  </a:cubicBezTo>
                  <a:cubicBezTo>
                    <a:pt x="1169" y="539"/>
                    <a:pt x="1160" y="554"/>
                    <a:pt x="1150" y="568"/>
                  </a:cubicBezTo>
                  <a:cubicBezTo>
                    <a:pt x="1139" y="583"/>
                    <a:pt x="1128" y="596"/>
                    <a:pt x="1115" y="609"/>
                  </a:cubicBezTo>
                  <a:cubicBezTo>
                    <a:pt x="597" y="1127"/>
                    <a:pt x="597" y="1127"/>
                    <a:pt x="597" y="1127"/>
                  </a:cubicBezTo>
                  <a:cubicBezTo>
                    <a:pt x="583" y="1139"/>
                    <a:pt x="569" y="1149"/>
                    <a:pt x="554" y="1160"/>
                  </a:cubicBezTo>
                  <a:cubicBezTo>
                    <a:pt x="539" y="1169"/>
                    <a:pt x="524" y="1178"/>
                    <a:pt x="508" y="1186"/>
                  </a:cubicBezTo>
                  <a:cubicBezTo>
                    <a:pt x="492" y="1193"/>
                    <a:pt x="476" y="1199"/>
                    <a:pt x="459" y="1204"/>
                  </a:cubicBezTo>
                  <a:cubicBezTo>
                    <a:pt x="442" y="1209"/>
                    <a:pt x="426" y="1212"/>
                    <a:pt x="408" y="1215"/>
                  </a:cubicBezTo>
                  <a:cubicBezTo>
                    <a:pt x="391" y="1217"/>
                    <a:pt x="375" y="1218"/>
                    <a:pt x="357" y="1219"/>
                  </a:cubicBezTo>
                  <a:cubicBezTo>
                    <a:pt x="340" y="1218"/>
                    <a:pt x="323" y="1217"/>
                    <a:pt x="306" y="1215"/>
                  </a:cubicBezTo>
                  <a:cubicBezTo>
                    <a:pt x="289" y="1212"/>
                    <a:pt x="272" y="1209"/>
                    <a:pt x="255" y="1204"/>
                  </a:cubicBezTo>
                  <a:cubicBezTo>
                    <a:pt x="239" y="1199"/>
                    <a:pt x="223" y="1193"/>
                    <a:pt x="207" y="1186"/>
                  </a:cubicBezTo>
                  <a:cubicBezTo>
                    <a:pt x="191" y="1178"/>
                    <a:pt x="176" y="1169"/>
                    <a:pt x="160" y="1160"/>
                  </a:cubicBezTo>
                  <a:cubicBezTo>
                    <a:pt x="145" y="1149"/>
                    <a:pt x="132" y="1139"/>
                    <a:pt x="118" y="1127"/>
                  </a:cubicBezTo>
                  <a:cubicBezTo>
                    <a:pt x="104" y="1114"/>
                    <a:pt x="104" y="1114"/>
                    <a:pt x="10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651865" y="1465618"/>
              <a:ext cx="2408540" cy="2407518"/>
            </a:xfrm>
            <a:custGeom>
              <a:avLst/>
              <a:gdLst>
                <a:gd name="T0" fmla="*/ 92 w 1134"/>
                <a:gd name="T1" fmla="*/ 1042 h 1135"/>
                <a:gd name="T2" fmla="*/ 61 w 1134"/>
                <a:gd name="T3" fmla="*/ 1006 h 1135"/>
                <a:gd name="T4" fmla="*/ 36 w 1134"/>
                <a:gd name="T5" fmla="*/ 966 h 1135"/>
                <a:gd name="T6" fmla="*/ 9 w 1134"/>
                <a:gd name="T7" fmla="*/ 895 h 1135"/>
                <a:gd name="T8" fmla="*/ 2 w 1134"/>
                <a:gd name="T9" fmla="*/ 850 h 1135"/>
                <a:gd name="T10" fmla="*/ 4 w 1134"/>
                <a:gd name="T11" fmla="*/ 774 h 1135"/>
                <a:gd name="T12" fmla="*/ 13 w 1134"/>
                <a:gd name="T13" fmla="*/ 730 h 1135"/>
                <a:gd name="T14" fmla="*/ 44 w 1134"/>
                <a:gd name="T15" fmla="*/ 659 h 1135"/>
                <a:gd name="T16" fmla="*/ 61 w 1134"/>
                <a:gd name="T17" fmla="*/ 633 h 1135"/>
                <a:gd name="T18" fmla="*/ 92 w 1134"/>
                <a:gd name="T19" fmla="*/ 597 h 1135"/>
                <a:gd name="T20" fmla="*/ 609 w 1134"/>
                <a:gd name="T21" fmla="*/ 81 h 1135"/>
                <a:gd name="T22" fmla="*/ 646 w 1134"/>
                <a:gd name="T23" fmla="*/ 52 h 1135"/>
                <a:gd name="T24" fmla="*/ 687 w 1134"/>
                <a:gd name="T25" fmla="*/ 29 h 1135"/>
                <a:gd name="T26" fmla="*/ 760 w 1134"/>
                <a:gd name="T27" fmla="*/ 6 h 1135"/>
                <a:gd name="T28" fmla="*/ 805 w 1134"/>
                <a:gd name="T29" fmla="*/ 1 h 1135"/>
                <a:gd name="T30" fmla="*/ 880 w 1134"/>
                <a:gd name="T31" fmla="*/ 6 h 1135"/>
                <a:gd name="T32" fmla="*/ 924 w 1134"/>
                <a:gd name="T33" fmla="*/ 18 h 1135"/>
                <a:gd name="T34" fmla="*/ 993 w 1134"/>
                <a:gd name="T35" fmla="*/ 52 h 1135"/>
                <a:gd name="T36" fmla="*/ 1031 w 1134"/>
                <a:gd name="T37" fmla="*/ 81 h 1135"/>
                <a:gd name="T38" fmla="*/ 1064 w 1134"/>
                <a:gd name="T39" fmla="*/ 116 h 1135"/>
                <a:gd name="T40" fmla="*/ 1091 w 1134"/>
                <a:gd name="T41" fmla="*/ 155 h 1135"/>
                <a:gd name="T42" fmla="*/ 1112 w 1134"/>
                <a:gd name="T43" fmla="*/ 196 h 1135"/>
                <a:gd name="T44" fmla="*/ 1131 w 1134"/>
                <a:gd name="T45" fmla="*/ 270 h 1135"/>
                <a:gd name="T46" fmla="*/ 1134 w 1134"/>
                <a:gd name="T47" fmla="*/ 315 h 1135"/>
                <a:gd name="T48" fmla="*/ 1126 w 1134"/>
                <a:gd name="T49" fmla="*/ 390 h 1135"/>
                <a:gd name="T50" fmla="*/ 1112 w 1134"/>
                <a:gd name="T51" fmla="*/ 434 h 1135"/>
                <a:gd name="T52" fmla="*/ 1074 w 1134"/>
                <a:gd name="T53" fmla="*/ 501 h 1135"/>
                <a:gd name="T54" fmla="*/ 1043 w 1134"/>
                <a:gd name="T55" fmla="*/ 537 h 1135"/>
                <a:gd name="T56" fmla="*/ 526 w 1134"/>
                <a:gd name="T57" fmla="*/ 1053 h 1135"/>
                <a:gd name="T58" fmla="*/ 489 w 1134"/>
                <a:gd name="T59" fmla="*/ 1083 h 1135"/>
                <a:gd name="T60" fmla="*/ 448 w 1134"/>
                <a:gd name="T61" fmla="*/ 1105 h 1135"/>
                <a:gd name="T62" fmla="*/ 375 w 1134"/>
                <a:gd name="T63" fmla="*/ 1129 h 1135"/>
                <a:gd name="T64" fmla="*/ 330 w 1134"/>
                <a:gd name="T65" fmla="*/ 1134 h 1135"/>
                <a:gd name="T66" fmla="*/ 255 w 1134"/>
                <a:gd name="T67" fmla="*/ 1129 h 1135"/>
                <a:gd name="T68" fmla="*/ 211 w 1134"/>
                <a:gd name="T69" fmla="*/ 1117 h 1135"/>
                <a:gd name="T70" fmla="*/ 142 w 1134"/>
                <a:gd name="T71" fmla="*/ 1083 h 1135"/>
                <a:gd name="T72" fmla="*/ 104 w 1134"/>
                <a:gd name="T73" fmla="*/ 1053 h 1135"/>
                <a:gd name="T74" fmla="*/ 92 w 1134"/>
                <a:gd name="T75" fmla="*/ 1042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4" h="1135">
                  <a:moveTo>
                    <a:pt x="92" y="1042"/>
                  </a:moveTo>
                  <a:cubicBezTo>
                    <a:pt x="81" y="1031"/>
                    <a:pt x="71" y="1019"/>
                    <a:pt x="61" y="1006"/>
                  </a:cubicBezTo>
                  <a:cubicBezTo>
                    <a:pt x="52" y="993"/>
                    <a:pt x="44" y="980"/>
                    <a:pt x="36" y="966"/>
                  </a:cubicBezTo>
                  <a:cubicBezTo>
                    <a:pt x="25" y="942"/>
                    <a:pt x="16" y="920"/>
                    <a:pt x="9" y="895"/>
                  </a:cubicBezTo>
                  <a:cubicBezTo>
                    <a:pt x="6" y="880"/>
                    <a:pt x="4" y="865"/>
                    <a:pt x="2" y="850"/>
                  </a:cubicBezTo>
                  <a:cubicBezTo>
                    <a:pt x="0" y="824"/>
                    <a:pt x="1" y="800"/>
                    <a:pt x="4" y="774"/>
                  </a:cubicBezTo>
                  <a:cubicBezTo>
                    <a:pt x="6" y="759"/>
                    <a:pt x="9" y="745"/>
                    <a:pt x="13" y="730"/>
                  </a:cubicBezTo>
                  <a:cubicBezTo>
                    <a:pt x="21" y="705"/>
                    <a:pt x="31" y="682"/>
                    <a:pt x="44" y="659"/>
                  </a:cubicBezTo>
                  <a:cubicBezTo>
                    <a:pt x="61" y="633"/>
                    <a:pt x="61" y="633"/>
                    <a:pt x="61" y="633"/>
                  </a:cubicBezTo>
                  <a:cubicBezTo>
                    <a:pt x="71" y="620"/>
                    <a:pt x="81" y="609"/>
                    <a:pt x="92" y="597"/>
                  </a:cubicBezTo>
                  <a:cubicBezTo>
                    <a:pt x="609" y="81"/>
                    <a:pt x="609" y="81"/>
                    <a:pt x="609" y="81"/>
                  </a:cubicBezTo>
                  <a:cubicBezTo>
                    <a:pt x="621" y="71"/>
                    <a:pt x="633" y="61"/>
                    <a:pt x="646" y="52"/>
                  </a:cubicBezTo>
                  <a:cubicBezTo>
                    <a:pt x="660" y="44"/>
                    <a:pt x="673" y="36"/>
                    <a:pt x="687" y="29"/>
                  </a:cubicBezTo>
                  <a:cubicBezTo>
                    <a:pt x="711" y="19"/>
                    <a:pt x="734" y="12"/>
                    <a:pt x="760" y="6"/>
                  </a:cubicBezTo>
                  <a:cubicBezTo>
                    <a:pt x="775" y="3"/>
                    <a:pt x="789" y="2"/>
                    <a:pt x="805" y="1"/>
                  </a:cubicBezTo>
                  <a:cubicBezTo>
                    <a:pt x="831" y="0"/>
                    <a:pt x="854" y="2"/>
                    <a:pt x="880" y="6"/>
                  </a:cubicBezTo>
                  <a:cubicBezTo>
                    <a:pt x="895" y="9"/>
                    <a:pt x="909" y="13"/>
                    <a:pt x="924" y="18"/>
                  </a:cubicBezTo>
                  <a:cubicBezTo>
                    <a:pt x="949" y="27"/>
                    <a:pt x="971" y="38"/>
                    <a:pt x="993" y="52"/>
                  </a:cubicBezTo>
                  <a:cubicBezTo>
                    <a:pt x="1006" y="61"/>
                    <a:pt x="1019" y="71"/>
                    <a:pt x="1031" y="81"/>
                  </a:cubicBezTo>
                  <a:cubicBezTo>
                    <a:pt x="1043" y="92"/>
                    <a:pt x="1053" y="104"/>
                    <a:pt x="1064" y="116"/>
                  </a:cubicBezTo>
                  <a:cubicBezTo>
                    <a:pt x="1074" y="129"/>
                    <a:pt x="1083" y="141"/>
                    <a:pt x="1091" y="155"/>
                  </a:cubicBezTo>
                  <a:cubicBezTo>
                    <a:pt x="1099" y="169"/>
                    <a:pt x="1105" y="182"/>
                    <a:pt x="1112" y="196"/>
                  </a:cubicBezTo>
                  <a:cubicBezTo>
                    <a:pt x="1121" y="221"/>
                    <a:pt x="1127" y="244"/>
                    <a:pt x="1131" y="270"/>
                  </a:cubicBezTo>
                  <a:cubicBezTo>
                    <a:pt x="1133" y="285"/>
                    <a:pt x="1134" y="300"/>
                    <a:pt x="1134" y="315"/>
                  </a:cubicBezTo>
                  <a:cubicBezTo>
                    <a:pt x="1134" y="341"/>
                    <a:pt x="1131" y="365"/>
                    <a:pt x="1126" y="390"/>
                  </a:cubicBezTo>
                  <a:cubicBezTo>
                    <a:pt x="1121" y="405"/>
                    <a:pt x="1117" y="419"/>
                    <a:pt x="1112" y="434"/>
                  </a:cubicBezTo>
                  <a:cubicBezTo>
                    <a:pt x="1101" y="458"/>
                    <a:pt x="1089" y="479"/>
                    <a:pt x="1074" y="501"/>
                  </a:cubicBezTo>
                  <a:cubicBezTo>
                    <a:pt x="1064" y="514"/>
                    <a:pt x="1054" y="526"/>
                    <a:pt x="1043" y="537"/>
                  </a:cubicBezTo>
                  <a:cubicBezTo>
                    <a:pt x="526" y="1053"/>
                    <a:pt x="526" y="1053"/>
                    <a:pt x="526" y="1053"/>
                  </a:cubicBezTo>
                  <a:cubicBezTo>
                    <a:pt x="514" y="1064"/>
                    <a:pt x="502" y="1073"/>
                    <a:pt x="489" y="1083"/>
                  </a:cubicBezTo>
                  <a:cubicBezTo>
                    <a:pt x="475" y="1091"/>
                    <a:pt x="462" y="1098"/>
                    <a:pt x="448" y="1105"/>
                  </a:cubicBezTo>
                  <a:cubicBezTo>
                    <a:pt x="424" y="1116"/>
                    <a:pt x="401" y="1123"/>
                    <a:pt x="375" y="1129"/>
                  </a:cubicBezTo>
                  <a:cubicBezTo>
                    <a:pt x="360" y="1131"/>
                    <a:pt x="346" y="1133"/>
                    <a:pt x="330" y="1134"/>
                  </a:cubicBezTo>
                  <a:cubicBezTo>
                    <a:pt x="304" y="1135"/>
                    <a:pt x="281" y="1133"/>
                    <a:pt x="255" y="1129"/>
                  </a:cubicBezTo>
                  <a:cubicBezTo>
                    <a:pt x="240" y="1125"/>
                    <a:pt x="226" y="1121"/>
                    <a:pt x="211" y="1117"/>
                  </a:cubicBezTo>
                  <a:cubicBezTo>
                    <a:pt x="186" y="1107"/>
                    <a:pt x="164" y="1097"/>
                    <a:pt x="142" y="1083"/>
                  </a:cubicBezTo>
                  <a:cubicBezTo>
                    <a:pt x="128" y="1073"/>
                    <a:pt x="116" y="1064"/>
                    <a:pt x="104" y="1053"/>
                  </a:cubicBezTo>
                  <a:cubicBezTo>
                    <a:pt x="92" y="1042"/>
                    <a:pt x="92" y="1042"/>
                    <a:pt x="9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685601" y="1500376"/>
              <a:ext cx="2343113" cy="2335957"/>
            </a:xfrm>
            <a:custGeom>
              <a:avLst/>
              <a:gdLst>
                <a:gd name="T0" fmla="*/ 106 w 1103"/>
                <a:gd name="T1" fmla="*/ 996 h 1102"/>
                <a:gd name="T2" fmla="*/ 106 w 1103"/>
                <a:gd name="T3" fmla="*/ 996 h 1102"/>
                <a:gd name="T4" fmla="*/ 106 w 1103"/>
                <a:gd name="T5" fmla="*/ 611 h 1102"/>
                <a:gd name="T6" fmla="*/ 611 w 1103"/>
                <a:gd name="T7" fmla="*/ 106 h 1102"/>
                <a:gd name="T8" fmla="*/ 997 w 1103"/>
                <a:gd name="T9" fmla="*/ 106 h 1102"/>
                <a:gd name="T10" fmla="*/ 997 w 1103"/>
                <a:gd name="T11" fmla="*/ 106 h 1102"/>
                <a:gd name="T12" fmla="*/ 997 w 1103"/>
                <a:gd name="T13" fmla="*/ 492 h 1102"/>
                <a:gd name="T14" fmla="*/ 492 w 1103"/>
                <a:gd name="T15" fmla="*/ 996 h 1102"/>
                <a:gd name="T16" fmla="*/ 106 w 1103"/>
                <a:gd name="T17" fmla="*/ 996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3" h="1102">
                  <a:moveTo>
                    <a:pt x="106" y="996"/>
                  </a:moveTo>
                  <a:cubicBezTo>
                    <a:pt x="106" y="996"/>
                    <a:pt x="106" y="996"/>
                    <a:pt x="106" y="996"/>
                  </a:cubicBezTo>
                  <a:cubicBezTo>
                    <a:pt x="0" y="890"/>
                    <a:pt x="0" y="717"/>
                    <a:pt x="106" y="611"/>
                  </a:cubicBezTo>
                  <a:cubicBezTo>
                    <a:pt x="611" y="106"/>
                    <a:pt x="611" y="106"/>
                    <a:pt x="611" y="106"/>
                  </a:cubicBezTo>
                  <a:cubicBezTo>
                    <a:pt x="717" y="0"/>
                    <a:pt x="890" y="0"/>
                    <a:pt x="997" y="106"/>
                  </a:cubicBezTo>
                  <a:cubicBezTo>
                    <a:pt x="997" y="106"/>
                    <a:pt x="997" y="106"/>
                    <a:pt x="997" y="106"/>
                  </a:cubicBezTo>
                  <a:cubicBezTo>
                    <a:pt x="1103" y="212"/>
                    <a:pt x="1103" y="386"/>
                    <a:pt x="997" y="492"/>
                  </a:cubicBezTo>
                  <a:cubicBezTo>
                    <a:pt x="492" y="996"/>
                    <a:pt x="492" y="996"/>
                    <a:pt x="492" y="996"/>
                  </a:cubicBezTo>
                  <a:cubicBezTo>
                    <a:pt x="386" y="1102"/>
                    <a:pt x="212" y="1102"/>
                    <a:pt x="106" y="9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919518" y="1660878"/>
              <a:ext cx="945628" cy="945628"/>
            </a:xfrm>
            <a:custGeom>
              <a:avLst/>
              <a:gdLst>
                <a:gd name="T0" fmla="*/ 79 w 445"/>
                <a:gd name="T1" fmla="*/ 79 h 446"/>
                <a:gd name="T2" fmla="*/ 79 w 445"/>
                <a:gd name="T3" fmla="*/ 367 h 446"/>
                <a:gd name="T4" fmla="*/ 366 w 445"/>
                <a:gd name="T5" fmla="*/ 367 h 446"/>
                <a:gd name="T6" fmla="*/ 366 w 445"/>
                <a:gd name="T7" fmla="*/ 79 h 446"/>
                <a:gd name="T8" fmla="*/ 79 w 445"/>
                <a:gd name="T9" fmla="*/ 7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79" y="79"/>
                  </a:moveTo>
                  <a:cubicBezTo>
                    <a:pt x="0" y="159"/>
                    <a:pt x="0" y="287"/>
                    <a:pt x="79" y="367"/>
                  </a:cubicBezTo>
                  <a:cubicBezTo>
                    <a:pt x="158" y="446"/>
                    <a:pt x="287" y="446"/>
                    <a:pt x="366" y="367"/>
                  </a:cubicBezTo>
                  <a:cubicBezTo>
                    <a:pt x="445" y="287"/>
                    <a:pt x="445" y="159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561902" y="2892750"/>
              <a:ext cx="2590510" cy="2585399"/>
            </a:xfrm>
            <a:custGeom>
              <a:avLst/>
              <a:gdLst>
                <a:gd name="T0" fmla="*/ 104 w 1219"/>
                <a:gd name="T1" fmla="*/ 104 h 1219"/>
                <a:gd name="T2" fmla="*/ 146 w 1219"/>
                <a:gd name="T3" fmla="*/ 69 h 1219"/>
                <a:gd name="T4" fmla="*/ 191 w 1219"/>
                <a:gd name="T5" fmla="*/ 41 h 1219"/>
                <a:gd name="T6" fmla="*/ 239 w 1219"/>
                <a:gd name="T7" fmla="*/ 20 h 1219"/>
                <a:gd name="T8" fmla="*/ 289 w 1219"/>
                <a:gd name="T9" fmla="*/ 7 h 1219"/>
                <a:gd name="T10" fmla="*/ 340 w 1219"/>
                <a:gd name="T11" fmla="*/ 0 h 1219"/>
                <a:gd name="T12" fmla="*/ 391 w 1219"/>
                <a:gd name="T13" fmla="*/ 2 h 1219"/>
                <a:gd name="T14" fmla="*/ 442 w 1219"/>
                <a:gd name="T15" fmla="*/ 10 h 1219"/>
                <a:gd name="T16" fmla="*/ 492 w 1219"/>
                <a:gd name="T17" fmla="*/ 26 h 1219"/>
                <a:gd name="T18" fmla="*/ 539 w 1219"/>
                <a:gd name="T19" fmla="*/ 49 h 1219"/>
                <a:gd name="T20" fmla="*/ 569 w 1219"/>
                <a:gd name="T21" fmla="*/ 69 h 1219"/>
                <a:gd name="T22" fmla="*/ 609 w 1219"/>
                <a:gd name="T23" fmla="*/ 104 h 1219"/>
                <a:gd name="T24" fmla="*/ 1127 w 1219"/>
                <a:gd name="T25" fmla="*/ 622 h 1219"/>
                <a:gd name="T26" fmla="*/ 1160 w 1219"/>
                <a:gd name="T27" fmla="*/ 665 h 1219"/>
                <a:gd name="T28" fmla="*/ 1186 w 1219"/>
                <a:gd name="T29" fmla="*/ 711 h 1219"/>
                <a:gd name="T30" fmla="*/ 1204 w 1219"/>
                <a:gd name="T31" fmla="*/ 760 h 1219"/>
                <a:gd name="T32" fmla="*/ 1215 w 1219"/>
                <a:gd name="T33" fmla="*/ 810 h 1219"/>
                <a:gd name="T34" fmla="*/ 1219 w 1219"/>
                <a:gd name="T35" fmla="*/ 862 h 1219"/>
                <a:gd name="T36" fmla="*/ 1215 w 1219"/>
                <a:gd name="T37" fmla="*/ 913 h 1219"/>
                <a:gd name="T38" fmla="*/ 1204 w 1219"/>
                <a:gd name="T39" fmla="*/ 963 h 1219"/>
                <a:gd name="T40" fmla="*/ 1186 w 1219"/>
                <a:gd name="T41" fmla="*/ 1012 h 1219"/>
                <a:gd name="T42" fmla="*/ 1160 w 1219"/>
                <a:gd name="T43" fmla="*/ 1059 h 1219"/>
                <a:gd name="T44" fmla="*/ 1127 w 1219"/>
                <a:gd name="T45" fmla="*/ 1101 h 1219"/>
                <a:gd name="T46" fmla="*/ 1087 w 1219"/>
                <a:gd name="T47" fmla="*/ 1139 h 1219"/>
                <a:gd name="T48" fmla="*/ 1043 w 1219"/>
                <a:gd name="T49" fmla="*/ 1170 h 1219"/>
                <a:gd name="T50" fmla="*/ 996 w 1219"/>
                <a:gd name="T51" fmla="*/ 1193 h 1219"/>
                <a:gd name="T52" fmla="*/ 947 w 1219"/>
                <a:gd name="T53" fmla="*/ 1209 h 1219"/>
                <a:gd name="T54" fmla="*/ 896 w 1219"/>
                <a:gd name="T55" fmla="*/ 1217 h 1219"/>
                <a:gd name="T56" fmla="*/ 845 w 1219"/>
                <a:gd name="T57" fmla="*/ 1218 h 1219"/>
                <a:gd name="T58" fmla="*/ 794 w 1219"/>
                <a:gd name="T59" fmla="*/ 1212 h 1219"/>
                <a:gd name="T60" fmla="*/ 744 w 1219"/>
                <a:gd name="T61" fmla="*/ 1199 h 1219"/>
                <a:gd name="T62" fmla="*/ 695 w 1219"/>
                <a:gd name="T63" fmla="*/ 1178 h 1219"/>
                <a:gd name="T64" fmla="*/ 650 w 1219"/>
                <a:gd name="T65" fmla="*/ 1150 h 1219"/>
                <a:gd name="T66" fmla="*/ 610 w 1219"/>
                <a:gd name="T67" fmla="*/ 1115 h 1219"/>
                <a:gd name="T68" fmla="*/ 92 w 1219"/>
                <a:gd name="T69" fmla="*/ 597 h 1219"/>
                <a:gd name="T70" fmla="*/ 59 w 1219"/>
                <a:gd name="T71" fmla="*/ 554 h 1219"/>
                <a:gd name="T72" fmla="*/ 33 w 1219"/>
                <a:gd name="T73" fmla="*/ 508 h 1219"/>
                <a:gd name="T74" fmla="*/ 15 w 1219"/>
                <a:gd name="T75" fmla="*/ 459 h 1219"/>
                <a:gd name="T76" fmla="*/ 4 w 1219"/>
                <a:gd name="T77" fmla="*/ 408 h 1219"/>
                <a:gd name="T78" fmla="*/ 0 w 1219"/>
                <a:gd name="T79" fmla="*/ 357 h 1219"/>
                <a:gd name="T80" fmla="*/ 4 w 1219"/>
                <a:gd name="T81" fmla="*/ 306 h 1219"/>
                <a:gd name="T82" fmla="*/ 15 w 1219"/>
                <a:gd name="T83" fmla="*/ 255 h 1219"/>
                <a:gd name="T84" fmla="*/ 33 w 1219"/>
                <a:gd name="T85" fmla="*/ 207 h 1219"/>
                <a:gd name="T86" fmla="*/ 59 w 1219"/>
                <a:gd name="T87" fmla="*/ 160 h 1219"/>
                <a:gd name="T88" fmla="*/ 92 w 1219"/>
                <a:gd name="T89" fmla="*/ 118 h 1219"/>
                <a:gd name="T90" fmla="*/ 104 w 1219"/>
                <a:gd name="T91" fmla="*/ 10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04" y="104"/>
                  </a:moveTo>
                  <a:cubicBezTo>
                    <a:pt x="118" y="92"/>
                    <a:pt x="131" y="80"/>
                    <a:pt x="146" y="69"/>
                  </a:cubicBezTo>
                  <a:cubicBezTo>
                    <a:pt x="161" y="59"/>
                    <a:pt x="175" y="50"/>
                    <a:pt x="191" y="41"/>
                  </a:cubicBezTo>
                  <a:cubicBezTo>
                    <a:pt x="207" y="33"/>
                    <a:pt x="222" y="26"/>
                    <a:pt x="239" y="20"/>
                  </a:cubicBezTo>
                  <a:cubicBezTo>
                    <a:pt x="256" y="15"/>
                    <a:pt x="272" y="10"/>
                    <a:pt x="289" y="7"/>
                  </a:cubicBezTo>
                  <a:cubicBezTo>
                    <a:pt x="306" y="4"/>
                    <a:pt x="323" y="2"/>
                    <a:pt x="340" y="0"/>
                  </a:cubicBezTo>
                  <a:cubicBezTo>
                    <a:pt x="357" y="0"/>
                    <a:pt x="374" y="0"/>
                    <a:pt x="391" y="2"/>
                  </a:cubicBezTo>
                  <a:cubicBezTo>
                    <a:pt x="409" y="4"/>
                    <a:pt x="425" y="7"/>
                    <a:pt x="442" y="10"/>
                  </a:cubicBezTo>
                  <a:cubicBezTo>
                    <a:pt x="459" y="15"/>
                    <a:pt x="475" y="20"/>
                    <a:pt x="492" y="26"/>
                  </a:cubicBezTo>
                  <a:cubicBezTo>
                    <a:pt x="508" y="33"/>
                    <a:pt x="523" y="41"/>
                    <a:pt x="539" y="4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83" y="80"/>
                    <a:pt x="596" y="91"/>
                    <a:pt x="609" y="104"/>
                  </a:cubicBezTo>
                  <a:cubicBezTo>
                    <a:pt x="1127" y="622"/>
                    <a:pt x="1127" y="622"/>
                    <a:pt x="1127" y="622"/>
                  </a:cubicBezTo>
                  <a:cubicBezTo>
                    <a:pt x="1139" y="636"/>
                    <a:pt x="1150" y="650"/>
                    <a:pt x="1160" y="665"/>
                  </a:cubicBezTo>
                  <a:cubicBezTo>
                    <a:pt x="1170" y="680"/>
                    <a:pt x="1178" y="695"/>
                    <a:pt x="1186" y="711"/>
                  </a:cubicBezTo>
                  <a:cubicBezTo>
                    <a:pt x="1193" y="727"/>
                    <a:pt x="1199" y="743"/>
                    <a:pt x="1204" y="760"/>
                  </a:cubicBezTo>
                  <a:cubicBezTo>
                    <a:pt x="1209" y="777"/>
                    <a:pt x="1212" y="793"/>
                    <a:pt x="1215" y="810"/>
                  </a:cubicBezTo>
                  <a:cubicBezTo>
                    <a:pt x="1217" y="828"/>
                    <a:pt x="1218" y="844"/>
                    <a:pt x="1219" y="862"/>
                  </a:cubicBezTo>
                  <a:cubicBezTo>
                    <a:pt x="1218" y="879"/>
                    <a:pt x="1217" y="896"/>
                    <a:pt x="1215" y="913"/>
                  </a:cubicBezTo>
                  <a:cubicBezTo>
                    <a:pt x="1212" y="930"/>
                    <a:pt x="1209" y="947"/>
                    <a:pt x="1204" y="963"/>
                  </a:cubicBezTo>
                  <a:cubicBezTo>
                    <a:pt x="1199" y="980"/>
                    <a:pt x="1193" y="996"/>
                    <a:pt x="1186" y="1012"/>
                  </a:cubicBezTo>
                  <a:cubicBezTo>
                    <a:pt x="1178" y="1028"/>
                    <a:pt x="1170" y="1043"/>
                    <a:pt x="1160" y="1059"/>
                  </a:cubicBezTo>
                  <a:cubicBezTo>
                    <a:pt x="1150" y="1074"/>
                    <a:pt x="1139" y="1087"/>
                    <a:pt x="1127" y="1101"/>
                  </a:cubicBezTo>
                  <a:cubicBezTo>
                    <a:pt x="1114" y="1115"/>
                    <a:pt x="1102" y="1127"/>
                    <a:pt x="1087" y="1139"/>
                  </a:cubicBezTo>
                  <a:cubicBezTo>
                    <a:pt x="1073" y="1150"/>
                    <a:pt x="1059" y="1160"/>
                    <a:pt x="1043" y="1170"/>
                  </a:cubicBezTo>
                  <a:cubicBezTo>
                    <a:pt x="1028" y="1178"/>
                    <a:pt x="1013" y="1186"/>
                    <a:pt x="996" y="1193"/>
                  </a:cubicBezTo>
                  <a:cubicBezTo>
                    <a:pt x="980" y="1199"/>
                    <a:pt x="964" y="1204"/>
                    <a:pt x="947" y="1209"/>
                  </a:cubicBezTo>
                  <a:cubicBezTo>
                    <a:pt x="930" y="1212"/>
                    <a:pt x="913" y="1215"/>
                    <a:pt x="896" y="1217"/>
                  </a:cubicBezTo>
                  <a:cubicBezTo>
                    <a:pt x="879" y="1218"/>
                    <a:pt x="862" y="1219"/>
                    <a:pt x="845" y="1218"/>
                  </a:cubicBezTo>
                  <a:cubicBezTo>
                    <a:pt x="827" y="1217"/>
                    <a:pt x="811" y="1215"/>
                    <a:pt x="794" y="1212"/>
                  </a:cubicBezTo>
                  <a:cubicBezTo>
                    <a:pt x="776" y="1209"/>
                    <a:pt x="760" y="1204"/>
                    <a:pt x="744" y="1199"/>
                  </a:cubicBezTo>
                  <a:cubicBezTo>
                    <a:pt x="727" y="1193"/>
                    <a:pt x="711" y="1186"/>
                    <a:pt x="695" y="1178"/>
                  </a:cubicBezTo>
                  <a:cubicBezTo>
                    <a:pt x="680" y="1169"/>
                    <a:pt x="665" y="1160"/>
                    <a:pt x="650" y="1150"/>
                  </a:cubicBezTo>
                  <a:cubicBezTo>
                    <a:pt x="636" y="1139"/>
                    <a:pt x="623" y="1128"/>
                    <a:pt x="610" y="1115"/>
                  </a:cubicBezTo>
                  <a:cubicBezTo>
                    <a:pt x="92" y="597"/>
                    <a:pt x="92" y="597"/>
                    <a:pt x="92" y="597"/>
                  </a:cubicBezTo>
                  <a:cubicBezTo>
                    <a:pt x="80" y="583"/>
                    <a:pt x="69" y="569"/>
                    <a:pt x="59" y="554"/>
                  </a:cubicBezTo>
                  <a:cubicBezTo>
                    <a:pt x="49" y="539"/>
                    <a:pt x="41" y="524"/>
                    <a:pt x="33" y="508"/>
                  </a:cubicBezTo>
                  <a:cubicBezTo>
                    <a:pt x="26" y="492"/>
                    <a:pt x="20" y="476"/>
                    <a:pt x="15" y="459"/>
                  </a:cubicBezTo>
                  <a:cubicBezTo>
                    <a:pt x="10" y="442"/>
                    <a:pt x="7" y="426"/>
                    <a:pt x="4" y="408"/>
                  </a:cubicBezTo>
                  <a:cubicBezTo>
                    <a:pt x="2" y="391"/>
                    <a:pt x="0" y="375"/>
                    <a:pt x="0" y="357"/>
                  </a:cubicBezTo>
                  <a:cubicBezTo>
                    <a:pt x="0" y="340"/>
                    <a:pt x="2" y="323"/>
                    <a:pt x="4" y="306"/>
                  </a:cubicBezTo>
                  <a:cubicBezTo>
                    <a:pt x="7" y="289"/>
                    <a:pt x="10" y="272"/>
                    <a:pt x="15" y="255"/>
                  </a:cubicBezTo>
                  <a:cubicBezTo>
                    <a:pt x="20" y="239"/>
                    <a:pt x="26" y="223"/>
                    <a:pt x="33" y="207"/>
                  </a:cubicBezTo>
                  <a:cubicBezTo>
                    <a:pt x="41" y="191"/>
                    <a:pt x="49" y="176"/>
                    <a:pt x="59" y="160"/>
                  </a:cubicBezTo>
                  <a:cubicBezTo>
                    <a:pt x="69" y="145"/>
                    <a:pt x="80" y="132"/>
                    <a:pt x="92" y="118"/>
                  </a:cubicBezTo>
                  <a:cubicBezTo>
                    <a:pt x="104" y="104"/>
                    <a:pt x="104" y="104"/>
                    <a:pt x="10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5651865" y="2982712"/>
              <a:ext cx="2410585" cy="2404451"/>
            </a:xfrm>
            <a:custGeom>
              <a:avLst/>
              <a:gdLst>
                <a:gd name="T0" fmla="*/ 92 w 1135"/>
                <a:gd name="T1" fmla="*/ 92 h 1134"/>
                <a:gd name="T2" fmla="*/ 129 w 1135"/>
                <a:gd name="T3" fmla="*/ 61 h 1134"/>
                <a:gd name="T4" fmla="*/ 169 w 1135"/>
                <a:gd name="T5" fmla="*/ 36 h 1134"/>
                <a:gd name="T6" fmla="*/ 240 w 1135"/>
                <a:gd name="T7" fmla="*/ 9 h 1134"/>
                <a:gd name="T8" fmla="*/ 285 w 1135"/>
                <a:gd name="T9" fmla="*/ 2 h 1134"/>
                <a:gd name="T10" fmla="*/ 360 w 1135"/>
                <a:gd name="T11" fmla="*/ 4 h 1134"/>
                <a:gd name="T12" fmla="*/ 405 w 1135"/>
                <a:gd name="T13" fmla="*/ 13 h 1134"/>
                <a:gd name="T14" fmla="*/ 475 w 1135"/>
                <a:gd name="T15" fmla="*/ 44 h 1134"/>
                <a:gd name="T16" fmla="*/ 502 w 1135"/>
                <a:gd name="T17" fmla="*/ 61 h 1134"/>
                <a:gd name="T18" fmla="*/ 538 w 1135"/>
                <a:gd name="T19" fmla="*/ 92 h 1134"/>
                <a:gd name="T20" fmla="*/ 1054 w 1135"/>
                <a:gd name="T21" fmla="*/ 609 h 1134"/>
                <a:gd name="T22" fmla="*/ 1083 w 1135"/>
                <a:gd name="T23" fmla="*/ 646 h 1134"/>
                <a:gd name="T24" fmla="*/ 1105 w 1135"/>
                <a:gd name="T25" fmla="*/ 687 h 1134"/>
                <a:gd name="T26" fmla="*/ 1129 w 1135"/>
                <a:gd name="T27" fmla="*/ 760 h 1134"/>
                <a:gd name="T28" fmla="*/ 1134 w 1135"/>
                <a:gd name="T29" fmla="*/ 805 h 1134"/>
                <a:gd name="T30" fmla="*/ 1129 w 1135"/>
                <a:gd name="T31" fmla="*/ 880 h 1134"/>
                <a:gd name="T32" fmla="*/ 1117 w 1135"/>
                <a:gd name="T33" fmla="*/ 924 h 1134"/>
                <a:gd name="T34" fmla="*/ 1083 w 1135"/>
                <a:gd name="T35" fmla="*/ 993 h 1134"/>
                <a:gd name="T36" fmla="*/ 1054 w 1135"/>
                <a:gd name="T37" fmla="*/ 1031 h 1134"/>
                <a:gd name="T38" fmla="*/ 1019 w 1135"/>
                <a:gd name="T39" fmla="*/ 1064 h 1134"/>
                <a:gd name="T40" fmla="*/ 980 w 1135"/>
                <a:gd name="T41" fmla="*/ 1091 h 1134"/>
                <a:gd name="T42" fmla="*/ 938 w 1135"/>
                <a:gd name="T43" fmla="*/ 1112 h 1134"/>
                <a:gd name="T44" fmla="*/ 865 w 1135"/>
                <a:gd name="T45" fmla="*/ 1131 h 1134"/>
                <a:gd name="T46" fmla="*/ 820 w 1135"/>
                <a:gd name="T47" fmla="*/ 1134 h 1134"/>
                <a:gd name="T48" fmla="*/ 745 w 1135"/>
                <a:gd name="T49" fmla="*/ 1126 h 1134"/>
                <a:gd name="T50" fmla="*/ 701 w 1135"/>
                <a:gd name="T51" fmla="*/ 1112 h 1134"/>
                <a:gd name="T52" fmla="*/ 633 w 1135"/>
                <a:gd name="T53" fmla="*/ 1074 h 1134"/>
                <a:gd name="T54" fmla="*/ 597 w 1135"/>
                <a:gd name="T55" fmla="*/ 1043 h 1134"/>
                <a:gd name="T56" fmla="*/ 81 w 1135"/>
                <a:gd name="T57" fmla="*/ 526 h 1134"/>
                <a:gd name="T58" fmla="*/ 52 w 1135"/>
                <a:gd name="T59" fmla="*/ 489 h 1134"/>
                <a:gd name="T60" fmla="*/ 30 w 1135"/>
                <a:gd name="T61" fmla="*/ 448 h 1134"/>
                <a:gd name="T62" fmla="*/ 6 w 1135"/>
                <a:gd name="T63" fmla="*/ 375 h 1134"/>
                <a:gd name="T64" fmla="*/ 1 w 1135"/>
                <a:gd name="T65" fmla="*/ 330 h 1134"/>
                <a:gd name="T66" fmla="*/ 6 w 1135"/>
                <a:gd name="T67" fmla="*/ 255 h 1134"/>
                <a:gd name="T68" fmla="*/ 18 w 1135"/>
                <a:gd name="T69" fmla="*/ 211 h 1134"/>
                <a:gd name="T70" fmla="*/ 52 w 1135"/>
                <a:gd name="T71" fmla="*/ 142 h 1134"/>
                <a:gd name="T72" fmla="*/ 81 w 1135"/>
                <a:gd name="T73" fmla="*/ 104 h 1134"/>
                <a:gd name="T74" fmla="*/ 92 w 1135"/>
                <a:gd name="T75" fmla="*/ 9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92" y="92"/>
                  </a:moveTo>
                  <a:cubicBezTo>
                    <a:pt x="104" y="81"/>
                    <a:pt x="116" y="71"/>
                    <a:pt x="129" y="61"/>
                  </a:cubicBezTo>
                  <a:cubicBezTo>
                    <a:pt x="142" y="52"/>
                    <a:pt x="155" y="44"/>
                    <a:pt x="169" y="36"/>
                  </a:cubicBezTo>
                  <a:cubicBezTo>
                    <a:pt x="192" y="25"/>
                    <a:pt x="215" y="16"/>
                    <a:pt x="240" y="9"/>
                  </a:cubicBezTo>
                  <a:cubicBezTo>
                    <a:pt x="255" y="6"/>
                    <a:pt x="270" y="4"/>
                    <a:pt x="285" y="2"/>
                  </a:cubicBezTo>
                  <a:cubicBezTo>
                    <a:pt x="311" y="0"/>
                    <a:pt x="335" y="1"/>
                    <a:pt x="360" y="4"/>
                  </a:cubicBezTo>
                  <a:cubicBezTo>
                    <a:pt x="376" y="6"/>
                    <a:pt x="390" y="9"/>
                    <a:pt x="405" y="13"/>
                  </a:cubicBezTo>
                  <a:cubicBezTo>
                    <a:pt x="430" y="21"/>
                    <a:pt x="452" y="31"/>
                    <a:pt x="475" y="44"/>
                  </a:cubicBezTo>
                  <a:cubicBezTo>
                    <a:pt x="502" y="61"/>
                    <a:pt x="502" y="61"/>
                    <a:pt x="502" y="61"/>
                  </a:cubicBezTo>
                  <a:cubicBezTo>
                    <a:pt x="514" y="71"/>
                    <a:pt x="526" y="81"/>
                    <a:pt x="538" y="92"/>
                  </a:cubicBezTo>
                  <a:cubicBezTo>
                    <a:pt x="1054" y="609"/>
                    <a:pt x="1054" y="609"/>
                    <a:pt x="1054" y="609"/>
                  </a:cubicBezTo>
                  <a:cubicBezTo>
                    <a:pt x="1064" y="621"/>
                    <a:pt x="1074" y="633"/>
                    <a:pt x="1083" y="646"/>
                  </a:cubicBezTo>
                  <a:cubicBezTo>
                    <a:pt x="1091" y="660"/>
                    <a:pt x="1098" y="673"/>
                    <a:pt x="1105" y="687"/>
                  </a:cubicBezTo>
                  <a:cubicBezTo>
                    <a:pt x="1116" y="711"/>
                    <a:pt x="1123" y="734"/>
                    <a:pt x="1129" y="760"/>
                  </a:cubicBezTo>
                  <a:cubicBezTo>
                    <a:pt x="1131" y="775"/>
                    <a:pt x="1133" y="789"/>
                    <a:pt x="1134" y="805"/>
                  </a:cubicBezTo>
                  <a:cubicBezTo>
                    <a:pt x="1135" y="831"/>
                    <a:pt x="1133" y="854"/>
                    <a:pt x="1129" y="880"/>
                  </a:cubicBezTo>
                  <a:cubicBezTo>
                    <a:pt x="1125" y="895"/>
                    <a:pt x="1122" y="909"/>
                    <a:pt x="1117" y="924"/>
                  </a:cubicBezTo>
                  <a:cubicBezTo>
                    <a:pt x="1108" y="949"/>
                    <a:pt x="1097" y="971"/>
                    <a:pt x="1083" y="993"/>
                  </a:cubicBezTo>
                  <a:cubicBezTo>
                    <a:pt x="1074" y="1006"/>
                    <a:pt x="1064" y="1019"/>
                    <a:pt x="1054" y="1031"/>
                  </a:cubicBezTo>
                  <a:cubicBezTo>
                    <a:pt x="1042" y="1043"/>
                    <a:pt x="1031" y="1053"/>
                    <a:pt x="1019" y="1064"/>
                  </a:cubicBezTo>
                  <a:cubicBezTo>
                    <a:pt x="1006" y="1074"/>
                    <a:pt x="993" y="1083"/>
                    <a:pt x="980" y="1091"/>
                  </a:cubicBezTo>
                  <a:cubicBezTo>
                    <a:pt x="966" y="1099"/>
                    <a:pt x="953" y="1105"/>
                    <a:pt x="938" y="1112"/>
                  </a:cubicBezTo>
                  <a:cubicBezTo>
                    <a:pt x="914" y="1121"/>
                    <a:pt x="891" y="1127"/>
                    <a:pt x="865" y="1131"/>
                  </a:cubicBezTo>
                  <a:cubicBezTo>
                    <a:pt x="850" y="1133"/>
                    <a:pt x="835" y="1134"/>
                    <a:pt x="820" y="1134"/>
                  </a:cubicBezTo>
                  <a:cubicBezTo>
                    <a:pt x="794" y="1134"/>
                    <a:pt x="770" y="1131"/>
                    <a:pt x="745" y="1126"/>
                  </a:cubicBezTo>
                  <a:cubicBezTo>
                    <a:pt x="730" y="1121"/>
                    <a:pt x="716" y="1117"/>
                    <a:pt x="701" y="1112"/>
                  </a:cubicBezTo>
                  <a:cubicBezTo>
                    <a:pt x="677" y="1101"/>
                    <a:pt x="655" y="1089"/>
                    <a:pt x="633" y="1074"/>
                  </a:cubicBezTo>
                  <a:cubicBezTo>
                    <a:pt x="621" y="1064"/>
                    <a:pt x="609" y="1054"/>
                    <a:pt x="597" y="1043"/>
                  </a:cubicBezTo>
                  <a:cubicBezTo>
                    <a:pt x="81" y="526"/>
                    <a:pt x="81" y="526"/>
                    <a:pt x="81" y="526"/>
                  </a:cubicBezTo>
                  <a:cubicBezTo>
                    <a:pt x="71" y="514"/>
                    <a:pt x="61" y="502"/>
                    <a:pt x="52" y="489"/>
                  </a:cubicBezTo>
                  <a:cubicBezTo>
                    <a:pt x="44" y="475"/>
                    <a:pt x="37" y="462"/>
                    <a:pt x="30" y="448"/>
                  </a:cubicBezTo>
                  <a:cubicBezTo>
                    <a:pt x="19" y="424"/>
                    <a:pt x="12" y="401"/>
                    <a:pt x="6" y="375"/>
                  </a:cubicBezTo>
                  <a:cubicBezTo>
                    <a:pt x="4" y="360"/>
                    <a:pt x="2" y="346"/>
                    <a:pt x="1" y="330"/>
                  </a:cubicBezTo>
                  <a:cubicBezTo>
                    <a:pt x="0" y="304"/>
                    <a:pt x="2" y="281"/>
                    <a:pt x="6" y="255"/>
                  </a:cubicBezTo>
                  <a:cubicBezTo>
                    <a:pt x="9" y="240"/>
                    <a:pt x="13" y="226"/>
                    <a:pt x="18" y="211"/>
                  </a:cubicBezTo>
                  <a:cubicBezTo>
                    <a:pt x="27" y="186"/>
                    <a:pt x="38" y="164"/>
                    <a:pt x="52" y="142"/>
                  </a:cubicBezTo>
                  <a:cubicBezTo>
                    <a:pt x="61" y="128"/>
                    <a:pt x="71" y="116"/>
                    <a:pt x="81" y="104"/>
                  </a:cubicBezTo>
                  <a:cubicBezTo>
                    <a:pt x="92" y="92"/>
                    <a:pt x="92" y="92"/>
                    <a:pt x="9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5685601" y="3016448"/>
              <a:ext cx="2343113" cy="2339024"/>
            </a:xfrm>
            <a:custGeom>
              <a:avLst/>
              <a:gdLst>
                <a:gd name="T0" fmla="*/ 106 w 1103"/>
                <a:gd name="T1" fmla="*/ 106 h 1103"/>
                <a:gd name="T2" fmla="*/ 106 w 1103"/>
                <a:gd name="T3" fmla="*/ 106 h 1103"/>
                <a:gd name="T4" fmla="*/ 492 w 1103"/>
                <a:gd name="T5" fmla="*/ 106 h 1103"/>
                <a:gd name="T6" fmla="*/ 997 w 1103"/>
                <a:gd name="T7" fmla="*/ 611 h 1103"/>
                <a:gd name="T8" fmla="*/ 997 w 1103"/>
                <a:gd name="T9" fmla="*/ 997 h 1103"/>
                <a:gd name="T10" fmla="*/ 997 w 1103"/>
                <a:gd name="T11" fmla="*/ 997 h 1103"/>
                <a:gd name="T12" fmla="*/ 611 w 1103"/>
                <a:gd name="T13" fmla="*/ 997 h 1103"/>
                <a:gd name="T14" fmla="*/ 106 w 1103"/>
                <a:gd name="T15" fmla="*/ 492 h 1103"/>
                <a:gd name="T16" fmla="*/ 106 w 1103"/>
                <a:gd name="T17" fmla="*/ 10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3" h="1103">
                  <a:moveTo>
                    <a:pt x="10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212" y="0"/>
                    <a:pt x="386" y="0"/>
                    <a:pt x="492" y="106"/>
                  </a:cubicBezTo>
                  <a:cubicBezTo>
                    <a:pt x="997" y="611"/>
                    <a:pt x="997" y="611"/>
                    <a:pt x="997" y="611"/>
                  </a:cubicBezTo>
                  <a:cubicBezTo>
                    <a:pt x="1103" y="717"/>
                    <a:pt x="1103" y="890"/>
                    <a:pt x="997" y="997"/>
                  </a:cubicBezTo>
                  <a:cubicBezTo>
                    <a:pt x="997" y="997"/>
                    <a:pt x="997" y="997"/>
                    <a:pt x="997" y="997"/>
                  </a:cubicBezTo>
                  <a:cubicBezTo>
                    <a:pt x="890" y="1103"/>
                    <a:pt x="717" y="1103"/>
                    <a:pt x="611" y="997"/>
                  </a:cubicBezTo>
                  <a:cubicBezTo>
                    <a:pt x="106" y="492"/>
                    <a:pt x="106" y="492"/>
                    <a:pt x="106" y="492"/>
                  </a:cubicBezTo>
                  <a:cubicBezTo>
                    <a:pt x="0" y="386"/>
                    <a:pt x="0" y="212"/>
                    <a:pt x="106" y="10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6919518" y="4248320"/>
              <a:ext cx="945628" cy="943584"/>
            </a:xfrm>
            <a:custGeom>
              <a:avLst/>
              <a:gdLst>
                <a:gd name="T0" fmla="*/ 366 w 445"/>
                <a:gd name="T1" fmla="*/ 79 h 445"/>
                <a:gd name="T2" fmla="*/ 79 w 445"/>
                <a:gd name="T3" fmla="*/ 79 h 445"/>
                <a:gd name="T4" fmla="*/ 79 w 445"/>
                <a:gd name="T5" fmla="*/ 366 h 445"/>
                <a:gd name="T6" fmla="*/ 366 w 445"/>
                <a:gd name="T7" fmla="*/ 366 h 445"/>
                <a:gd name="T8" fmla="*/ 366 w 445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5">
                  <a:moveTo>
                    <a:pt x="366" y="79"/>
                  </a:moveTo>
                  <a:cubicBezTo>
                    <a:pt x="287" y="0"/>
                    <a:pt x="158" y="0"/>
                    <a:pt x="79" y="79"/>
                  </a:cubicBez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4042764" y="1376678"/>
              <a:ext cx="2590510" cy="2585399"/>
            </a:xfrm>
            <a:custGeom>
              <a:avLst/>
              <a:gdLst>
                <a:gd name="T0" fmla="*/ 1114 w 1219"/>
                <a:gd name="T1" fmla="*/ 1114 h 1219"/>
                <a:gd name="T2" fmla="*/ 1150 w 1219"/>
                <a:gd name="T3" fmla="*/ 1073 h 1219"/>
                <a:gd name="T4" fmla="*/ 1178 w 1219"/>
                <a:gd name="T5" fmla="*/ 1028 h 1219"/>
                <a:gd name="T6" fmla="*/ 1199 w 1219"/>
                <a:gd name="T7" fmla="*/ 980 h 1219"/>
                <a:gd name="T8" fmla="*/ 1212 w 1219"/>
                <a:gd name="T9" fmla="*/ 930 h 1219"/>
                <a:gd name="T10" fmla="*/ 1218 w 1219"/>
                <a:gd name="T11" fmla="*/ 879 h 1219"/>
                <a:gd name="T12" fmla="*/ 1217 w 1219"/>
                <a:gd name="T13" fmla="*/ 827 h 1219"/>
                <a:gd name="T14" fmla="*/ 1209 w 1219"/>
                <a:gd name="T15" fmla="*/ 776 h 1219"/>
                <a:gd name="T16" fmla="*/ 1193 w 1219"/>
                <a:gd name="T17" fmla="*/ 727 h 1219"/>
                <a:gd name="T18" fmla="*/ 1169 w 1219"/>
                <a:gd name="T19" fmla="*/ 680 h 1219"/>
                <a:gd name="T20" fmla="*/ 1150 w 1219"/>
                <a:gd name="T21" fmla="*/ 650 h 1219"/>
                <a:gd name="T22" fmla="*/ 1115 w 1219"/>
                <a:gd name="T23" fmla="*/ 610 h 1219"/>
                <a:gd name="T24" fmla="*/ 596 w 1219"/>
                <a:gd name="T25" fmla="*/ 92 h 1219"/>
                <a:gd name="T26" fmla="*/ 554 w 1219"/>
                <a:gd name="T27" fmla="*/ 59 h 1219"/>
                <a:gd name="T28" fmla="*/ 508 w 1219"/>
                <a:gd name="T29" fmla="*/ 33 h 1219"/>
                <a:gd name="T30" fmla="*/ 459 w 1219"/>
                <a:gd name="T31" fmla="*/ 14 h 1219"/>
                <a:gd name="T32" fmla="*/ 408 w 1219"/>
                <a:gd name="T33" fmla="*/ 3 h 1219"/>
                <a:gd name="T34" fmla="*/ 357 w 1219"/>
                <a:gd name="T35" fmla="*/ 0 h 1219"/>
                <a:gd name="T36" fmla="*/ 306 w 1219"/>
                <a:gd name="T37" fmla="*/ 3 h 1219"/>
                <a:gd name="T38" fmla="*/ 255 w 1219"/>
                <a:gd name="T39" fmla="*/ 14 h 1219"/>
                <a:gd name="T40" fmla="*/ 206 w 1219"/>
                <a:gd name="T41" fmla="*/ 33 h 1219"/>
                <a:gd name="T42" fmla="*/ 160 w 1219"/>
                <a:gd name="T43" fmla="*/ 59 h 1219"/>
                <a:gd name="T44" fmla="*/ 117 w 1219"/>
                <a:gd name="T45" fmla="*/ 92 h 1219"/>
                <a:gd name="T46" fmla="*/ 80 w 1219"/>
                <a:gd name="T47" fmla="*/ 131 h 1219"/>
                <a:gd name="T48" fmla="*/ 49 w 1219"/>
                <a:gd name="T49" fmla="*/ 175 h 1219"/>
                <a:gd name="T50" fmla="*/ 26 w 1219"/>
                <a:gd name="T51" fmla="*/ 223 h 1219"/>
                <a:gd name="T52" fmla="*/ 10 w 1219"/>
                <a:gd name="T53" fmla="*/ 272 h 1219"/>
                <a:gd name="T54" fmla="*/ 1 w 1219"/>
                <a:gd name="T55" fmla="*/ 323 h 1219"/>
                <a:gd name="T56" fmla="*/ 0 w 1219"/>
                <a:gd name="T57" fmla="*/ 374 h 1219"/>
                <a:gd name="T58" fmla="*/ 6 w 1219"/>
                <a:gd name="T59" fmla="*/ 425 h 1219"/>
                <a:gd name="T60" fmla="*/ 20 w 1219"/>
                <a:gd name="T61" fmla="*/ 475 h 1219"/>
                <a:gd name="T62" fmla="*/ 41 w 1219"/>
                <a:gd name="T63" fmla="*/ 523 h 1219"/>
                <a:gd name="T64" fmla="*/ 69 w 1219"/>
                <a:gd name="T65" fmla="*/ 568 h 1219"/>
                <a:gd name="T66" fmla="*/ 103 w 1219"/>
                <a:gd name="T67" fmla="*/ 609 h 1219"/>
                <a:gd name="T68" fmla="*/ 622 w 1219"/>
                <a:gd name="T69" fmla="*/ 1127 h 1219"/>
                <a:gd name="T70" fmla="*/ 665 w 1219"/>
                <a:gd name="T71" fmla="*/ 1160 h 1219"/>
                <a:gd name="T72" fmla="*/ 711 w 1219"/>
                <a:gd name="T73" fmla="*/ 1186 h 1219"/>
                <a:gd name="T74" fmla="*/ 760 w 1219"/>
                <a:gd name="T75" fmla="*/ 1204 h 1219"/>
                <a:gd name="T76" fmla="*/ 810 w 1219"/>
                <a:gd name="T77" fmla="*/ 1215 h 1219"/>
                <a:gd name="T78" fmla="*/ 862 w 1219"/>
                <a:gd name="T79" fmla="*/ 1219 h 1219"/>
                <a:gd name="T80" fmla="*/ 913 w 1219"/>
                <a:gd name="T81" fmla="*/ 1215 h 1219"/>
                <a:gd name="T82" fmla="*/ 963 w 1219"/>
                <a:gd name="T83" fmla="*/ 1204 h 1219"/>
                <a:gd name="T84" fmla="*/ 1012 w 1219"/>
                <a:gd name="T85" fmla="*/ 1186 h 1219"/>
                <a:gd name="T86" fmla="*/ 1058 w 1219"/>
                <a:gd name="T87" fmla="*/ 1160 h 1219"/>
                <a:gd name="T88" fmla="*/ 1101 w 1219"/>
                <a:gd name="T89" fmla="*/ 1127 h 1219"/>
                <a:gd name="T90" fmla="*/ 1114 w 1219"/>
                <a:gd name="T91" fmla="*/ 111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114" y="1114"/>
                  </a:moveTo>
                  <a:cubicBezTo>
                    <a:pt x="1127" y="1101"/>
                    <a:pt x="1138" y="1088"/>
                    <a:pt x="1150" y="1073"/>
                  </a:cubicBezTo>
                  <a:cubicBezTo>
                    <a:pt x="1160" y="1058"/>
                    <a:pt x="1169" y="1044"/>
                    <a:pt x="1178" y="1028"/>
                  </a:cubicBezTo>
                  <a:cubicBezTo>
                    <a:pt x="1186" y="1012"/>
                    <a:pt x="1192" y="996"/>
                    <a:pt x="1199" y="980"/>
                  </a:cubicBezTo>
                  <a:cubicBezTo>
                    <a:pt x="1204" y="963"/>
                    <a:pt x="1208" y="947"/>
                    <a:pt x="1212" y="930"/>
                  </a:cubicBezTo>
                  <a:cubicBezTo>
                    <a:pt x="1215" y="913"/>
                    <a:pt x="1217" y="896"/>
                    <a:pt x="1218" y="879"/>
                  </a:cubicBezTo>
                  <a:cubicBezTo>
                    <a:pt x="1219" y="861"/>
                    <a:pt x="1218" y="845"/>
                    <a:pt x="1217" y="827"/>
                  </a:cubicBezTo>
                  <a:cubicBezTo>
                    <a:pt x="1215" y="810"/>
                    <a:pt x="1212" y="794"/>
                    <a:pt x="1209" y="776"/>
                  </a:cubicBezTo>
                  <a:cubicBezTo>
                    <a:pt x="1204" y="760"/>
                    <a:pt x="1199" y="743"/>
                    <a:pt x="1193" y="727"/>
                  </a:cubicBezTo>
                  <a:cubicBezTo>
                    <a:pt x="1186" y="711"/>
                    <a:pt x="1178" y="695"/>
                    <a:pt x="1169" y="680"/>
                  </a:cubicBezTo>
                  <a:cubicBezTo>
                    <a:pt x="1150" y="650"/>
                    <a:pt x="1150" y="650"/>
                    <a:pt x="1150" y="650"/>
                  </a:cubicBezTo>
                  <a:cubicBezTo>
                    <a:pt x="1139" y="636"/>
                    <a:pt x="1127" y="623"/>
                    <a:pt x="1115" y="610"/>
                  </a:cubicBezTo>
                  <a:cubicBezTo>
                    <a:pt x="596" y="92"/>
                    <a:pt x="596" y="92"/>
                    <a:pt x="596" y="92"/>
                  </a:cubicBezTo>
                  <a:cubicBezTo>
                    <a:pt x="583" y="80"/>
                    <a:pt x="569" y="69"/>
                    <a:pt x="554" y="59"/>
                  </a:cubicBezTo>
                  <a:cubicBezTo>
                    <a:pt x="539" y="49"/>
                    <a:pt x="524" y="41"/>
                    <a:pt x="508" y="33"/>
                  </a:cubicBezTo>
                  <a:cubicBezTo>
                    <a:pt x="491" y="26"/>
                    <a:pt x="476" y="20"/>
                    <a:pt x="459" y="14"/>
                  </a:cubicBezTo>
                  <a:cubicBezTo>
                    <a:pt x="442" y="10"/>
                    <a:pt x="425" y="6"/>
                    <a:pt x="408" y="3"/>
                  </a:cubicBezTo>
                  <a:cubicBezTo>
                    <a:pt x="391" y="1"/>
                    <a:pt x="374" y="0"/>
                    <a:pt x="357" y="0"/>
                  </a:cubicBezTo>
                  <a:cubicBezTo>
                    <a:pt x="340" y="0"/>
                    <a:pt x="323" y="1"/>
                    <a:pt x="306" y="3"/>
                  </a:cubicBezTo>
                  <a:cubicBezTo>
                    <a:pt x="289" y="6"/>
                    <a:pt x="272" y="10"/>
                    <a:pt x="255" y="14"/>
                  </a:cubicBezTo>
                  <a:cubicBezTo>
                    <a:pt x="238" y="20"/>
                    <a:pt x="223" y="26"/>
                    <a:pt x="206" y="33"/>
                  </a:cubicBezTo>
                  <a:cubicBezTo>
                    <a:pt x="190" y="41"/>
                    <a:pt x="175" y="49"/>
                    <a:pt x="160" y="59"/>
                  </a:cubicBezTo>
                  <a:cubicBezTo>
                    <a:pt x="145" y="69"/>
                    <a:pt x="131" y="80"/>
                    <a:pt x="117" y="92"/>
                  </a:cubicBezTo>
                  <a:cubicBezTo>
                    <a:pt x="104" y="104"/>
                    <a:pt x="92" y="117"/>
                    <a:pt x="80" y="131"/>
                  </a:cubicBezTo>
                  <a:cubicBezTo>
                    <a:pt x="69" y="146"/>
                    <a:pt x="59" y="160"/>
                    <a:pt x="49" y="175"/>
                  </a:cubicBezTo>
                  <a:cubicBezTo>
                    <a:pt x="40" y="191"/>
                    <a:pt x="33" y="206"/>
                    <a:pt x="26" y="223"/>
                  </a:cubicBezTo>
                  <a:cubicBezTo>
                    <a:pt x="20" y="239"/>
                    <a:pt x="15" y="255"/>
                    <a:pt x="10" y="272"/>
                  </a:cubicBezTo>
                  <a:cubicBezTo>
                    <a:pt x="6" y="289"/>
                    <a:pt x="4" y="305"/>
                    <a:pt x="1" y="323"/>
                  </a:cubicBezTo>
                  <a:cubicBezTo>
                    <a:pt x="0" y="340"/>
                    <a:pt x="0" y="357"/>
                    <a:pt x="0" y="374"/>
                  </a:cubicBezTo>
                  <a:cubicBezTo>
                    <a:pt x="1" y="391"/>
                    <a:pt x="3" y="408"/>
                    <a:pt x="6" y="425"/>
                  </a:cubicBezTo>
                  <a:cubicBezTo>
                    <a:pt x="10" y="442"/>
                    <a:pt x="14" y="458"/>
                    <a:pt x="20" y="475"/>
                  </a:cubicBezTo>
                  <a:cubicBezTo>
                    <a:pt x="26" y="492"/>
                    <a:pt x="33" y="507"/>
                    <a:pt x="41" y="523"/>
                  </a:cubicBezTo>
                  <a:cubicBezTo>
                    <a:pt x="49" y="539"/>
                    <a:pt x="58" y="554"/>
                    <a:pt x="69" y="568"/>
                  </a:cubicBezTo>
                  <a:cubicBezTo>
                    <a:pt x="80" y="583"/>
                    <a:pt x="91" y="596"/>
                    <a:pt x="103" y="609"/>
                  </a:cubicBezTo>
                  <a:cubicBezTo>
                    <a:pt x="622" y="1127"/>
                    <a:pt x="622" y="1127"/>
                    <a:pt x="622" y="1127"/>
                  </a:cubicBezTo>
                  <a:cubicBezTo>
                    <a:pt x="636" y="1139"/>
                    <a:pt x="650" y="1149"/>
                    <a:pt x="665" y="1160"/>
                  </a:cubicBezTo>
                  <a:cubicBezTo>
                    <a:pt x="680" y="1169"/>
                    <a:pt x="695" y="1178"/>
                    <a:pt x="711" y="1186"/>
                  </a:cubicBezTo>
                  <a:cubicBezTo>
                    <a:pt x="727" y="1193"/>
                    <a:pt x="743" y="1199"/>
                    <a:pt x="760" y="1204"/>
                  </a:cubicBezTo>
                  <a:cubicBezTo>
                    <a:pt x="777" y="1209"/>
                    <a:pt x="793" y="1212"/>
                    <a:pt x="810" y="1215"/>
                  </a:cubicBezTo>
                  <a:cubicBezTo>
                    <a:pt x="828" y="1217"/>
                    <a:pt x="844" y="1218"/>
                    <a:pt x="862" y="1219"/>
                  </a:cubicBezTo>
                  <a:cubicBezTo>
                    <a:pt x="879" y="1218"/>
                    <a:pt x="896" y="1217"/>
                    <a:pt x="913" y="1215"/>
                  </a:cubicBezTo>
                  <a:cubicBezTo>
                    <a:pt x="930" y="1212"/>
                    <a:pt x="946" y="1209"/>
                    <a:pt x="963" y="1204"/>
                  </a:cubicBezTo>
                  <a:cubicBezTo>
                    <a:pt x="980" y="1199"/>
                    <a:pt x="996" y="1193"/>
                    <a:pt x="1012" y="1186"/>
                  </a:cubicBezTo>
                  <a:cubicBezTo>
                    <a:pt x="1028" y="1178"/>
                    <a:pt x="1043" y="1169"/>
                    <a:pt x="1058" y="1160"/>
                  </a:cubicBezTo>
                  <a:cubicBezTo>
                    <a:pt x="1073" y="1149"/>
                    <a:pt x="1087" y="1139"/>
                    <a:pt x="1101" y="1127"/>
                  </a:cubicBezTo>
                  <a:cubicBezTo>
                    <a:pt x="1114" y="1114"/>
                    <a:pt x="1114" y="1114"/>
                    <a:pt x="111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4132726" y="1465618"/>
              <a:ext cx="2410585" cy="2407518"/>
            </a:xfrm>
            <a:custGeom>
              <a:avLst/>
              <a:gdLst>
                <a:gd name="T0" fmla="*/ 1042 w 1135"/>
                <a:gd name="T1" fmla="*/ 1042 h 1135"/>
                <a:gd name="T2" fmla="*/ 1074 w 1135"/>
                <a:gd name="T3" fmla="*/ 1006 h 1135"/>
                <a:gd name="T4" fmla="*/ 1098 w 1135"/>
                <a:gd name="T5" fmla="*/ 966 h 1135"/>
                <a:gd name="T6" fmla="*/ 1125 w 1135"/>
                <a:gd name="T7" fmla="*/ 895 h 1135"/>
                <a:gd name="T8" fmla="*/ 1133 w 1135"/>
                <a:gd name="T9" fmla="*/ 850 h 1135"/>
                <a:gd name="T10" fmla="*/ 1131 w 1135"/>
                <a:gd name="T11" fmla="*/ 774 h 1135"/>
                <a:gd name="T12" fmla="*/ 1121 w 1135"/>
                <a:gd name="T13" fmla="*/ 730 h 1135"/>
                <a:gd name="T14" fmla="*/ 1091 w 1135"/>
                <a:gd name="T15" fmla="*/ 659 h 1135"/>
                <a:gd name="T16" fmla="*/ 1074 w 1135"/>
                <a:gd name="T17" fmla="*/ 633 h 1135"/>
                <a:gd name="T18" fmla="*/ 1043 w 1135"/>
                <a:gd name="T19" fmla="*/ 597 h 1135"/>
                <a:gd name="T20" fmla="*/ 526 w 1135"/>
                <a:gd name="T21" fmla="*/ 81 h 1135"/>
                <a:gd name="T22" fmla="*/ 488 w 1135"/>
                <a:gd name="T23" fmla="*/ 52 h 1135"/>
                <a:gd name="T24" fmla="*/ 448 w 1135"/>
                <a:gd name="T25" fmla="*/ 29 h 1135"/>
                <a:gd name="T26" fmla="*/ 375 w 1135"/>
                <a:gd name="T27" fmla="*/ 6 h 1135"/>
                <a:gd name="T28" fmla="*/ 330 w 1135"/>
                <a:gd name="T29" fmla="*/ 1 h 1135"/>
                <a:gd name="T30" fmla="*/ 255 w 1135"/>
                <a:gd name="T31" fmla="*/ 6 h 1135"/>
                <a:gd name="T32" fmla="*/ 211 w 1135"/>
                <a:gd name="T33" fmla="*/ 18 h 1135"/>
                <a:gd name="T34" fmla="*/ 142 w 1135"/>
                <a:gd name="T35" fmla="*/ 52 h 1135"/>
                <a:gd name="T36" fmla="*/ 104 w 1135"/>
                <a:gd name="T37" fmla="*/ 81 h 1135"/>
                <a:gd name="T38" fmla="*/ 71 w 1135"/>
                <a:gd name="T39" fmla="*/ 116 h 1135"/>
                <a:gd name="T40" fmla="*/ 44 w 1135"/>
                <a:gd name="T41" fmla="*/ 155 h 1135"/>
                <a:gd name="T42" fmla="*/ 23 w 1135"/>
                <a:gd name="T43" fmla="*/ 196 h 1135"/>
                <a:gd name="T44" fmla="*/ 3 w 1135"/>
                <a:gd name="T45" fmla="*/ 270 h 1135"/>
                <a:gd name="T46" fmla="*/ 0 w 1135"/>
                <a:gd name="T47" fmla="*/ 315 h 1135"/>
                <a:gd name="T48" fmla="*/ 9 w 1135"/>
                <a:gd name="T49" fmla="*/ 390 h 1135"/>
                <a:gd name="T50" fmla="*/ 23 w 1135"/>
                <a:gd name="T51" fmla="*/ 434 h 1135"/>
                <a:gd name="T52" fmla="*/ 61 w 1135"/>
                <a:gd name="T53" fmla="*/ 501 h 1135"/>
                <a:gd name="T54" fmla="*/ 92 w 1135"/>
                <a:gd name="T55" fmla="*/ 537 h 1135"/>
                <a:gd name="T56" fmla="*/ 608 w 1135"/>
                <a:gd name="T57" fmla="*/ 1053 h 1135"/>
                <a:gd name="T58" fmla="*/ 646 w 1135"/>
                <a:gd name="T59" fmla="*/ 1083 h 1135"/>
                <a:gd name="T60" fmla="*/ 687 w 1135"/>
                <a:gd name="T61" fmla="*/ 1105 h 1135"/>
                <a:gd name="T62" fmla="*/ 759 w 1135"/>
                <a:gd name="T63" fmla="*/ 1129 h 1135"/>
                <a:gd name="T64" fmla="*/ 804 w 1135"/>
                <a:gd name="T65" fmla="*/ 1134 h 1135"/>
                <a:gd name="T66" fmla="*/ 880 w 1135"/>
                <a:gd name="T67" fmla="*/ 1129 h 1135"/>
                <a:gd name="T68" fmla="*/ 924 w 1135"/>
                <a:gd name="T69" fmla="*/ 1117 h 1135"/>
                <a:gd name="T70" fmla="*/ 993 w 1135"/>
                <a:gd name="T71" fmla="*/ 1083 h 1135"/>
                <a:gd name="T72" fmla="*/ 1031 w 1135"/>
                <a:gd name="T73" fmla="*/ 1053 h 1135"/>
                <a:gd name="T74" fmla="*/ 1042 w 1135"/>
                <a:gd name="T75" fmla="*/ 1042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5">
                  <a:moveTo>
                    <a:pt x="1042" y="1042"/>
                  </a:moveTo>
                  <a:cubicBezTo>
                    <a:pt x="1054" y="1031"/>
                    <a:pt x="1064" y="1019"/>
                    <a:pt x="1074" y="1006"/>
                  </a:cubicBezTo>
                  <a:cubicBezTo>
                    <a:pt x="1083" y="993"/>
                    <a:pt x="1091" y="980"/>
                    <a:pt x="1098" y="966"/>
                  </a:cubicBezTo>
                  <a:cubicBezTo>
                    <a:pt x="1110" y="942"/>
                    <a:pt x="1118" y="920"/>
                    <a:pt x="1125" y="895"/>
                  </a:cubicBezTo>
                  <a:cubicBezTo>
                    <a:pt x="1129" y="880"/>
                    <a:pt x="1131" y="865"/>
                    <a:pt x="1133" y="850"/>
                  </a:cubicBezTo>
                  <a:cubicBezTo>
                    <a:pt x="1135" y="824"/>
                    <a:pt x="1134" y="800"/>
                    <a:pt x="1131" y="774"/>
                  </a:cubicBezTo>
                  <a:cubicBezTo>
                    <a:pt x="1128" y="759"/>
                    <a:pt x="1125" y="745"/>
                    <a:pt x="1121" y="730"/>
                  </a:cubicBezTo>
                  <a:cubicBezTo>
                    <a:pt x="1113" y="705"/>
                    <a:pt x="1104" y="682"/>
                    <a:pt x="1091" y="659"/>
                  </a:cubicBezTo>
                  <a:cubicBezTo>
                    <a:pt x="1074" y="633"/>
                    <a:pt x="1074" y="633"/>
                    <a:pt x="1074" y="633"/>
                  </a:cubicBezTo>
                  <a:cubicBezTo>
                    <a:pt x="1064" y="620"/>
                    <a:pt x="1054" y="609"/>
                    <a:pt x="1043" y="597"/>
                  </a:cubicBezTo>
                  <a:cubicBezTo>
                    <a:pt x="526" y="81"/>
                    <a:pt x="526" y="81"/>
                    <a:pt x="526" y="81"/>
                  </a:cubicBezTo>
                  <a:cubicBezTo>
                    <a:pt x="514" y="71"/>
                    <a:pt x="502" y="61"/>
                    <a:pt x="488" y="52"/>
                  </a:cubicBezTo>
                  <a:cubicBezTo>
                    <a:pt x="475" y="44"/>
                    <a:pt x="462" y="36"/>
                    <a:pt x="448" y="29"/>
                  </a:cubicBezTo>
                  <a:cubicBezTo>
                    <a:pt x="424" y="19"/>
                    <a:pt x="401" y="12"/>
                    <a:pt x="375" y="6"/>
                  </a:cubicBezTo>
                  <a:cubicBezTo>
                    <a:pt x="360" y="3"/>
                    <a:pt x="345" y="2"/>
                    <a:pt x="330" y="1"/>
                  </a:cubicBezTo>
                  <a:cubicBezTo>
                    <a:pt x="304" y="0"/>
                    <a:pt x="280" y="2"/>
                    <a:pt x="255" y="6"/>
                  </a:cubicBezTo>
                  <a:cubicBezTo>
                    <a:pt x="240" y="9"/>
                    <a:pt x="225" y="13"/>
                    <a:pt x="211" y="18"/>
                  </a:cubicBezTo>
                  <a:cubicBezTo>
                    <a:pt x="186" y="27"/>
                    <a:pt x="164" y="38"/>
                    <a:pt x="142" y="52"/>
                  </a:cubicBezTo>
                  <a:cubicBezTo>
                    <a:pt x="128" y="61"/>
                    <a:pt x="116" y="71"/>
                    <a:pt x="104" y="81"/>
                  </a:cubicBezTo>
                  <a:cubicBezTo>
                    <a:pt x="92" y="92"/>
                    <a:pt x="81" y="104"/>
                    <a:pt x="71" y="116"/>
                  </a:cubicBezTo>
                  <a:cubicBezTo>
                    <a:pt x="61" y="129"/>
                    <a:pt x="52" y="141"/>
                    <a:pt x="44" y="155"/>
                  </a:cubicBezTo>
                  <a:cubicBezTo>
                    <a:pt x="36" y="169"/>
                    <a:pt x="29" y="182"/>
                    <a:pt x="23" y="196"/>
                  </a:cubicBezTo>
                  <a:cubicBezTo>
                    <a:pt x="14" y="221"/>
                    <a:pt x="8" y="244"/>
                    <a:pt x="3" y="270"/>
                  </a:cubicBezTo>
                  <a:cubicBezTo>
                    <a:pt x="2" y="285"/>
                    <a:pt x="1" y="300"/>
                    <a:pt x="0" y="315"/>
                  </a:cubicBezTo>
                  <a:cubicBezTo>
                    <a:pt x="1" y="341"/>
                    <a:pt x="4" y="365"/>
                    <a:pt x="9" y="390"/>
                  </a:cubicBezTo>
                  <a:cubicBezTo>
                    <a:pt x="13" y="405"/>
                    <a:pt x="18" y="419"/>
                    <a:pt x="23" y="434"/>
                  </a:cubicBezTo>
                  <a:cubicBezTo>
                    <a:pt x="34" y="458"/>
                    <a:pt x="46" y="479"/>
                    <a:pt x="61" y="501"/>
                  </a:cubicBezTo>
                  <a:cubicBezTo>
                    <a:pt x="71" y="514"/>
                    <a:pt x="81" y="526"/>
                    <a:pt x="92" y="537"/>
                  </a:cubicBezTo>
                  <a:cubicBezTo>
                    <a:pt x="608" y="1053"/>
                    <a:pt x="608" y="1053"/>
                    <a:pt x="608" y="1053"/>
                  </a:cubicBezTo>
                  <a:cubicBezTo>
                    <a:pt x="621" y="1064"/>
                    <a:pt x="633" y="1073"/>
                    <a:pt x="646" y="1083"/>
                  </a:cubicBezTo>
                  <a:cubicBezTo>
                    <a:pt x="659" y="1091"/>
                    <a:pt x="673" y="1098"/>
                    <a:pt x="687" y="1105"/>
                  </a:cubicBezTo>
                  <a:cubicBezTo>
                    <a:pt x="711" y="1116"/>
                    <a:pt x="734" y="1123"/>
                    <a:pt x="759" y="1129"/>
                  </a:cubicBezTo>
                  <a:cubicBezTo>
                    <a:pt x="774" y="1131"/>
                    <a:pt x="789" y="1133"/>
                    <a:pt x="804" y="1134"/>
                  </a:cubicBezTo>
                  <a:cubicBezTo>
                    <a:pt x="830" y="1135"/>
                    <a:pt x="854" y="1133"/>
                    <a:pt x="880" y="1129"/>
                  </a:cubicBezTo>
                  <a:cubicBezTo>
                    <a:pt x="895" y="1125"/>
                    <a:pt x="909" y="1121"/>
                    <a:pt x="924" y="1117"/>
                  </a:cubicBezTo>
                  <a:cubicBezTo>
                    <a:pt x="949" y="1107"/>
                    <a:pt x="970" y="1097"/>
                    <a:pt x="993" y="1083"/>
                  </a:cubicBezTo>
                  <a:cubicBezTo>
                    <a:pt x="1006" y="1073"/>
                    <a:pt x="1018" y="1064"/>
                    <a:pt x="1031" y="1053"/>
                  </a:cubicBezTo>
                  <a:cubicBezTo>
                    <a:pt x="1042" y="1042"/>
                    <a:pt x="1042" y="1042"/>
                    <a:pt x="104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4166462" y="1500376"/>
              <a:ext cx="2341068" cy="2335957"/>
            </a:xfrm>
            <a:custGeom>
              <a:avLst/>
              <a:gdLst>
                <a:gd name="T0" fmla="*/ 996 w 1102"/>
                <a:gd name="T1" fmla="*/ 996 h 1102"/>
                <a:gd name="T2" fmla="*/ 996 w 1102"/>
                <a:gd name="T3" fmla="*/ 996 h 1102"/>
                <a:gd name="T4" fmla="*/ 996 w 1102"/>
                <a:gd name="T5" fmla="*/ 611 h 1102"/>
                <a:gd name="T6" fmla="*/ 492 w 1102"/>
                <a:gd name="T7" fmla="*/ 106 h 1102"/>
                <a:gd name="T8" fmla="*/ 106 w 1102"/>
                <a:gd name="T9" fmla="*/ 106 h 1102"/>
                <a:gd name="T10" fmla="*/ 106 w 1102"/>
                <a:gd name="T11" fmla="*/ 106 h 1102"/>
                <a:gd name="T12" fmla="*/ 106 w 1102"/>
                <a:gd name="T13" fmla="*/ 492 h 1102"/>
                <a:gd name="T14" fmla="*/ 611 w 1102"/>
                <a:gd name="T15" fmla="*/ 996 h 1102"/>
                <a:gd name="T16" fmla="*/ 996 w 1102"/>
                <a:gd name="T17" fmla="*/ 996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102">
                  <a:moveTo>
                    <a:pt x="996" y="996"/>
                  </a:moveTo>
                  <a:cubicBezTo>
                    <a:pt x="996" y="996"/>
                    <a:pt x="996" y="996"/>
                    <a:pt x="996" y="996"/>
                  </a:cubicBezTo>
                  <a:cubicBezTo>
                    <a:pt x="1102" y="890"/>
                    <a:pt x="1102" y="717"/>
                    <a:pt x="996" y="611"/>
                  </a:cubicBezTo>
                  <a:cubicBezTo>
                    <a:pt x="492" y="106"/>
                    <a:pt x="492" y="106"/>
                    <a:pt x="492" y="106"/>
                  </a:cubicBezTo>
                  <a:cubicBezTo>
                    <a:pt x="386" y="0"/>
                    <a:pt x="212" y="0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0" y="212"/>
                    <a:pt x="0" y="386"/>
                    <a:pt x="106" y="492"/>
                  </a:cubicBezTo>
                  <a:cubicBezTo>
                    <a:pt x="611" y="996"/>
                    <a:pt x="611" y="996"/>
                    <a:pt x="611" y="996"/>
                  </a:cubicBezTo>
                  <a:cubicBezTo>
                    <a:pt x="717" y="1102"/>
                    <a:pt x="890" y="1102"/>
                    <a:pt x="996" y="9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854470" y="2187362"/>
              <a:ext cx="2486235" cy="2481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4327985" y="1660878"/>
              <a:ext cx="947673" cy="945628"/>
            </a:xfrm>
            <a:custGeom>
              <a:avLst/>
              <a:gdLst>
                <a:gd name="T0" fmla="*/ 367 w 446"/>
                <a:gd name="T1" fmla="*/ 79 h 446"/>
                <a:gd name="T2" fmla="*/ 367 w 446"/>
                <a:gd name="T3" fmla="*/ 367 h 446"/>
                <a:gd name="T4" fmla="*/ 79 w 446"/>
                <a:gd name="T5" fmla="*/ 367 h 446"/>
                <a:gd name="T6" fmla="*/ 79 w 446"/>
                <a:gd name="T7" fmla="*/ 79 h 446"/>
                <a:gd name="T8" fmla="*/ 367 w 446"/>
                <a:gd name="T9" fmla="*/ 7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46">
                  <a:moveTo>
                    <a:pt x="367" y="79"/>
                  </a:moveTo>
                  <a:cubicBezTo>
                    <a:pt x="446" y="159"/>
                    <a:pt x="446" y="287"/>
                    <a:pt x="367" y="367"/>
                  </a:cubicBezTo>
                  <a:cubicBezTo>
                    <a:pt x="287" y="446"/>
                    <a:pt x="159" y="446"/>
                    <a:pt x="79" y="367"/>
                  </a:cubicBezTo>
                  <a:cubicBezTo>
                    <a:pt x="0" y="287"/>
                    <a:pt x="0" y="159"/>
                    <a:pt x="79" y="79"/>
                  </a:cubicBezTo>
                  <a:cubicBezTo>
                    <a:pt x="159" y="0"/>
                    <a:pt x="287" y="0"/>
                    <a:pt x="36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400569" y="1733461"/>
              <a:ext cx="802506" cy="801484"/>
            </a:xfrm>
            <a:custGeom>
              <a:avLst/>
              <a:gdLst>
                <a:gd name="T0" fmla="*/ 311 w 378"/>
                <a:gd name="T1" fmla="*/ 67 h 378"/>
                <a:gd name="T2" fmla="*/ 311 w 378"/>
                <a:gd name="T3" fmla="*/ 311 h 378"/>
                <a:gd name="T4" fmla="*/ 67 w 378"/>
                <a:gd name="T5" fmla="*/ 311 h 378"/>
                <a:gd name="T6" fmla="*/ 67 w 378"/>
                <a:gd name="T7" fmla="*/ 67 h 378"/>
                <a:gd name="T8" fmla="*/ 311 w 378"/>
                <a:gd name="T9" fmla="*/ 67 h 378"/>
                <a:gd name="T10" fmla="*/ 295 w 378"/>
                <a:gd name="T11" fmla="*/ 83 h 378"/>
                <a:gd name="T12" fmla="*/ 295 w 378"/>
                <a:gd name="T13" fmla="*/ 295 h 378"/>
                <a:gd name="T14" fmla="*/ 83 w 378"/>
                <a:gd name="T15" fmla="*/ 295 h 378"/>
                <a:gd name="T16" fmla="*/ 83 w 378"/>
                <a:gd name="T17" fmla="*/ 83 h 378"/>
                <a:gd name="T18" fmla="*/ 295 w 378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4400569" y="4319881"/>
              <a:ext cx="802506" cy="799439"/>
            </a:xfrm>
            <a:custGeom>
              <a:avLst/>
              <a:gdLst>
                <a:gd name="T0" fmla="*/ 311 w 378"/>
                <a:gd name="T1" fmla="*/ 67 h 377"/>
                <a:gd name="T2" fmla="*/ 311 w 378"/>
                <a:gd name="T3" fmla="*/ 310 h 377"/>
                <a:gd name="T4" fmla="*/ 67 w 378"/>
                <a:gd name="T5" fmla="*/ 310 h 377"/>
                <a:gd name="T6" fmla="*/ 67 w 378"/>
                <a:gd name="T7" fmla="*/ 67 h 377"/>
                <a:gd name="T8" fmla="*/ 311 w 378"/>
                <a:gd name="T9" fmla="*/ 67 h 377"/>
                <a:gd name="T10" fmla="*/ 295 w 378"/>
                <a:gd name="T11" fmla="*/ 83 h 377"/>
                <a:gd name="T12" fmla="*/ 295 w 378"/>
                <a:gd name="T13" fmla="*/ 295 h 377"/>
                <a:gd name="T14" fmla="*/ 83 w 378"/>
                <a:gd name="T15" fmla="*/ 295 h 377"/>
                <a:gd name="T16" fmla="*/ 83 w 378"/>
                <a:gd name="T17" fmla="*/ 83 h 377"/>
                <a:gd name="T18" fmla="*/ 295 w 378"/>
                <a:gd name="T19" fmla="*/ 8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7">
                  <a:moveTo>
                    <a:pt x="311" y="67"/>
                  </a:moveTo>
                  <a:cubicBezTo>
                    <a:pt x="378" y="134"/>
                    <a:pt x="378" y="243"/>
                    <a:pt x="311" y="310"/>
                  </a:cubicBezTo>
                  <a:cubicBezTo>
                    <a:pt x="244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6"/>
                    <a:pt x="295" y="295"/>
                  </a:cubicBezTo>
                  <a:cubicBezTo>
                    <a:pt x="237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6992101" y="1733461"/>
              <a:ext cx="800462" cy="801484"/>
            </a:xfrm>
            <a:custGeom>
              <a:avLst/>
              <a:gdLst>
                <a:gd name="T0" fmla="*/ 310 w 377"/>
                <a:gd name="T1" fmla="*/ 67 h 378"/>
                <a:gd name="T2" fmla="*/ 310 w 377"/>
                <a:gd name="T3" fmla="*/ 311 h 378"/>
                <a:gd name="T4" fmla="*/ 67 w 377"/>
                <a:gd name="T5" fmla="*/ 311 h 378"/>
                <a:gd name="T6" fmla="*/ 67 w 377"/>
                <a:gd name="T7" fmla="*/ 67 h 378"/>
                <a:gd name="T8" fmla="*/ 310 w 377"/>
                <a:gd name="T9" fmla="*/ 67 h 378"/>
                <a:gd name="T10" fmla="*/ 295 w 377"/>
                <a:gd name="T11" fmla="*/ 83 h 378"/>
                <a:gd name="T12" fmla="*/ 295 w 377"/>
                <a:gd name="T13" fmla="*/ 295 h 378"/>
                <a:gd name="T14" fmla="*/ 83 w 377"/>
                <a:gd name="T15" fmla="*/ 295 h 378"/>
                <a:gd name="T16" fmla="*/ 83 w 377"/>
                <a:gd name="T17" fmla="*/ 83 h 378"/>
                <a:gd name="T18" fmla="*/ 295 w 377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78">
                  <a:moveTo>
                    <a:pt x="310" y="67"/>
                  </a:moveTo>
                  <a:cubicBezTo>
                    <a:pt x="377" y="134"/>
                    <a:pt x="377" y="244"/>
                    <a:pt x="310" y="311"/>
                  </a:cubicBezTo>
                  <a:cubicBezTo>
                    <a:pt x="243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7"/>
                    <a:pt x="295" y="295"/>
                  </a:cubicBezTo>
                  <a:cubicBezTo>
                    <a:pt x="236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6992101" y="4319881"/>
              <a:ext cx="800462" cy="799439"/>
            </a:xfrm>
            <a:custGeom>
              <a:avLst/>
              <a:gdLst>
                <a:gd name="T0" fmla="*/ 310 w 377"/>
                <a:gd name="T1" fmla="*/ 67 h 377"/>
                <a:gd name="T2" fmla="*/ 310 w 377"/>
                <a:gd name="T3" fmla="*/ 310 h 377"/>
                <a:gd name="T4" fmla="*/ 67 w 377"/>
                <a:gd name="T5" fmla="*/ 310 h 377"/>
                <a:gd name="T6" fmla="*/ 67 w 377"/>
                <a:gd name="T7" fmla="*/ 67 h 377"/>
                <a:gd name="T8" fmla="*/ 310 w 377"/>
                <a:gd name="T9" fmla="*/ 67 h 377"/>
                <a:gd name="T10" fmla="*/ 295 w 377"/>
                <a:gd name="T11" fmla="*/ 83 h 377"/>
                <a:gd name="T12" fmla="*/ 295 w 377"/>
                <a:gd name="T13" fmla="*/ 295 h 377"/>
                <a:gd name="T14" fmla="*/ 83 w 377"/>
                <a:gd name="T15" fmla="*/ 295 h 377"/>
                <a:gd name="T16" fmla="*/ 83 w 377"/>
                <a:gd name="T17" fmla="*/ 83 h 377"/>
                <a:gd name="T18" fmla="*/ 295 w 377"/>
                <a:gd name="T19" fmla="*/ 8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77">
                  <a:moveTo>
                    <a:pt x="310" y="67"/>
                  </a:moveTo>
                  <a:cubicBezTo>
                    <a:pt x="377" y="134"/>
                    <a:pt x="377" y="243"/>
                    <a:pt x="310" y="310"/>
                  </a:cubicBezTo>
                  <a:cubicBezTo>
                    <a:pt x="243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6"/>
                    <a:pt x="295" y="295"/>
                  </a:cubicBezTo>
                  <a:cubicBezTo>
                    <a:pt x="236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4631609" y="4544788"/>
              <a:ext cx="340426" cy="386430"/>
            </a:xfrm>
            <a:custGeom>
              <a:avLst/>
              <a:gdLst>
                <a:gd name="T0" fmla="*/ 6 w 160"/>
                <a:gd name="T1" fmla="*/ 120 h 182"/>
                <a:gd name="T2" fmla="*/ 39 w 160"/>
                <a:gd name="T3" fmla="*/ 2 h 182"/>
                <a:gd name="T4" fmla="*/ 121 w 160"/>
                <a:gd name="T5" fmla="*/ 0 h 182"/>
                <a:gd name="T6" fmla="*/ 160 w 160"/>
                <a:gd name="T7" fmla="*/ 36 h 182"/>
                <a:gd name="T8" fmla="*/ 80 w 160"/>
                <a:gd name="T9" fmla="*/ 182 h 182"/>
                <a:gd name="T10" fmla="*/ 112 w 160"/>
                <a:gd name="T11" fmla="*/ 11 h 182"/>
                <a:gd name="T12" fmla="*/ 149 w 160"/>
                <a:gd name="T13" fmla="*/ 44 h 182"/>
                <a:gd name="T14" fmla="*/ 131 w 160"/>
                <a:gd name="T15" fmla="*/ 135 h 182"/>
                <a:gd name="T16" fmla="*/ 80 w 160"/>
                <a:gd name="T17" fmla="*/ 165 h 182"/>
                <a:gd name="T18" fmla="*/ 34 w 160"/>
                <a:gd name="T19" fmla="*/ 137 h 182"/>
                <a:gd name="T20" fmla="*/ 11 w 160"/>
                <a:gd name="T21" fmla="*/ 44 h 182"/>
                <a:gd name="T22" fmla="*/ 48 w 160"/>
                <a:gd name="T23" fmla="*/ 11 h 182"/>
                <a:gd name="T24" fmla="*/ 116 w 160"/>
                <a:gd name="T25" fmla="*/ 131 h 182"/>
                <a:gd name="T26" fmla="*/ 39 w 160"/>
                <a:gd name="T27" fmla="*/ 129 h 182"/>
                <a:gd name="T28" fmla="*/ 27 w 160"/>
                <a:gd name="T29" fmla="*/ 118 h 182"/>
                <a:gd name="T30" fmla="*/ 24 w 160"/>
                <a:gd name="T31" fmla="*/ 50 h 182"/>
                <a:gd name="T32" fmla="*/ 55 w 160"/>
                <a:gd name="T33" fmla="*/ 21 h 182"/>
                <a:gd name="T34" fmla="*/ 139 w 160"/>
                <a:gd name="T35" fmla="*/ 51 h 182"/>
                <a:gd name="T36" fmla="*/ 126 w 160"/>
                <a:gd name="T37" fmla="*/ 126 h 182"/>
                <a:gd name="T38" fmla="*/ 116 w 160"/>
                <a:gd name="T39" fmla="*/ 131 h 182"/>
                <a:gd name="T40" fmla="*/ 80 w 160"/>
                <a:gd name="T41" fmla="*/ 80 h 182"/>
                <a:gd name="T42" fmla="*/ 71 w 160"/>
                <a:gd name="T43" fmla="*/ 58 h 182"/>
                <a:gd name="T44" fmla="*/ 54 w 160"/>
                <a:gd name="T45" fmla="*/ 75 h 182"/>
                <a:gd name="T46" fmla="*/ 75 w 160"/>
                <a:gd name="T47" fmla="*/ 85 h 182"/>
                <a:gd name="T48" fmla="*/ 55 w 160"/>
                <a:gd name="T49" fmla="*/ 96 h 182"/>
                <a:gd name="T50" fmla="*/ 50 w 160"/>
                <a:gd name="T51" fmla="*/ 114 h 182"/>
                <a:gd name="T52" fmla="*/ 69 w 160"/>
                <a:gd name="T53" fmla="*/ 110 h 182"/>
                <a:gd name="T54" fmla="*/ 80 w 160"/>
                <a:gd name="T55" fmla="*/ 90 h 182"/>
                <a:gd name="T56" fmla="*/ 91 w 160"/>
                <a:gd name="T57" fmla="*/ 110 h 182"/>
                <a:gd name="T58" fmla="*/ 110 w 160"/>
                <a:gd name="T59" fmla="*/ 114 h 182"/>
                <a:gd name="T60" fmla="*/ 105 w 160"/>
                <a:gd name="T61" fmla="*/ 96 h 182"/>
                <a:gd name="T62" fmla="*/ 85 w 160"/>
                <a:gd name="T63" fmla="*/ 85 h 182"/>
                <a:gd name="T64" fmla="*/ 107 w 160"/>
                <a:gd name="T65" fmla="*/ 75 h 182"/>
                <a:gd name="T66" fmla="*/ 89 w 160"/>
                <a:gd name="T67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182">
                  <a:moveTo>
                    <a:pt x="80" y="182"/>
                  </a:moveTo>
                  <a:cubicBezTo>
                    <a:pt x="64" y="153"/>
                    <a:pt x="8" y="149"/>
                    <a:pt x="6" y="1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34"/>
                    <a:pt x="39" y="20"/>
                    <a:pt x="39" y="2"/>
                  </a:cubicBezTo>
                  <a:cubicBezTo>
                    <a:pt x="39" y="1"/>
                    <a:pt x="39" y="1"/>
                    <a:pt x="3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"/>
                    <a:pt x="121" y="1"/>
                    <a:pt x="121" y="2"/>
                  </a:cubicBezTo>
                  <a:cubicBezTo>
                    <a:pt x="121" y="20"/>
                    <a:pt x="142" y="34"/>
                    <a:pt x="160" y="36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2" y="149"/>
                    <a:pt x="97" y="153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lose/>
                  <a:moveTo>
                    <a:pt x="112" y="11"/>
                  </a:moveTo>
                  <a:cubicBezTo>
                    <a:pt x="113" y="14"/>
                    <a:pt x="115" y="18"/>
                    <a:pt x="117" y="21"/>
                  </a:cubicBezTo>
                  <a:cubicBezTo>
                    <a:pt x="125" y="33"/>
                    <a:pt x="136" y="41"/>
                    <a:pt x="149" y="44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27"/>
                    <a:pt x="136" y="131"/>
                    <a:pt x="131" y="135"/>
                  </a:cubicBezTo>
                  <a:cubicBezTo>
                    <a:pt x="123" y="140"/>
                    <a:pt x="114" y="144"/>
                    <a:pt x="105" y="148"/>
                  </a:cubicBezTo>
                  <a:cubicBezTo>
                    <a:pt x="97" y="153"/>
                    <a:pt x="87" y="158"/>
                    <a:pt x="80" y="165"/>
                  </a:cubicBezTo>
                  <a:cubicBezTo>
                    <a:pt x="71" y="157"/>
                    <a:pt x="59" y="151"/>
                    <a:pt x="49" y="145"/>
                  </a:cubicBezTo>
                  <a:cubicBezTo>
                    <a:pt x="44" y="143"/>
                    <a:pt x="39" y="140"/>
                    <a:pt x="34" y="137"/>
                  </a:cubicBezTo>
                  <a:cubicBezTo>
                    <a:pt x="27" y="133"/>
                    <a:pt x="19" y="129"/>
                    <a:pt x="16" y="12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3" y="41"/>
                    <a:pt x="34" y="33"/>
                    <a:pt x="42" y="23"/>
                  </a:cubicBezTo>
                  <a:cubicBezTo>
                    <a:pt x="45" y="19"/>
                    <a:pt x="47" y="15"/>
                    <a:pt x="48" y="11"/>
                  </a:cubicBezTo>
                  <a:cubicBezTo>
                    <a:pt x="112" y="11"/>
                    <a:pt x="112" y="11"/>
                    <a:pt x="112" y="11"/>
                  </a:cubicBezTo>
                  <a:close/>
                  <a:moveTo>
                    <a:pt x="116" y="131"/>
                  </a:moveTo>
                  <a:cubicBezTo>
                    <a:pt x="104" y="138"/>
                    <a:pt x="91" y="144"/>
                    <a:pt x="80" y="152"/>
                  </a:cubicBezTo>
                  <a:cubicBezTo>
                    <a:pt x="67" y="143"/>
                    <a:pt x="53" y="136"/>
                    <a:pt x="39" y="129"/>
                  </a:cubicBezTo>
                  <a:cubicBezTo>
                    <a:pt x="37" y="127"/>
                    <a:pt x="35" y="126"/>
                    <a:pt x="33" y="125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1"/>
                    <a:pt x="23" y="50"/>
                    <a:pt x="24" y="50"/>
                  </a:cubicBezTo>
                  <a:cubicBezTo>
                    <a:pt x="35" y="45"/>
                    <a:pt x="46" y="36"/>
                    <a:pt x="52" y="25"/>
                  </a:cubicBezTo>
                  <a:cubicBezTo>
                    <a:pt x="53" y="24"/>
                    <a:pt x="54" y="22"/>
                    <a:pt x="55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12" y="34"/>
                    <a:pt x="125" y="45"/>
                    <a:pt x="139" y="51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2" y="122"/>
                    <a:pt x="128" y="124"/>
                    <a:pt x="126" y="126"/>
                  </a:cubicBezTo>
                  <a:cubicBezTo>
                    <a:pt x="123" y="128"/>
                    <a:pt x="119" y="130"/>
                    <a:pt x="116" y="131"/>
                  </a:cubicBezTo>
                  <a:cubicBezTo>
                    <a:pt x="116" y="131"/>
                    <a:pt x="116" y="131"/>
                    <a:pt x="116" y="131"/>
                  </a:cubicBezTo>
                  <a:close/>
                  <a:moveTo>
                    <a:pt x="96" y="64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6" y="64"/>
                    <a:pt x="96" y="64"/>
                    <a:pt x="96" y="64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7191450" y="4489583"/>
              <a:ext cx="431411" cy="430389"/>
            </a:xfrm>
            <a:custGeom>
              <a:avLst/>
              <a:gdLst>
                <a:gd name="T0" fmla="*/ 119 w 203"/>
                <a:gd name="T1" fmla="*/ 63 h 203"/>
                <a:gd name="T2" fmla="*/ 99 w 203"/>
                <a:gd name="T3" fmla="*/ 66 h 203"/>
                <a:gd name="T4" fmla="*/ 107 w 203"/>
                <a:gd name="T5" fmla="*/ 89 h 203"/>
                <a:gd name="T6" fmla="*/ 149 w 203"/>
                <a:gd name="T7" fmla="*/ 25 h 203"/>
                <a:gd name="T8" fmla="*/ 177 w 203"/>
                <a:gd name="T9" fmla="*/ 26 h 203"/>
                <a:gd name="T10" fmla="*/ 178 w 203"/>
                <a:gd name="T11" fmla="*/ 54 h 203"/>
                <a:gd name="T12" fmla="*/ 114 w 203"/>
                <a:gd name="T13" fmla="*/ 96 h 203"/>
                <a:gd name="T14" fmla="*/ 137 w 203"/>
                <a:gd name="T15" fmla="*/ 104 h 203"/>
                <a:gd name="T16" fmla="*/ 140 w 203"/>
                <a:gd name="T17" fmla="*/ 83 h 203"/>
                <a:gd name="T18" fmla="*/ 166 w 203"/>
                <a:gd name="T19" fmla="*/ 104 h 203"/>
                <a:gd name="T20" fmla="*/ 161 w 203"/>
                <a:gd name="T21" fmla="*/ 62 h 203"/>
                <a:gd name="T22" fmla="*/ 176 w 203"/>
                <a:gd name="T23" fmla="*/ 104 h 203"/>
                <a:gd name="T24" fmla="*/ 189 w 203"/>
                <a:gd name="T25" fmla="*/ 114 h 203"/>
                <a:gd name="T26" fmla="*/ 99 w 203"/>
                <a:gd name="T27" fmla="*/ 190 h 203"/>
                <a:gd name="T28" fmla="*/ 90 w 203"/>
                <a:gd name="T29" fmla="*/ 203 h 203"/>
                <a:gd name="T30" fmla="*/ 13 w 203"/>
                <a:gd name="T31" fmla="*/ 114 h 203"/>
                <a:gd name="T32" fmla="*/ 0 w 203"/>
                <a:gd name="T33" fmla="*/ 104 h 203"/>
                <a:gd name="T34" fmla="*/ 90 w 203"/>
                <a:gd name="T35" fmla="*/ 27 h 203"/>
                <a:gd name="T36" fmla="*/ 99 w 203"/>
                <a:gd name="T37" fmla="*/ 14 h 203"/>
                <a:gd name="T38" fmla="*/ 141 w 203"/>
                <a:gd name="T39" fmla="*/ 41 h 203"/>
                <a:gd name="T40" fmla="*/ 134 w 203"/>
                <a:gd name="T41" fmla="*/ 48 h 203"/>
                <a:gd name="T42" fmla="*/ 99 w 203"/>
                <a:gd name="T43" fmla="*/ 57 h 203"/>
                <a:gd name="T44" fmla="*/ 99 w 203"/>
                <a:gd name="T45" fmla="*/ 131 h 203"/>
                <a:gd name="T46" fmla="*/ 137 w 203"/>
                <a:gd name="T47" fmla="*/ 114 h 203"/>
                <a:gd name="T48" fmla="*/ 90 w 203"/>
                <a:gd name="T49" fmla="*/ 131 h 203"/>
                <a:gd name="T50" fmla="*/ 52 w 203"/>
                <a:gd name="T51" fmla="*/ 114 h 203"/>
                <a:gd name="T52" fmla="*/ 90 w 203"/>
                <a:gd name="T53" fmla="*/ 131 h 203"/>
                <a:gd name="T54" fmla="*/ 90 w 203"/>
                <a:gd name="T55" fmla="*/ 86 h 203"/>
                <a:gd name="T56" fmla="*/ 52 w 203"/>
                <a:gd name="T57" fmla="*/ 104 h 203"/>
                <a:gd name="T58" fmla="*/ 90 w 203"/>
                <a:gd name="T59" fmla="*/ 37 h 203"/>
                <a:gd name="T60" fmla="*/ 42 w 203"/>
                <a:gd name="T61" fmla="*/ 104 h 203"/>
                <a:gd name="T62" fmla="*/ 90 w 203"/>
                <a:gd name="T63" fmla="*/ 37 h 203"/>
                <a:gd name="T64" fmla="*/ 90 w 203"/>
                <a:gd name="T65" fmla="*/ 161 h 203"/>
                <a:gd name="T66" fmla="*/ 23 w 203"/>
                <a:gd name="T67" fmla="*/ 114 h 203"/>
                <a:gd name="T68" fmla="*/ 99 w 203"/>
                <a:gd name="T69" fmla="*/ 161 h 203"/>
                <a:gd name="T70" fmla="*/ 166 w 203"/>
                <a:gd name="T71" fmla="*/ 114 h 203"/>
                <a:gd name="T72" fmla="*/ 99 w 203"/>
                <a:gd name="T73" fmla="*/ 1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3" h="203">
                  <a:moveTo>
                    <a:pt x="99" y="57"/>
                  </a:moveTo>
                  <a:cubicBezTo>
                    <a:pt x="107" y="57"/>
                    <a:pt x="113" y="59"/>
                    <a:pt x="119" y="63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08" y="68"/>
                    <a:pt x="104" y="67"/>
                    <a:pt x="99" y="6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102" y="87"/>
                    <a:pt x="104" y="88"/>
                    <a:pt x="107" y="89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5" y="98"/>
                    <a:pt x="116" y="101"/>
                    <a:pt x="117" y="104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6" y="99"/>
                    <a:pt x="135" y="95"/>
                    <a:pt x="133" y="91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4" y="90"/>
                    <a:pt x="146" y="96"/>
                    <a:pt x="147" y="104"/>
                  </a:cubicBezTo>
                  <a:cubicBezTo>
                    <a:pt x="166" y="104"/>
                    <a:pt x="166" y="104"/>
                    <a:pt x="166" y="104"/>
                  </a:cubicBezTo>
                  <a:cubicBezTo>
                    <a:pt x="165" y="91"/>
                    <a:pt x="161" y="79"/>
                    <a:pt x="155" y="69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70" y="74"/>
                    <a:pt x="175" y="88"/>
                    <a:pt x="176" y="104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4" y="155"/>
                    <a:pt x="141" y="188"/>
                    <a:pt x="99" y="190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0" y="203"/>
                    <a:pt x="90" y="203"/>
                    <a:pt x="90" y="203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49" y="188"/>
                    <a:pt x="15" y="155"/>
                    <a:pt x="13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5" y="63"/>
                    <a:pt x="49" y="30"/>
                    <a:pt x="90" y="27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15" y="28"/>
                    <a:pt x="129" y="33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24" y="42"/>
                    <a:pt x="112" y="38"/>
                    <a:pt x="99" y="37"/>
                  </a:cubicBezTo>
                  <a:cubicBezTo>
                    <a:pt x="99" y="57"/>
                    <a:pt x="99" y="57"/>
                    <a:pt x="99" y="57"/>
                  </a:cubicBezTo>
                  <a:close/>
                  <a:moveTo>
                    <a:pt x="117" y="114"/>
                  </a:moveTo>
                  <a:cubicBezTo>
                    <a:pt x="115" y="122"/>
                    <a:pt x="108" y="129"/>
                    <a:pt x="99" y="13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19" y="149"/>
                    <a:pt x="134" y="133"/>
                    <a:pt x="137" y="114"/>
                  </a:cubicBezTo>
                  <a:cubicBezTo>
                    <a:pt x="117" y="114"/>
                    <a:pt x="117" y="114"/>
                    <a:pt x="117" y="114"/>
                  </a:cubicBezTo>
                  <a:close/>
                  <a:moveTo>
                    <a:pt x="90" y="131"/>
                  </a:moveTo>
                  <a:cubicBezTo>
                    <a:pt x="81" y="129"/>
                    <a:pt x="74" y="122"/>
                    <a:pt x="7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5" y="133"/>
                    <a:pt x="70" y="149"/>
                    <a:pt x="90" y="151"/>
                  </a:cubicBezTo>
                  <a:cubicBezTo>
                    <a:pt x="90" y="131"/>
                    <a:pt x="90" y="131"/>
                    <a:pt x="90" y="131"/>
                  </a:cubicBezTo>
                  <a:close/>
                  <a:moveTo>
                    <a:pt x="72" y="104"/>
                  </a:moveTo>
                  <a:cubicBezTo>
                    <a:pt x="74" y="95"/>
                    <a:pt x="81" y="88"/>
                    <a:pt x="90" y="8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70" y="69"/>
                    <a:pt x="55" y="84"/>
                    <a:pt x="52" y="104"/>
                  </a:cubicBezTo>
                  <a:cubicBezTo>
                    <a:pt x="72" y="104"/>
                    <a:pt x="72" y="104"/>
                    <a:pt x="72" y="104"/>
                  </a:cubicBezTo>
                  <a:close/>
                  <a:moveTo>
                    <a:pt x="90" y="37"/>
                  </a:moveTo>
                  <a:cubicBezTo>
                    <a:pt x="54" y="39"/>
                    <a:pt x="25" y="68"/>
                    <a:pt x="23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5" y="79"/>
                    <a:pt x="65" y="59"/>
                    <a:pt x="90" y="57"/>
                  </a:cubicBezTo>
                  <a:cubicBezTo>
                    <a:pt x="90" y="37"/>
                    <a:pt x="90" y="37"/>
                    <a:pt x="90" y="37"/>
                  </a:cubicBezTo>
                  <a:close/>
                  <a:moveTo>
                    <a:pt x="90" y="180"/>
                  </a:moveTo>
                  <a:cubicBezTo>
                    <a:pt x="90" y="161"/>
                    <a:pt x="90" y="161"/>
                    <a:pt x="90" y="161"/>
                  </a:cubicBezTo>
                  <a:cubicBezTo>
                    <a:pt x="65" y="158"/>
                    <a:pt x="45" y="138"/>
                    <a:pt x="42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5" y="149"/>
                    <a:pt x="54" y="178"/>
                    <a:pt x="90" y="180"/>
                  </a:cubicBezTo>
                  <a:close/>
                  <a:moveTo>
                    <a:pt x="99" y="161"/>
                  </a:moveTo>
                  <a:cubicBezTo>
                    <a:pt x="99" y="180"/>
                    <a:pt x="99" y="180"/>
                    <a:pt x="99" y="180"/>
                  </a:cubicBezTo>
                  <a:cubicBezTo>
                    <a:pt x="135" y="178"/>
                    <a:pt x="164" y="149"/>
                    <a:pt x="166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4" y="138"/>
                    <a:pt x="124" y="158"/>
                    <a:pt x="99" y="161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7230297" y="1945077"/>
              <a:ext cx="325092" cy="377229"/>
            </a:xfrm>
            <a:custGeom>
              <a:avLst/>
              <a:gdLst>
                <a:gd name="T0" fmla="*/ 97 w 153"/>
                <a:gd name="T1" fmla="*/ 153 h 178"/>
                <a:gd name="T2" fmla="*/ 100 w 153"/>
                <a:gd name="T3" fmla="*/ 160 h 178"/>
                <a:gd name="T4" fmla="*/ 56 w 153"/>
                <a:gd name="T5" fmla="*/ 163 h 178"/>
                <a:gd name="T6" fmla="*/ 53 w 153"/>
                <a:gd name="T7" fmla="*/ 156 h 178"/>
                <a:gd name="T8" fmla="*/ 92 w 153"/>
                <a:gd name="T9" fmla="*/ 168 h 178"/>
                <a:gd name="T10" fmla="*/ 87 w 153"/>
                <a:gd name="T11" fmla="*/ 178 h 178"/>
                <a:gd name="T12" fmla="*/ 61 w 153"/>
                <a:gd name="T13" fmla="*/ 173 h 178"/>
                <a:gd name="T14" fmla="*/ 92 w 153"/>
                <a:gd name="T15" fmla="*/ 168 h 178"/>
                <a:gd name="T16" fmla="*/ 116 w 153"/>
                <a:gd name="T17" fmla="*/ 80 h 178"/>
                <a:gd name="T18" fmla="*/ 57 w 153"/>
                <a:gd name="T19" fmla="*/ 147 h 178"/>
                <a:gd name="T20" fmla="*/ 76 w 153"/>
                <a:gd name="T21" fmla="*/ 41 h 178"/>
                <a:gd name="T22" fmla="*/ 85 w 153"/>
                <a:gd name="T23" fmla="*/ 48 h 178"/>
                <a:gd name="T24" fmla="*/ 92 w 153"/>
                <a:gd name="T25" fmla="*/ 53 h 178"/>
                <a:gd name="T26" fmla="*/ 83 w 153"/>
                <a:gd name="T27" fmla="*/ 52 h 178"/>
                <a:gd name="T28" fmla="*/ 59 w 153"/>
                <a:gd name="T29" fmla="*/ 63 h 178"/>
                <a:gd name="T30" fmla="*/ 49 w 153"/>
                <a:gd name="T31" fmla="*/ 81 h 178"/>
                <a:gd name="T32" fmla="*/ 47 w 153"/>
                <a:gd name="T33" fmla="*/ 96 h 178"/>
                <a:gd name="T34" fmla="*/ 44 w 153"/>
                <a:gd name="T35" fmla="*/ 88 h 178"/>
                <a:gd name="T36" fmla="*/ 45 w 153"/>
                <a:gd name="T37" fmla="*/ 71 h 178"/>
                <a:gd name="T38" fmla="*/ 54 w 153"/>
                <a:gd name="T39" fmla="*/ 56 h 178"/>
                <a:gd name="T40" fmla="*/ 76 w 153"/>
                <a:gd name="T41" fmla="*/ 47 h 178"/>
                <a:gd name="T42" fmla="*/ 72 w 153"/>
                <a:gd name="T43" fmla="*/ 0 h 178"/>
                <a:gd name="T44" fmla="*/ 81 w 153"/>
                <a:gd name="T45" fmla="*/ 27 h 178"/>
                <a:gd name="T46" fmla="*/ 72 w 153"/>
                <a:gd name="T47" fmla="*/ 27 h 178"/>
                <a:gd name="T48" fmla="*/ 128 w 153"/>
                <a:gd name="T49" fmla="*/ 19 h 178"/>
                <a:gd name="T50" fmla="*/ 116 w 153"/>
                <a:gd name="T51" fmla="*/ 44 h 178"/>
                <a:gd name="T52" fmla="*/ 128 w 153"/>
                <a:gd name="T53" fmla="*/ 19 h 178"/>
                <a:gd name="T54" fmla="*/ 26 w 153"/>
                <a:gd name="T55" fmla="*/ 134 h 178"/>
                <a:gd name="T56" fmla="*/ 34 w 153"/>
                <a:gd name="T57" fmla="*/ 113 h 178"/>
                <a:gd name="T58" fmla="*/ 26 w 153"/>
                <a:gd name="T59" fmla="*/ 19 h 178"/>
                <a:gd name="T60" fmla="*/ 37 w 153"/>
                <a:gd name="T61" fmla="*/ 44 h 178"/>
                <a:gd name="T62" fmla="*/ 26 w 153"/>
                <a:gd name="T63" fmla="*/ 19 h 178"/>
                <a:gd name="T64" fmla="*/ 128 w 153"/>
                <a:gd name="T65" fmla="*/ 134 h 178"/>
                <a:gd name="T66" fmla="*/ 120 w 153"/>
                <a:gd name="T67" fmla="*/ 113 h 178"/>
                <a:gd name="T68" fmla="*/ 153 w 153"/>
                <a:gd name="T69" fmla="*/ 72 h 178"/>
                <a:gd name="T70" fmla="*/ 131 w 153"/>
                <a:gd name="T71" fmla="*/ 81 h 178"/>
                <a:gd name="T72" fmla="*/ 130 w 153"/>
                <a:gd name="T73" fmla="*/ 72 h 178"/>
                <a:gd name="T74" fmla="*/ 23 w 153"/>
                <a:gd name="T75" fmla="*/ 81 h 178"/>
                <a:gd name="T76" fmla="*/ 0 w 153"/>
                <a:gd name="T77" fmla="*/ 72 h 178"/>
                <a:gd name="T78" fmla="*/ 23 w 153"/>
                <a:gd name="T79" fmla="*/ 8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178">
                  <a:moveTo>
                    <a:pt x="56" y="153"/>
                  </a:moveTo>
                  <a:cubicBezTo>
                    <a:pt x="97" y="153"/>
                    <a:pt x="97" y="153"/>
                    <a:pt x="97" y="153"/>
                  </a:cubicBezTo>
                  <a:cubicBezTo>
                    <a:pt x="99" y="153"/>
                    <a:pt x="100" y="154"/>
                    <a:pt x="100" y="156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61"/>
                    <a:pt x="99" y="163"/>
                    <a:pt x="97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4" y="163"/>
                    <a:pt x="53" y="161"/>
                    <a:pt x="53" y="160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53" y="154"/>
                    <a:pt x="54" y="153"/>
                    <a:pt x="56" y="153"/>
                  </a:cubicBezTo>
                  <a:close/>
                  <a:moveTo>
                    <a:pt x="92" y="168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2" y="176"/>
                    <a:pt x="89" y="178"/>
                    <a:pt x="87" y="178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63" y="178"/>
                    <a:pt x="61" y="176"/>
                    <a:pt x="61" y="173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92" y="168"/>
                    <a:pt x="92" y="168"/>
                    <a:pt x="92" y="168"/>
                  </a:cubicBezTo>
                  <a:close/>
                  <a:moveTo>
                    <a:pt x="76" y="41"/>
                  </a:moveTo>
                  <a:cubicBezTo>
                    <a:pt x="98" y="41"/>
                    <a:pt x="116" y="59"/>
                    <a:pt x="116" y="80"/>
                  </a:cubicBezTo>
                  <a:cubicBezTo>
                    <a:pt x="116" y="105"/>
                    <a:pt x="96" y="111"/>
                    <a:pt x="96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7" y="111"/>
                    <a:pt x="37" y="105"/>
                    <a:pt x="37" y="80"/>
                  </a:cubicBezTo>
                  <a:cubicBezTo>
                    <a:pt x="37" y="59"/>
                    <a:pt x="54" y="41"/>
                    <a:pt x="76" y="41"/>
                  </a:cubicBezTo>
                  <a:close/>
                  <a:moveTo>
                    <a:pt x="81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9" y="50"/>
                    <a:pt x="93" y="52"/>
                    <a:pt x="97" y="55"/>
                  </a:cubicBezTo>
                  <a:cubicBezTo>
                    <a:pt x="96" y="54"/>
                    <a:pt x="94" y="53"/>
                    <a:pt x="92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2"/>
                    <a:pt x="85" y="52"/>
                    <a:pt x="83" y="52"/>
                  </a:cubicBezTo>
                  <a:cubicBezTo>
                    <a:pt x="80" y="52"/>
                    <a:pt x="77" y="52"/>
                    <a:pt x="74" y="53"/>
                  </a:cubicBezTo>
                  <a:cubicBezTo>
                    <a:pt x="68" y="55"/>
                    <a:pt x="64" y="58"/>
                    <a:pt x="59" y="63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3" y="70"/>
                    <a:pt x="50" y="75"/>
                    <a:pt x="49" y="8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9"/>
                    <a:pt x="47" y="92"/>
                    <a:pt x="47" y="96"/>
                  </a:cubicBezTo>
                  <a:cubicBezTo>
                    <a:pt x="46" y="94"/>
                    <a:pt x="46" y="92"/>
                    <a:pt x="45" y="91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3" y="83"/>
                    <a:pt x="43" y="79"/>
                    <a:pt x="44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6"/>
                    <a:pt x="49" y="62"/>
                    <a:pt x="52" y="58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8" y="52"/>
                    <a:pt x="63" y="50"/>
                    <a:pt x="68" y="48"/>
                  </a:cubicBezTo>
                  <a:cubicBezTo>
                    <a:pt x="71" y="48"/>
                    <a:pt x="74" y="47"/>
                    <a:pt x="76" y="47"/>
                  </a:cubicBezTo>
                  <a:cubicBezTo>
                    <a:pt x="78" y="47"/>
                    <a:pt x="80" y="48"/>
                    <a:pt x="81" y="48"/>
                  </a:cubicBezTo>
                  <a:close/>
                  <a:moveTo>
                    <a:pt x="7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0" y="27"/>
                    <a:pt x="78" y="27"/>
                    <a:pt x="77" y="27"/>
                  </a:cubicBezTo>
                  <a:cubicBezTo>
                    <a:pt x="75" y="27"/>
                    <a:pt x="74" y="27"/>
                    <a:pt x="72" y="27"/>
                  </a:cubicBezTo>
                  <a:cubicBezTo>
                    <a:pt x="72" y="0"/>
                    <a:pt x="72" y="0"/>
                    <a:pt x="72" y="0"/>
                  </a:cubicBezTo>
                  <a:close/>
                  <a:moveTo>
                    <a:pt x="128" y="19"/>
                  </a:moveTo>
                  <a:cubicBezTo>
                    <a:pt x="134" y="26"/>
                    <a:pt x="134" y="26"/>
                    <a:pt x="134" y="26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2"/>
                    <a:pt x="112" y="40"/>
                    <a:pt x="109" y="38"/>
                  </a:cubicBezTo>
                  <a:cubicBezTo>
                    <a:pt x="128" y="19"/>
                    <a:pt x="128" y="19"/>
                    <a:pt x="128" y="19"/>
                  </a:cubicBezTo>
                  <a:close/>
                  <a:moveTo>
                    <a:pt x="40" y="120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6" y="116"/>
                    <a:pt x="38" y="118"/>
                    <a:pt x="40" y="120"/>
                  </a:cubicBezTo>
                  <a:close/>
                  <a:moveTo>
                    <a:pt x="26" y="19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0" y="42"/>
                    <a:pt x="42" y="40"/>
                    <a:pt x="44" y="38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113" y="120"/>
                  </a:moveTo>
                  <a:cubicBezTo>
                    <a:pt x="128" y="134"/>
                    <a:pt x="128" y="134"/>
                    <a:pt x="128" y="134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8" y="116"/>
                    <a:pt x="116" y="118"/>
                    <a:pt x="113" y="120"/>
                  </a:cubicBezTo>
                  <a:close/>
                  <a:moveTo>
                    <a:pt x="153" y="72"/>
                  </a:moveTo>
                  <a:cubicBezTo>
                    <a:pt x="153" y="81"/>
                    <a:pt x="153" y="81"/>
                    <a:pt x="153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78"/>
                    <a:pt x="130" y="75"/>
                    <a:pt x="130" y="72"/>
                  </a:cubicBezTo>
                  <a:cubicBezTo>
                    <a:pt x="153" y="72"/>
                    <a:pt x="153" y="72"/>
                    <a:pt x="153" y="72"/>
                  </a:cubicBezTo>
                  <a:close/>
                  <a:moveTo>
                    <a:pt x="23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5"/>
                    <a:pt x="23" y="78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4946477" y="2278347"/>
              <a:ext cx="1106129" cy="1105107"/>
            </a:xfrm>
            <a:custGeom>
              <a:avLst/>
              <a:gdLst>
                <a:gd name="T0" fmla="*/ 0 w 521"/>
                <a:gd name="T1" fmla="*/ 521 h 521"/>
                <a:gd name="T2" fmla="*/ 521 w 521"/>
                <a:gd name="T3" fmla="*/ 0 h 521"/>
                <a:gd name="T4" fmla="*/ 521 w 521"/>
                <a:gd name="T5" fmla="*/ 521 h 521"/>
                <a:gd name="T6" fmla="*/ 0 w 521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" h="521">
                  <a:moveTo>
                    <a:pt x="0" y="521"/>
                  </a:moveTo>
                  <a:cubicBezTo>
                    <a:pt x="11" y="239"/>
                    <a:pt x="239" y="11"/>
                    <a:pt x="521" y="0"/>
                  </a:cubicBezTo>
                  <a:cubicBezTo>
                    <a:pt x="521" y="521"/>
                    <a:pt x="521" y="521"/>
                    <a:pt x="521" y="521"/>
                  </a:cubicBezTo>
                  <a:cubicBezTo>
                    <a:pt x="0" y="521"/>
                    <a:pt x="0" y="521"/>
                    <a:pt x="0" y="521"/>
                  </a:cubicBezTo>
                  <a:close/>
                </a:path>
              </a:pathLst>
            </a:custGeom>
            <a:solidFill>
              <a:srgbClr val="FFD43E"/>
            </a:solidFill>
            <a:ln>
              <a:solidFill>
                <a:schemeClr val="accent4"/>
              </a:solidFill>
            </a:ln>
          </p:spPr>
          <p:txBody>
            <a:bodyPr vert="horz" wrap="none" lIns="121920" tIns="60960" rIns="121920" bIns="60960" anchor="ctr" anchorCtr="1" compatLnSpc="1">
              <a:normAutofit/>
            </a:bodyPr>
            <a:lstStyle/>
            <a:p>
              <a:pPr algn="ctr"/>
              <a:r>
                <a:rPr lang="zh-CN" altLang="en-US" sz="1865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4946477" y="3470350"/>
              <a:ext cx="1106129" cy="1106129"/>
            </a:xfrm>
            <a:custGeom>
              <a:avLst/>
              <a:gdLst>
                <a:gd name="T0" fmla="*/ 521 w 521"/>
                <a:gd name="T1" fmla="*/ 522 h 522"/>
                <a:gd name="T2" fmla="*/ 0 w 521"/>
                <a:gd name="T3" fmla="*/ 0 h 522"/>
                <a:gd name="T4" fmla="*/ 521 w 521"/>
                <a:gd name="T5" fmla="*/ 0 h 522"/>
                <a:gd name="T6" fmla="*/ 521 w 521"/>
                <a:gd name="T7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" h="522">
                  <a:moveTo>
                    <a:pt x="521" y="522"/>
                  </a:moveTo>
                  <a:cubicBezTo>
                    <a:pt x="239" y="511"/>
                    <a:pt x="11" y="283"/>
                    <a:pt x="0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1" y="522"/>
                    <a:pt x="521" y="522"/>
                    <a:pt x="521" y="522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vert="horz" wrap="none" lIns="121920" tIns="60960" rIns="121920" bIns="60960" anchor="ctr" anchorCtr="1" compatLnSpc="1">
              <a:normAutofit/>
            </a:bodyPr>
            <a:lstStyle/>
            <a:p>
              <a:pPr algn="ctr"/>
              <a:r>
                <a:rPr lang="zh-CN" altLang="en-US" sz="1865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6140525" y="3470350"/>
              <a:ext cx="1108174" cy="1106129"/>
            </a:xfrm>
            <a:custGeom>
              <a:avLst/>
              <a:gdLst>
                <a:gd name="T0" fmla="*/ 522 w 522"/>
                <a:gd name="T1" fmla="*/ 0 h 522"/>
                <a:gd name="T2" fmla="*/ 0 w 522"/>
                <a:gd name="T3" fmla="*/ 522 h 522"/>
                <a:gd name="T4" fmla="*/ 0 w 522"/>
                <a:gd name="T5" fmla="*/ 0 h 522"/>
                <a:gd name="T6" fmla="*/ 522 w 522"/>
                <a:gd name="T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522">
                  <a:moveTo>
                    <a:pt x="522" y="0"/>
                  </a:moveTo>
                  <a:cubicBezTo>
                    <a:pt x="511" y="283"/>
                    <a:pt x="283" y="511"/>
                    <a:pt x="0" y="5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2" y="0"/>
                    <a:pt x="522" y="0"/>
                    <a:pt x="522" y="0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vert="horz" wrap="none" lIns="121920" tIns="60960" rIns="121920" bIns="60960" anchor="ctr" anchorCtr="1" compatLnSpc="1">
              <a:normAutofit/>
            </a:bodyPr>
            <a:lstStyle/>
            <a:p>
              <a:pPr algn="ctr"/>
              <a:r>
                <a:rPr lang="zh-CN" altLang="en-US" sz="1865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6140525" y="2278347"/>
              <a:ext cx="1108174" cy="1105107"/>
            </a:xfrm>
            <a:custGeom>
              <a:avLst/>
              <a:gdLst>
                <a:gd name="T0" fmla="*/ 0 w 522"/>
                <a:gd name="T1" fmla="*/ 0 h 521"/>
                <a:gd name="T2" fmla="*/ 522 w 522"/>
                <a:gd name="T3" fmla="*/ 521 h 521"/>
                <a:gd name="T4" fmla="*/ 0 w 522"/>
                <a:gd name="T5" fmla="*/ 521 h 521"/>
                <a:gd name="T6" fmla="*/ 0 w 522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521">
                  <a:moveTo>
                    <a:pt x="0" y="0"/>
                  </a:moveTo>
                  <a:cubicBezTo>
                    <a:pt x="283" y="11"/>
                    <a:pt x="511" y="239"/>
                    <a:pt x="522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vert="horz" wrap="none" lIns="121920" tIns="60960" rIns="121920" bIns="60960" anchor="ctr" anchorCtr="1" compatLnSpc="1">
              <a:normAutofit/>
            </a:bodyPr>
            <a:lstStyle/>
            <a:p>
              <a:pPr algn="ctr"/>
              <a:r>
                <a:rPr lang="zh-CN" altLang="en-US" sz="1865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4614229" y="1971346"/>
              <a:ext cx="374162" cy="343493"/>
            </a:xfrm>
            <a:custGeom>
              <a:avLst/>
              <a:gdLst>
                <a:gd name="T0" fmla="*/ 130 w 176"/>
                <a:gd name="T1" fmla="*/ 63 h 162"/>
                <a:gd name="T2" fmla="*/ 148 w 176"/>
                <a:gd name="T3" fmla="*/ 63 h 162"/>
                <a:gd name="T4" fmla="*/ 152 w 176"/>
                <a:gd name="T5" fmla="*/ 54 h 162"/>
                <a:gd name="T6" fmla="*/ 125 w 176"/>
                <a:gd name="T7" fmla="*/ 54 h 162"/>
                <a:gd name="T8" fmla="*/ 130 w 176"/>
                <a:gd name="T9" fmla="*/ 63 h 162"/>
                <a:gd name="T10" fmla="*/ 130 w 176"/>
                <a:gd name="T11" fmla="*/ 68 h 162"/>
                <a:gd name="T12" fmla="*/ 148 w 176"/>
                <a:gd name="T13" fmla="*/ 68 h 162"/>
                <a:gd name="T14" fmla="*/ 150 w 176"/>
                <a:gd name="T15" fmla="*/ 134 h 162"/>
                <a:gd name="T16" fmla="*/ 127 w 176"/>
                <a:gd name="T17" fmla="*/ 134 h 162"/>
                <a:gd name="T18" fmla="*/ 130 w 176"/>
                <a:gd name="T19" fmla="*/ 68 h 162"/>
                <a:gd name="T20" fmla="*/ 79 w 176"/>
                <a:gd name="T21" fmla="*/ 63 h 162"/>
                <a:gd name="T22" fmla="*/ 97 w 176"/>
                <a:gd name="T23" fmla="*/ 63 h 162"/>
                <a:gd name="T24" fmla="*/ 101 w 176"/>
                <a:gd name="T25" fmla="*/ 54 h 162"/>
                <a:gd name="T26" fmla="*/ 75 w 176"/>
                <a:gd name="T27" fmla="*/ 54 h 162"/>
                <a:gd name="T28" fmla="*/ 79 w 176"/>
                <a:gd name="T29" fmla="*/ 63 h 162"/>
                <a:gd name="T30" fmla="*/ 79 w 176"/>
                <a:gd name="T31" fmla="*/ 63 h 162"/>
                <a:gd name="T32" fmla="*/ 79 w 176"/>
                <a:gd name="T33" fmla="*/ 68 h 162"/>
                <a:gd name="T34" fmla="*/ 97 w 176"/>
                <a:gd name="T35" fmla="*/ 68 h 162"/>
                <a:gd name="T36" fmla="*/ 99 w 176"/>
                <a:gd name="T37" fmla="*/ 134 h 162"/>
                <a:gd name="T38" fmla="*/ 76 w 176"/>
                <a:gd name="T39" fmla="*/ 134 h 162"/>
                <a:gd name="T40" fmla="*/ 79 w 176"/>
                <a:gd name="T41" fmla="*/ 68 h 162"/>
                <a:gd name="T42" fmla="*/ 79 w 176"/>
                <a:gd name="T43" fmla="*/ 68 h 162"/>
                <a:gd name="T44" fmla="*/ 28 w 176"/>
                <a:gd name="T45" fmla="*/ 63 h 162"/>
                <a:gd name="T46" fmla="*/ 46 w 176"/>
                <a:gd name="T47" fmla="*/ 63 h 162"/>
                <a:gd name="T48" fmla="*/ 50 w 176"/>
                <a:gd name="T49" fmla="*/ 54 h 162"/>
                <a:gd name="T50" fmla="*/ 24 w 176"/>
                <a:gd name="T51" fmla="*/ 54 h 162"/>
                <a:gd name="T52" fmla="*/ 28 w 176"/>
                <a:gd name="T53" fmla="*/ 63 h 162"/>
                <a:gd name="T54" fmla="*/ 28 w 176"/>
                <a:gd name="T55" fmla="*/ 68 h 162"/>
                <a:gd name="T56" fmla="*/ 46 w 176"/>
                <a:gd name="T57" fmla="*/ 68 h 162"/>
                <a:gd name="T58" fmla="*/ 49 w 176"/>
                <a:gd name="T59" fmla="*/ 134 h 162"/>
                <a:gd name="T60" fmla="*/ 26 w 176"/>
                <a:gd name="T61" fmla="*/ 134 h 162"/>
                <a:gd name="T62" fmla="*/ 28 w 176"/>
                <a:gd name="T63" fmla="*/ 68 h 162"/>
                <a:gd name="T64" fmla="*/ 9 w 176"/>
                <a:gd name="T65" fmla="*/ 148 h 162"/>
                <a:gd name="T66" fmla="*/ 166 w 176"/>
                <a:gd name="T67" fmla="*/ 148 h 162"/>
                <a:gd name="T68" fmla="*/ 166 w 176"/>
                <a:gd name="T69" fmla="*/ 153 h 162"/>
                <a:gd name="T70" fmla="*/ 9 w 176"/>
                <a:gd name="T71" fmla="*/ 153 h 162"/>
                <a:gd name="T72" fmla="*/ 9 w 176"/>
                <a:gd name="T73" fmla="*/ 148 h 162"/>
                <a:gd name="T74" fmla="*/ 9 w 176"/>
                <a:gd name="T75" fmla="*/ 148 h 162"/>
                <a:gd name="T76" fmla="*/ 0 w 176"/>
                <a:gd name="T77" fmla="*/ 156 h 162"/>
                <a:gd name="T78" fmla="*/ 176 w 176"/>
                <a:gd name="T79" fmla="*/ 156 h 162"/>
                <a:gd name="T80" fmla="*/ 176 w 176"/>
                <a:gd name="T81" fmla="*/ 162 h 162"/>
                <a:gd name="T82" fmla="*/ 0 w 176"/>
                <a:gd name="T83" fmla="*/ 162 h 162"/>
                <a:gd name="T84" fmla="*/ 0 w 176"/>
                <a:gd name="T85" fmla="*/ 156 h 162"/>
                <a:gd name="T86" fmla="*/ 0 w 176"/>
                <a:gd name="T87" fmla="*/ 156 h 162"/>
                <a:gd name="T88" fmla="*/ 149 w 176"/>
                <a:gd name="T89" fmla="*/ 37 h 162"/>
                <a:gd name="T90" fmla="*/ 88 w 176"/>
                <a:gd name="T91" fmla="*/ 14 h 162"/>
                <a:gd name="T92" fmla="*/ 27 w 176"/>
                <a:gd name="T93" fmla="*/ 37 h 162"/>
                <a:gd name="T94" fmla="*/ 149 w 176"/>
                <a:gd name="T95" fmla="*/ 37 h 162"/>
                <a:gd name="T96" fmla="*/ 11 w 176"/>
                <a:gd name="T97" fmla="*/ 50 h 162"/>
                <a:gd name="T98" fmla="*/ 165 w 176"/>
                <a:gd name="T99" fmla="*/ 50 h 162"/>
                <a:gd name="T100" fmla="*/ 165 w 176"/>
                <a:gd name="T101" fmla="*/ 29 h 162"/>
                <a:gd name="T102" fmla="*/ 88 w 176"/>
                <a:gd name="T103" fmla="*/ 0 h 162"/>
                <a:gd name="T104" fmla="*/ 11 w 176"/>
                <a:gd name="T105" fmla="*/ 29 h 162"/>
                <a:gd name="T106" fmla="*/ 11 w 176"/>
                <a:gd name="T107" fmla="*/ 50 h 162"/>
                <a:gd name="T108" fmla="*/ 21 w 176"/>
                <a:gd name="T109" fmla="*/ 139 h 162"/>
                <a:gd name="T110" fmla="*/ 155 w 176"/>
                <a:gd name="T111" fmla="*/ 139 h 162"/>
                <a:gd name="T112" fmla="*/ 155 w 176"/>
                <a:gd name="T113" fmla="*/ 144 h 162"/>
                <a:gd name="T114" fmla="*/ 21 w 176"/>
                <a:gd name="T115" fmla="*/ 144 h 162"/>
                <a:gd name="T116" fmla="*/ 21 w 176"/>
                <a:gd name="T117" fmla="*/ 139 h 162"/>
                <a:gd name="T118" fmla="*/ 21 w 176"/>
                <a:gd name="T119" fmla="*/ 13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" h="162">
                  <a:moveTo>
                    <a:pt x="130" y="63"/>
                  </a:moveTo>
                  <a:cubicBezTo>
                    <a:pt x="148" y="63"/>
                    <a:pt x="148" y="63"/>
                    <a:pt x="148" y="63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30" y="63"/>
                    <a:pt x="130" y="63"/>
                    <a:pt x="130" y="63"/>
                  </a:cubicBezTo>
                  <a:close/>
                  <a:moveTo>
                    <a:pt x="130" y="68"/>
                  </a:moveTo>
                  <a:cubicBezTo>
                    <a:pt x="148" y="68"/>
                    <a:pt x="148" y="68"/>
                    <a:pt x="148" y="68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0" y="68"/>
                    <a:pt x="130" y="68"/>
                    <a:pt x="130" y="68"/>
                  </a:cubicBezTo>
                  <a:close/>
                  <a:moveTo>
                    <a:pt x="79" y="63"/>
                  </a:moveTo>
                  <a:cubicBezTo>
                    <a:pt x="85" y="63"/>
                    <a:pt x="91" y="63"/>
                    <a:pt x="97" y="63"/>
                  </a:cubicBezTo>
                  <a:cubicBezTo>
                    <a:pt x="98" y="60"/>
                    <a:pt x="100" y="57"/>
                    <a:pt x="101" y="54"/>
                  </a:cubicBezTo>
                  <a:cubicBezTo>
                    <a:pt x="92" y="54"/>
                    <a:pt x="83" y="54"/>
                    <a:pt x="75" y="54"/>
                  </a:cubicBezTo>
                  <a:cubicBezTo>
                    <a:pt x="76" y="57"/>
                    <a:pt x="78" y="60"/>
                    <a:pt x="79" y="63"/>
                  </a:cubicBezTo>
                  <a:cubicBezTo>
                    <a:pt x="79" y="63"/>
                    <a:pt x="79" y="63"/>
                    <a:pt x="79" y="63"/>
                  </a:cubicBezTo>
                  <a:close/>
                  <a:moveTo>
                    <a:pt x="79" y="68"/>
                  </a:moveTo>
                  <a:cubicBezTo>
                    <a:pt x="85" y="68"/>
                    <a:pt x="91" y="68"/>
                    <a:pt x="97" y="68"/>
                  </a:cubicBezTo>
                  <a:cubicBezTo>
                    <a:pt x="97" y="90"/>
                    <a:pt x="98" y="112"/>
                    <a:pt x="99" y="134"/>
                  </a:cubicBezTo>
                  <a:cubicBezTo>
                    <a:pt x="92" y="134"/>
                    <a:pt x="84" y="134"/>
                    <a:pt x="76" y="134"/>
                  </a:cubicBezTo>
                  <a:cubicBezTo>
                    <a:pt x="77" y="112"/>
                    <a:pt x="78" y="90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lose/>
                  <a:moveTo>
                    <a:pt x="28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8" y="68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28" y="68"/>
                    <a:pt x="28" y="68"/>
                    <a:pt x="28" y="68"/>
                  </a:cubicBezTo>
                  <a:close/>
                  <a:moveTo>
                    <a:pt x="9" y="148"/>
                  </a:moveTo>
                  <a:cubicBezTo>
                    <a:pt x="62" y="148"/>
                    <a:pt x="114" y="148"/>
                    <a:pt x="166" y="148"/>
                  </a:cubicBezTo>
                  <a:cubicBezTo>
                    <a:pt x="166" y="150"/>
                    <a:pt x="166" y="151"/>
                    <a:pt x="166" y="153"/>
                  </a:cubicBezTo>
                  <a:cubicBezTo>
                    <a:pt x="114" y="153"/>
                    <a:pt x="62" y="153"/>
                    <a:pt x="9" y="153"/>
                  </a:cubicBezTo>
                  <a:cubicBezTo>
                    <a:pt x="9" y="151"/>
                    <a:pt x="9" y="150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lose/>
                  <a:moveTo>
                    <a:pt x="0" y="156"/>
                  </a:moveTo>
                  <a:cubicBezTo>
                    <a:pt x="59" y="156"/>
                    <a:pt x="117" y="156"/>
                    <a:pt x="176" y="156"/>
                  </a:cubicBezTo>
                  <a:cubicBezTo>
                    <a:pt x="176" y="158"/>
                    <a:pt x="176" y="160"/>
                    <a:pt x="176" y="162"/>
                  </a:cubicBezTo>
                  <a:cubicBezTo>
                    <a:pt x="117" y="162"/>
                    <a:pt x="59" y="162"/>
                    <a:pt x="0" y="162"/>
                  </a:cubicBezTo>
                  <a:cubicBezTo>
                    <a:pt x="0" y="160"/>
                    <a:pt x="0" y="158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lose/>
                  <a:moveTo>
                    <a:pt x="149" y="37"/>
                  </a:moveTo>
                  <a:cubicBezTo>
                    <a:pt x="88" y="14"/>
                    <a:pt x="88" y="14"/>
                    <a:pt x="88" y="14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49" y="37"/>
                    <a:pt x="149" y="37"/>
                    <a:pt x="149" y="37"/>
                  </a:cubicBezTo>
                  <a:close/>
                  <a:moveTo>
                    <a:pt x="11" y="50"/>
                  </a:moveTo>
                  <a:cubicBezTo>
                    <a:pt x="165" y="50"/>
                    <a:pt x="165" y="50"/>
                    <a:pt x="165" y="5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21" y="139"/>
                  </a:moveTo>
                  <a:cubicBezTo>
                    <a:pt x="66" y="139"/>
                    <a:pt x="110" y="139"/>
                    <a:pt x="155" y="139"/>
                  </a:cubicBezTo>
                  <a:cubicBezTo>
                    <a:pt x="155" y="141"/>
                    <a:pt x="155" y="142"/>
                    <a:pt x="155" y="144"/>
                  </a:cubicBezTo>
                  <a:cubicBezTo>
                    <a:pt x="110" y="144"/>
                    <a:pt x="66" y="144"/>
                    <a:pt x="21" y="144"/>
                  </a:cubicBezTo>
                  <a:cubicBezTo>
                    <a:pt x="21" y="142"/>
                    <a:pt x="21" y="141"/>
                    <a:pt x="21" y="139"/>
                  </a:cubicBezTo>
                  <a:cubicBezTo>
                    <a:pt x="21" y="139"/>
                    <a:pt x="21" y="139"/>
                    <a:pt x="21" y="139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3866928" y="3115611"/>
              <a:ext cx="622581" cy="621559"/>
            </a:xfrm>
            <a:custGeom>
              <a:avLst/>
              <a:gdLst>
                <a:gd name="T0" fmla="*/ 52 w 293"/>
                <a:gd name="T1" fmla="*/ 241 h 293"/>
                <a:gd name="T2" fmla="*/ 241 w 293"/>
                <a:gd name="T3" fmla="*/ 241 h 293"/>
                <a:gd name="T4" fmla="*/ 241 w 293"/>
                <a:gd name="T5" fmla="*/ 52 h 293"/>
                <a:gd name="T6" fmla="*/ 52 w 293"/>
                <a:gd name="T7" fmla="*/ 52 h 293"/>
                <a:gd name="T8" fmla="*/ 52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241"/>
                  </a:move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ubicBezTo>
                    <a:pt x="0" y="104"/>
                    <a:pt x="0" y="189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3913954" y="3164682"/>
              <a:ext cx="528530" cy="525463"/>
            </a:xfrm>
            <a:custGeom>
              <a:avLst/>
              <a:gdLst>
                <a:gd name="T0" fmla="*/ 44 w 249"/>
                <a:gd name="T1" fmla="*/ 44 h 248"/>
                <a:gd name="T2" fmla="*/ 205 w 249"/>
                <a:gd name="T3" fmla="*/ 44 h 248"/>
                <a:gd name="T4" fmla="*/ 205 w 249"/>
                <a:gd name="T5" fmla="*/ 204 h 248"/>
                <a:gd name="T6" fmla="*/ 44 w 249"/>
                <a:gd name="T7" fmla="*/ 204 h 248"/>
                <a:gd name="T8" fmla="*/ 44 w 249"/>
                <a:gd name="T9" fmla="*/ 44 h 248"/>
                <a:gd name="T10" fmla="*/ 55 w 249"/>
                <a:gd name="T11" fmla="*/ 54 h 248"/>
                <a:gd name="T12" fmla="*/ 194 w 249"/>
                <a:gd name="T13" fmla="*/ 54 h 248"/>
                <a:gd name="T14" fmla="*/ 194 w 249"/>
                <a:gd name="T15" fmla="*/ 194 h 248"/>
                <a:gd name="T16" fmla="*/ 55 w 249"/>
                <a:gd name="T17" fmla="*/ 194 h 248"/>
                <a:gd name="T18" fmla="*/ 55 w 249"/>
                <a:gd name="T19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8">
                  <a:moveTo>
                    <a:pt x="44" y="44"/>
                  </a:moveTo>
                  <a:cubicBezTo>
                    <a:pt x="88" y="0"/>
                    <a:pt x="160" y="0"/>
                    <a:pt x="205" y="44"/>
                  </a:cubicBezTo>
                  <a:cubicBezTo>
                    <a:pt x="249" y="88"/>
                    <a:pt x="249" y="160"/>
                    <a:pt x="205" y="204"/>
                  </a:cubicBezTo>
                  <a:cubicBezTo>
                    <a:pt x="160" y="248"/>
                    <a:pt x="88" y="248"/>
                    <a:pt x="44" y="204"/>
                  </a:cubicBezTo>
                  <a:cubicBezTo>
                    <a:pt x="0" y="160"/>
                    <a:pt x="0" y="88"/>
                    <a:pt x="44" y="44"/>
                  </a:cubicBezTo>
                  <a:close/>
                  <a:moveTo>
                    <a:pt x="55" y="54"/>
                  </a:moveTo>
                  <a:cubicBezTo>
                    <a:pt x="93" y="15"/>
                    <a:pt x="156" y="15"/>
                    <a:pt x="194" y="54"/>
                  </a:cubicBezTo>
                  <a:cubicBezTo>
                    <a:pt x="233" y="92"/>
                    <a:pt x="233" y="155"/>
                    <a:pt x="194" y="194"/>
                  </a:cubicBezTo>
                  <a:cubicBezTo>
                    <a:pt x="156" y="232"/>
                    <a:pt x="93" y="232"/>
                    <a:pt x="55" y="194"/>
                  </a:cubicBezTo>
                  <a:cubicBezTo>
                    <a:pt x="16" y="155"/>
                    <a:pt x="16" y="92"/>
                    <a:pt x="5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4452706" y="3411057"/>
              <a:ext cx="346560" cy="31692"/>
            </a:xfrm>
            <a:custGeom>
              <a:avLst/>
              <a:gdLst>
                <a:gd name="T0" fmla="*/ 0 w 339"/>
                <a:gd name="T1" fmla="*/ 31 h 31"/>
                <a:gd name="T2" fmla="*/ 0 w 339"/>
                <a:gd name="T3" fmla="*/ 0 h 31"/>
                <a:gd name="T4" fmla="*/ 339 w 339"/>
                <a:gd name="T5" fmla="*/ 0 h 31"/>
                <a:gd name="T6" fmla="*/ 339 w 339"/>
                <a:gd name="T7" fmla="*/ 31 h 31"/>
                <a:gd name="T8" fmla="*/ 0 w 339"/>
                <a:gd name="T9" fmla="*/ 31 h 31"/>
                <a:gd name="T10" fmla="*/ 0 w 33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31">
                  <a:moveTo>
                    <a:pt x="0" y="31"/>
                  </a:moveTo>
                  <a:lnTo>
                    <a:pt x="0" y="0"/>
                  </a:lnTo>
                  <a:lnTo>
                    <a:pt x="339" y="0"/>
                  </a:lnTo>
                  <a:lnTo>
                    <a:pt x="339" y="3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7705667" y="3115611"/>
              <a:ext cx="622581" cy="621559"/>
            </a:xfrm>
            <a:custGeom>
              <a:avLst/>
              <a:gdLst>
                <a:gd name="T0" fmla="*/ 241 w 293"/>
                <a:gd name="T1" fmla="*/ 241 h 293"/>
                <a:gd name="T2" fmla="*/ 52 w 293"/>
                <a:gd name="T3" fmla="*/ 241 h 293"/>
                <a:gd name="T4" fmla="*/ 52 w 293"/>
                <a:gd name="T5" fmla="*/ 52 h 293"/>
                <a:gd name="T6" fmla="*/ 241 w 293"/>
                <a:gd name="T7" fmla="*/ 52 h 293"/>
                <a:gd name="T8" fmla="*/ 241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241" y="241"/>
                  </a:moveTo>
                  <a:cubicBezTo>
                    <a:pt x="189" y="293"/>
                    <a:pt x="104" y="293"/>
                    <a:pt x="52" y="241"/>
                  </a:cubicBez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7752692" y="3164682"/>
              <a:ext cx="528530" cy="525463"/>
            </a:xfrm>
            <a:custGeom>
              <a:avLst/>
              <a:gdLst>
                <a:gd name="T0" fmla="*/ 204 w 249"/>
                <a:gd name="T1" fmla="*/ 44 h 248"/>
                <a:gd name="T2" fmla="*/ 44 w 249"/>
                <a:gd name="T3" fmla="*/ 44 h 248"/>
                <a:gd name="T4" fmla="*/ 44 w 249"/>
                <a:gd name="T5" fmla="*/ 204 h 248"/>
                <a:gd name="T6" fmla="*/ 204 w 249"/>
                <a:gd name="T7" fmla="*/ 204 h 248"/>
                <a:gd name="T8" fmla="*/ 204 w 249"/>
                <a:gd name="T9" fmla="*/ 44 h 248"/>
                <a:gd name="T10" fmla="*/ 194 w 249"/>
                <a:gd name="T11" fmla="*/ 54 h 248"/>
                <a:gd name="T12" fmla="*/ 54 w 249"/>
                <a:gd name="T13" fmla="*/ 54 h 248"/>
                <a:gd name="T14" fmla="*/ 54 w 249"/>
                <a:gd name="T15" fmla="*/ 194 h 248"/>
                <a:gd name="T16" fmla="*/ 194 w 249"/>
                <a:gd name="T17" fmla="*/ 194 h 248"/>
                <a:gd name="T18" fmla="*/ 194 w 249"/>
                <a:gd name="T19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8">
                  <a:moveTo>
                    <a:pt x="204" y="44"/>
                  </a:move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8"/>
                    <a:pt x="160" y="248"/>
                    <a:pt x="204" y="204"/>
                  </a:cubicBezTo>
                  <a:cubicBezTo>
                    <a:pt x="249" y="160"/>
                    <a:pt x="249" y="88"/>
                    <a:pt x="204" y="44"/>
                  </a:cubicBezTo>
                  <a:close/>
                  <a:moveTo>
                    <a:pt x="194" y="54"/>
                  </a:moveTo>
                  <a:cubicBezTo>
                    <a:pt x="156" y="15"/>
                    <a:pt x="93" y="15"/>
                    <a:pt x="54" y="54"/>
                  </a:cubicBezTo>
                  <a:cubicBezTo>
                    <a:pt x="16" y="92"/>
                    <a:pt x="16" y="155"/>
                    <a:pt x="54" y="194"/>
                  </a:cubicBezTo>
                  <a:cubicBezTo>
                    <a:pt x="93" y="232"/>
                    <a:pt x="156" y="232"/>
                    <a:pt x="194" y="194"/>
                  </a:cubicBezTo>
                  <a:cubicBezTo>
                    <a:pt x="233" y="155"/>
                    <a:pt x="233" y="92"/>
                    <a:pt x="19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7395910" y="3411057"/>
              <a:ext cx="345538" cy="31692"/>
            </a:xfrm>
            <a:custGeom>
              <a:avLst/>
              <a:gdLst>
                <a:gd name="T0" fmla="*/ 338 w 338"/>
                <a:gd name="T1" fmla="*/ 31 h 31"/>
                <a:gd name="T2" fmla="*/ 338 w 338"/>
                <a:gd name="T3" fmla="*/ 0 h 31"/>
                <a:gd name="T4" fmla="*/ 0 w 338"/>
                <a:gd name="T5" fmla="*/ 0 h 31"/>
                <a:gd name="T6" fmla="*/ 0 w 338"/>
                <a:gd name="T7" fmla="*/ 31 h 31"/>
                <a:gd name="T8" fmla="*/ 338 w 338"/>
                <a:gd name="T9" fmla="*/ 31 h 31"/>
                <a:gd name="T10" fmla="*/ 338 w 33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31">
                  <a:moveTo>
                    <a:pt x="338" y="31"/>
                  </a:moveTo>
                  <a:lnTo>
                    <a:pt x="338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38" y="31"/>
                  </a:lnTo>
                  <a:lnTo>
                    <a:pt x="338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7892748" y="3361986"/>
              <a:ext cx="246375" cy="130854"/>
            </a:xfrm>
            <a:custGeom>
              <a:avLst/>
              <a:gdLst>
                <a:gd name="T0" fmla="*/ 18 w 116"/>
                <a:gd name="T1" fmla="*/ 0 h 62"/>
                <a:gd name="T2" fmla="*/ 94 w 116"/>
                <a:gd name="T3" fmla="*/ 0 h 62"/>
                <a:gd name="T4" fmla="*/ 116 w 116"/>
                <a:gd name="T5" fmla="*/ 0 h 62"/>
                <a:gd name="T6" fmla="*/ 116 w 116"/>
                <a:gd name="T7" fmla="*/ 21 h 62"/>
                <a:gd name="T8" fmla="*/ 116 w 116"/>
                <a:gd name="T9" fmla="*/ 45 h 62"/>
                <a:gd name="T10" fmla="*/ 98 w 116"/>
                <a:gd name="T11" fmla="*/ 62 h 62"/>
                <a:gd name="T12" fmla="*/ 22 w 116"/>
                <a:gd name="T13" fmla="*/ 62 h 62"/>
                <a:gd name="T14" fmla="*/ 0 w 116"/>
                <a:gd name="T15" fmla="*/ 62 h 62"/>
                <a:gd name="T16" fmla="*/ 0 w 116"/>
                <a:gd name="T17" fmla="*/ 40 h 62"/>
                <a:gd name="T18" fmla="*/ 0 w 116"/>
                <a:gd name="T19" fmla="*/ 17 h 62"/>
                <a:gd name="T20" fmla="*/ 71 w 116"/>
                <a:gd name="T21" fmla="*/ 6 h 62"/>
                <a:gd name="T22" fmla="*/ 74 w 116"/>
                <a:gd name="T23" fmla="*/ 9 h 62"/>
                <a:gd name="T24" fmla="*/ 79 w 116"/>
                <a:gd name="T25" fmla="*/ 17 h 62"/>
                <a:gd name="T26" fmla="*/ 82 w 116"/>
                <a:gd name="T27" fmla="*/ 35 h 62"/>
                <a:gd name="T28" fmla="*/ 78 w 116"/>
                <a:gd name="T29" fmla="*/ 48 h 62"/>
                <a:gd name="T30" fmla="*/ 71 w 116"/>
                <a:gd name="T31" fmla="*/ 56 h 62"/>
                <a:gd name="T32" fmla="*/ 110 w 116"/>
                <a:gd name="T33" fmla="*/ 41 h 62"/>
                <a:gd name="T34" fmla="*/ 95 w 116"/>
                <a:gd name="T35" fmla="*/ 6 h 62"/>
                <a:gd name="T36" fmla="*/ 46 w 116"/>
                <a:gd name="T37" fmla="*/ 56 h 62"/>
                <a:gd name="T38" fmla="*/ 41 w 116"/>
                <a:gd name="T39" fmla="*/ 51 h 62"/>
                <a:gd name="T40" fmla="*/ 35 w 116"/>
                <a:gd name="T41" fmla="*/ 39 h 62"/>
                <a:gd name="T42" fmla="*/ 35 w 116"/>
                <a:gd name="T43" fmla="*/ 25 h 62"/>
                <a:gd name="T44" fmla="*/ 40 w 116"/>
                <a:gd name="T45" fmla="*/ 13 h 62"/>
                <a:gd name="T46" fmla="*/ 46 w 116"/>
                <a:gd name="T47" fmla="*/ 6 h 62"/>
                <a:gd name="T48" fmla="*/ 22 w 116"/>
                <a:gd name="T49" fmla="*/ 6 h 62"/>
                <a:gd name="T50" fmla="*/ 6 w 116"/>
                <a:gd name="T51" fmla="*/ 41 h 62"/>
                <a:gd name="T52" fmla="*/ 46 w 116"/>
                <a:gd name="T53" fmla="*/ 56 h 62"/>
                <a:gd name="T54" fmla="*/ 78 w 116"/>
                <a:gd name="T55" fmla="*/ 31 h 62"/>
                <a:gd name="T56" fmla="*/ 58 w 116"/>
                <a:gd name="T57" fmla="*/ 56 h 62"/>
                <a:gd name="T58" fmla="*/ 58 w 116"/>
                <a:gd name="T59" fmla="*/ 6 h 62"/>
                <a:gd name="T60" fmla="*/ 99 w 116"/>
                <a:gd name="T61" fmla="*/ 56 h 62"/>
                <a:gd name="T62" fmla="*/ 110 w 116"/>
                <a:gd name="T63" fmla="*/ 45 h 62"/>
                <a:gd name="T64" fmla="*/ 18 w 116"/>
                <a:gd name="T65" fmla="*/ 56 h 62"/>
                <a:gd name="T66" fmla="*/ 6 w 116"/>
                <a:gd name="T67" fmla="*/ 45 h 62"/>
                <a:gd name="T68" fmla="*/ 99 w 116"/>
                <a:gd name="T69" fmla="*/ 6 h 62"/>
                <a:gd name="T70" fmla="*/ 110 w 116"/>
                <a:gd name="T71" fmla="*/ 17 h 62"/>
                <a:gd name="T72" fmla="*/ 18 w 116"/>
                <a:gd name="T73" fmla="*/ 6 h 62"/>
                <a:gd name="T74" fmla="*/ 6 w 116"/>
                <a:gd name="T75" fmla="*/ 17 h 62"/>
                <a:gd name="T76" fmla="*/ 57 w 116"/>
                <a:gd name="T77" fmla="*/ 44 h 62"/>
                <a:gd name="T78" fmla="*/ 59 w 116"/>
                <a:gd name="T79" fmla="*/ 47 h 62"/>
                <a:gd name="T80" fmla="*/ 64 w 116"/>
                <a:gd name="T81" fmla="*/ 42 h 62"/>
                <a:gd name="T82" fmla="*/ 64 w 116"/>
                <a:gd name="T83" fmla="*/ 31 h 62"/>
                <a:gd name="T84" fmla="*/ 59 w 116"/>
                <a:gd name="T85" fmla="*/ 22 h 62"/>
                <a:gd name="T86" fmla="*/ 65 w 116"/>
                <a:gd name="T87" fmla="*/ 19 h 62"/>
                <a:gd name="T88" fmla="*/ 59 w 116"/>
                <a:gd name="T89" fmla="*/ 15 h 62"/>
                <a:gd name="T90" fmla="*/ 57 w 116"/>
                <a:gd name="T91" fmla="*/ 18 h 62"/>
                <a:gd name="T92" fmla="*/ 52 w 116"/>
                <a:gd name="T93" fmla="*/ 31 h 62"/>
                <a:gd name="T94" fmla="*/ 57 w 116"/>
                <a:gd name="T95" fmla="*/ 40 h 62"/>
                <a:gd name="T96" fmla="*/ 50 w 116"/>
                <a:gd name="T97" fmla="*/ 38 h 62"/>
                <a:gd name="T98" fmla="*/ 57 w 116"/>
                <a:gd name="T99" fmla="*/ 28 h 62"/>
                <a:gd name="T100" fmla="*/ 57 w 116"/>
                <a:gd name="T101" fmla="*/ 22 h 62"/>
                <a:gd name="T102" fmla="*/ 59 w 116"/>
                <a:gd name="T103" fmla="*/ 40 h 62"/>
                <a:gd name="T104" fmla="*/ 62 w 116"/>
                <a:gd name="T105" fmla="*/ 37 h 62"/>
                <a:gd name="T106" fmla="*/ 59 w 116"/>
                <a:gd name="T107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62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71" y="6"/>
                  </a:moveTo>
                  <a:cubicBezTo>
                    <a:pt x="71" y="6"/>
                    <a:pt x="71" y="6"/>
                    <a:pt x="71" y="6"/>
                  </a:cubicBezTo>
                  <a:cubicBezTo>
                    <a:pt x="72" y="7"/>
                    <a:pt x="73" y="8"/>
                    <a:pt x="74" y="9"/>
                  </a:cubicBezTo>
                  <a:cubicBezTo>
                    <a:pt x="76" y="11"/>
                    <a:pt x="77" y="13"/>
                    <a:pt x="78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1" y="21"/>
                    <a:pt x="82" y="24"/>
                    <a:pt x="82" y="28"/>
                  </a:cubicBezTo>
                  <a:cubicBezTo>
                    <a:pt x="82" y="30"/>
                    <a:pt x="82" y="33"/>
                    <a:pt x="82" y="35"/>
                  </a:cubicBezTo>
                  <a:cubicBezTo>
                    <a:pt x="82" y="37"/>
                    <a:pt x="81" y="39"/>
                    <a:pt x="81" y="41"/>
                  </a:cubicBezTo>
                  <a:cubicBezTo>
                    <a:pt x="80" y="43"/>
                    <a:pt x="79" y="46"/>
                    <a:pt x="78" y="48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4" y="52"/>
                    <a:pt x="73" y="54"/>
                    <a:pt x="71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48"/>
                    <a:pt x="102" y="42"/>
                    <a:pt x="110" y="4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2" y="19"/>
                    <a:pt x="96" y="13"/>
                    <a:pt x="95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46" y="56"/>
                  </a:moveTo>
                  <a:cubicBezTo>
                    <a:pt x="45" y="55"/>
                    <a:pt x="44" y="55"/>
                    <a:pt x="44" y="54"/>
                  </a:cubicBezTo>
                  <a:cubicBezTo>
                    <a:pt x="43" y="53"/>
                    <a:pt x="42" y="52"/>
                    <a:pt x="41" y="51"/>
                  </a:cubicBezTo>
                  <a:cubicBezTo>
                    <a:pt x="39" y="49"/>
                    <a:pt x="38" y="47"/>
                    <a:pt x="37" y="44"/>
                  </a:cubicBezTo>
                  <a:cubicBezTo>
                    <a:pt x="36" y="43"/>
                    <a:pt x="36" y="41"/>
                    <a:pt x="35" y="39"/>
                  </a:cubicBezTo>
                  <a:cubicBezTo>
                    <a:pt x="35" y="37"/>
                    <a:pt x="35" y="35"/>
                    <a:pt x="34" y="32"/>
                  </a:cubicBezTo>
                  <a:cubicBezTo>
                    <a:pt x="34" y="30"/>
                    <a:pt x="35" y="28"/>
                    <a:pt x="35" y="2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19"/>
                    <a:pt x="38" y="16"/>
                    <a:pt x="40" y="13"/>
                  </a:cubicBezTo>
                  <a:cubicBezTo>
                    <a:pt x="41" y="11"/>
                    <a:pt x="42" y="10"/>
                    <a:pt x="43" y="9"/>
                  </a:cubicBezTo>
                  <a:cubicBezTo>
                    <a:pt x="44" y="8"/>
                    <a:pt x="45" y="7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13"/>
                    <a:pt x="14" y="19"/>
                    <a:pt x="6" y="2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4" y="42"/>
                    <a:pt x="20" y="48"/>
                    <a:pt x="22" y="56"/>
                  </a:cubicBezTo>
                  <a:cubicBezTo>
                    <a:pt x="46" y="56"/>
                    <a:pt x="46" y="56"/>
                    <a:pt x="46" y="56"/>
                  </a:cubicBezTo>
                  <a:close/>
                  <a:moveTo>
                    <a:pt x="58" y="6"/>
                  </a:moveTo>
                  <a:cubicBezTo>
                    <a:pt x="69" y="6"/>
                    <a:pt x="78" y="17"/>
                    <a:pt x="78" y="31"/>
                  </a:cubicBezTo>
                  <a:cubicBezTo>
                    <a:pt x="78" y="44"/>
                    <a:pt x="69" y="55"/>
                    <a:pt x="59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47" y="55"/>
                    <a:pt x="39" y="44"/>
                    <a:pt x="39" y="31"/>
                  </a:cubicBezTo>
                  <a:cubicBezTo>
                    <a:pt x="39" y="17"/>
                    <a:pt x="47" y="6"/>
                    <a:pt x="58" y="6"/>
                  </a:cubicBezTo>
                  <a:close/>
                  <a:moveTo>
                    <a:pt x="110" y="45"/>
                  </a:moveTo>
                  <a:cubicBezTo>
                    <a:pt x="105" y="47"/>
                    <a:pt x="101" y="51"/>
                    <a:pt x="99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45"/>
                    <a:pt x="110" y="45"/>
                    <a:pt x="110" y="45"/>
                  </a:cubicBezTo>
                  <a:close/>
                  <a:moveTo>
                    <a:pt x="6" y="45"/>
                  </a:moveTo>
                  <a:cubicBezTo>
                    <a:pt x="12" y="47"/>
                    <a:pt x="16" y="51"/>
                    <a:pt x="18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45"/>
                    <a:pt x="6" y="45"/>
                    <a:pt x="6" y="45"/>
                  </a:cubicBezTo>
                  <a:close/>
                  <a:moveTo>
                    <a:pt x="110" y="17"/>
                  </a:moveTo>
                  <a:cubicBezTo>
                    <a:pt x="105" y="15"/>
                    <a:pt x="101" y="11"/>
                    <a:pt x="99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17"/>
                    <a:pt x="110" y="17"/>
                    <a:pt x="110" y="17"/>
                  </a:cubicBezTo>
                  <a:close/>
                  <a:moveTo>
                    <a:pt x="6" y="17"/>
                  </a:moveTo>
                  <a:cubicBezTo>
                    <a:pt x="12" y="15"/>
                    <a:pt x="16" y="11"/>
                    <a:pt x="18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50" y="43"/>
                  </a:moveTo>
                  <a:cubicBezTo>
                    <a:pt x="52" y="44"/>
                    <a:pt x="53" y="44"/>
                    <a:pt x="57" y="44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1" y="44"/>
                    <a:pt x="63" y="43"/>
                    <a:pt x="64" y="42"/>
                  </a:cubicBezTo>
                  <a:cubicBezTo>
                    <a:pt x="66" y="41"/>
                    <a:pt x="67" y="39"/>
                    <a:pt x="67" y="36"/>
                  </a:cubicBezTo>
                  <a:cubicBezTo>
                    <a:pt x="67" y="34"/>
                    <a:pt x="66" y="32"/>
                    <a:pt x="64" y="31"/>
                  </a:cubicBezTo>
                  <a:cubicBezTo>
                    <a:pt x="63" y="30"/>
                    <a:pt x="62" y="29"/>
                    <a:pt x="59" y="2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2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8"/>
                    <a:pt x="62" y="18"/>
                    <a:pt x="59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2" y="18"/>
                    <a:pt x="49" y="21"/>
                    <a:pt x="49" y="25"/>
                  </a:cubicBezTo>
                  <a:cubicBezTo>
                    <a:pt x="49" y="27"/>
                    <a:pt x="50" y="29"/>
                    <a:pt x="52" y="31"/>
                  </a:cubicBezTo>
                  <a:cubicBezTo>
                    <a:pt x="53" y="31"/>
                    <a:pt x="54" y="32"/>
                    <a:pt x="57" y="33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6" y="40"/>
                    <a:pt x="56" y="40"/>
                  </a:cubicBezTo>
                  <a:cubicBezTo>
                    <a:pt x="55" y="40"/>
                    <a:pt x="52" y="39"/>
                    <a:pt x="50" y="38"/>
                  </a:cubicBezTo>
                  <a:cubicBezTo>
                    <a:pt x="50" y="43"/>
                    <a:pt x="50" y="43"/>
                    <a:pt x="50" y="43"/>
                  </a:cubicBezTo>
                  <a:close/>
                  <a:moveTo>
                    <a:pt x="57" y="28"/>
                  </a:moveTo>
                  <a:cubicBezTo>
                    <a:pt x="55" y="27"/>
                    <a:pt x="54" y="26"/>
                    <a:pt x="54" y="25"/>
                  </a:cubicBezTo>
                  <a:cubicBezTo>
                    <a:pt x="54" y="23"/>
                    <a:pt x="55" y="22"/>
                    <a:pt x="57" y="22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9" y="40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5"/>
                    <a:pt x="62" y="37"/>
                  </a:cubicBezTo>
                  <a:cubicBezTo>
                    <a:pt x="62" y="38"/>
                    <a:pt x="61" y="39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4066276" y="3317005"/>
              <a:ext cx="222862" cy="218772"/>
            </a:xfrm>
            <a:custGeom>
              <a:avLst/>
              <a:gdLst>
                <a:gd name="T0" fmla="*/ 50 w 105"/>
                <a:gd name="T1" fmla="*/ 8 h 103"/>
                <a:gd name="T2" fmla="*/ 55 w 105"/>
                <a:gd name="T3" fmla="*/ 0 h 103"/>
                <a:gd name="T4" fmla="*/ 103 w 105"/>
                <a:gd name="T5" fmla="*/ 8 h 103"/>
                <a:gd name="T6" fmla="*/ 105 w 105"/>
                <a:gd name="T7" fmla="*/ 19 h 103"/>
                <a:gd name="T8" fmla="*/ 103 w 105"/>
                <a:gd name="T9" fmla="*/ 21 h 103"/>
                <a:gd name="T10" fmla="*/ 100 w 105"/>
                <a:gd name="T11" fmla="*/ 81 h 103"/>
                <a:gd name="T12" fmla="*/ 86 w 105"/>
                <a:gd name="T13" fmla="*/ 103 h 103"/>
                <a:gd name="T14" fmla="*/ 70 w 105"/>
                <a:gd name="T15" fmla="*/ 96 h 103"/>
                <a:gd name="T16" fmla="*/ 55 w 105"/>
                <a:gd name="T17" fmla="*/ 103 h 103"/>
                <a:gd name="T18" fmla="*/ 50 w 105"/>
                <a:gd name="T19" fmla="*/ 96 h 103"/>
                <a:gd name="T20" fmla="*/ 27 w 105"/>
                <a:gd name="T21" fmla="*/ 103 h 103"/>
                <a:gd name="T22" fmla="*/ 41 w 105"/>
                <a:gd name="T23" fmla="*/ 81 h 103"/>
                <a:gd name="T24" fmla="*/ 2 w 105"/>
                <a:gd name="T25" fmla="*/ 78 h 103"/>
                <a:gd name="T26" fmla="*/ 2 w 105"/>
                <a:gd name="T27" fmla="*/ 21 h 103"/>
                <a:gd name="T28" fmla="*/ 0 w 105"/>
                <a:gd name="T29" fmla="*/ 10 h 103"/>
                <a:gd name="T30" fmla="*/ 2 w 105"/>
                <a:gd name="T31" fmla="*/ 8 h 103"/>
                <a:gd name="T32" fmla="*/ 8 w 105"/>
                <a:gd name="T33" fmla="*/ 21 h 103"/>
                <a:gd name="T34" fmla="*/ 11 w 105"/>
                <a:gd name="T35" fmla="*/ 75 h 103"/>
                <a:gd name="T36" fmla="*/ 97 w 105"/>
                <a:gd name="T37" fmla="*/ 72 h 103"/>
                <a:gd name="T38" fmla="*/ 37 w 105"/>
                <a:gd name="T39" fmla="*/ 94 h 103"/>
                <a:gd name="T40" fmla="*/ 50 w 105"/>
                <a:gd name="T41" fmla="*/ 81 h 103"/>
                <a:gd name="T42" fmla="*/ 55 w 105"/>
                <a:gd name="T43" fmla="*/ 94 h 103"/>
                <a:gd name="T44" fmla="*/ 55 w 105"/>
                <a:gd name="T45" fmla="*/ 81 h 103"/>
                <a:gd name="T46" fmla="*/ 18 w 105"/>
                <a:gd name="T47" fmla="*/ 55 h 103"/>
                <a:gd name="T48" fmla="*/ 36 w 105"/>
                <a:gd name="T49" fmla="*/ 47 h 103"/>
                <a:gd name="T50" fmla="*/ 41 w 105"/>
                <a:gd name="T51" fmla="*/ 40 h 103"/>
                <a:gd name="T52" fmla="*/ 47 w 105"/>
                <a:gd name="T53" fmla="*/ 46 h 103"/>
                <a:gd name="T54" fmla="*/ 63 w 105"/>
                <a:gd name="T55" fmla="*/ 50 h 103"/>
                <a:gd name="T56" fmla="*/ 81 w 105"/>
                <a:gd name="T57" fmla="*/ 36 h 103"/>
                <a:gd name="T58" fmla="*/ 86 w 105"/>
                <a:gd name="T59" fmla="*/ 29 h 103"/>
                <a:gd name="T60" fmla="*/ 86 w 105"/>
                <a:gd name="T61" fmla="*/ 40 h 103"/>
                <a:gd name="T62" fmla="*/ 69 w 105"/>
                <a:gd name="T63" fmla="*/ 53 h 103"/>
                <a:gd name="T64" fmla="*/ 63 w 105"/>
                <a:gd name="T65" fmla="*/ 61 h 103"/>
                <a:gd name="T66" fmla="*/ 58 w 105"/>
                <a:gd name="T67" fmla="*/ 55 h 103"/>
                <a:gd name="T68" fmla="*/ 41 w 105"/>
                <a:gd name="T69" fmla="*/ 51 h 103"/>
                <a:gd name="T70" fmla="*/ 24 w 105"/>
                <a:gd name="T71" fmla="*/ 59 h 103"/>
                <a:gd name="T72" fmla="*/ 18 w 105"/>
                <a:gd name="T73" fmla="*/ 66 h 103"/>
                <a:gd name="T74" fmla="*/ 18 w 105"/>
                <a:gd name="T75" fmla="*/ 55 h 103"/>
                <a:gd name="T76" fmla="*/ 86 w 105"/>
                <a:gd name="T77" fmla="*/ 31 h 103"/>
                <a:gd name="T78" fmla="*/ 86 w 105"/>
                <a:gd name="T79" fmla="*/ 37 h 103"/>
                <a:gd name="T80" fmla="*/ 86 w 105"/>
                <a:gd name="T81" fmla="*/ 31 h 103"/>
                <a:gd name="T82" fmla="*/ 63 w 105"/>
                <a:gd name="T83" fmla="*/ 52 h 103"/>
                <a:gd name="T84" fmla="*/ 63 w 105"/>
                <a:gd name="T85" fmla="*/ 58 h 103"/>
                <a:gd name="T86" fmla="*/ 63 w 105"/>
                <a:gd name="T87" fmla="*/ 52 h 103"/>
                <a:gd name="T88" fmla="*/ 41 w 105"/>
                <a:gd name="T89" fmla="*/ 43 h 103"/>
                <a:gd name="T90" fmla="*/ 41 w 105"/>
                <a:gd name="T91" fmla="*/ 49 h 103"/>
                <a:gd name="T92" fmla="*/ 41 w 105"/>
                <a:gd name="T93" fmla="*/ 43 h 103"/>
                <a:gd name="T94" fmla="*/ 18 w 105"/>
                <a:gd name="T95" fmla="*/ 58 h 103"/>
                <a:gd name="T96" fmla="*/ 18 w 105"/>
                <a:gd name="T97" fmla="*/ 64 h 103"/>
                <a:gd name="T98" fmla="*/ 18 w 105"/>
                <a:gd name="T99" fmla="*/ 5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2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8"/>
                    <a:pt x="105" y="9"/>
                    <a:pt x="105" y="1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20"/>
                    <a:pt x="104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3" y="80"/>
                    <a:pt x="101" y="81"/>
                    <a:pt x="100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1"/>
                    <a:pt x="2" y="80"/>
                    <a:pt x="2" y="7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7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4"/>
                    <a:pt x="9" y="75"/>
                    <a:pt x="11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6" y="75"/>
                    <a:pt x="97" y="74"/>
                    <a:pt x="97" y="72"/>
                  </a:cubicBezTo>
                  <a:cubicBezTo>
                    <a:pt x="97" y="21"/>
                    <a:pt x="97" y="21"/>
                    <a:pt x="97" y="21"/>
                  </a:cubicBezTo>
                  <a:close/>
                  <a:moveTo>
                    <a:pt x="37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37" y="94"/>
                    <a:pt x="37" y="94"/>
                    <a:pt x="37" y="94"/>
                  </a:cubicBezTo>
                  <a:close/>
                  <a:moveTo>
                    <a:pt x="55" y="94"/>
                  </a:moveTo>
                  <a:cubicBezTo>
                    <a:pt x="68" y="94"/>
                    <a:pt x="68" y="94"/>
                    <a:pt x="68" y="94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94"/>
                    <a:pt x="55" y="94"/>
                    <a:pt x="55" y="94"/>
                  </a:cubicBezTo>
                  <a:close/>
                  <a:moveTo>
                    <a:pt x="18" y="55"/>
                  </a:moveTo>
                  <a:cubicBezTo>
                    <a:pt x="20" y="55"/>
                    <a:pt x="21" y="56"/>
                    <a:pt x="22" y="5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5" y="46"/>
                    <a:pt x="35" y="46"/>
                  </a:cubicBezTo>
                  <a:cubicBezTo>
                    <a:pt x="35" y="43"/>
                    <a:pt x="38" y="40"/>
                    <a:pt x="41" y="40"/>
                  </a:cubicBezTo>
                  <a:cubicBezTo>
                    <a:pt x="44" y="40"/>
                    <a:pt x="47" y="43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50"/>
                    <a:pt x="62" y="50"/>
                    <a:pt x="63" y="50"/>
                  </a:cubicBezTo>
                  <a:cubicBezTo>
                    <a:pt x="65" y="50"/>
                    <a:pt x="66" y="50"/>
                    <a:pt x="67" y="50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6"/>
                    <a:pt x="81" y="35"/>
                    <a:pt x="81" y="34"/>
                  </a:cubicBezTo>
                  <a:cubicBezTo>
                    <a:pt x="81" y="31"/>
                    <a:pt x="83" y="29"/>
                    <a:pt x="86" y="29"/>
                  </a:cubicBezTo>
                  <a:cubicBezTo>
                    <a:pt x="89" y="29"/>
                    <a:pt x="92" y="31"/>
                    <a:pt x="92" y="34"/>
                  </a:cubicBezTo>
                  <a:cubicBezTo>
                    <a:pt x="92" y="37"/>
                    <a:pt x="89" y="40"/>
                    <a:pt x="86" y="40"/>
                  </a:cubicBezTo>
                  <a:cubicBezTo>
                    <a:pt x="85" y="40"/>
                    <a:pt x="84" y="40"/>
                    <a:pt x="83" y="3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4"/>
                    <a:pt x="69" y="54"/>
                    <a:pt x="69" y="55"/>
                  </a:cubicBezTo>
                  <a:cubicBezTo>
                    <a:pt x="69" y="58"/>
                    <a:pt x="67" y="61"/>
                    <a:pt x="63" y="61"/>
                  </a:cubicBezTo>
                  <a:cubicBezTo>
                    <a:pt x="60" y="61"/>
                    <a:pt x="58" y="58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4" y="51"/>
                    <a:pt x="43" y="51"/>
                    <a:pt x="41" y="51"/>
                  </a:cubicBezTo>
                  <a:cubicBezTo>
                    <a:pt x="40" y="51"/>
                    <a:pt x="38" y="51"/>
                    <a:pt x="38" y="5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60"/>
                    <a:pt x="24" y="60"/>
                    <a:pt x="24" y="61"/>
                  </a:cubicBezTo>
                  <a:cubicBezTo>
                    <a:pt x="24" y="64"/>
                    <a:pt x="22" y="66"/>
                    <a:pt x="18" y="66"/>
                  </a:cubicBezTo>
                  <a:cubicBezTo>
                    <a:pt x="15" y="66"/>
                    <a:pt x="13" y="64"/>
                    <a:pt x="13" y="61"/>
                  </a:cubicBezTo>
                  <a:cubicBezTo>
                    <a:pt x="13" y="58"/>
                    <a:pt x="15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lose/>
                  <a:moveTo>
                    <a:pt x="86" y="31"/>
                  </a:moveTo>
                  <a:cubicBezTo>
                    <a:pt x="88" y="31"/>
                    <a:pt x="89" y="33"/>
                    <a:pt x="89" y="34"/>
                  </a:cubicBezTo>
                  <a:cubicBezTo>
                    <a:pt x="89" y="36"/>
                    <a:pt x="88" y="37"/>
                    <a:pt x="86" y="37"/>
                  </a:cubicBezTo>
                  <a:cubicBezTo>
                    <a:pt x="84" y="37"/>
                    <a:pt x="83" y="36"/>
                    <a:pt x="83" y="34"/>
                  </a:cubicBezTo>
                  <a:cubicBezTo>
                    <a:pt x="83" y="33"/>
                    <a:pt x="84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lose/>
                  <a:moveTo>
                    <a:pt x="63" y="52"/>
                  </a:moveTo>
                  <a:cubicBezTo>
                    <a:pt x="65" y="52"/>
                    <a:pt x="67" y="53"/>
                    <a:pt x="67" y="55"/>
                  </a:cubicBezTo>
                  <a:cubicBezTo>
                    <a:pt x="67" y="57"/>
                    <a:pt x="65" y="58"/>
                    <a:pt x="63" y="58"/>
                  </a:cubicBezTo>
                  <a:cubicBezTo>
                    <a:pt x="62" y="58"/>
                    <a:pt x="61" y="57"/>
                    <a:pt x="61" y="55"/>
                  </a:cubicBezTo>
                  <a:cubicBezTo>
                    <a:pt x="61" y="53"/>
                    <a:pt x="62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1" y="43"/>
                  </a:moveTo>
                  <a:cubicBezTo>
                    <a:pt x="43" y="43"/>
                    <a:pt x="44" y="44"/>
                    <a:pt x="44" y="46"/>
                  </a:cubicBezTo>
                  <a:cubicBezTo>
                    <a:pt x="44" y="48"/>
                    <a:pt x="43" y="49"/>
                    <a:pt x="41" y="49"/>
                  </a:cubicBezTo>
                  <a:cubicBezTo>
                    <a:pt x="39" y="49"/>
                    <a:pt x="38" y="48"/>
                    <a:pt x="38" y="46"/>
                  </a:cubicBezTo>
                  <a:cubicBezTo>
                    <a:pt x="38" y="44"/>
                    <a:pt x="39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18" y="58"/>
                  </a:moveTo>
                  <a:cubicBezTo>
                    <a:pt x="20" y="58"/>
                    <a:pt x="21" y="59"/>
                    <a:pt x="21" y="61"/>
                  </a:cubicBezTo>
                  <a:cubicBezTo>
                    <a:pt x="21" y="62"/>
                    <a:pt x="20" y="64"/>
                    <a:pt x="18" y="64"/>
                  </a:cubicBezTo>
                  <a:cubicBezTo>
                    <a:pt x="17" y="64"/>
                    <a:pt x="16" y="62"/>
                    <a:pt x="16" y="61"/>
                  </a:cubicBezTo>
                  <a:cubicBezTo>
                    <a:pt x="16" y="59"/>
                    <a:pt x="17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5784764" y="1200842"/>
              <a:ext cx="622581" cy="621559"/>
            </a:xfrm>
            <a:custGeom>
              <a:avLst/>
              <a:gdLst>
                <a:gd name="T0" fmla="*/ 52 w 293"/>
                <a:gd name="T1" fmla="*/ 52 h 293"/>
                <a:gd name="T2" fmla="*/ 52 w 293"/>
                <a:gd name="T3" fmla="*/ 241 h 293"/>
                <a:gd name="T4" fmla="*/ 241 w 293"/>
                <a:gd name="T5" fmla="*/ 241 h 293"/>
                <a:gd name="T6" fmla="*/ 241 w 293"/>
                <a:gd name="T7" fmla="*/ 52 h 293"/>
                <a:gd name="T8" fmla="*/ 52 w 293"/>
                <a:gd name="T9" fmla="*/ 5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52"/>
                  </a:moveTo>
                  <a:cubicBezTo>
                    <a:pt x="0" y="104"/>
                    <a:pt x="0" y="189"/>
                    <a:pt x="52" y="241"/>
                  </a:cubicBez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5833834" y="1247868"/>
              <a:ext cx="527507" cy="527507"/>
            </a:xfrm>
            <a:custGeom>
              <a:avLst/>
              <a:gdLst>
                <a:gd name="T0" fmla="*/ 204 w 248"/>
                <a:gd name="T1" fmla="*/ 44 h 249"/>
                <a:gd name="T2" fmla="*/ 204 w 248"/>
                <a:gd name="T3" fmla="*/ 205 h 249"/>
                <a:gd name="T4" fmla="*/ 44 w 248"/>
                <a:gd name="T5" fmla="*/ 205 h 249"/>
                <a:gd name="T6" fmla="*/ 44 w 248"/>
                <a:gd name="T7" fmla="*/ 44 h 249"/>
                <a:gd name="T8" fmla="*/ 204 w 248"/>
                <a:gd name="T9" fmla="*/ 44 h 249"/>
                <a:gd name="T10" fmla="*/ 194 w 248"/>
                <a:gd name="T11" fmla="*/ 55 h 249"/>
                <a:gd name="T12" fmla="*/ 194 w 248"/>
                <a:gd name="T13" fmla="*/ 194 h 249"/>
                <a:gd name="T14" fmla="*/ 54 w 248"/>
                <a:gd name="T15" fmla="*/ 194 h 249"/>
                <a:gd name="T16" fmla="*/ 54 w 248"/>
                <a:gd name="T17" fmla="*/ 55 h 249"/>
                <a:gd name="T18" fmla="*/ 194 w 248"/>
                <a:gd name="T19" fmla="*/ 5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9">
                  <a:moveTo>
                    <a:pt x="204" y="44"/>
                  </a:moveTo>
                  <a:cubicBezTo>
                    <a:pt x="248" y="88"/>
                    <a:pt x="248" y="160"/>
                    <a:pt x="204" y="205"/>
                  </a:cubicBezTo>
                  <a:cubicBezTo>
                    <a:pt x="160" y="249"/>
                    <a:pt x="88" y="249"/>
                    <a:pt x="44" y="205"/>
                  </a:cubicBezTo>
                  <a:cubicBezTo>
                    <a:pt x="0" y="160"/>
                    <a:pt x="0" y="88"/>
                    <a:pt x="44" y="44"/>
                  </a:cubicBezTo>
                  <a:cubicBezTo>
                    <a:pt x="88" y="0"/>
                    <a:pt x="160" y="0"/>
                    <a:pt x="204" y="44"/>
                  </a:cubicBezTo>
                  <a:close/>
                  <a:moveTo>
                    <a:pt x="194" y="55"/>
                  </a:moveTo>
                  <a:cubicBezTo>
                    <a:pt x="232" y="93"/>
                    <a:pt x="232" y="156"/>
                    <a:pt x="194" y="194"/>
                  </a:cubicBezTo>
                  <a:cubicBezTo>
                    <a:pt x="155" y="233"/>
                    <a:pt x="92" y="233"/>
                    <a:pt x="54" y="194"/>
                  </a:cubicBezTo>
                  <a:cubicBezTo>
                    <a:pt x="15" y="156"/>
                    <a:pt x="15" y="93"/>
                    <a:pt x="54" y="55"/>
                  </a:cubicBezTo>
                  <a:cubicBezTo>
                    <a:pt x="92" y="16"/>
                    <a:pt x="155" y="16"/>
                    <a:pt x="194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6080209" y="1786621"/>
              <a:ext cx="32714" cy="345538"/>
            </a:xfrm>
            <a:custGeom>
              <a:avLst/>
              <a:gdLst>
                <a:gd name="T0" fmla="*/ 0 w 32"/>
                <a:gd name="T1" fmla="*/ 0 h 338"/>
                <a:gd name="T2" fmla="*/ 32 w 32"/>
                <a:gd name="T3" fmla="*/ 0 h 338"/>
                <a:gd name="T4" fmla="*/ 32 w 32"/>
                <a:gd name="T5" fmla="*/ 338 h 338"/>
                <a:gd name="T6" fmla="*/ 0 w 32"/>
                <a:gd name="T7" fmla="*/ 338 h 338"/>
                <a:gd name="T8" fmla="*/ 0 w 32"/>
                <a:gd name="T9" fmla="*/ 0 h 338"/>
                <a:gd name="T10" fmla="*/ 0 w 32"/>
                <a:gd name="T1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38">
                  <a:moveTo>
                    <a:pt x="0" y="0"/>
                  </a:moveTo>
                  <a:lnTo>
                    <a:pt x="32" y="0"/>
                  </a:lnTo>
                  <a:lnTo>
                    <a:pt x="32" y="338"/>
                  </a:lnTo>
                  <a:lnTo>
                    <a:pt x="0" y="3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5784764" y="5032425"/>
              <a:ext cx="622581" cy="621559"/>
            </a:xfrm>
            <a:custGeom>
              <a:avLst/>
              <a:gdLst>
                <a:gd name="T0" fmla="*/ 52 w 293"/>
                <a:gd name="T1" fmla="*/ 241 h 293"/>
                <a:gd name="T2" fmla="*/ 52 w 293"/>
                <a:gd name="T3" fmla="*/ 52 h 293"/>
                <a:gd name="T4" fmla="*/ 241 w 293"/>
                <a:gd name="T5" fmla="*/ 52 h 293"/>
                <a:gd name="T6" fmla="*/ 241 w 293"/>
                <a:gd name="T7" fmla="*/ 241 h 293"/>
                <a:gd name="T8" fmla="*/ 52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241"/>
                  </a:move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ubicBezTo>
                    <a:pt x="189" y="293"/>
                    <a:pt x="104" y="293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5833834" y="5079451"/>
              <a:ext cx="527507" cy="527507"/>
            </a:xfrm>
            <a:custGeom>
              <a:avLst/>
              <a:gdLst>
                <a:gd name="T0" fmla="*/ 204 w 248"/>
                <a:gd name="T1" fmla="*/ 204 h 249"/>
                <a:gd name="T2" fmla="*/ 204 w 248"/>
                <a:gd name="T3" fmla="*/ 44 h 249"/>
                <a:gd name="T4" fmla="*/ 44 w 248"/>
                <a:gd name="T5" fmla="*/ 44 h 249"/>
                <a:gd name="T6" fmla="*/ 44 w 248"/>
                <a:gd name="T7" fmla="*/ 204 h 249"/>
                <a:gd name="T8" fmla="*/ 204 w 248"/>
                <a:gd name="T9" fmla="*/ 204 h 249"/>
                <a:gd name="T10" fmla="*/ 194 w 248"/>
                <a:gd name="T11" fmla="*/ 194 h 249"/>
                <a:gd name="T12" fmla="*/ 194 w 248"/>
                <a:gd name="T13" fmla="*/ 54 h 249"/>
                <a:gd name="T14" fmla="*/ 54 w 248"/>
                <a:gd name="T15" fmla="*/ 54 h 249"/>
                <a:gd name="T16" fmla="*/ 54 w 248"/>
                <a:gd name="T17" fmla="*/ 194 h 249"/>
                <a:gd name="T18" fmla="*/ 194 w 248"/>
                <a:gd name="T19" fmla="*/ 19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9">
                  <a:moveTo>
                    <a:pt x="204" y="204"/>
                  </a:moveTo>
                  <a:cubicBezTo>
                    <a:pt x="248" y="160"/>
                    <a:pt x="248" y="88"/>
                    <a:pt x="204" y="44"/>
                  </a:cubicBez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9"/>
                    <a:pt x="160" y="249"/>
                    <a:pt x="204" y="204"/>
                  </a:cubicBezTo>
                  <a:close/>
                  <a:moveTo>
                    <a:pt x="194" y="194"/>
                  </a:moveTo>
                  <a:cubicBezTo>
                    <a:pt x="232" y="156"/>
                    <a:pt x="232" y="93"/>
                    <a:pt x="194" y="54"/>
                  </a:cubicBezTo>
                  <a:cubicBezTo>
                    <a:pt x="155" y="16"/>
                    <a:pt x="92" y="16"/>
                    <a:pt x="54" y="54"/>
                  </a:cubicBezTo>
                  <a:cubicBezTo>
                    <a:pt x="15" y="93"/>
                    <a:pt x="15" y="156"/>
                    <a:pt x="54" y="194"/>
                  </a:cubicBezTo>
                  <a:cubicBezTo>
                    <a:pt x="92" y="233"/>
                    <a:pt x="155" y="233"/>
                    <a:pt x="19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6080209" y="4723690"/>
              <a:ext cx="32714" cy="345538"/>
            </a:xfrm>
            <a:custGeom>
              <a:avLst/>
              <a:gdLst>
                <a:gd name="T0" fmla="*/ 0 w 32"/>
                <a:gd name="T1" fmla="*/ 338 h 338"/>
                <a:gd name="T2" fmla="*/ 32 w 32"/>
                <a:gd name="T3" fmla="*/ 338 h 338"/>
                <a:gd name="T4" fmla="*/ 32 w 32"/>
                <a:gd name="T5" fmla="*/ 0 h 338"/>
                <a:gd name="T6" fmla="*/ 0 w 32"/>
                <a:gd name="T7" fmla="*/ 0 h 338"/>
                <a:gd name="T8" fmla="*/ 0 w 32"/>
                <a:gd name="T9" fmla="*/ 338 h 338"/>
                <a:gd name="T10" fmla="*/ 0 w 32"/>
                <a:gd name="T11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38">
                  <a:moveTo>
                    <a:pt x="0" y="338"/>
                  </a:moveTo>
                  <a:lnTo>
                    <a:pt x="32" y="33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5981046" y="1410414"/>
              <a:ext cx="231040" cy="182992"/>
            </a:xfrm>
            <a:custGeom>
              <a:avLst/>
              <a:gdLst>
                <a:gd name="T0" fmla="*/ 109 w 109"/>
                <a:gd name="T1" fmla="*/ 47 h 86"/>
                <a:gd name="T2" fmla="*/ 109 w 109"/>
                <a:gd name="T3" fmla="*/ 80 h 86"/>
                <a:gd name="T4" fmla="*/ 104 w 109"/>
                <a:gd name="T5" fmla="*/ 86 h 86"/>
                <a:gd name="T6" fmla="*/ 6 w 109"/>
                <a:gd name="T7" fmla="*/ 85 h 86"/>
                <a:gd name="T8" fmla="*/ 0 w 109"/>
                <a:gd name="T9" fmla="*/ 80 h 86"/>
                <a:gd name="T10" fmla="*/ 0 w 109"/>
                <a:gd name="T11" fmla="*/ 47 h 86"/>
                <a:gd name="T12" fmla="*/ 49 w 109"/>
                <a:gd name="T13" fmla="*/ 47 h 86"/>
                <a:gd name="T14" fmla="*/ 49 w 109"/>
                <a:gd name="T15" fmla="*/ 54 h 86"/>
                <a:gd name="T16" fmla="*/ 52 w 109"/>
                <a:gd name="T17" fmla="*/ 57 h 86"/>
                <a:gd name="T18" fmla="*/ 58 w 109"/>
                <a:gd name="T19" fmla="*/ 57 h 86"/>
                <a:gd name="T20" fmla="*/ 61 w 109"/>
                <a:gd name="T21" fmla="*/ 54 h 86"/>
                <a:gd name="T22" fmla="*/ 61 w 109"/>
                <a:gd name="T23" fmla="*/ 47 h 86"/>
                <a:gd name="T24" fmla="*/ 109 w 109"/>
                <a:gd name="T25" fmla="*/ 47 h 86"/>
                <a:gd name="T26" fmla="*/ 44 w 109"/>
                <a:gd name="T27" fmla="*/ 17 h 86"/>
                <a:gd name="T28" fmla="*/ 66 w 109"/>
                <a:gd name="T29" fmla="*/ 17 h 86"/>
                <a:gd name="T30" fmla="*/ 66 w 109"/>
                <a:gd name="T31" fmla="*/ 9 h 86"/>
                <a:gd name="T32" fmla="*/ 63 w 109"/>
                <a:gd name="T33" fmla="*/ 7 h 86"/>
                <a:gd name="T34" fmla="*/ 47 w 109"/>
                <a:gd name="T35" fmla="*/ 7 h 86"/>
                <a:gd name="T36" fmla="*/ 44 w 109"/>
                <a:gd name="T37" fmla="*/ 9 h 86"/>
                <a:gd name="T38" fmla="*/ 44 w 109"/>
                <a:gd name="T39" fmla="*/ 17 h 86"/>
                <a:gd name="T40" fmla="*/ 6 w 109"/>
                <a:gd name="T41" fmla="*/ 17 h 86"/>
                <a:gd name="T42" fmla="*/ 38 w 109"/>
                <a:gd name="T43" fmla="*/ 17 h 86"/>
                <a:gd name="T44" fmla="*/ 38 w 109"/>
                <a:gd name="T45" fmla="*/ 9 h 86"/>
                <a:gd name="T46" fmla="*/ 47 w 109"/>
                <a:gd name="T47" fmla="*/ 0 h 86"/>
                <a:gd name="T48" fmla="*/ 63 w 109"/>
                <a:gd name="T49" fmla="*/ 0 h 86"/>
                <a:gd name="T50" fmla="*/ 72 w 109"/>
                <a:gd name="T51" fmla="*/ 9 h 86"/>
                <a:gd name="T52" fmla="*/ 72 w 109"/>
                <a:gd name="T53" fmla="*/ 17 h 86"/>
                <a:gd name="T54" fmla="*/ 104 w 109"/>
                <a:gd name="T55" fmla="*/ 17 h 86"/>
                <a:gd name="T56" fmla="*/ 109 w 109"/>
                <a:gd name="T57" fmla="*/ 23 h 86"/>
                <a:gd name="T58" fmla="*/ 109 w 109"/>
                <a:gd name="T59" fmla="*/ 41 h 86"/>
                <a:gd name="T60" fmla="*/ 0 w 109"/>
                <a:gd name="T61" fmla="*/ 41 h 86"/>
                <a:gd name="T62" fmla="*/ 0 w 109"/>
                <a:gd name="T63" fmla="*/ 23 h 86"/>
                <a:gd name="T64" fmla="*/ 6 w 109"/>
                <a:gd name="T65" fmla="*/ 17 h 86"/>
                <a:gd name="T66" fmla="*/ 6 w 109"/>
                <a:gd name="T67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6">
                  <a:moveTo>
                    <a:pt x="109" y="47"/>
                  </a:moveTo>
                  <a:cubicBezTo>
                    <a:pt x="109" y="80"/>
                    <a:pt x="109" y="80"/>
                    <a:pt x="109" y="80"/>
                  </a:cubicBezTo>
                  <a:cubicBezTo>
                    <a:pt x="109" y="83"/>
                    <a:pt x="107" y="86"/>
                    <a:pt x="104" y="86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5"/>
                    <a:pt x="0" y="83"/>
                    <a:pt x="0" y="8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0" y="57"/>
                    <a:pt x="61" y="56"/>
                    <a:pt x="61" y="54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109" y="47"/>
                    <a:pt x="109" y="47"/>
                    <a:pt x="109" y="47"/>
                  </a:cubicBezTo>
                  <a:close/>
                  <a:moveTo>
                    <a:pt x="44" y="17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8"/>
                    <a:pt x="65" y="7"/>
                    <a:pt x="63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4" y="8"/>
                    <a:pt x="44" y="9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6" y="17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5"/>
                    <a:pt x="42" y="0"/>
                    <a:pt x="4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2" y="5"/>
                    <a:pt x="72" y="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7" y="17"/>
                    <a:pt x="109" y="19"/>
                    <a:pt x="109" y="23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5981046" y="5255287"/>
              <a:ext cx="231040" cy="195260"/>
            </a:xfrm>
            <a:custGeom>
              <a:avLst/>
              <a:gdLst>
                <a:gd name="T0" fmla="*/ 65 w 109"/>
                <a:gd name="T1" fmla="*/ 48 h 92"/>
                <a:gd name="T2" fmla="*/ 66 w 109"/>
                <a:gd name="T3" fmla="*/ 52 h 92"/>
                <a:gd name="T4" fmla="*/ 17 w 109"/>
                <a:gd name="T5" fmla="*/ 53 h 92"/>
                <a:gd name="T6" fmla="*/ 16 w 109"/>
                <a:gd name="T7" fmla="*/ 49 h 92"/>
                <a:gd name="T8" fmla="*/ 55 w 109"/>
                <a:gd name="T9" fmla="*/ 64 h 92"/>
                <a:gd name="T10" fmla="*/ 55 w 109"/>
                <a:gd name="T11" fmla="*/ 71 h 92"/>
                <a:gd name="T12" fmla="*/ 55 w 109"/>
                <a:gd name="T13" fmla="*/ 64 h 92"/>
                <a:gd name="T14" fmla="*/ 99 w 109"/>
                <a:gd name="T15" fmla="*/ 8 h 92"/>
                <a:gd name="T16" fmla="*/ 101 w 109"/>
                <a:gd name="T17" fmla="*/ 58 h 92"/>
                <a:gd name="T18" fmla="*/ 11 w 109"/>
                <a:gd name="T19" fmla="*/ 60 h 92"/>
                <a:gd name="T20" fmla="*/ 9 w 109"/>
                <a:gd name="T21" fmla="*/ 10 h 92"/>
                <a:gd name="T22" fmla="*/ 66 w 109"/>
                <a:gd name="T23" fmla="*/ 75 h 92"/>
                <a:gd name="T24" fmla="*/ 78 w 109"/>
                <a:gd name="T25" fmla="*/ 83 h 92"/>
                <a:gd name="T26" fmla="*/ 83 w 109"/>
                <a:gd name="T27" fmla="*/ 92 h 92"/>
                <a:gd name="T28" fmla="*/ 27 w 109"/>
                <a:gd name="T29" fmla="*/ 87 h 92"/>
                <a:gd name="T30" fmla="*/ 44 w 109"/>
                <a:gd name="T31" fmla="*/ 83 h 92"/>
                <a:gd name="T32" fmla="*/ 6 w 109"/>
                <a:gd name="T33" fmla="*/ 75 h 92"/>
                <a:gd name="T34" fmla="*/ 0 w 109"/>
                <a:gd name="T35" fmla="*/ 6 h 92"/>
                <a:gd name="T36" fmla="*/ 104 w 109"/>
                <a:gd name="T37" fmla="*/ 0 h 92"/>
                <a:gd name="T38" fmla="*/ 109 w 109"/>
                <a:gd name="T39" fmla="*/ 69 h 92"/>
                <a:gd name="T40" fmla="*/ 66 w 109"/>
                <a:gd name="T41" fmla="*/ 75 h 92"/>
                <a:gd name="T42" fmla="*/ 19 w 109"/>
                <a:gd name="T43" fmla="*/ 65 h 92"/>
                <a:gd name="T44" fmla="*/ 20 w 109"/>
                <a:gd name="T45" fmla="*/ 69 h 92"/>
                <a:gd name="T46" fmla="*/ 9 w 109"/>
                <a:gd name="T47" fmla="*/ 70 h 92"/>
                <a:gd name="T48" fmla="*/ 9 w 109"/>
                <a:gd name="T49" fmla="*/ 66 h 92"/>
                <a:gd name="T50" fmla="*/ 25 w 109"/>
                <a:gd name="T51" fmla="*/ 65 h 92"/>
                <a:gd name="T52" fmla="*/ 35 w 109"/>
                <a:gd name="T53" fmla="*/ 66 h 92"/>
                <a:gd name="T54" fmla="*/ 35 w 109"/>
                <a:gd name="T55" fmla="*/ 70 h 92"/>
                <a:gd name="T56" fmla="*/ 24 w 109"/>
                <a:gd name="T57" fmla="*/ 69 h 92"/>
                <a:gd name="T58" fmla="*/ 25 w 109"/>
                <a:gd name="T59" fmla="*/ 65 h 92"/>
                <a:gd name="T60" fmla="*/ 93 w 109"/>
                <a:gd name="T61" fmla="*/ 15 h 92"/>
                <a:gd name="T62" fmla="*/ 94 w 109"/>
                <a:gd name="T63" fmla="*/ 19 h 92"/>
                <a:gd name="T64" fmla="*/ 17 w 109"/>
                <a:gd name="T65" fmla="*/ 20 h 92"/>
                <a:gd name="T66" fmla="*/ 16 w 109"/>
                <a:gd name="T67" fmla="*/ 16 h 92"/>
                <a:gd name="T68" fmla="*/ 17 w 109"/>
                <a:gd name="T69" fmla="*/ 37 h 92"/>
                <a:gd name="T70" fmla="*/ 94 w 109"/>
                <a:gd name="T71" fmla="*/ 38 h 92"/>
                <a:gd name="T72" fmla="*/ 93 w 109"/>
                <a:gd name="T73" fmla="*/ 42 h 92"/>
                <a:gd name="T74" fmla="*/ 16 w 109"/>
                <a:gd name="T75" fmla="*/ 41 h 92"/>
                <a:gd name="T76" fmla="*/ 17 w 109"/>
                <a:gd name="T77" fmla="*/ 37 h 92"/>
                <a:gd name="T78" fmla="*/ 93 w 109"/>
                <a:gd name="T79" fmla="*/ 26 h 92"/>
                <a:gd name="T80" fmla="*/ 94 w 109"/>
                <a:gd name="T81" fmla="*/ 30 h 92"/>
                <a:gd name="T82" fmla="*/ 17 w 109"/>
                <a:gd name="T83" fmla="*/ 31 h 92"/>
                <a:gd name="T84" fmla="*/ 16 w 109"/>
                <a:gd name="T85" fmla="*/ 2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92">
                  <a:moveTo>
                    <a:pt x="17" y="48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5" y="53"/>
                    <a:pt x="65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6" y="53"/>
                    <a:pt x="16" y="52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8"/>
                    <a:pt x="17" y="48"/>
                  </a:cubicBezTo>
                  <a:close/>
                  <a:moveTo>
                    <a:pt x="55" y="64"/>
                  </a:moveTo>
                  <a:cubicBezTo>
                    <a:pt x="57" y="64"/>
                    <a:pt x="58" y="65"/>
                    <a:pt x="58" y="67"/>
                  </a:cubicBezTo>
                  <a:cubicBezTo>
                    <a:pt x="58" y="69"/>
                    <a:pt x="57" y="71"/>
                    <a:pt x="55" y="71"/>
                  </a:cubicBezTo>
                  <a:cubicBezTo>
                    <a:pt x="53" y="71"/>
                    <a:pt x="51" y="69"/>
                    <a:pt x="51" y="67"/>
                  </a:cubicBezTo>
                  <a:cubicBezTo>
                    <a:pt x="51" y="65"/>
                    <a:pt x="53" y="64"/>
                    <a:pt x="55" y="64"/>
                  </a:cubicBezTo>
                  <a:close/>
                  <a:moveTo>
                    <a:pt x="11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100" y="8"/>
                    <a:pt x="101" y="9"/>
                    <a:pt x="101" y="10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9"/>
                    <a:pt x="100" y="60"/>
                    <a:pt x="99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0"/>
                    <a:pt x="9" y="59"/>
                    <a:pt x="9" y="5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10" y="8"/>
                    <a:pt x="11" y="8"/>
                  </a:cubicBezTo>
                  <a:close/>
                  <a:moveTo>
                    <a:pt x="66" y="75"/>
                  </a:moveTo>
                  <a:cubicBezTo>
                    <a:pt x="66" y="83"/>
                    <a:pt x="66" y="83"/>
                    <a:pt x="66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1" y="83"/>
                    <a:pt x="83" y="85"/>
                    <a:pt x="83" y="87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5"/>
                    <a:pt x="29" y="83"/>
                    <a:pt x="31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75"/>
                    <a:pt x="0" y="73"/>
                    <a:pt x="0" y="69"/>
                  </a:cubicBezTo>
                  <a:cubicBezTo>
                    <a:pt x="0" y="50"/>
                    <a:pt x="0" y="25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7" y="0"/>
                    <a:pt x="109" y="2"/>
                    <a:pt x="109" y="6"/>
                  </a:cubicBezTo>
                  <a:cubicBezTo>
                    <a:pt x="109" y="25"/>
                    <a:pt x="109" y="50"/>
                    <a:pt x="109" y="69"/>
                  </a:cubicBezTo>
                  <a:cubicBezTo>
                    <a:pt x="109" y="73"/>
                    <a:pt x="107" y="75"/>
                    <a:pt x="104" y="75"/>
                  </a:cubicBezTo>
                  <a:cubicBezTo>
                    <a:pt x="66" y="75"/>
                    <a:pt x="66" y="75"/>
                    <a:pt x="66" y="75"/>
                  </a:cubicBezTo>
                  <a:close/>
                  <a:moveTo>
                    <a:pt x="9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20" y="65"/>
                    <a:pt x="20" y="66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70"/>
                    <a:pt x="1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0"/>
                    <a:pt x="9" y="69"/>
                    <a:pt x="9" y="69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9" y="65"/>
                    <a:pt x="9" y="65"/>
                  </a:cubicBezTo>
                  <a:close/>
                  <a:moveTo>
                    <a:pt x="25" y="65"/>
                  </a:moveTo>
                  <a:cubicBezTo>
                    <a:pt x="29" y="65"/>
                    <a:pt x="31" y="65"/>
                    <a:pt x="35" y="65"/>
                  </a:cubicBezTo>
                  <a:cubicBezTo>
                    <a:pt x="35" y="65"/>
                    <a:pt x="35" y="65"/>
                    <a:pt x="35" y="66"/>
                  </a:cubicBezTo>
                  <a:cubicBezTo>
                    <a:pt x="35" y="67"/>
                    <a:pt x="35" y="68"/>
                    <a:pt x="35" y="69"/>
                  </a:cubicBezTo>
                  <a:cubicBezTo>
                    <a:pt x="35" y="69"/>
                    <a:pt x="35" y="70"/>
                    <a:pt x="35" y="70"/>
                  </a:cubicBezTo>
                  <a:cubicBezTo>
                    <a:pt x="31" y="70"/>
                    <a:pt x="29" y="70"/>
                    <a:pt x="25" y="70"/>
                  </a:cubicBezTo>
                  <a:cubicBezTo>
                    <a:pt x="25" y="70"/>
                    <a:pt x="24" y="69"/>
                    <a:pt x="24" y="69"/>
                  </a:cubicBezTo>
                  <a:cubicBezTo>
                    <a:pt x="24" y="68"/>
                    <a:pt x="24" y="67"/>
                    <a:pt x="24" y="66"/>
                  </a:cubicBezTo>
                  <a:cubicBezTo>
                    <a:pt x="24" y="65"/>
                    <a:pt x="25" y="65"/>
                    <a:pt x="25" y="65"/>
                  </a:cubicBezTo>
                  <a:close/>
                  <a:moveTo>
                    <a:pt x="17" y="15"/>
                  </a:move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4" y="16"/>
                    <a:pt x="94" y="16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20"/>
                    <a:pt x="93" y="20"/>
                    <a:pt x="93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5"/>
                    <a:pt x="17" y="15"/>
                  </a:cubicBezTo>
                  <a:close/>
                  <a:moveTo>
                    <a:pt x="17" y="37"/>
                  </a:moveTo>
                  <a:cubicBezTo>
                    <a:pt x="42" y="37"/>
                    <a:pt x="68" y="37"/>
                    <a:pt x="93" y="37"/>
                  </a:cubicBezTo>
                  <a:cubicBezTo>
                    <a:pt x="93" y="37"/>
                    <a:pt x="94" y="38"/>
                    <a:pt x="94" y="38"/>
                  </a:cubicBezTo>
                  <a:cubicBezTo>
                    <a:pt x="94" y="39"/>
                    <a:pt x="94" y="40"/>
                    <a:pt x="94" y="41"/>
                  </a:cubicBezTo>
                  <a:cubicBezTo>
                    <a:pt x="94" y="42"/>
                    <a:pt x="93" y="42"/>
                    <a:pt x="93" y="42"/>
                  </a:cubicBezTo>
                  <a:cubicBezTo>
                    <a:pt x="68" y="42"/>
                    <a:pt x="42" y="42"/>
                    <a:pt x="17" y="42"/>
                  </a:cubicBezTo>
                  <a:cubicBezTo>
                    <a:pt x="16" y="42"/>
                    <a:pt x="16" y="42"/>
                    <a:pt x="16" y="41"/>
                  </a:cubicBezTo>
                  <a:cubicBezTo>
                    <a:pt x="16" y="40"/>
                    <a:pt x="16" y="39"/>
                    <a:pt x="16" y="38"/>
                  </a:cubicBezTo>
                  <a:cubicBezTo>
                    <a:pt x="16" y="38"/>
                    <a:pt x="16" y="37"/>
                    <a:pt x="17" y="37"/>
                  </a:cubicBezTo>
                  <a:close/>
                  <a:moveTo>
                    <a:pt x="17" y="26"/>
                  </a:moveTo>
                  <a:cubicBezTo>
                    <a:pt x="42" y="26"/>
                    <a:pt x="68" y="26"/>
                    <a:pt x="93" y="26"/>
                  </a:cubicBezTo>
                  <a:cubicBezTo>
                    <a:pt x="93" y="26"/>
                    <a:pt x="94" y="27"/>
                    <a:pt x="94" y="27"/>
                  </a:cubicBezTo>
                  <a:cubicBezTo>
                    <a:pt x="94" y="28"/>
                    <a:pt x="94" y="29"/>
                    <a:pt x="94" y="30"/>
                  </a:cubicBezTo>
                  <a:cubicBezTo>
                    <a:pt x="94" y="31"/>
                    <a:pt x="93" y="31"/>
                    <a:pt x="93" y="31"/>
                  </a:cubicBezTo>
                  <a:cubicBezTo>
                    <a:pt x="68" y="31"/>
                    <a:pt x="42" y="31"/>
                    <a:pt x="17" y="31"/>
                  </a:cubicBezTo>
                  <a:cubicBezTo>
                    <a:pt x="16" y="31"/>
                    <a:pt x="16" y="31"/>
                    <a:pt x="16" y="30"/>
                  </a:cubicBezTo>
                  <a:cubicBezTo>
                    <a:pt x="16" y="29"/>
                    <a:pt x="16" y="28"/>
                    <a:pt x="16" y="27"/>
                  </a:cubicBezTo>
                  <a:cubicBezTo>
                    <a:pt x="16" y="27"/>
                    <a:pt x="16" y="26"/>
                    <a:pt x="17" y="26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624262" y="2955110"/>
              <a:ext cx="944606" cy="943584"/>
            </a:xfrm>
            <a:custGeom>
              <a:avLst/>
              <a:gdLst>
                <a:gd name="T0" fmla="*/ 79 w 445"/>
                <a:gd name="T1" fmla="*/ 79 h 445"/>
                <a:gd name="T2" fmla="*/ 79 w 445"/>
                <a:gd name="T3" fmla="*/ 366 h 445"/>
                <a:gd name="T4" fmla="*/ 366 w 445"/>
                <a:gd name="T5" fmla="*/ 366 h 445"/>
                <a:gd name="T6" fmla="*/ 366 w 445"/>
                <a:gd name="T7" fmla="*/ 79 h 445"/>
                <a:gd name="T8" fmla="*/ 79 w 445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5">
                  <a:moveTo>
                    <a:pt x="79" y="79"/>
                  </a:move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695824" y="3026671"/>
              <a:ext cx="803528" cy="801484"/>
            </a:xfrm>
            <a:custGeom>
              <a:avLst/>
              <a:gdLst>
                <a:gd name="T0" fmla="*/ 311 w 378"/>
                <a:gd name="T1" fmla="*/ 67 h 378"/>
                <a:gd name="T2" fmla="*/ 311 w 378"/>
                <a:gd name="T3" fmla="*/ 311 h 378"/>
                <a:gd name="T4" fmla="*/ 67 w 378"/>
                <a:gd name="T5" fmla="*/ 311 h 378"/>
                <a:gd name="T6" fmla="*/ 67 w 378"/>
                <a:gd name="T7" fmla="*/ 67 h 378"/>
                <a:gd name="T8" fmla="*/ 311 w 378"/>
                <a:gd name="T9" fmla="*/ 67 h 378"/>
                <a:gd name="T10" fmla="*/ 295 w 378"/>
                <a:gd name="T11" fmla="*/ 83 h 378"/>
                <a:gd name="T12" fmla="*/ 295 w 378"/>
                <a:gd name="T13" fmla="*/ 295 h 378"/>
                <a:gd name="T14" fmla="*/ 83 w 378"/>
                <a:gd name="T15" fmla="*/ 295 h 378"/>
                <a:gd name="T16" fmla="*/ 83 w 378"/>
                <a:gd name="T17" fmla="*/ 83 h 378"/>
                <a:gd name="T18" fmla="*/ 295 w 378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5918685" y="3228064"/>
              <a:ext cx="357805" cy="375185"/>
            </a:xfrm>
            <a:custGeom>
              <a:avLst/>
              <a:gdLst>
                <a:gd name="T0" fmla="*/ 84 w 168"/>
                <a:gd name="T1" fmla="*/ 96 h 177"/>
                <a:gd name="T2" fmla="*/ 94 w 168"/>
                <a:gd name="T3" fmla="*/ 106 h 177"/>
                <a:gd name="T4" fmla="*/ 88 w 168"/>
                <a:gd name="T5" fmla="*/ 115 h 177"/>
                <a:gd name="T6" fmla="*/ 93 w 168"/>
                <a:gd name="T7" fmla="*/ 147 h 177"/>
                <a:gd name="T8" fmla="*/ 114 w 168"/>
                <a:gd name="T9" fmla="*/ 94 h 177"/>
                <a:gd name="T10" fmla="*/ 150 w 168"/>
                <a:gd name="T11" fmla="*/ 107 h 177"/>
                <a:gd name="T12" fmla="*/ 168 w 168"/>
                <a:gd name="T13" fmla="*/ 133 h 177"/>
                <a:gd name="T14" fmla="*/ 168 w 168"/>
                <a:gd name="T15" fmla="*/ 177 h 177"/>
                <a:gd name="T16" fmla="*/ 0 w 168"/>
                <a:gd name="T17" fmla="*/ 177 h 177"/>
                <a:gd name="T18" fmla="*/ 0 w 168"/>
                <a:gd name="T19" fmla="*/ 133 h 177"/>
                <a:gd name="T20" fmla="*/ 18 w 168"/>
                <a:gd name="T21" fmla="*/ 107 h 177"/>
                <a:gd name="T22" fmla="*/ 53 w 168"/>
                <a:gd name="T23" fmla="*/ 94 h 177"/>
                <a:gd name="T24" fmla="*/ 75 w 168"/>
                <a:gd name="T25" fmla="*/ 147 h 177"/>
                <a:gd name="T26" fmla="*/ 80 w 168"/>
                <a:gd name="T27" fmla="*/ 115 h 177"/>
                <a:gd name="T28" fmla="*/ 74 w 168"/>
                <a:gd name="T29" fmla="*/ 106 h 177"/>
                <a:gd name="T30" fmla="*/ 84 w 168"/>
                <a:gd name="T31" fmla="*/ 96 h 177"/>
                <a:gd name="T32" fmla="*/ 84 w 168"/>
                <a:gd name="T33" fmla="*/ 87 h 177"/>
                <a:gd name="T34" fmla="*/ 58 w 168"/>
                <a:gd name="T35" fmla="*/ 69 h 177"/>
                <a:gd name="T36" fmla="*/ 50 w 168"/>
                <a:gd name="T37" fmla="*/ 25 h 177"/>
                <a:gd name="T38" fmla="*/ 84 w 168"/>
                <a:gd name="T39" fmla="*/ 0 h 177"/>
                <a:gd name="T40" fmla="*/ 118 w 168"/>
                <a:gd name="T41" fmla="*/ 25 h 177"/>
                <a:gd name="T42" fmla="*/ 110 w 168"/>
                <a:gd name="T43" fmla="*/ 69 h 177"/>
                <a:gd name="T44" fmla="*/ 84 w 168"/>
                <a:gd name="T45" fmla="*/ 8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177">
                  <a:moveTo>
                    <a:pt x="84" y="96"/>
                  </a:moveTo>
                  <a:cubicBezTo>
                    <a:pt x="89" y="96"/>
                    <a:pt x="94" y="100"/>
                    <a:pt x="94" y="106"/>
                  </a:cubicBezTo>
                  <a:cubicBezTo>
                    <a:pt x="94" y="110"/>
                    <a:pt x="91" y="113"/>
                    <a:pt x="88" y="115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62" y="111"/>
                    <a:pt x="168" y="120"/>
                    <a:pt x="168" y="133"/>
                  </a:cubicBezTo>
                  <a:cubicBezTo>
                    <a:pt x="168" y="177"/>
                    <a:pt x="168" y="177"/>
                    <a:pt x="168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20"/>
                    <a:pt x="6" y="111"/>
                    <a:pt x="18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6" y="113"/>
                    <a:pt x="74" y="110"/>
                    <a:pt x="74" y="106"/>
                  </a:cubicBezTo>
                  <a:cubicBezTo>
                    <a:pt x="74" y="100"/>
                    <a:pt x="78" y="96"/>
                    <a:pt x="84" y="96"/>
                  </a:cubicBezTo>
                  <a:close/>
                  <a:moveTo>
                    <a:pt x="84" y="87"/>
                  </a:moveTo>
                  <a:cubicBezTo>
                    <a:pt x="72" y="87"/>
                    <a:pt x="63" y="78"/>
                    <a:pt x="58" y="69"/>
                  </a:cubicBezTo>
                  <a:cubicBezTo>
                    <a:pt x="50" y="56"/>
                    <a:pt x="46" y="39"/>
                    <a:pt x="50" y="25"/>
                  </a:cubicBezTo>
                  <a:cubicBezTo>
                    <a:pt x="54" y="11"/>
                    <a:pt x="64" y="0"/>
                    <a:pt x="84" y="0"/>
                  </a:cubicBezTo>
                  <a:cubicBezTo>
                    <a:pt x="104" y="0"/>
                    <a:pt x="114" y="11"/>
                    <a:pt x="118" y="25"/>
                  </a:cubicBezTo>
                  <a:cubicBezTo>
                    <a:pt x="121" y="39"/>
                    <a:pt x="118" y="56"/>
                    <a:pt x="110" y="69"/>
                  </a:cubicBezTo>
                  <a:cubicBezTo>
                    <a:pt x="104" y="79"/>
                    <a:pt x="95" y="87"/>
                    <a:pt x="84" y="87"/>
                  </a:cubicBezTo>
                  <a:close/>
                </a:path>
              </a:pathLst>
            </a:custGeom>
            <a:solidFill>
              <a:srgbClr val="FFD43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4476" y="2404594"/>
            <a:ext cx="3297607" cy="800052"/>
            <a:chOff x="719666" y="1972793"/>
            <a:chExt cx="3288101" cy="800052"/>
          </a:xfrm>
        </p:grpSpPr>
        <p:sp>
          <p:nvSpPr>
            <p:cNvPr id="15" name="文本框 20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96000" tIns="0" rIns="96000" bIns="0">
              <a:normAutofit fontScale="92500" lnSpcReduction="10000"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此部分内容作为文字排版占位显示</a:t>
              </a:r>
              <a:b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</a:b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（建议使用主题字体）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19666" y="1972793"/>
              <a:ext cx="3288101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algn="r" defTabSz="1219200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rgbClr val="FFD43E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53094" y="2404594"/>
            <a:ext cx="3297607" cy="800052"/>
            <a:chOff x="719666" y="1972793"/>
            <a:chExt cx="3288101" cy="800052"/>
          </a:xfrm>
        </p:grpSpPr>
        <p:sp>
          <p:nvSpPr>
            <p:cNvPr id="13" name="文本框 205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96000" tIns="0" rIns="96000" bIns="0">
              <a:normAutofit fontScale="92500" lnSpcReduction="10000"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此部分内容作为文字排版占位显示</a:t>
              </a:r>
              <a:b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</a:b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（建议使用主题字体）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9666" y="1972793"/>
              <a:ext cx="3288101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9200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rgbClr val="FFD43E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44476" y="4893498"/>
            <a:ext cx="3297607" cy="787352"/>
            <a:chOff x="719666" y="1985493"/>
            <a:chExt cx="3288101" cy="787352"/>
          </a:xfrm>
        </p:grpSpPr>
        <p:sp>
          <p:nvSpPr>
            <p:cNvPr id="11" name="文本框 20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96000" tIns="0" rIns="96000" bIns="0">
              <a:normAutofit fontScale="92500" lnSpcReduction="10000"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此部分内容作为文字排版占位显示</a:t>
              </a:r>
              <a:b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</a:b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19666" y="1985493"/>
              <a:ext cx="3288101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algn="r" defTabSz="1219200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rgbClr val="FFD43E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53094" y="4893498"/>
            <a:ext cx="3297607" cy="787352"/>
            <a:chOff x="719666" y="1985493"/>
            <a:chExt cx="3288101" cy="787352"/>
          </a:xfrm>
        </p:grpSpPr>
        <p:sp>
          <p:nvSpPr>
            <p:cNvPr id="66" name="文本框 21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96000" tIns="0" rIns="96000" bIns="0">
              <a:normAutofit fontScale="92500" lnSpcReduction="10000"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此部分内容作为文字排版占位显示</a:t>
              </a:r>
              <a:b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</a:br>
              <a:r>
                <a:rPr lang="zh-CN" altLang="en-US" sz="1465"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（建议使用主题字体）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719666" y="1985493"/>
              <a:ext cx="3288101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9200">
                <a:spcBef>
                  <a:spcPct val="0"/>
                </a:spcBef>
                <a:defRPr/>
              </a:pPr>
              <a:r>
                <a:rPr lang="zh-CN" altLang="en-US" sz="1900" b="1">
                  <a:solidFill>
                    <a:srgbClr val="FFD43E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986653" y="1469467"/>
            <a:ext cx="3862167" cy="2249800"/>
            <a:chOff x="998244" y="1469467"/>
            <a:chExt cx="3220470" cy="1875997"/>
          </a:xfrm>
        </p:grpSpPr>
        <p:grpSp>
          <p:nvGrpSpPr>
            <p:cNvPr id="2" name="组合 1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rgbClr val="FED34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3335"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937009" y="1774951"/>
              <a:ext cx="2214775" cy="1164253"/>
              <a:chOff x="1937009" y="2084727"/>
              <a:chExt cx="2214775" cy="1164253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fontScale="97500" lnSpcReduction="10000"/>
              </a:bodyPr>
              <a:lstStyle/>
              <a:p>
                <a:pPr marL="0" lvl="1"/>
                <a:r>
                  <a:rPr lang="zh-CN" altLang="en-US" sz="1865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  <a:t>此部分内容作为文字排版占位显示</a:t>
                </a:r>
                <a:b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</a:br>
                <a: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6328326" y="1469467"/>
            <a:ext cx="3862167" cy="2249800"/>
            <a:chOff x="4479402" y="1469467"/>
            <a:chExt cx="3220470" cy="1875997"/>
          </a:xfrm>
        </p:grpSpPr>
        <p:sp>
          <p:nvSpPr>
            <p:cNvPr id="72" name="矩形 71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4566931" y="1469467"/>
              <a:ext cx="763707" cy="888209"/>
            </a:xfrm>
            <a:prstGeom prst="rect">
              <a:avLst/>
            </a:prstGeom>
            <a:solidFill>
              <a:srgbClr val="FFD4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3335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5400457" y="1774951"/>
              <a:ext cx="2214775" cy="1164253"/>
              <a:chOff x="1937009" y="2084727"/>
              <a:chExt cx="2214775" cy="1164253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fontScale="97500" lnSpcReduction="10000"/>
              </a:bodyPr>
              <a:lstStyle/>
              <a:p>
                <a:pPr marL="0" lvl="1"/>
                <a:r>
                  <a:rPr lang="zh-CN" altLang="en-US" sz="1865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  <a:t>此部分内容作为文字排版占位显示</a:t>
                </a:r>
                <a:b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</a:br>
                <a: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2016361" y="3843496"/>
            <a:ext cx="3862167" cy="2249800"/>
            <a:chOff x="1027952" y="3518963"/>
            <a:chExt cx="3220470" cy="1875997"/>
          </a:xfrm>
        </p:grpSpPr>
        <p:sp>
          <p:nvSpPr>
            <p:cNvPr id="78" name="矩形 77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solidFill>
              <a:srgbClr val="FED3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3335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937009" y="3905128"/>
              <a:ext cx="2214775" cy="1164253"/>
              <a:chOff x="1937009" y="2084727"/>
              <a:chExt cx="2214775" cy="1164253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fontScale="97500" lnSpcReduction="10000"/>
              </a:bodyPr>
              <a:lstStyle/>
              <a:p>
                <a:pPr marL="0" lvl="1"/>
                <a:r>
                  <a:rPr lang="zh-CN" altLang="en-US" sz="1865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  <a:t>此部分内容作为文字排版占位显示</a:t>
                </a:r>
                <a:b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</a:br>
                <a:r>
                  <a:rPr lang="zh-CN" altLang="en-US" sz="1465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6346357" y="3843496"/>
            <a:ext cx="3862167" cy="2249800"/>
            <a:chOff x="4497433" y="3518963"/>
            <a:chExt cx="3220470" cy="1875997"/>
          </a:xfrm>
        </p:grpSpPr>
        <p:grpSp>
          <p:nvGrpSpPr>
            <p:cNvPr id="84" name="组合 83"/>
            <p:cNvGrpSpPr/>
            <p:nvPr/>
          </p:nvGrpSpPr>
          <p:grpSpPr>
            <a:xfrm>
              <a:off x="4497433" y="3605473"/>
              <a:ext cx="3220470" cy="1789487"/>
              <a:chOff x="4497433" y="3605473"/>
              <a:chExt cx="3220470" cy="1789487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4497433" y="3605473"/>
                <a:ext cx="3220470" cy="1789487"/>
              </a:xfrm>
              <a:prstGeom prst="rect">
                <a:avLst/>
              </a:prstGeom>
              <a:noFill/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grpSp>
            <p:nvGrpSpPr>
              <p:cNvPr id="86" name="组合 85"/>
              <p:cNvGrpSpPr/>
              <p:nvPr/>
            </p:nvGrpSpPr>
            <p:grpSpPr>
              <a:xfrm>
                <a:off x="5400457" y="3905128"/>
                <a:ext cx="2214775" cy="1164253"/>
                <a:chOff x="1937009" y="2084727"/>
                <a:chExt cx="2214775" cy="1164253"/>
              </a:xfrm>
            </p:grpSpPr>
            <p:sp>
              <p:nvSpPr>
                <p:cNvPr id="87" name="矩形 86"/>
                <p:cNvSpPr/>
                <p:nvPr/>
              </p:nvSpPr>
              <p:spPr>
                <a:xfrm>
                  <a:off x="1937009" y="2084727"/>
                  <a:ext cx="2214775" cy="22814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</p:spPr>
              <p:txBody>
                <a:bodyPr wrap="none" lIns="0" tIns="0" rIns="0" bIns="0" anchor="t">
                  <a:normAutofit fontScale="97500" lnSpcReduction="10000"/>
                </a:bodyPr>
                <a:lstStyle/>
                <a:p>
                  <a:pPr marL="0" lvl="1"/>
                  <a:r>
                    <a:rPr lang="zh-CN" altLang="en-US" sz="1865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阿里巴巴普惠体 B" panose="00020600040101010101" charset="-122"/>
                      <a:ea typeface="阿里巴巴普惠体 B" panose="00020600040101010101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1937009" y="2312876"/>
                  <a:ext cx="2214775" cy="9361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</p:spPr>
              <p:txBody>
                <a:bodyPr wrap="square" lIns="0" tIns="0" rIns="0" bIns="0" anchor="t">
                  <a:normAutofit/>
                </a:bodyPr>
                <a:lstStyle/>
                <a:p>
                  <a:pPr marL="0" lvl="1">
                    <a:lnSpc>
                      <a:spcPct val="120000"/>
                    </a:lnSpc>
                  </a:pPr>
                  <a:r>
                    <a:rPr lang="zh-CN" altLang="en-US" sz="1465"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+mn-lt"/>
                    </a:rPr>
                    <a:t>此部分内容作为文字排版占位显示</a:t>
                  </a:r>
                  <a:br>
                    <a:rPr lang="zh-CN" altLang="en-US" sz="1465"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+mn-lt"/>
                    </a:rPr>
                  </a:br>
                  <a:r>
                    <a:rPr lang="zh-CN" altLang="en-US" sz="1465">
                      <a:latin typeface="阿里巴巴普惠体 R" panose="00020600040101010101" charset="-122"/>
                      <a:ea typeface="阿里巴巴普惠体 R" panose="00020600040101010101" charset="-122"/>
                      <a:cs typeface="阿里巴巴普惠体 R" panose="00020600040101010101" charset="-122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  <p:sp>
          <p:nvSpPr>
            <p:cNvPr id="89" name="矩形 88"/>
            <p:cNvSpPr/>
            <p:nvPr/>
          </p:nvSpPr>
          <p:spPr>
            <a:xfrm>
              <a:off x="4584962" y="3518963"/>
              <a:ext cx="763707" cy="888209"/>
            </a:xfrm>
            <a:prstGeom prst="rect">
              <a:avLst/>
            </a:prstGeom>
            <a:solidFill>
              <a:srgbClr val="FED3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3335">
                  <a:latin typeface="阿里巴巴普惠体 B" panose="00020600040101010101" charset="-122"/>
                  <a:ea typeface="阿里巴巴普惠体 B" panose="00020600040101010101" charset="-122"/>
                  <a:cs typeface="+mn-ea"/>
                  <a:sym typeface="+mn-lt"/>
                </a:rPr>
                <a:t>04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" y="635"/>
            <a:ext cx="12201525" cy="6863080"/>
          </a:xfrm>
          <a:prstGeom prst="rect">
            <a:avLst/>
          </a:prstGeom>
        </p:spPr>
      </p:pic>
      <p:pic>
        <p:nvPicPr>
          <p:cNvPr id="6" name="图片 5" descr="右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8455" y="4869180"/>
            <a:ext cx="432435" cy="1991360"/>
          </a:xfrm>
          <a:prstGeom prst="rect">
            <a:avLst/>
          </a:prstGeom>
        </p:spPr>
      </p:pic>
      <p:pic>
        <p:nvPicPr>
          <p:cNvPr id="8" name="图片 7" descr="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8130" y="5740400"/>
            <a:ext cx="1692275" cy="1123315"/>
          </a:xfrm>
          <a:prstGeom prst="rect">
            <a:avLst/>
          </a:prstGeom>
        </p:spPr>
      </p:pic>
      <p:pic>
        <p:nvPicPr>
          <p:cNvPr id="9" name="图片 8" descr="右上·-下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0" name="图片 9" descr="左上-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35" y="-2540"/>
            <a:ext cx="3470275" cy="1840865"/>
          </a:xfrm>
          <a:prstGeom prst="rect">
            <a:avLst/>
          </a:prstGeom>
        </p:spPr>
      </p:pic>
      <p:pic>
        <p:nvPicPr>
          <p:cNvPr id="11" name="图片 10" descr="右上-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2" name="图片 11" descr="上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pic>
        <p:nvPicPr>
          <p:cNvPr id="14" name="图片 13" descr="左上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030" y="-2540"/>
            <a:ext cx="2566035" cy="7842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33805" y="242570"/>
            <a:ext cx="1625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atin typeface="阿里巴巴普惠体 B" panose="00020600040101010101" charset="-122"/>
                <a:ea typeface="阿里巴巴普惠体 B" panose="00020600040101010101" charset="-122"/>
              </a:rPr>
              <a:t>02</a:t>
            </a:r>
          </a:p>
        </p:txBody>
      </p:sp>
      <p:sp>
        <p:nvSpPr>
          <p:cNvPr id="34" name="TextBox 17"/>
          <p:cNvSpPr txBox="1"/>
          <p:nvPr/>
        </p:nvSpPr>
        <p:spPr>
          <a:xfrm>
            <a:off x="3373120" y="2519045"/>
            <a:ext cx="5275580" cy="1906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spc="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输入标题</a:t>
            </a:r>
            <a:r>
              <a:rPr lang="zh-CN" altLang="en-US" sz="4000" b="1" spc="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en-US" altLang="zh-CN" sz="4000" b="1" spc="6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/>
            <a:r>
              <a:rPr lang="en-GB" altLang="zh-CN" sz="2800" spc="600">
                <a:solidFill>
                  <a:schemeClr val="bg1">
                    <a:lumMod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PAPER INTRODUCTION</a:t>
            </a:r>
            <a:endParaRPr lang="en-GB" altLang="zh-CN" sz="2500" spc="6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/>
            <a:r>
              <a:rPr lang="zh-CN" altLang="en-US" sz="3000" spc="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id-ID" sz="3000" spc="6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145405" y="4166870"/>
            <a:ext cx="1778000" cy="12700"/>
          </a:xfrm>
          <a:prstGeom prst="line">
            <a:avLst/>
          </a:prstGeom>
          <a:ln w="28575">
            <a:solidFill>
              <a:srgbClr val="EA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206875" y="2471738"/>
            <a:ext cx="3778250" cy="3722687"/>
            <a:chOff x="4206875" y="2141538"/>
            <a:chExt cx="3778250" cy="3722687"/>
          </a:xfrm>
        </p:grpSpPr>
        <p:sp>
          <p:nvSpPr>
            <p:cNvPr id="7" name="Oval 5"/>
            <p:cNvSpPr/>
            <p:nvPr/>
          </p:nvSpPr>
          <p:spPr>
            <a:xfrm>
              <a:off x="5254625" y="4781550"/>
              <a:ext cx="1082675" cy="10826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Impact" panose="020B0806030902050204" pitchFamily="34" charset="0"/>
                  <a:ea typeface="阿里巴巴普惠体 B" panose="00020600040101010101" charset="-122"/>
                  <a:cs typeface="阿里巴巴普惠体 B" panose="00020600040101010101" charset="-122"/>
                </a:rPr>
                <a:t></a:t>
              </a:r>
            </a:p>
          </p:txBody>
        </p:sp>
        <p:sp>
          <p:nvSpPr>
            <p:cNvPr id="8" name="Oval 6"/>
            <p:cNvSpPr/>
            <p:nvPr/>
          </p:nvSpPr>
          <p:spPr>
            <a:xfrm>
              <a:off x="6604000" y="4292600"/>
              <a:ext cx="1082675" cy="10826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Impact" panose="020B0806030902050204" pitchFamily="34" charset="0"/>
                  <a:ea typeface="阿里巴巴普惠体 B" panose="00020600040101010101" charset="-122"/>
                  <a:cs typeface="阿里巴巴普惠体 B" panose="00020600040101010101" charset="-122"/>
                </a:rPr>
                <a:t></a:t>
              </a:r>
            </a:p>
          </p:txBody>
        </p:sp>
        <p:sp>
          <p:nvSpPr>
            <p:cNvPr id="9" name="Oval 7"/>
            <p:cNvSpPr/>
            <p:nvPr/>
          </p:nvSpPr>
          <p:spPr>
            <a:xfrm>
              <a:off x="4206875" y="3881438"/>
              <a:ext cx="1081088" cy="10810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FontAwesome" pitchFamily="2" charset="0"/>
                  <a:ea typeface="阿里巴巴普惠体 B" panose="00020600040101010101" charset="-122"/>
                  <a:cs typeface="阿里巴巴普惠体 B" panose="00020600040101010101" charset="-122"/>
                </a:rPr>
                <a:t></a:t>
              </a:r>
              <a:endParaRPr lang="en-US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  <p:sp>
          <p:nvSpPr>
            <p:cNvPr id="10" name="Oval 8"/>
            <p:cNvSpPr/>
            <p:nvPr/>
          </p:nvSpPr>
          <p:spPr>
            <a:xfrm>
              <a:off x="6904038" y="3038475"/>
              <a:ext cx="1081087" cy="1082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FontAwesome" pitchFamily="2" charset="0"/>
                  <a:ea typeface="阿里巴巴普惠体 B" panose="00020600040101010101" charset="-122"/>
                  <a:cs typeface="阿里巴巴普惠体 B" panose="00020600040101010101" charset="-122"/>
                </a:rPr>
                <a:t></a:t>
              </a:r>
              <a:endParaRPr lang="en-US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  <p:sp>
          <p:nvSpPr>
            <p:cNvPr id="11" name="Oval 9"/>
            <p:cNvSpPr/>
            <p:nvPr/>
          </p:nvSpPr>
          <p:spPr>
            <a:xfrm>
              <a:off x="5819775" y="2141538"/>
              <a:ext cx="1082675" cy="1081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FontAwesome" pitchFamily="2" charset="0"/>
                  <a:ea typeface="阿里巴巴普惠体 B" panose="00020600040101010101" charset="-122"/>
                  <a:cs typeface="阿里巴巴普惠体 B" panose="00020600040101010101" charset="-122"/>
                </a:rPr>
                <a:t></a:t>
              </a:r>
              <a:endParaRPr lang="en-US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  <p:sp>
          <p:nvSpPr>
            <p:cNvPr id="12" name="Oval 10"/>
            <p:cNvSpPr/>
            <p:nvPr/>
          </p:nvSpPr>
          <p:spPr>
            <a:xfrm>
              <a:off x="4530725" y="2524125"/>
              <a:ext cx="1082675" cy="1081088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Impact" panose="020B0806030902050204" pitchFamily="34" charset="0"/>
                  <a:ea typeface="阿里巴巴普惠体 B" panose="00020600040101010101" charset="-122"/>
                  <a:cs typeface="阿里巴巴普惠体 B" panose="00020600040101010101" charset="-122"/>
                </a:rPr>
                <a:t>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68875" y="3201988"/>
            <a:ext cx="2227263" cy="2266950"/>
            <a:chOff x="4968875" y="2871788"/>
            <a:chExt cx="2227263" cy="2266950"/>
          </a:xfrm>
        </p:grpSpPr>
        <p:sp>
          <p:nvSpPr>
            <p:cNvPr id="14" name="Hexagon 11"/>
            <p:cNvSpPr/>
            <p:nvPr/>
          </p:nvSpPr>
          <p:spPr>
            <a:xfrm>
              <a:off x="4968875" y="3255963"/>
              <a:ext cx="771525" cy="665162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</a:p>
          </p:txBody>
        </p:sp>
        <p:sp>
          <p:nvSpPr>
            <p:cNvPr id="15" name="Hexagon 12"/>
            <p:cNvSpPr/>
            <p:nvPr/>
          </p:nvSpPr>
          <p:spPr>
            <a:xfrm>
              <a:off x="6424613" y="3255963"/>
              <a:ext cx="771525" cy="665162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</a:p>
          </p:txBody>
        </p:sp>
        <p:sp>
          <p:nvSpPr>
            <p:cNvPr id="16" name="Hexagon 13"/>
            <p:cNvSpPr/>
            <p:nvPr/>
          </p:nvSpPr>
          <p:spPr>
            <a:xfrm>
              <a:off x="5703888" y="2871788"/>
              <a:ext cx="769937" cy="665162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</a:p>
          </p:txBody>
        </p:sp>
        <p:sp>
          <p:nvSpPr>
            <p:cNvPr id="17" name="Hexagon 14"/>
            <p:cNvSpPr/>
            <p:nvPr/>
          </p:nvSpPr>
          <p:spPr>
            <a:xfrm>
              <a:off x="4968875" y="4060825"/>
              <a:ext cx="771525" cy="66516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06</a:t>
              </a:r>
            </a:p>
          </p:txBody>
        </p:sp>
        <p:sp>
          <p:nvSpPr>
            <p:cNvPr id="18" name="Hexagon 15"/>
            <p:cNvSpPr/>
            <p:nvPr/>
          </p:nvSpPr>
          <p:spPr>
            <a:xfrm>
              <a:off x="6397625" y="4037013"/>
              <a:ext cx="771525" cy="665162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</a:p>
          </p:txBody>
        </p:sp>
        <p:sp>
          <p:nvSpPr>
            <p:cNvPr id="19" name="Hexagon 16"/>
            <p:cNvSpPr/>
            <p:nvPr/>
          </p:nvSpPr>
          <p:spPr>
            <a:xfrm>
              <a:off x="5703888" y="4475163"/>
              <a:ext cx="769937" cy="663575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05</a:t>
              </a:r>
            </a:p>
          </p:txBody>
        </p:sp>
      </p:grpSp>
      <p:sp>
        <p:nvSpPr>
          <p:cNvPr id="51218" name="TextBox 20"/>
          <p:cNvSpPr txBox="1">
            <a:spLocks noChangeArrowheads="1"/>
          </p:cNvSpPr>
          <p:nvPr/>
        </p:nvSpPr>
        <p:spPr bwMode="auto">
          <a:xfrm>
            <a:off x="1057275" y="2197100"/>
            <a:ext cx="45212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51220" name="TextBox 22"/>
          <p:cNvSpPr txBox="1">
            <a:spLocks noChangeArrowheads="1"/>
          </p:cNvSpPr>
          <p:nvPr/>
        </p:nvSpPr>
        <p:spPr bwMode="auto">
          <a:xfrm>
            <a:off x="1055688" y="3749675"/>
            <a:ext cx="423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5688" y="5302250"/>
            <a:ext cx="4299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68361" y="2197100"/>
            <a:ext cx="4235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45788" y="3749675"/>
            <a:ext cx="4460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Open Sans" panose="020B0606030504020204" pitchFamily="34" charset="0"/>
              </a:rPr>
              <a:t>05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39755" y="5305425"/>
            <a:ext cx="45212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Open Sans" panose="020B0606030504020204" pitchFamily="34" charset="0"/>
              </a:rPr>
              <a:t>06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640507" y="2013627"/>
            <a:ext cx="2505075" cy="838567"/>
            <a:chOff x="2444122" y="1795463"/>
            <a:chExt cx="2505075" cy="838567"/>
          </a:xfrm>
        </p:grpSpPr>
        <p:sp>
          <p:nvSpPr>
            <p:cNvPr id="33" name="TextBox 17"/>
            <p:cNvSpPr txBox="1"/>
            <p:nvPr/>
          </p:nvSpPr>
          <p:spPr>
            <a:xfrm>
              <a:off x="2444122" y="1795463"/>
              <a:ext cx="1325880" cy="321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>
                  <a:latin typeface="阿里巴巴普惠体 B" panose="00020600040101010101" charset="-122"/>
                  <a:ea typeface="阿里巴巴普惠体 B" panose="00020600040101010101" charset="-122"/>
                  <a:cs typeface="Lato Regular"/>
                </a:rPr>
                <a:t>输入你的标题</a:t>
              </a:r>
              <a:endParaRPr lang="id-ID" sz="1500" b="1">
                <a:latin typeface="阿里巴巴普惠体 B" panose="00020600040101010101" charset="-122"/>
                <a:ea typeface="阿里巴巴普惠体 B" panose="00020600040101010101" charset="-122"/>
                <a:cs typeface="Lato Regular"/>
              </a:endParaRPr>
            </a:p>
          </p:txBody>
        </p:sp>
        <p:sp>
          <p:nvSpPr>
            <p:cNvPr id="34" name="TextBox 18"/>
            <p:cNvSpPr txBox="1"/>
            <p:nvPr/>
          </p:nvSpPr>
          <p:spPr>
            <a:xfrm>
              <a:off x="2444122" y="2100630"/>
              <a:ext cx="2505075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详细内容</a:t>
              </a:r>
              <a:r>
                <a:rPr lang="en-US" altLang="zh-CN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……</a:t>
              </a: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点击输入本栏的具体文字，简明扼要的说明分项内容，此为概念图解。</a:t>
              </a:r>
              <a:endParaRPr lang="en-US" sz="8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22425" y="3449521"/>
            <a:ext cx="2505075" cy="838567"/>
            <a:chOff x="2444122" y="1795463"/>
            <a:chExt cx="2505075" cy="838567"/>
          </a:xfrm>
        </p:grpSpPr>
        <p:sp>
          <p:nvSpPr>
            <p:cNvPr id="36" name="TextBox 17"/>
            <p:cNvSpPr txBox="1"/>
            <p:nvPr/>
          </p:nvSpPr>
          <p:spPr>
            <a:xfrm>
              <a:off x="2444122" y="1795463"/>
              <a:ext cx="1325880" cy="321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>
                  <a:latin typeface="阿里巴巴普惠体 B" panose="00020600040101010101" charset="-122"/>
                  <a:ea typeface="阿里巴巴普惠体 B" panose="00020600040101010101" charset="-122"/>
                  <a:cs typeface="Lato Regular"/>
                </a:rPr>
                <a:t>输入你的标题</a:t>
              </a:r>
              <a:endParaRPr lang="id-ID" sz="1500" b="1">
                <a:latin typeface="阿里巴巴普惠体 B" panose="00020600040101010101" charset="-122"/>
                <a:ea typeface="阿里巴巴普惠体 B" panose="00020600040101010101" charset="-122"/>
                <a:cs typeface="Lato Regular"/>
              </a:endParaRP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2444122" y="2100630"/>
              <a:ext cx="2505075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详细内容</a:t>
              </a:r>
              <a:r>
                <a:rPr lang="en-US" altLang="zh-CN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……</a:t>
              </a: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点击输入本栏的具体文字，简明扼要的说明分项内容，此为概念图解。</a:t>
              </a:r>
              <a:endParaRPr lang="en-US" sz="8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92263" y="5030788"/>
            <a:ext cx="2505075" cy="838567"/>
            <a:chOff x="2444122" y="1795463"/>
            <a:chExt cx="2505075" cy="838567"/>
          </a:xfrm>
        </p:grpSpPr>
        <p:sp>
          <p:nvSpPr>
            <p:cNvPr id="39" name="TextBox 17"/>
            <p:cNvSpPr txBox="1"/>
            <p:nvPr/>
          </p:nvSpPr>
          <p:spPr>
            <a:xfrm>
              <a:off x="2444122" y="1795463"/>
              <a:ext cx="1325880" cy="321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>
                  <a:latin typeface="阿里巴巴普惠体 B" panose="00020600040101010101" charset="-122"/>
                  <a:ea typeface="阿里巴巴普惠体 B" panose="00020600040101010101" charset="-122"/>
                  <a:cs typeface="Lato Regular"/>
                </a:rPr>
                <a:t>输入你的标题</a:t>
              </a:r>
              <a:endParaRPr lang="id-ID" sz="1500" b="1">
                <a:latin typeface="阿里巴巴普惠体 B" panose="00020600040101010101" charset="-122"/>
                <a:ea typeface="阿里巴巴普惠体 B" panose="00020600040101010101" charset="-122"/>
                <a:cs typeface="Lato Regular"/>
              </a:endParaRPr>
            </a:p>
          </p:txBody>
        </p:sp>
        <p:sp>
          <p:nvSpPr>
            <p:cNvPr id="40" name="TextBox 18"/>
            <p:cNvSpPr txBox="1"/>
            <p:nvPr/>
          </p:nvSpPr>
          <p:spPr>
            <a:xfrm>
              <a:off x="2444122" y="2100630"/>
              <a:ext cx="2505075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详细内容</a:t>
              </a:r>
              <a:r>
                <a:rPr lang="en-US" altLang="zh-CN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……</a:t>
              </a: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点击输入本栏的具体文字，简明扼要的说明分项内容，此为概念图解。</a:t>
              </a:r>
              <a:endParaRPr lang="en-US" sz="8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49341" y="2044325"/>
            <a:ext cx="2505075" cy="838567"/>
            <a:chOff x="1344688" y="1776434"/>
            <a:chExt cx="2505075" cy="838567"/>
          </a:xfrm>
        </p:grpSpPr>
        <p:sp>
          <p:nvSpPr>
            <p:cNvPr id="42" name="TextBox 17"/>
            <p:cNvSpPr txBox="1"/>
            <p:nvPr/>
          </p:nvSpPr>
          <p:spPr>
            <a:xfrm>
              <a:off x="2523883" y="1776434"/>
              <a:ext cx="1325880" cy="321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>
                  <a:latin typeface="阿里巴巴普惠体 B" panose="00020600040101010101" charset="-122"/>
                  <a:ea typeface="阿里巴巴普惠体 B" panose="00020600040101010101" charset="-122"/>
                  <a:cs typeface="Lato Regular"/>
                </a:rPr>
                <a:t>输入你的标题</a:t>
              </a:r>
            </a:p>
          </p:txBody>
        </p:sp>
        <p:sp>
          <p:nvSpPr>
            <p:cNvPr id="43" name="TextBox 18"/>
            <p:cNvSpPr txBox="1"/>
            <p:nvPr/>
          </p:nvSpPr>
          <p:spPr>
            <a:xfrm>
              <a:off x="1344688" y="2081601"/>
              <a:ext cx="2505075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详细内容</a:t>
              </a:r>
              <a:r>
                <a:rPr lang="en-US" altLang="zh-CN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……</a:t>
              </a: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点击输入本栏的具体文字，简明扼要的说明分项内容，此为概念图解。</a:t>
              </a:r>
              <a:endParaRPr lang="en-US" sz="8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80375" y="3446801"/>
            <a:ext cx="2505075" cy="838567"/>
            <a:chOff x="1344688" y="1776434"/>
            <a:chExt cx="2505075" cy="838567"/>
          </a:xfrm>
        </p:grpSpPr>
        <p:sp>
          <p:nvSpPr>
            <p:cNvPr id="45" name="TextBox 17"/>
            <p:cNvSpPr txBox="1"/>
            <p:nvPr/>
          </p:nvSpPr>
          <p:spPr>
            <a:xfrm>
              <a:off x="2523883" y="1776434"/>
              <a:ext cx="1325880" cy="321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>
                  <a:latin typeface="阿里巴巴普惠体 B" panose="00020600040101010101" charset="-122"/>
                  <a:ea typeface="阿里巴巴普惠体 B" panose="00020600040101010101" charset="-122"/>
                  <a:cs typeface="Lato Regular"/>
                </a:rPr>
                <a:t>输入你的标题</a:t>
              </a:r>
              <a:endParaRPr lang="id-ID" sz="1500" b="1">
                <a:latin typeface="阿里巴巴普惠体 B" panose="00020600040101010101" charset="-122"/>
                <a:ea typeface="阿里巴巴普惠体 B" panose="00020600040101010101" charset="-122"/>
                <a:cs typeface="Lato Regular"/>
              </a:endParaRPr>
            </a:p>
          </p:txBody>
        </p:sp>
        <p:sp>
          <p:nvSpPr>
            <p:cNvPr id="46" name="TextBox 18"/>
            <p:cNvSpPr txBox="1"/>
            <p:nvPr/>
          </p:nvSpPr>
          <p:spPr>
            <a:xfrm>
              <a:off x="1344688" y="2081601"/>
              <a:ext cx="2505075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详细内容</a:t>
              </a:r>
              <a:r>
                <a:rPr lang="en-US" altLang="zh-CN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……</a:t>
              </a: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点击输入本栏的具体文字，简明扼要的说明分项内容，此为概念图解。</a:t>
              </a:r>
              <a:endParaRPr lang="en-US" sz="8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92192" y="4933604"/>
            <a:ext cx="2505075" cy="838567"/>
            <a:chOff x="1344688" y="1776434"/>
            <a:chExt cx="2505075" cy="838567"/>
          </a:xfrm>
        </p:grpSpPr>
        <p:sp>
          <p:nvSpPr>
            <p:cNvPr id="48" name="TextBox 17"/>
            <p:cNvSpPr txBox="1"/>
            <p:nvPr/>
          </p:nvSpPr>
          <p:spPr>
            <a:xfrm>
              <a:off x="2523883" y="1776434"/>
              <a:ext cx="1325880" cy="321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>
                  <a:latin typeface="阿里巴巴普惠体 B" panose="00020600040101010101" charset="-122"/>
                  <a:ea typeface="阿里巴巴普惠体 B" panose="00020600040101010101" charset="-122"/>
                  <a:cs typeface="Lato Regular"/>
                </a:rPr>
                <a:t>输入你的标题</a:t>
              </a:r>
            </a:p>
          </p:txBody>
        </p:sp>
        <p:sp>
          <p:nvSpPr>
            <p:cNvPr id="49" name="TextBox 18"/>
            <p:cNvSpPr txBox="1"/>
            <p:nvPr/>
          </p:nvSpPr>
          <p:spPr>
            <a:xfrm>
              <a:off x="1344688" y="2081601"/>
              <a:ext cx="2505075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详细内容</a:t>
              </a:r>
              <a:r>
                <a:rPr lang="en-US" altLang="zh-CN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……</a:t>
              </a:r>
              <a:r>
                <a:rPr lang="zh-CN" altLang="en-US" sz="800" spc="300">
                  <a:solidFill>
                    <a:schemeClr val="tx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点击输入本栏的具体文字，简明扼要的说明分项内容，此为概念图解。</a:t>
              </a:r>
              <a:endParaRPr lang="en-US" sz="800" spc="300">
                <a:solidFill>
                  <a:schemeClr val="tx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8" grpId="0"/>
      <p:bldP spid="51220" grpId="0"/>
      <p:bldP spid="25" grpId="0"/>
      <p:bldP spid="27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635" y="-10160"/>
            <a:ext cx="2827655" cy="533400"/>
          </a:xfrm>
          <a:prstGeom prst="rect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0" name="图片 129" descr="右上·-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31" name="图片 130" descr="右上-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32" name="图片 131" descr="上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sp>
        <p:nvSpPr>
          <p:cNvPr id="135" name="文本框 134"/>
          <p:cNvSpPr txBox="1"/>
          <p:nvPr/>
        </p:nvSpPr>
        <p:spPr>
          <a:xfrm>
            <a:off x="588010" y="1778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输入标题</a:t>
            </a:r>
          </a:p>
        </p:txBody>
      </p:sp>
      <p:pic>
        <p:nvPicPr>
          <p:cNvPr id="134" name="图片 133" descr="左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470" y="-10160"/>
            <a:ext cx="1830070" cy="905510"/>
          </a:xfrm>
          <a:prstGeom prst="rect">
            <a:avLst/>
          </a:prstGeom>
        </p:spPr>
      </p:pic>
      <p:grpSp>
        <p:nvGrpSpPr>
          <p:cNvPr id="2" name="Group 120"/>
          <p:cNvGrpSpPr/>
          <p:nvPr/>
        </p:nvGrpSpPr>
        <p:grpSpPr>
          <a:xfrm rot="1203774">
            <a:off x="2172969" y="2793414"/>
            <a:ext cx="304700" cy="1468577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3"/>
          <p:cNvGrpSpPr/>
          <p:nvPr/>
        </p:nvGrpSpPr>
        <p:grpSpPr>
          <a:xfrm>
            <a:off x="4610587" y="3056570"/>
            <a:ext cx="304700" cy="1468577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4"/>
          <p:cNvGrpSpPr/>
          <p:nvPr/>
        </p:nvGrpSpPr>
        <p:grpSpPr>
          <a:xfrm>
            <a:off x="6311843" y="3056570"/>
            <a:ext cx="304700" cy="1468577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2"/>
          <p:cNvGrpSpPr/>
          <p:nvPr/>
        </p:nvGrpSpPr>
        <p:grpSpPr>
          <a:xfrm>
            <a:off x="8038491" y="3056570"/>
            <a:ext cx="304700" cy="1468577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9"/>
          <p:cNvGrpSpPr/>
          <p:nvPr/>
        </p:nvGrpSpPr>
        <p:grpSpPr>
          <a:xfrm>
            <a:off x="9713715" y="3056570"/>
            <a:ext cx="304700" cy="1468577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rgbClr val="FFD4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ight Arrow 160"/>
          <p:cNvSpPr/>
          <p:nvPr/>
        </p:nvSpPr>
        <p:spPr>
          <a:xfrm>
            <a:off x="3645693" y="2253262"/>
            <a:ext cx="469751" cy="489319"/>
          </a:xfrm>
          <a:prstGeom prst="rightArrow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1" tIns="43336" rIns="86671" bIns="43336" rtlCol="0" anchor="ctr"/>
          <a:lstStyle/>
          <a:p>
            <a:pPr algn="ctr">
              <a:lnSpc>
                <a:spcPct val="120000"/>
              </a:lnSpc>
            </a:pPr>
            <a:endParaRPr lang="en-US" sz="2665" dirty="0">
              <a:latin typeface="阿里巴巴普惠体 R" panose="00020600040101010101" charset="-122"/>
              <a:ea typeface="宋体" panose="02010600030101010101" pitchFamily="2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385035" y="2253262"/>
            <a:ext cx="469751" cy="489319"/>
          </a:xfrm>
          <a:prstGeom prst="rightArrow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1" tIns="43336" rIns="86671" bIns="43336" rtlCol="0" anchor="ctr"/>
          <a:lstStyle/>
          <a:p>
            <a:pPr algn="ctr">
              <a:lnSpc>
                <a:spcPct val="120000"/>
              </a:lnSpc>
            </a:pPr>
            <a:endParaRPr lang="en-US" sz="2665" dirty="0">
              <a:latin typeface="阿里巴巴普惠体 R" panose="00020600040101010101" charset="-122"/>
              <a:ea typeface="宋体" panose="02010600030101010101" pitchFamily="2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098986" y="2253262"/>
            <a:ext cx="469751" cy="489319"/>
          </a:xfrm>
          <a:prstGeom prst="rightArrow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1" tIns="43336" rIns="86671" bIns="43336" rtlCol="0" anchor="ctr"/>
          <a:lstStyle/>
          <a:p>
            <a:pPr algn="ctr">
              <a:lnSpc>
                <a:spcPct val="120000"/>
              </a:lnSpc>
            </a:pPr>
            <a:endParaRPr lang="en-US" sz="2665" dirty="0">
              <a:latin typeface="阿里巴巴普惠体 R" panose="00020600040101010101" charset="-122"/>
              <a:ea typeface="宋体" panose="02010600030101010101" pitchFamily="2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8812935" y="2253262"/>
            <a:ext cx="469751" cy="489319"/>
          </a:xfrm>
          <a:prstGeom prst="rightArrow">
            <a:avLst/>
          </a:prstGeom>
          <a:solidFill>
            <a:srgbClr val="FF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1" tIns="43336" rIns="86671" bIns="43336" rtlCol="0" anchor="ctr"/>
          <a:lstStyle/>
          <a:p>
            <a:pPr algn="ctr">
              <a:lnSpc>
                <a:spcPct val="120000"/>
              </a:lnSpc>
            </a:pPr>
            <a:endParaRPr lang="en-US" sz="2665" dirty="0">
              <a:latin typeface="阿里巴巴普惠体 R" panose="00020600040101010101" charset="-122"/>
              <a:ea typeface="宋体" panose="02010600030101010101" pitchFamily="2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475532" y="4355547"/>
            <a:ext cx="1261901" cy="316835"/>
          </a:xfrm>
          <a:prstGeom prst="rect">
            <a:avLst/>
          </a:prstGeom>
        </p:spPr>
        <p:txBody>
          <a:bodyPr vert="horz" lIns="0" tIns="98467" rIns="0" bIns="9846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52" name="Text Placeholder 2"/>
          <p:cNvSpPr txBox="1"/>
          <p:nvPr/>
        </p:nvSpPr>
        <p:spPr>
          <a:xfrm>
            <a:off x="1475533" y="4724649"/>
            <a:ext cx="1663660" cy="74041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请替换文字内容，点击添加相关标题文字，修改文字内容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021962" y="4662581"/>
            <a:ext cx="1261901" cy="316835"/>
          </a:xfrm>
          <a:prstGeom prst="rect">
            <a:avLst/>
          </a:prstGeom>
        </p:spPr>
        <p:txBody>
          <a:bodyPr vert="horz" lIns="0" tIns="98467" rIns="0" bIns="9846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56" name="Text Placeholder 2"/>
          <p:cNvSpPr txBox="1"/>
          <p:nvPr/>
        </p:nvSpPr>
        <p:spPr>
          <a:xfrm>
            <a:off x="4021962" y="5031681"/>
            <a:ext cx="1663660" cy="71731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请替换文字内容，点击添加相关标题文字，修改文字内容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5773762" y="4662581"/>
            <a:ext cx="1261901" cy="316835"/>
          </a:xfrm>
          <a:prstGeom prst="rect">
            <a:avLst/>
          </a:prstGeom>
        </p:spPr>
        <p:txBody>
          <a:bodyPr vert="horz" lIns="0" tIns="98467" rIns="0" bIns="9846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5773762" y="5031681"/>
            <a:ext cx="1663660" cy="71731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请替换文字内容，点击添加相关标题文字，修改文字内容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525560" y="4662581"/>
            <a:ext cx="1261901" cy="316835"/>
          </a:xfrm>
          <a:prstGeom prst="rect">
            <a:avLst/>
          </a:prstGeom>
        </p:spPr>
        <p:txBody>
          <a:bodyPr vert="horz" lIns="0" tIns="98467" rIns="0" bIns="9846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60" name="Text Placeholder 2"/>
          <p:cNvSpPr txBox="1"/>
          <p:nvPr/>
        </p:nvSpPr>
        <p:spPr>
          <a:xfrm>
            <a:off x="7525561" y="5031681"/>
            <a:ext cx="1663660" cy="71731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请替换文字内容，点击添加相关标题文字，修改文字内容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277359" y="4662581"/>
            <a:ext cx="1261901" cy="316835"/>
          </a:xfrm>
          <a:prstGeom prst="rect">
            <a:avLst/>
          </a:prstGeom>
        </p:spPr>
        <p:txBody>
          <a:bodyPr vert="horz" lIns="0" tIns="98467" rIns="0" bIns="98467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9277361" y="5031681"/>
            <a:ext cx="1663660" cy="71731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请替换文字内容，点击添加相关标题文字，修改文字内容</a:t>
            </a:r>
          </a:p>
        </p:txBody>
      </p:sp>
      <p:grpSp>
        <p:nvGrpSpPr>
          <p:cNvPr id="22" name="Group 129"/>
          <p:cNvGrpSpPr/>
          <p:nvPr/>
        </p:nvGrpSpPr>
        <p:grpSpPr>
          <a:xfrm>
            <a:off x="2417356" y="1939268"/>
            <a:ext cx="1117241" cy="1117305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rgbClr val="FFD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93" tIns="85697" rIns="171393" bIns="8569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30"/>
          <p:cNvGrpSpPr/>
          <p:nvPr/>
        </p:nvGrpSpPr>
        <p:grpSpPr>
          <a:xfrm>
            <a:off x="4194788" y="1939268"/>
            <a:ext cx="1117241" cy="1117305"/>
            <a:chOff x="2905125" y="1428750"/>
            <a:chExt cx="838200" cy="838200"/>
          </a:xfrm>
        </p:grpSpPr>
        <p:sp>
          <p:nvSpPr>
            <p:cNvPr id="24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rgbClr val="FFD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93" tIns="85697" rIns="171393" bIns="8569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1"/>
          <p:cNvGrpSpPr/>
          <p:nvPr/>
        </p:nvGrpSpPr>
        <p:grpSpPr>
          <a:xfrm>
            <a:off x="5896044" y="1939268"/>
            <a:ext cx="1117241" cy="1117305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rgbClr val="FFD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93" tIns="85697" rIns="171393" bIns="8569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132"/>
          <p:cNvGrpSpPr/>
          <p:nvPr/>
        </p:nvGrpSpPr>
        <p:grpSpPr>
          <a:xfrm>
            <a:off x="7632216" y="1939268"/>
            <a:ext cx="1117241" cy="1117305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rgbClr val="FFD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93" tIns="85697" rIns="171393" bIns="8569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3"/>
          <p:cNvGrpSpPr/>
          <p:nvPr/>
        </p:nvGrpSpPr>
        <p:grpSpPr>
          <a:xfrm>
            <a:off x="9320776" y="1939268"/>
            <a:ext cx="1117241" cy="1117305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rgbClr val="FFD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93" tIns="85697" rIns="171393" bIns="8569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665" dirty="0">
                <a:latin typeface="阿里巴巴普惠体 R" panose="00020600040101010101" charset="-122"/>
                <a:ea typeface="宋体" panose="02010600030101010101" pitchFamily="2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ldLvl="0" animBg="1"/>
      <p:bldP spid="162" grpId="0" bldLvl="0" animBg="1"/>
      <p:bldP spid="163" grpId="0" bldLvl="0" animBg="1"/>
      <p:bldP spid="164" grpId="0" bldLvl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" y="635"/>
            <a:ext cx="12201525" cy="6863080"/>
          </a:xfrm>
          <a:prstGeom prst="rect">
            <a:avLst/>
          </a:prstGeom>
        </p:spPr>
      </p:pic>
      <p:pic>
        <p:nvPicPr>
          <p:cNvPr id="6" name="图片 5" descr="右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8455" y="4869180"/>
            <a:ext cx="432435" cy="1991360"/>
          </a:xfrm>
          <a:prstGeom prst="rect">
            <a:avLst/>
          </a:prstGeom>
        </p:spPr>
      </p:pic>
      <p:pic>
        <p:nvPicPr>
          <p:cNvPr id="8" name="图片 7" descr="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8130" y="5740400"/>
            <a:ext cx="1692275" cy="1123315"/>
          </a:xfrm>
          <a:prstGeom prst="rect">
            <a:avLst/>
          </a:prstGeom>
        </p:spPr>
      </p:pic>
      <p:pic>
        <p:nvPicPr>
          <p:cNvPr id="9" name="图片 8" descr="右上·-下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570" y="-2540"/>
            <a:ext cx="2445385" cy="358775"/>
          </a:xfrm>
          <a:prstGeom prst="rect">
            <a:avLst/>
          </a:prstGeom>
        </p:spPr>
      </p:pic>
      <p:pic>
        <p:nvPicPr>
          <p:cNvPr id="10" name="图片 9" descr="左上-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35" y="-2540"/>
            <a:ext cx="3470275" cy="1840865"/>
          </a:xfrm>
          <a:prstGeom prst="rect">
            <a:avLst/>
          </a:prstGeom>
        </p:spPr>
      </p:pic>
      <p:pic>
        <p:nvPicPr>
          <p:cNvPr id="11" name="图片 10" descr="右上-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0845" y="-2540"/>
            <a:ext cx="1426210" cy="1136015"/>
          </a:xfrm>
          <a:prstGeom prst="rect">
            <a:avLst/>
          </a:prstGeom>
        </p:spPr>
      </p:pic>
      <p:pic>
        <p:nvPicPr>
          <p:cNvPr id="12" name="图片 11" descr="上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5610" y="-2540"/>
            <a:ext cx="1810385" cy="1023620"/>
          </a:xfrm>
          <a:prstGeom prst="rect">
            <a:avLst/>
          </a:prstGeom>
        </p:spPr>
      </p:pic>
      <p:pic>
        <p:nvPicPr>
          <p:cNvPr id="14" name="图片 13" descr="左上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030" y="-2540"/>
            <a:ext cx="2566035" cy="7842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33805" y="242570"/>
            <a:ext cx="1625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atin typeface="阿里巴巴普惠体 B" panose="00020600040101010101" charset="-122"/>
                <a:ea typeface="阿里巴巴普惠体 B" panose="00020600040101010101" charset="-122"/>
              </a:rPr>
              <a:t>03</a:t>
            </a:r>
          </a:p>
        </p:txBody>
      </p:sp>
      <p:sp>
        <p:nvSpPr>
          <p:cNvPr id="34" name="TextBox 17"/>
          <p:cNvSpPr txBox="1"/>
          <p:nvPr/>
        </p:nvSpPr>
        <p:spPr>
          <a:xfrm>
            <a:off x="3373120" y="2519045"/>
            <a:ext cx="5275580" cy="1906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spc="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输入标题</a:t>
            </a:r>
            <a:r>
              <a:rPr lang="zh-CN" altLang="en-US" sz="4000" b="1" spc="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en-US" altLang="zh-CN" sz="4000" b="1" spc="6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/>
            <a:r>
              <a:rPr lang="en-GB" altLang="zh-CN" sz="2800" spc="600">
                <a:solidFill>
                  <a:schemeClr val="bg1">
                    <a:lumMod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PAPER INTRODUCTION</a:t>
            </a:r>
            <a:endParaRPr lang="en-GB" altLang="zh-CN" sz="2500" spc="600">
              <a:solidFill>
                <a:schemeClr val="tx1">
                  <a:lumMod val="50000"/>
                  <a:lumOff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/>
            <a:r>
              <a:rPr lang="zh-CN" altLang="en-US" sz="3000" spc="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id-ID" sz="3000" spc="6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145405" y="4166870"/>
            <a:ext cx="1778000" cy="12700"/>
          </a:xfrm>
          <a:prstGeom prst="line">
            <a:avLst/>
          </a:prstGeom>
          <a:ln w="28575">
            <a:solidFill>
              <a:srgbClr val="EA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宽屏</PresentationFormat>
  <Paragraphs>150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FontAwesome</vt:lpstr>
      <vt:lpstr>Lato Regular</vt:lpstr>
      <vt:lpstr>League Gothic Regular</vt:lpstr>
      <vt:lpstr>Open Sans</vt:lpstr>
      <vt:lpstr>Open Sans Condensed</vt:lpstr>
      <vt:lpstr>Open Sans Extrabold</vt:lpstr>
      <vt:lpstr>阿里巴巴普惠体 B</vt:lpstr>
      <vt:lpstr>阿里巴巴普惠体 R</vt:lpstr>
      <vt:lpstr>黑体</vt:lpstr>
      <vt:lpstr>宋体</vt:lpstr>
      <vt:lpstr>Arial</vt:lpstr>
      <vt:lpstr>Arial Black</vt:lpstr>
      <vt:lpstr>Impact</vt:lpstr>
      <vt:lpstr>Segoe UI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2021-07-01T01:53:18Z</dcterms:created>
  <dcterms:modified xsi:type="dcterms:W3CDTF">2023-01-11T02:22:55Z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96E568818FD54E9698595FB1F6680DC0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