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6" r:id="rId2"/>
    <p:sldId id="265" r:id="rId3"/>
    <p:sldId id="267" r:id="rId4"/>
    <p:sldId id="289" r:id="rId5"/>
    <p:sldId id="290" r:id="rId6"/>
    <p:sldId id="291" r:id="rId7"/>
    <p:sldId id="292" r:id="rId8"/>
    <p:sldId id="294" r:id="rId9"/>
    <p:sldId id="296" r:id="rId10"/>
    <p:sldId id="297" r:id="rId11"/>
    <p:sldId id="286" r:id="rId12"/>
    <p:sldId id="277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567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5FDEA-4119-4C12-A3B4-6C9F7B1E5269}" type="doc">
      <dgm:prSet loTypeId="urn:microsoft.com/office/officeart/2005/8/layout/lProcess2" loCatId="list" qsTypeId="urn:microsoft.com/office/officeart/2005/8/quickstyle/3d1#4" qsCatId="3D" csTypeId="urn:microsoft.com/office/officeart/2005/8/colors/colorful1#15" csCatId="colorful" phldr="1"/>
      <dgm:spPr/>
      <dgm:t>
        <a:bodyPr/>
        <a:lstStyle/>
        <a:p>
          <a:endParaRPr lang="zh-CN" altLang="en-US"/>
        </a:p>
      </dgm:t>
    </dgm:pt>
    <dgm:pt modelId="{4E9898B4-1907-4DF3-ABC4-32AC4713AC26}">
      <dgm:prSet phldrT="[文本]" custT="1"/>
      <dgm:spPr/>
      <dgm:t>
        <a:bodyPr/>
        <a:lstStyle/>
        <a:p>
          <a:r>
            <a:rPr lang="zh-CN" altLang="en-US" sz="2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辨析</a:t>
          </a:r>
          <a:endParaRPr lang="zh-CN" altLang="en-US" sz="2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9C3C1-AB86-43FD-AE5F-8C385B428497}" type="parTrans" cxnId="{961EB00E-D8C4-4AF1-80F5-8D1C9360853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6608B23-9AD6-465E-8B32-AA5225CB90F4}" type="sibTrans" cxnId="{961EB00E-D8C4-4AF1-80F5-8D1C9360853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C941A0D-1CC0-4AFD-9DCC-8CE62E732483}">
      <dgm:prSet phldrT="[文本]"/>
      <dgm:spPr/>
      <dgm:t>
        <a:bodyPr/>
        <a:lstStyle/>
        <a:p>
          <a:r>
            <a:rPr lang="en-US" altLang="zh-CN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eat</a:t>
          </a:r>
          <a:r>
            <a:rPr lang="zh-CN" altLang="en-US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have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142E885-1393-443D-AB2D-5F1639DBAB89}" type="parTrans" cxnId="{2A0C80A7-A134-4CF9-B593-91B4661130C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24D8457-4573-47EE-89C1-82D2CEC94224}" type="sibTrans" cxnId="{2A0C80A7-A134-4CF9-B593-91B4661130C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AE55948-E139-49BF-A23F-6DC9FD81EB9A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health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healthy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4CA1772-8CA7-4673-B01E-30F18FD3C83F}" type="parTrans" cxnId="{434468D2-8DEE-417E-A22D-0830AC51583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21C0C96-E605-4F39-8D59-8FB28FABC76F}" type="sibTrans" cxnId="{434468D2-8DEE-417E-A22D-0830AC51583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2F8088A-6589-4748-BB44-6FB759F65FEF}">
      <dgm:prSet phldrT="[文本]" custT="1"/>
      <dgm:spPr/>
      <dgm:t>
        <a:bodyPr/>
        <a:lstStyle/>
        <a:p>
          <a:r>
            <a:rPr lang="zh-CN" altLang="en-US" sz="2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</a:t>
          </a:r>
          <a:endParaRPr lang="zh-CN" altLang="en-US" sz="2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ED8624D-209F-4242-9A42-6E5AB8644442}" type="parTrans" cxnId="{179B8A03-B64F-4832-8DAA-B46B6A8CD56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915B1C9-E61D-45DB-8D48-9EDBAD8C453C}" type="sibTrans" cxnId="{179B8A03-B64F-4832-8DAA-B46B6A8CD56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37ACF2A-9672-40D9-AC6A-D34233BB922D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want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ACEE6D6-3891-48BC-AC12-B1C678ACA43B}" type="parTrans" cxnId="{17E1BD74-55E4-4C07-9595-4CE09016B33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7B2E866-069D-4B79-BE54-6521961FB40F}" type="sibTrans" cxnId="{17E1BD74-55E4-4C07-9595-4CE09016B33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A00B59F-43F9-4B32-BCC1-45435E231B97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ask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6A18F69-BF00-490D-B2DC-8D3D2BEA7661}" type="parTrans" cxnId="{2B1A87DC-E8E8-4D79-BAF1-ED886455E33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B1AEFFB-CA63-4FB2-9700-FF77E5A61F9F}" type="sibTrans" cxnId="{2B1A87DC-E8E8-4D79-BAF1-ED886455E33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A4CE0E0-20E7-4213-8F14-F0E616EE511C}">
      <dgm:prSet phldrT="[文本]" custT="1"/>
      <dgm:spPr/>
      <dgm:t>
        <a:bodyPr/>
        <a:lstStyle/>
        <a:p>
          <a:r>
            <a:rPr lang="zh-CN" altLang="en-US" sz="2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2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E064C16-7561-4B86-AE86-A550F8F2EEA3}" type="parTrans" cxnId="{35FF557A-3D83-4AC2-A47F-4290AD02332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1BB79CD-1BB5-417A-B0BC-0DEA86D2733C}" type="sibTrans" cxnId="{35FF557A-3D83-4AC2-A47F-4290AD02332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2A7AE06-D915-402E-A64B-5E5756D08BB8}">
      <dgm:prSet phldrT="[文本]" custT="1"/>
      <dgm:spPr/>
      <dgm:t>
        <a:bodyPr/>
        <a:lstStyle/>
        <a:p>
          <a:r>
            <a:rPr lang="en-US" altLang="zh-CN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for</a:t>
          </a:r>
        </a:p>
      </dgm:t>
    </dgm:pt>
    <dgm:pt modelId="{2F0E621C-6EF2-4B71-A59C-AA817D9DAD2B}" type="parTrans" cxnId="{FE6CEFCE-4120-41B2-B869-0E9A6B21420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E266D10-E46A-4EFF-A4A2-67C315AD18CF}" type="sibTrans" cxnId="{FE6CEFCE-4120-41B2-B869-0E9A6B21420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0B60406-C20A-4D39-9638-F35C59EDE3F5}">
      <dgm:prSet phldrT="[文本]" custT="1"/>
      <dgm:spPr/>
      <dgm:t>
        <a:bodyPr/>
        <a:lstStyle/>
        <a:p>
          <a:r>
            <a:rPr lang="zh-CN" altLang="en-US" sz="2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其他</a:t>
          </a:r>
          <a:endParaRPr lang="zh-CN" altLang="en-US" sz="2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E950D64-81F4-46E8-9108-6D020ACCDC3E}" type="parTrans" cxnId="{1E940FB0-25DD-4013-AF9F-0F8B9D7753C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310C0CA-3523-4F6E-813A-C3EB0EEF432D}" type="sibTrans" cxnId="{1E940FB0-25DD-4013-AF9F-0F8B9D7753C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646A74A-F9D2-4ED9-B3BF-0B2534C5925D}">
      <dgm:prSet phldrT="[文本]" custT="1"/>
      <dgm:spPr/>
      <dgm:t>
        <a:bodyPr/>
        <a:lstStyle/>
        <a:p>
          <a:r>
            <a:rPr lang="en-US" altLang="zh-CN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really</a:t>
          </a:r>
        </a:p>
      </dgm:t>
    </dgm:pt>
    <dgm:pt modelId="{A0966EB7-C7B3-43CD-A44A-DCAC7777BD72}" type="parTrans" cxnId="{3BA1F3A3-65E0-4B22-A196-A2ACAF1DA10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C6ACD85-A714-4C18-98CF-92717B82F5D8}" type="sibTrans" cxnId="{3BA1F3A3-65E0-4B22-A196-A2ACAF1DA10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1E4B36F-6D34-4B22-AD9A-6AD353F4DE01}" type="pres">
      <dgm:prSet presAssocID="{E2C5FDEA-4119-4C12-A3B4-6C9F7B1E52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2EC9AB7-048D-4970-9D81-D3C32A7FDCE3}" type="pres">
      <dgm:prSet presAssocID="{4E9898B4-1907-4DF3-ABC4-32AC4713AC26}" presName="compNode" presStyleCnt="0"/>
      <dgm:spPr/>
    </dgm:pt>
    <dgm:pt modelId="{D603E918-235C-48F3-B35D-8A75159EC628}" type="pres">
      <dgm:prSet presAssocID="{4E9898B4-1907-4DF3-ABC4-32AC4713AC26}" presName="aNode" presStyleLbl="bgShp" presStyleIdx="0" presStyleCnt="4"/>
      <dgm:spPr/>
      <dgm:t>
        <a:bodyPr/>
        <a:lstStyle/>
        <a:p>
          <a:endParaRPr lang="zh-CN" altLang="en-US"/>
        </a:p>
      </dgm:t>
    </dgm:pt>
    <dgm:pt modelId="{5E8307C6-9B27-4C79-A202-460A48851347}" type="pres">
      <dgm:prSet presAssocID="{4E9898B4-1907-4DF3-ABC4-32AC4713AC26}" presName="textNode" presStyleLbl="bgShp" presStyleIdx="0" presStyleCnt="4"/>
      <dgm:spPr/>
      <dgm:t>
        <a:bodyPr/>
        <a:lstStyle/>
        <a:p>
          <a:endParaRPr lang="zh-CN" altLang="en-US"/>
        </a:p>
      </dgm:t>
    </dgm:pt>
    <dgm:pt modelId="{0BAF0D17-6C22-4754-A8F6-E338D26C0E9C}" type="pres">
      <dgm:prSet presAssocID="{4E9898B4-1907-4DF3-ABC4-32AC4713AC26}" presName="compChildNode" presStyleCnt="0"/>
      <dgm:spPr/>
    </dgm:pt>
    <dgm:pt modelId="{FA7FE668-4E77-4DDA-B769-8B9B3F32FF67}" type="pres">
      <dgm:prSet presAssocID="{4E9898B4-1907-4DF3-ABC4-32AC4713AC26}" presName="theInnerList" presStyleCnt="0"/>
      <dgm:spPr/>
    </dgm:pt>
    <dgm:pt modelId="{C5756309-E426-463A-AEAD-66043D323417}" type="pres">
      <dgm:prSet presAssocID="{DC941A0D-1CC0-4AFD-9DCC-8CE62E73248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52B896-EF34-4CBE-B21F-7DF5C6CE6763}" type="pres">
      <dgm:prSet presAssocID="{DC941A0D-1CC0-4AFD-9DCC-8CE62E732483}" presName="aSpace2" presStyleCnt="0"/>
      <dgm:spPr/>
    </dgm:pt>
    <dgm:pt modelId="{7B8B52E4-49C5-44EB-8FBB-503B236965AB}" type="pres">
      <dgm:prSet presAssocID="{DAE55948-E139-49BF-A23F-6DC9FD81EB9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6E6CEB-CAEC-4576-9081-8F827C01953D}" type="pres">
      <dgm:prSet presAssocID="{4E9898B4-1907-4DF3-ABC4-32AC4713AC26}" presName="aSpace" presStyleCnt="0"/>
      <dgm:spPr/>
    </dgm:pt>
    <dgm:pt modelId="{BB1029EC-2061-4A91-A4C1-0A5008E7591A}" type="pres">
      <dgm:prSet presAssocID="{82F8088A-6589-4748-BB44-6FB759F65FEF}" presName="compNode" presStyleCnt="0"/>
      <dgm:spPr/>
    </dgm:pt>
    <dgm:pt modelId="{8DAC2D1C-0382-41ED-9EB1-4736933DC75F}" type="pres">
      <dgm:prSet presAssocID="{82F8088A-6589-4748-BB44-6FB759F65FEF}" presName="aNode" presStyleLbl="bgShp" presStyleIdx="1" presStyleCnt="4"/>
      <dgm:spPr/>
      <dgm:t>
        <a:bodyPr/>
        <a:lstStyle/>
        <a:p>
          <a:endParaRPr lang="zh-CN" altLang="en-US"/>
        </a:p>
      </dgm:t>
    </dgm:pt>
    <dgm:pt modelId="{C96FBC48-2419-4D7A-BACF-9AA612A85BD7}" type="pres">
      <dgm:prSet presAssocID="{82F8088A-6589-4748-BB44-6FB759F65FEF}" presName="textNode" presStyleLbl="bgShp" presStyleIdx="1" presStyleCnt="4"/>
      <dgm:spPr/>
      <dgm:t>
        <a:bodyPr/>
        <a:lstStyle/>
        <a:p>
          <a:endParaRPr lang="zh-CN" altLang="en-US"/>
        </a:p>
      </dgm:t>
    </dgm:pt>
    <dgm:pt modelId="{EFDDBCD8-36FF-4D73-B27F-7F857B7189F0}" type="pres">
      <dgm:prSet presAssocID="{82F8088A-6589-4748-BB44-6FB759F65FEF}" presName="compChildNode" presStyleCnt="0"/>
      <dgm:spPr/>
    </dgm:pt>
    <dgm:pt modelId="{B068671C-ED7C-467C-A274-F34F31EDD85A}" type="pres">
      <dgm:prSet presAssocID="{82F8088A-6589-4748-BB44-6FB759F65FEF}" presName="theInnerList" presStyleCnt="0"/>
      <dgm:spPr/>
    </dgm:pt>
    <dgm:pt modelId="{5CD5440B-54CB-4604-861B-5C1841CD2339}" type="pres">
      <dgm:prSet presAssocID="{537ACF2A-9672-40D9-AC6A-D34233BB922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55CA5C-2585-42E2-8E82-A025B4D579A2}" type="pres">
      <dgm:prSet presAssocID="{537ACF2A-9672-40D9-AC6A-D34233BB922D}" presName="aSpace2" presStyleCnt="0"/>
      <dgm:spPr/>
    </dgm:pt>
    <dgm:pt modelId="{254DC70B-27F1-4A89-B032-BF2BAD60883C}" type="pres">
      <dgm:prSet presAssocID="{8A00B59F-43F9-4B32-BCC1-45435E231B9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09C75A-9389-42D7-976A-2AC3A67768F5}" type="pres">
      <dgm:prSet presAssocID="{82F8088A-6589-4748-BB44-6FB759F65FEF}" presName="aSpace" presStyleCnt="0"/>
      <dgm:spPr/>
    </dgm:pt>
    <dgm:pt modelId="{616FDBF2-E1EB-44A0-B977-80697204ABC6}" type="pres">
      <dgm:prSet presAssocID="{BA4CE0E0-20E7-4213-8F14-F0E616EE511C}" presName="compNode" presStyleCnt="0"/>
      <dgm:spPr/>
    </dgm:pt>
    <dgm:pt modelId="{90EE99D6-DB7D-4B2A-AE2F-EC213105DF21}" type="pres">
      <dgm:prSet presAssocID="{BA4CE0E0-20E7-4213-8F14-F0E616EE511C}" presName="aNode" presStyleLbl="bgShp" presStyleIdx="2" presStyleCnt="4" custLinFactNeighborX="-3750" custLinFactNeighborY="2160"/>
      <dgm:spPr/>
      <dgm:t>
        <a:bodyPr/>
        <a:lstStyle/>
        <a:p>
          <a:endParaRPr lang="zh-CN" altLang="en-US"/>
        </a:p>
      </dgm:t>
    </dgm:pt>
    <dgm:pt modelId="{6BF26F8F-868B-4A8A-A3C8-AEB56163753C}" type="pres">
      <dgm:prSet presAssocID="{BA4CE0E0-20E7-4213-8F14-F0E616EE511C}" presName="textNode" presStyleLbl="bgShp" presStyleIdx="2" presStyleCnt="4"/>
      <dgm:spPr/>
      <dgm:t>
        <a:bodyPr/>
        <a:lstStyle/>
        <a:p>
          <a:endParaRPr lang="zh-CN" altLang="en-US"/>
        </a:p>
      </dgm:t>
    </dgm:pt>
    <dgm:pt modelId="{10AFE998-7E90-4E88-A0A6-D19B72BC82E3}" type="pres">
      <dgm:prSet presAssocID="{BA4CE0E0-20E7-4213-8F14-F0E616EE511C}" presName="compChildNode" presStyleCnt="0"/>
      <dgm:spPr/>
    </dgm:pt>
    <dgm:pt modelId="{8D6A8B9F-90DB-4314-837F-8AE0F115CE8A}" type="pres">
      <dgm:prSet presAssocID="{BA4CE0E0-20E7-4213-8F14-F0E616EE511C}" presName="theInnerList" presStyleCnt="0"/>
      <dgm:spPr/>
    </dgm:pt>
    <dgm:pt modelId="{BD5DBA2B-59AF-4652-B0BA-E3C4452D7405}" type="pres">
      <dgm:prSet presAssocID="{BA4CE0E0-20E7-4213-8F14-F0E616EE511C}" presName="aSpace" presStyleCnt="0"/>
      <dgm:spPr/>
    </dgm:pt>
    <dgm:pt modelId="{967A9ABC-DB6A-440B-A6AC-29E77E0BD3E6}" type="pres">
      <dgm:prSet presAssocID="{70B60406-C20A-4D39-9638-F35C59EDE3F5}" presName="compNode" presStyleCnt="0"/>
      <dgm:spPr/>
    </dgm:pt>
    <dgm:pt modelId="{ADE9E415-CC2C-47BD-B478-6B4D993A4616}" type="pres">
      <dgm:prSet presAssocID="{70B60406-C20A-4D39-9638-F35C59EDE3F5}" presName="aNode" presStyleLbl="bgShp" presStyleIdx="3" presStyleCnt="4" custLinFactNeighborX="-1401" custLinFactNeighborY="2160"/>
      <dgm:spPr/>
      <dgm:t>
        <a:bodyPr/>
        <a:lstStyle/>
        <a:p>
          <a:endParaRPr lang="zh-CN" altLang="en-US"/>
        </a:p>
      </dgm:t>
    </dgm:pt>
    <dgm:pt modelId="{5EF68840-9551-4D87-B36A-06B2956CB02C}" type="pres">
      <dgm:prSet presAssocID="{70B60406-C20A-4D39-9638-F35C59EDE3F5}" presName="textNode" presStyleLbl="bgShp" presStyleIdx="3" presStyleCnt="4"/>
      <dgm:spPr/>
      <dgm:t>
        <a:bodyPr/>
        <a:lstStyle/>
        <a:p>
          <a:endParaRPr lang="zh-CN" altLang="en-US"/>
        </a:p>
      </dgm:t>
    </dgm:pt>
    <dgm:pt modelId="{F9FEB7AB-5D2E-4CFD-B6C9-DF5CE23CD8E1}" type="pres">
      <dgm:prSet presAssocID="{70B60406-C20A-4D39-9638-F35C59EDE3F5}" presName="compChildNode" presStyleCnt="0"/>
      <dgm:spPr/>
    </dgm:pt>
    <dgm:pt modelId="{DAF912C4-A0FC-4C2D-BD7D-ADB4841407ED}" type="pres">
      <dgm:prSet presAssocID="{70B60406-C20A-4D39-9638-F35C59EDE3F5}" presName="theInnerList" presStyleCnt="0"/>
      <dgm:spPr/>
    </dgm:pt>
    <dgm:pt modelId="{57A138FF-B27C-4B84-BDE6-5B3DA4E01301}" type="pres">
      <dgm:prSet presAssocID="{42A7AE06-D915-402E-A64B-5E5756D08BB8}" presName="childNode" presStyleLbl="node1" presStyleIdx="4" presStyleCnt="6" custLinFactNeighborX="-1769" custLinFactNeighborY="1035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A6D656-65E5-4692-B3B2-65FDEA8F0477}" type="pres">
      <dgm:prSet presAssocID="{42A7AE06-D915-402E-A64B-5E5756D08BB8}" presName="aSpace2" presStyleCnt="0"/>
      <dgm:spPr/>
    </dgm:pt>
    <dgm:pt modelId="{28097A53-EA56-4B9F-830F-9F0CCFD4E658}" type="pres">
      <dgm:prSet presAssocID="{B646A74A-F9D2-4ED9-B3BF-0B2534C5925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B8DC028-1111-43CC-BF63-AB13CE17B26E}" type="presOf" srcId="{4E9898B4-1907-4DF3-ABC4-32AC4713AC26}" destId="{D603E918-235C-48F3-B35D-8A75159EC628}" srcOrd="0" destOrd="0" presId="urn:microsoft.com/office/officeart/2005/8/layout/lProcess2"/>
    <dgm:cxn modelId="{2B1A87DC-E8E8-4D79-BAF1-ED886455E33F}" srcId="{82F8088A-6589-4748-BB44-6FB759F65FEF}" destId="{8A00B59F-43F9-4B32-BCC1-45435E231B97}" srcOrd="1" destOrd="0" parTransId="{C6A18F69-BF00-490D-B2DC-8D3D2BEA7661}" sibTransId="{0B1AEFFB-CA63-4FB2-9700-FF77E5A61F9F}"/>
    <dgm:cxn modelId="{9E194CD1-076B-4678-B804-CD81E0054EBB}" type="presOf" srcId="{82F8088A-6589-4748-BB44-6FB759F65FEF}" destId="{8DAC2D1C-0382-41ED-9EB1-4736933DC75F}" srcOrd="0" destOrd="0" presId="urn:microsoft.com/office/officeart/2005/8/layout/lProcess2"/>
    <dgm:cxn modelId="{899B20A1-60E8-42B7-B2F3-6D8EF4275E4E}" type="presOf" srcId="{82F8088A-6589-4748-BB44-6FB759F65FEF}" destId="{C96FBC48-2419-4D7A-BACF-9AA612A85BD7}" srcOrd="1" destOrd="0" presId="urn:microsoft.com/office/officeart/2005/8/layout/lProcess2"/>
    <dgm:cxn modelId="{1717FD57-136E-4DF0-AC6F-A7577A9C22CA}" type="presOf" srcId="{E2C5FDEA-4119-4C12-A3B4-6C9F7B1E5269}" destId="{A1E4B36F-6D34-4B22-AD9A-6AD353F4DE01}" srcOrd="0" destOrd="0" presId="urn:microsoft.com/office/officeart/2005/8/layout/lProcess2"/>
    <dgm:cxn modelId="{35FF557A-3D83-4AC2-A47F-4290AD023326}" srcId="{E2C5FDEA-4119-4C12-A3B4-6C9F7B1E5269}" destId="{BA4CE0E0-20E7-4213-8F14-F0E616EE511C}" srcOrd="2" destOrd="0" parTransId="{6E064C16-7561-4B86-AE86-A550F8F2EEA3}" sibTransId="{81BB79CD-1BB5-417A-B0BC-0DEA86D2733C}"/>
    <dgm:cxn modelId="{404FF1C1-EDFA-4737-B934-7C1D69EF0C30}" type="presOf" srcId="{8A00B59F-43F9-4B32-BCC1-45435E231B97}" destId="{254DC70B-27F1-4A89-B032-BF2BAD60883C}" srcOrd="0" destOrd="0" presId="urn:microsoft.com/office/officeart/2005/8/layout/lProcess2"/>
    <dgm:cxn modelId="{1E940FB0-25DD-4013-AF9F-0F8B9D7753C8}" srcId="{E2C5FDEA-4119-4C12-A3B4-6C9F7B1E5269}" destId="{70B60406-C20A-4D39-9638-F35C59EDE3F5}" srcOrd="3" destOrd="0" parTransId="{3E950D64-81F4-46E8-9108-6D020ACCDC3E}" sibTransId="{1310C0CA-3523-4F6E-813A-C3EB0EEF432D}"/>
    <dgm:cxn modelId="{17E1BD74-55E4-4C07-9595-4CE09016B330}" srcId="{82F8088A-6589-4748-BB44-6FB759F65FEF}" destId="{537ACF2A-9672-40D9-AC6A-D34233BB922D}" srcOrd="0" destOrd="0" parTransId="{CACEE6D6-3891-48BC-AC12-B1C678ACA43B}" sibTransId="{D7B2E866-069D-4B79-BE54-6521961FB40F}"/>
    <dgm:cxn modelId="{0AC8019C-7778-446E-9C67-B57EA271C6D7}" type="presOf" srcId="{DC941A0D-1CC0-4AFD-9DCC-8CE62E732483}" destId="{C5756309-E426-463A-AEAD-66043D323417}" srcOrd="0" destOrd="0" presId="urn:microsoft.com/office/officeart/2005/8/layout/lProcess2"/>
    <dgm:cxn modelId="{3BA1F3A3-65E0-4B22-A196-A2ACAF1DA10D}" srcId="{70B60406-C20A-4D39-9638-F35C59EDE3F5}" destId="{B646A74A-F9D2-4ED9-B3BF-0B2534C5925D}" srcOrd="1" destOrd="0" parTransId="{A0966EB7-C7B3-43CD-A44A-DCAC7777BD72}" sibTransId="{7C6ACD85-A714-4C18-98CF-92717B82F5D8}"/>
    <dgm:cxn modelId="{434468D2-8DEE-417E-A22D-0830AC515831}" srcId="{4E9898B4-1907-4DF3-ABC4-32AC4713AC26}" destId="{DAE55948-E139-49BF-A23F-6DC9FD81EB9A}" srcOrd="1" destOrd="0" parTransId="{14CA1772-8CA7-4673-B01E-30F18FD3C83F}" sibTransId="{D21C0C96-E605-4F39-8D59-8FB28FABC76F}"/>
    <dgm:cxn modelId="{5A7BE436-77DA-48E8-8A89-34706D146D85}" type="presOf" srcId="{70B60406-C20A-4D39-9638-F35C59EDE3F5}" destId="{5EF68840-9551-4D87-B36A-06B2956CB02C}" srcOrd="1" destOrd="0" presId="urn:microsoft.com/office/officeart/2005/8/layout/lProcess2"/>
    <dgm:cxn modelId="{961EB00E-D8C4-4AF1-80F5-8D1C9360853B}" srcId="{E2C5FDEA-4119-4C12-A3B4-6C9F7B1E5269}" destId="{4E9898B4-1907-4DF3-ABC4-32AC4713AC26}" srcOrd="0" destOrd="0" parTransId="{5EE9C3C1-AB86-43FD-AE5F-8C385B428497}" sibTransId="{D6608B23-9AD6-465E-8B32-AA5225CB90F4}"/>
    <dgm:cxn modelId="{34C21556-BB5D-4914-82D5-E1ACD195D244}" type="presOf" srcId="{BA4CE0E0-20E7-4213-8F14-F0E616EE511C}" destId="{90EE99D6-DB7D-4B2A-AE2F-EC213105DF21}" srcOrd="0" destOrd="0" presId="urn:microsoft.com/office/officeart/2005/8/layout/lProcess2"/>
    <dgm:cxn modelId="{2A0C80A7-A134-4CF9-B593-91B4661130CB}" srcId="{4E9898B4-1907-4DF3-ABC4-32AC4713AC26}" destId="{DC941A0D-1CC0-4AFD-9DCC-8CE62E732483}" srcOrd="0" destOrd="0" parTransId="{4142E885-1393-443D-AB2D-5F1639DBAB89}" sibTransId="{924D8457-4573-47EE-89C1-82D2CEC94224}"/>
    <dgm:cxn modelId="{FE6CEFCE-4120-41B2-B869-0E9A6B214206}" srcId="{70B60406-C20A-4D39-9638-F35C59EDE3F5}" destId="{42A7AE06-D915-402E-A64B-5E5756D08BB8}" srcOrd="0" destOrd="0" parTransId="{2F0E621C-6EF2-4B71-A59C-AA817D9DAD2B}" sibTransId="{AE266D10-E46A-4EFF-A4A2-67C315AD18CF}"/>
    <dgm:cxn modelId="{214C1CB8-4169-410A-B87F-8B10593F8D40}" type="presOf" srcId="{537ACF2A-9672-40D9-AC6A-D34233BB922D}" destId="{5CD5440B-54CB-4604-861B-5C1841CD2339}" srcOrd="0" destOrd="0" presId="urn:microsoft.com/office/officeart/2005/8/layout/lProcess2"/>
    <dgm:cxn modelId="{ED36D91E-B784-4F10-8BB1-8BC38FD2A58C}" type="presOf" srcId="{70B60406-C20A-4D39-9638-F35C59EDE3F5}" destId="{ADE9E415-CC2C-47BD-B478-6B4D993A4616}" srcOrd="0" destOrd="0" presId="urn:microsoft.com/office/officeart/2005/8/layout/lProcess2"/>
    <dgm:cxn modelId="{4F34BF5F-C695-46DC-9B5E-ED1C291D377A}" type="presOf" srcId="{B646A74A-F9D2-4ED9-B3BF-0B2534C5925D}" destId="{28097A53-EA56-4B9F-830F-9F0CCFD4E658}" srcOrd="0" destOrd="0" presId="urn:microsoft.com/office/officeart/2005/8/layout/lProcess2"/>
    <dgm:cxn modelId="{E8E49C0A-3EAF-4F82-AE6A-DFB92758B82B}" type="presOf" srcId="{DAE55948-E139-49BF-A23F-6DC9FD81EB9A}" destId="{7B8B52E4-49C5-44EB-8FBB-503B236965AB}" srcOrd="0" destOrd="0" presId="urn:microsoft.com/office/officeart/2005/8/layout/lProcess2"/>
    <dgm:cxn modelId="{D861EF6C-4043-407B-BA1A-2FC9DE6B79BB}" type="presOf" srcId="{4E9898B4-1907-4DF3-ABC4-32AC4713AC26}" destId="{5E8307C6-9B27-4C79-A202-460A48851347}" srcOrd="1" destOrd="0" presId="urn:microsoft.com/office/officeart/2005/8/layout/lProcess2"/>
    <dgm:cxn modelId="{22ED8C11-61AF-4161-8F01-BAA07A731432}" type="presOf" srcId="{42A7AE06-D915-402E-A64B-5E5756D08BB8}" destId="{57A138FF-B27C-4B84-BDE6-5B3DA4E01301}" srcOrd="0" destOrd="0" presId="urn:microsoft.com/office/officeart/2005/8/layout/lProcess2"/>
    <dgm:cxn modelId="{334EC0B8-4728-45D0-AF0A-E3C66C6CF074}" type="presOf" srcId="{BA4CE0E0-20E7-4213-8F14-F0E616EE511C}" destId="{6BF26F8F-868B-4A8A-A3C8-AEB56163753C}" srcOrd="1" destOrd="0" presId="urn:microsoft.com/office/officeart/2005/8/layout/lProcess2"/>
    <dgm:cxn modelId="{179B8A03-B64F-4832-8DAA-B46B6A8CD561}" srcId="{E2C5FDEA-4119-4C12-A3B4-6C9F7B1E5269}" destId="{82F8088A-6589-4748-BB44-6FB759F65FEF}" srcOrd="1" destOrd="0" parTransId="{6ED8624D-209F-4242-9A42-6E5AB8644442}" sibTransId="{D915B1C9-E61D-45DB-8D48-9EDBAD8C453C}"/>
    <dgm:cxn modelId="{5C3F483E-82B0-4F4A-B94A-A3CF14491FCD}" type="presParOf" srcId="{A1E4B36F-6D34-4B22-AD9A-6AD353F4DE01}" destId="{E2EC9AB7-048D-4970-9D81-D3C32A7FDCE3}" srcOrd="0" destOrd="0" presId="urn:microsoft.com/office/officeart/2005/8/layout/lProcess2"/>
    <dgm:cxn modelId="{DE09ADC5-93B2-47D9-9664-940ECEB03587}" type="presParOf" srcId="{E2EC9AB7-048D-4970-9D81-D3C32A7FDCE3}" destId="{D603E918-235C-48F3-B35D-8A75159EC628}" srcOrd="0" destOrd="0" presId="urn:microsoft.com/office/officeart/2005/8/layout/lProcess2"/>
    <dgm:cxn modelId="{9E617C2B-3066-400B-AC31-68A929D8EB44}" type="presParOf" srcId="{E2EC9AB7-048D-4970-9D81-D3C32A7FDCE3}" destId="{5E8307C6-9B27-4C79-A202-460A48851347}" srcOrd="1" destOrd="0" presId="urn:microsoft.com/office/officeart/2005/8/layout/lProcess2"/>
    <dgm:cxn modelId="{2894768F-4F3C-49A5-9ACF-D3B5C7A96E9D}" type="presParOf" srcId="{E2EC9AB7-048D-4970-9D81-D3C32A7FDCE3}" destId="{0BAF0D17-6C22-4754-A8F6-E338D26C0E9C}" srcOrd="2" destOrd="0" presId="urn:microsoft.com/office/officeart/2005/8/layout/lProcess2"/>
    <dgm:cxn modelId="{6624E698-68C0-4026-A067-C4701B6011B1}" type="presParOf" srcId="{0BAF0D17-6C22-4754-A8F6-E338D26C0E9C}" destId="{FA7FE668-4E77-4DDA-B769-8B9B3F32FF67}" srcOrd="0" destOrd="0" presId="urn:microsoft.com/office/officeart/2005/8/layout/lProcess2"/>
    <dgm:cxn modelId="{DD1480F2-612E-4BF3-8FA8-1695AE2D3840}" type="presParOf" srcId="{FA7FE668-4E77-4DDA-B769-8B9B3F32FF67}" destId="{C5756309-E426-463A-AEAD-66043D323417}" srcOrd="0" destOrd="0" presId="urn:microsoft.com/office/officeart/2005/8/layout/lProcess2"/>
    <dgm:cxn modelId="{94374AF8-818F-4E53-AB01-E03B95DEDACB}" type="presParOf" srcId="{FA7FE668-4E77-4DDA-B769-8B9B3F32FF67}" destId="{0D52B896-EF34-4CBE-B21F-7DF5C6CE6763}" srcOrd="1" destOrd="0" presId="urn:microsoft.com/office/officeart/2005/8/layout/lProcess2"/>
    <dgm:cxn modelId="{57800341-B707-403A-BAEF-223D7FD2F108}" type="presParOf" srcId="{FA7FE668-4E77-4DDA-B769-8B9B3F32FF67}" destId="{7B8B52E4-49C5-44EB-8FBB-503B236965AB}" srcOrd="2" destOrd="0" presId="urn:microsoft.com/office/officeart/2005/8/layout/lProcess2"/>
    <dgm:cxn modelId="{8250C244-1A66-47AE-85F4-DDE3845B4E73}" type="presParOf" srcId="{A1E4B36F-6D34-4B22-AD9A-6AD353F4DE01}" destId="{796E6CEB-CAEC-4576-9081-8F827C01953D}" srcOrd="1" destOrd="0" presId="urn:microsoft.com/office/officeart/2005/8/layout/lProcess2"/>
    <dgm:cxn modelId="{D6F7D3AD-3F90-45C8-B611-4B8D443B56A8}" type="presParOf" srcId="{A1E4B36F-6D34-4B22-AD9A-6AD353F4DE01}" destId="{BB1029EC-2061-4A91-A4C1-0A5008E7591A}" srcOrd="2" destOrd="0" presId="urn:microsoft.com/office/officeart/2005/8/layout/lProcess2"/>
    <dgm:cxn modelId="{B247C7B7-4453-4340-9062-627252EDD262}" type="presParOf" srcId="{BB1029EC-2061-4A91-A4C1-0A5008E7591A}" destId="{8DAC2D1C-0382-41ED-9EB1-4736933DC75F}" srcOrd="0" destOrd="0" presId="urn:microsoft.com/office/officeart/2005/8/layout/lProcess2"/>
    <dgm:cxn modelId="{A93C6799-241C-4E76-AF47-A37AF21F031A}" type="presParOf" srcId="{BB1029EC-2061-4A91-A4C1-0A5008E7591A}" destId="{C96FBC48-2419-4D7A-BACF-9AA612A85BD7}" srcOrd="1" destOrd="0" presId="urn:microsoft.com/office/officeart/2005/8/layout/lProcess2"/>
    <dgm:cxn modelId="{08E7A166-DBC7-4025-BADE-6530F0F5AFF0}" type="presParOf" srcId="{BB1029EC-2061-4A91-A4C1-0A5008E7591A}" destId="{EFDDBCD8-36FF-4D73-B27F-7F857B7189F0}" srcOrd="2" destOrd="0" presId="urn:microsoft.com/office/officeart/2005/8/layout/lProcess2"/>
    <dgm:cxn modelId="{15ED71E2-406E-425B-8016-DD64A2442945}" type="presParOf" srcId="{EFDDBCD8-36FF-4D73-B27F-7F857B7189F0}" destId="{B068671C-ED7C-467C-A274-F34F31EDD85A}" srcOrd="0" destOrd="0" presId="urn:microsoft.com/office/officeart/2005/8/layout/lProcess2"/>
    <dgm:cxn modelId="{EDE3684A-01E6-40FF-BC38-ADCC5991734E}" type="presParOf" srcId="{B068671C-ED7C-467C-A274-F34F31EDD85A}" destId="{5CD5440B-54CB-4604-861B-5C1841CD2339}" srcOrd="0" destOrd="0" presId="urn:microsoft.com/office/officeart/2005/8/layout/lProcess2"/>
    <dgm:cxn modelId="{0188B8A5-C944-409E-8794-177550E84DC5}" type="presParOf" srcId="{B068671C-ED7C-467C-A274-F34F31EDD85A}" destId="{6855CA5C-2585-42E2-8E82-A025B4D579A2}" srcOrd="1" destOrd="0" presId="urn:microsoft.com/office/officeart/2005/8/layout/lProcess2"/>
    <dgm:cxn modelId="{87F4254C-ED93-4063-8971-B2D0AC5EA93D}" type="presParOf" srcId="{B068671C-ED7C-467C-A274-F34F31EDD85A}" destId="{254DC70B-27F1-4A89-B032-BF2BAD60883C}" srcOrd="2" destOrd="0" presId="urn:microsoft.com/office/officeart/2005/8/layout/lProcess2"/>
    <dgm:cxn modelId="{BC59622A-5F53-470D-A498-E8121509DF0F}" type="presParOf" srcId="{A1E4B36F-6D34-4B22-AD9A-6AD353F4DE01}" destId="{3709C75A-9389-42D7-976A-2AC3A67768F5}" srcOrd="3" destOrd="0" presId="urn:microsoft.com/office/officeart/2005/8/layout/lProcess2"/>
    <dgm:cxn modelId="{3EA682F3-AA91-4110-BC17-645F3B16CC5F}" type="presParOf" srcId="{A1E4B36F-6D34-4B22-AD9A-6AD353F4DE01}" destId="{616FDBF2-E1EB-44A0-B977-80697204ABC6}" srcOrd="4" destOrd="0" presId="urn:microsoft.com/office/officeart/2005/8/layout/lProcess2"/>
    <dgm:cxn modelId="{0A49D51C-C37D-4F66-9919-E48ABECCC2BF}" type="presParOf" srcId="{616FDBF2-E1EB-44A0-B977-80697204ABC6}" destId="{90EE99D6-DB7D-4B2A-AE2F-EC213105DF21}" srcOrd="0" destOrd="0" presId="urn:microsoft.com/office/officeart/2005/8/layout/lProcess2"/>
    <dgm:cxn modelId="{B8339647-4D18-4FF4-B328-08B016B20B47}" type="presParOf" srcId="{616FDBF2-E1EB-44A0-B977-80697204ABC6}" destId="{6BF26F8F-868B-4A8A-A3C8-AEB56163753C}" srcOrd="1" destOrd="0" presId="urn:microsoft.com/office/officeart/2005/8/layout/lProcess2"/>
    <dgm:cxn modelId="{A332DC1D-EA4B-4D1D-9C83-3E1E167A1CBB}" type="presParOf" srcId="{616FDBF2-E1EB-44A0-B977-80697204ABC6}" destId="{10AFE998-7E90-4E88-A0A6-D19B72BC82E3}" srcOrd="2" destOrd="0" presId="urn:microsoft.com/office/officeart/2005/8/layout/lProcess2"/>
    <dgm:cxn modelId="{D9BD99AD-9092-4424-98CA-2B2C214AB80F}" type="presParOf" srcId="{10AFE998-7E90-4E88-A0A6-D19B72BC82E3}" destId="{8D6A8B9F-90DB-4314-837F-8AE0F115CE8A}" srcOrd="0" destOrd="0" presId="urn:microsoft.com/office/officeart/2005/8/layout/lProcess2"/>
    <dgm:cxn modelId="{C6BA39E9-7D51-4BDD-B03C-4A5FE5FCFA3C}" type="presParOf" srcId="{A1E4B36F-6D34-4B22-AD9A-6AD353F4DE01}" destId="{BD5DBA2B-59AF-4652-B0BA-E3C4452D7405}" srcOrd="5" destOrd="0" presId="urn:microsoft.com/office/officeart/2005/8/layout/lProcess2"/>
    <dgm:cxn modelId="{58EBC4CA-2A20-48B9-ABC2-E77FE14E6D67}" type="presParOf" srcId="{A1E4B36F-6D34-4B22-AD9A-6AD353F4DE01}" destId="{967A9ABC-DB6A-440B-A6AC-29E77E0BD3E6}" srcOrd="6" destOrd="0" presId="urn:microsoft.com/office/officeart/2005/8/layout/lProcess2"/>
    <dgm:cxn modelId="{A91F991A-9318-40BD-8BAB-9FA34ED56083}" type="presParOf" srcId="{967A9ABC-DB6A-440B-A6AC-29E77E0BD3E6}" destId="{ADE9E415-CC2C-47BD-B478-6B4D993A4616}" srcOrd="0" destOrd="0" presId="urn:microsoft.com/office/officeart/2005/8/layout/lProcess2"/>
    <dgm:cxn modelId="{337CF1A4-13E1-4DA0-BFD6-FD4EF7AD5C03}" type="presParOf" srcId="{967A9ABC-DB6A-440B-A6AC-29E77E0BD3E6}" destId="{5EF68840-9551-4D87-B36A-06B2956CB02C}" srcOrd="1" destOrd="0" presId="urn:microsoft.com/office/officeart/2005/8/layout/lProcess2"/>
    <dgm:cxn modelId="{3771613C-CFD7-4186-BF7D-EA43ED324EDD}" type="presParOf" srcId="{967A9ABC-DB6A-440B-A6AC-29E77E0BD3E6}" destId="{F9FEB7AB-5D2E-4CFD-B6C9-DF5CE23CD8E1}" srcOrd="2" destOrd="0" presId="urn:microsoft.com/office/officeart/2005/8/layout/lProcess2"/>
    <dgm:cxn modelId="{0DCCBDFD-7ACB-49A7-89A7-75B7257C2ACA}" type="presParOf" srcId="{F9FEB7AB-5D2E-4CFD-B6C9-DF5CE23CD8E1}" destId="{DAF912C4-A0FC-4C2D-BD7D-ADB4841407ED}" srcOrd="0" destOrd="0" presId="urn:microsoft.com/office/officeart/2005/8/layout/lProcess2"/>
    <dgm:cxn modelId="{2ACC5E8C-8DDA-4053-B594-70268398A1C1}" type="presParOf" srcId="{DAF912C4-A0FC-4C2D-BD7D-ADB4841407ED}" destId="{57A138FF-B27C-4B84-BDE6-5B3DA4E01301}" srcOrd="0" destOrd="0" presId="urn:microsoft.com/office/officeart/2005/8/layout/lProcess2"/>
    <dgm:cxn modelId="{29419E53-5015-4D5C-AA0C-9477C191F7A6}" type="presParOf" srcId="{DAF912C4-A0FC-4C2D-BD7D-ADB4841407ED}" destId="{DFA6D656-65E5-4692-B3B2-65FDEA8F0477}" srcOrd="1" destOrd="0" presId="urn:microsoft.com/office/officeart/2005/8/layout/lProcess2"/>
    <dgm:cxn modelId="{E4B4CF0D-B18F-4F67-A3BC-4302118F07EB}" type="presParOf" srcId="{DAF912C4-A0FC-4C2D-BD7D-ADB4841407ED}" destId="{28097A53-EA56-4B9F-830F-9F0CCFD4E65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3E918-235C-48F3-B35D-8A75159EC628}">
      <dsp:nvSpPr>
        <dsp:cNvPr id="0" name=""/>
        <dsp:cNvSpPr/>
      </dsp:nvSpPr>
      <dsp:spPr>
        <a:xfrm>
          <a:off x="1469" y="0"/>
          <a:ext cx="1442144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辨析</a:t>
          </a:r>
          <a:endParaRPr lang="zh-CN" altLang="en-US" sz="2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469" y="0"/>
        <a:ext cx="1442144" cy="1219200"/>
      </dsp:txXfrm>
    </dsp:sp>
    <dsp:sp modelId="{C5756309-E426-463A-AEAD-66043D323417}">
      <dsp:nvSpPr>
        <dsp:cNvPr id="0" name=""/>
        <dsp:cNvSpPr/>
      </dsp:nvSpPr>
      <dsp:spPr>
        <a:xfrm>
          <a:off x="145684" y="1220390"/>
          <a:ext cx="1153715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eat</a:t>
          </a:r>
          <a:r>
            <a:rPr lang="zh-CN" altLang="en-US" sz="2300" kern="12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2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have</a:t>
          </a:r>
          <a:endParaRPr lang="zh-CN" altLang="en-US" sz="23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79475" y="1254181"/>
        <a:ext cx="1086133" cy="1157769"/>
      </dsp:txXfrm>
    </dsp:sp>
    <dsp:sp modelId="{7B8B52E4-49C5-44EB-8FBB-503B236965AB}">
      <dsp:nvSpPr>
        <dsp:cNvPr id="0" name=""/>
        <dsp:cNvSpPr/>
      </dsp:nvSpPr>
      <dsp:spPr>
        <a:xfrm>
          <a:off x="145684" y="2634257"/>
          <a:ext cx="1153715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health</a:t>
          </a:r>
          <a:r>
            <a:rPr lang="zh-CN" altLang="en-US" sz="2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2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healthy</a:t>
          </a:r>
          <a:endParaRPr lang="zh-CN" altLang="en-US" sz="23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79475" y="2668048"/>
        <a:ext cx="1086133" cy="1157769"/>
      </dsp:txXfrm>
    </dsp:sp>
    <dsp:sp modelId="{8DAC2D1C-0382-41ED-9EB1-4736933DC75F}">
      <dsp:nvSpPr>
        <dsp:cNvPr id="0" name=""/>
        <dsp:cNvSpPr/>
      </dsp:nvSpPr>
      <dsp:spPr>
        <a:xfrm>
          <a:off x="1551775" y="0"/>
          <a:ext cx="1442144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</a:t>
          </a:r>
          <a:endParaRPr lang="zh-CN" altLang="en-US" sz="2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551775" y="0"/>
        <a:ext cx="1442144" cy="1219200"/>
      </dsp:txXfrm>
    </dsp:sp>
    <dsp:sp modelId="{5CD5440B-54CB-4604-861B-5C1841CD2339}">
      <dsp:nvSpPr>
        <dsp:cNvPr id="0" name=""/>
        <dsp:cNvSpPr/>
      </dsp:nvSpPr>
      <dsp:spPr>
        <a:xfrm>
          <a:off x="1695989" y="1220390"/>
          <a:ext cx="1153715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want</a:t>
          </a:r>
          <a:endParaRPr lang="zh-CN" altLang="en-US" sz="23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729780" y="1254181"/>
        <a:ext cx="1086133" cy="1157769"/>
      </dsp:txXfrm>
    </dsp:sp>
    <dsp:sp modelId="{254DC70B-27F1-4A89-B032-BF2BAD60883C}">
      <dsp:nvSpPr>
        <dsp:cNvPr id="0" name=""/>
        <dsp:cNvSpPr/>
      </dsp:nvSpPr>
      <dsp:spPr>
        <a:xfrm>
          <a:off x="1695989" y="2634257"/>
          <a:ext cx="1153715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ask</a:t>
          </a:r>
          <a:endParaRPr lang="zh-CN" altLang="en-US" sz="23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729780" y="2668048"/>
        <a:ext cx="1086133" cy="1157769"/>
      </dsp:txXfrm>
    </dsp:sp>
    <dsp:sp modelId="{90EE99D6-DB7D-4B2A-AE2F-EC213105DF21}">
      <dsp:nvSpPr>
        <dsp:cNvPr id="0" name=""/>
        <dsp:cNvSpPr/>
      </dsp:nvSpPr>
      <dsp:spPr>
        <a:xfrm>
          <a:off x="3047999" y="0"/>
          <a:ext cx="1442144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2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047999" y="0"/>
        <a:ext cx="1442144" cy="1219200"/>
      </dsp:txXfrm>
    </dsp:sp>
    <dsp:sp modelId="{ADE9E415-CC2C-47BD-B478-6B4D993A4616}">
      <dsp:nvSpPr>
        <dsp:cNvPr id="0" name=""/>
        <dsp:cNvSpPr/>
      </dsp:nvSpPr>
      <dsp:spPr>
        <a:xfrm>
          <a:off x="4632181" y="0"/>
          <a:ext cx="1442144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其他</a:t>
          </a:r>
          <a:endParaRPr lang="zh-CN" altLang="en-US" sz="2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632181" y="0"/>
        <a:ext cx="1442144" cy="1219200"/>
      </dsp:txXfrm>
    </dsp:sp>
    <dsp:sp modelId="{57A138FF-B27C-4B84-BDE6-5B3DA4E01301}">
      <dsp:nvSpPr>
        <dsp:cNvPr id="0" name=""/>
        <dsp:cNvSpPr/>
      </dsp:nvSpPr>
      <dsp:spPr>
        <a:xfrm>
          <a:off x="4776191" y="1239911"/>
          <a:ext cx="1153715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for</a:t>
          </a:r>
        </a:p>
      </dsp:txBody>
      <dsp:txXfrm>
        <a:off x="4809982" y="1273702"/>
        <a:ext cx="1086133" cy="1157769"/>
      </dsp:txXfrm>
    </dsp:sp>
    <dsp:sp modelId="{28097A53-EA56-4B9F-830F-9F0CCFD4E658}">
      <dsp:nvSpPr>
        <dsp:cNvPr id="0" name=""/>
        <dsp:cNvSpPr/>
      </dsp:nvSpPr>
      <dsp:spPr>
        <a:xfrm>
          <a:off x="4796600" y="2634257"/>
          <a:ext cx="1153715" cy="1225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really</a:t>
          </a:r>
        </a:p>
      </dsp:txBody>
      <dsp:txXfrm>
        <a:off x="4830391" y="2668048"/>
        <a:ext cx="1086133" cy="115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4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1DECFDC-0A73-4C6D-8EA0-2FE1B5C44A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6CD5CD0-CCE0-4AA0-86FD-B00000B887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A7E5E64-E244-4214-A2EC-D82EC61EA3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21E23E5-6CD1-484C-BA27-C951258ADC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BF8BAD1-0602-430E-BE53-3CF4CBDC63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357B38-1AF7-411F-9E5A-4059D823B6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EE67D21-ABFA-4866-B4BD-FA8051D81A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768097-88F0-4672-AF29-FAD14D87E8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7088438-2B2E-4402-B336-DA192F7F9F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306002-B85A-463B-97A2-17C2BE804A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9313F6C-DCBB-41B5-A24A-7730DDDE13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3610" y="1131592"/>
            <a:ext cx="9144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like </a:t>
            </a:r>
            <a:r>
              <a:rPr lang="en-US" altLang="zh-CN" sz="4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bananas</a:t>
            </a: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10" y="4299942"/>
            <a:ext cx="914039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92279" y="730250"/>
            <a:ext cx="6100763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Err… I like ice-cream… but I don’t eat it. I don’t want to be fat.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5816" y="1266825"/>
            <a:ext cx="5320687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/>
              <a:t>呃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我</a:t>
            </a:r>
            <a:r>
              <a:rPr lang="zh-CN" altLang="en-US" dirty="0"/>
              <a:t>喜欢冰淇淋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但是</a:t>
            </a:r>
            <a:r>
              <a:rPr lang="zh-CN" altLang="en-US" dirty="0"/>
              <a:t>我不吃。我不想长胖。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280154" y="755652"/>
            <a:ext cx="595313" cy="3921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992813" y="1782764"/>
            <a:ext cx="242374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042988" y="2017714"/>
          <a:ext cx="7056438" cy="289819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528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6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want </a:t>
                      </a:r>
                      <a:r>
                        <a:rPr lang="en-US" altLang="zh-CN" sz="1800" i="1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v. 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想 ，想要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674" marB="45674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want sth. </a:t>
                      </a: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想要某物 </a:t>
                      </a:r>
                    </a:p>
                  </a:txBody>
                  <a:tcPr marL="91436" marR="91436" marT="45674" marB="45674"/>
                </a:tc>
                <a:tc>
                  <a:txBody>
                    <a:bodyPr/>
                    <a:lstStyle/>
                    <a:p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 want an apple. </a:t>
                      </a:r>
                    </a:p>
                  </a:txBody>
                  <a:tcPr marL="91436" marR="91436" marT="45674" marB="4567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89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want to do sth. 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想要去做某事 </a:t>
                      </a:r>
                    </a:p>
                  </a:txBody>
                  <a:tcPr marL="91436" marR="91436" marT="45674" marB="4567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 want to eat an apple. </a:t>
                      </a:r>
                    </a:p>
                  </a:txBody>
                  <a:tcPr marL="91436" marR="91436" marT="45674" marB="4567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581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want to be  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想要成为</a:t>
                      </a:r>
                    </a:p>
                  </a:txBody>
                  <a:tcPr marL="91436" marR="91436" marT="45674" marB="4567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 want to be an English teacher. </a:t>
                      </a:r>
                    </a:p>
                  </a:txBody>
                  <a:tcPr marL="91436" marR="91436" marT="45674" marB="4567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89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want sb. to do sth.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想要某人做某事</a:t>
                      </a:r>
                    </a:p>
                  </a:txBody>
                  <a:tcPr marL="91436" marR="91436" marT="45674" marB="4567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 want you to help me.</a:t>
                      </a:r>
                    </a:p>
                  </a:txBody>
                  <a:tcPr marL="91436" marR="91436" marT="45674" marB="4567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"/>
          <p:cNvSpPr>
            <a:spLocks noChangeArrowheads="1"/>
          </p:cNvSpPr>
          <p:nvPr/>
        </p:nvSpPr>
        <p:spPr bwMode="auto">
          <a:xfrm>
            <a:off x="1295400" y="996950"/>
            <a:ext cx="6553200" cy="333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一、用词的正确形式填空。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Apples are ________(health) food.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This is his ________(eat) habit.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Let me ask her _______(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介词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) her family.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二、补全句子。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She ______ ___ _____ a question.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她想问个问题。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I ______ _____ _____a good student.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我想成为一名好学生。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What_____ you ______ _______ lunch?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你午饭喜欢吃什么？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I _____  ______ know his name.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我真的不知道他叫什么名字。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7317" y="1419225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healthy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1128" y="1785938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eating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70229" y="2155825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about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1053" y="2787650"/>
            <a:ext cx="1672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wants    to    ask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20867" y="3189288"/>
            <a:ext cx="18133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wants    to        be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92325" y="3578225"/>
            <a:ext cx="2242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do             like        for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47817" y="3925888"/>
            <a:ext cx="1366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really   don’t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524000" y="539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组合 2"/>
          <p:cNvGrpSpPr/>
          <p:nvPr/>
        </p:nvGrpSpPr>
        <p:grpSpPr bwMode="auto">
          <a:xfrm>
            <a:off x="4716467" y="1789113"/>
            <a:ext cx="1152525" cy="2449512"/>
            <a:chOff x="3192012" y="1311919"/>
            <a:chExt cx="1153715" cy="798413"/>
          </a:xfrm>
        </p:grpSpPr>
        <p:sp>
          <p:nvSpPr>
            <p:cNvPr id="4" name="圆角矩形 3"/>
            <p:cNvSpPr/>
            <p:nvPr/>
          </p:nvSpPr>
          <p:spPr>
            <a:xfrm>
              <a:off x="3192012" y="1311919"/>
              <a:ext cx="1153715" cy="79841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3215849" y="1335204"/>
              <a:ext cx="1106041" cy="75184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0640" tIns="30480" rIns="40640" bIns="3048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 do you like for…</a:t>
              </a:r>
              <a:r>
                <a: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F5EB"/>
              </a:clrFrom>
              <a:clrTo>
                <a:srgbClr val="EAF5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987427"/>
            <a:ext cx="2589212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44692" y="1851025"/>
            <a:ext cx="14049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a sports star 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44688" y="3436938"/>
            <a:ext cx="14795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eating habit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944688" y="2628900"/>
            <a:ext cx="178276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</a:rPr>
              <a:t>a volleyball star 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44688" y="1131888"/>
            <a:ext cx="140335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</a:rPr>
              <a:t>Cindy Smith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9700" y="663577"/>
            <a:ext cx="6324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笑脸 3">
            <a:hlinkClick r:id="rId3" action="ppaction://hlinksldjump"/>
          </p:cNvPr>
          <p:cNvSpPr/>
          <p:nvPr/>
        </p:nvSpPr>
        <p:spPr>
          <a:xfrm>
            <a:off x="6935788" y="4557713"/>
            <a:ext cx="360362" cy="287337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" name="笑脸 1">
            <a:hlinkClick r:id="rId4" action="ppaction://hlinksldjump"/>
          </p:cNvPr>
          <p:cNvSpPr/>
          <p:nvPr/>
        </p:nvSpPr>
        <p:spPr>
          <a:xfrm>
            <a:off x="6197604" y="4557713"/>
            <a:ext cx="360363" cy="287337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627064"/>
            <a:ext cx="237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dirty="0">
                <a:latin typeface="Times New Roman" panose="02020603050405020304" pitchFamily="18" charset="0"/>
              </a:rPr>
              <a:t>ports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dirty="0">
                <a:latin typeface="Times New Roman" panose="02020603050405020304" pitchFamily="18" charset="0"/>
              </a:rPr>
              <a:t>tar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dirty="0">
                <a:latin typeface="Times New Roman" panose="02020603050405020304" pitchFamily="18" charset="0"/>
              </a:rPr>
              <a:t>ats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dirty="0">
                <a:latin typeface="Times New Roman" panose="02020603050405020304" pitchFamily="18" charset="0"/>
              </a:rPr>
              <a:t>ell</a:t>
            </a:r>
            <a:r>
              <a:rPr lang="zh-CN" altLang="en-US" dirty="0">
                <a:latin typeface="Times New Roman" panose="02020603050405020304" pitchFamily="18" charset="0"/>
              </a:rPr>
              <a:t>！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627064"/>
            <a:ext cx="226215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运动明星吃得科学！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42954" y="1131888"/>
            <a:ext cx="7343775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吃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作及物动词用时后面可接名词做宾语，表示 “吃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Eat some apples, please.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请吃苹果。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946404" y="627065"/>
            <a:ext cx="473075" cy="376237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79463" y="2139952"/>
          <a:ext cx="7466012" cy="27246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733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eat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have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常和具体的食物名词连用，也可单独使用。</a:t>
                      </a:r>
                      <a:endParaRPr kumimoji="0" lang="en-US" altLang="zh-CN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tc>
                  <a:txBody>
                    <a:bodyPr/>
                    <a:lstStyle/>
                    <a:p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表示“吃”时，常和三餐名词连用；涉及到具体吃的内容时，可与</a:t>
                      </a:r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eat</a:t>
                      </a: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互换。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22">
                <a:tc>
                  <a:txBody>
                    <a:bodyPr/>
                    <a:lstStyle/>
                    <a:p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The boy likes eating strawberries. </a:t>
                      </a:r>
                      <a:endParaRPr lang="en-US" altLang="zh-CN" sz="18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She has breakfast at 7:00 am.  </a:t>
                      </a:r>
                      <a:endParaRPr kumimoji="0" lang="en-US" altLang="zh-CN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614">
                <a:tc>
                  <a:txBody>
                    <a:bodyPr/>
                    <a:lstStyle/>
                    <a:p>
                      <a:endParaRPr lang="en-US" altLang="zh-CN" sz="18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Do you like eating / having chicken?  </a:t>
                      </a:r>
                      <a:endParaRPr kumimoji="0" lang="zh-CN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1417" y="949325"/>
            <a:ext cx="6523037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David asks the volleyball star, Cindy Smith, about her eating habits.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5766" y="1450975"/>
            <a:ext cx="5549917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/>
              <a:t>戴维就饮食习惯问题采访了排球明星，</a:t>
            </a:r>
            <a:r>
              <a:rPr lang="zh-CN" altLang="en-US" dirty="0" smtClean="0"/>
              <a:t>辛迪</a:t>
            </a:r>
            <a:r>
              <a:rPr lang="en-US" altLang="zh-CN" dirty="0" smtClean="0"/>
              <a:t>·</a:t>
            </a:r>
            <a:r>
              <a:rPr lang="zh-CN" altLang="en-US" dirty="0" smtClean="0"/>
              <a:t>史密斯</a:t>
            </a:r>
            <a:r>
              <a:rPr lang="zh-CN" altLang="en-US" dirty="0"/>
              <a:t>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54104" y="2066925"/>
            <a:ext cx="6697663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ask sb. about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向某人询问某事。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about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表示“关于”，用来解释说明（问的）是哪方面的问题。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doctor ask him about his illness. 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eating habits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意思是“饮食习惯”。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eating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是动名词作定语。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227767" y="979490"/>
            <a:ext cx="1296987" cy="39052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4829" y="2879725"/>
            <a:ext cx="13382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1768479" y="1008063"/>
            <a:ext cx="576263" cy="3937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292725" y="984252"/>
            <a:ext cx="647700" cy="3937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46263" y="547688"/>
            <a:ext cx="443865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Hello, Cindy! What do you like for breakfast?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565" y="1174750"/>
            <a:ext cx="3877985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/>
              <a:t>你好，辛迪！你早餐喜欢吃什么呢？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22350" y="1708150"/>
            <a:ext cx="7437438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这是一个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询问个人喜好的句子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，答语可以是：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like……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句型“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like...for+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某餐”，表示“某餐喜欢吃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”。 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—What do you like for lunch? —I like chicken and rice for lunch. 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类似的句子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have...for+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某餐”，表示“某餐吃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”。 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—What do you have for dinner? —I have hamburgers for dinner. 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是介词，意为“为，替，给”等，可以表示用途、对象、目的等。 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 have some books for children.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我给孩子们买了些书。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Let’s go out for a walk.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我们去外边散步吧。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276604" y="627065"/>
            <a:ext cx="2879725" cy="376237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6" name="笑脸 5">
            <a:hlinkClick r:id="rId2" action="ppaction://hlinksldjump"/>
          </p:cNvPr>
          <p:cNvSpPr/>
          <p:nvPr/>
        </p:nvSpPr>
        <p:spPr>
          <a:xfrm>
            <a:off x="7394579" y="4365627"/>
            <a:ext cx="358775" cy="288925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4213" y="855664"/>
            <a:ext cx="301625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I love fruit. I think it’s healthy.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0664" y="906464"/>
            <a:ext cx="433965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/>
              <a:t>我喜欢吃水果。我认为水果有利于健康。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843217" y="917576"/>
            <a:ext cx="720725" cy="39052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84225" y="1924052"/>
          <a:ext cx="7586662" cy="213994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79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0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healthy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1" marR="91441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health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1" marR="91441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形容词  身体健康的；对健康有益的 可修饰名词，还可单独在句子中作表语。</a:t>
                      </a:r>
                    </a:p>
                  </a:txBody>
                  <a:tcPr marL="91441" marR="91441" marT="45725" marB="4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名词   健康；健康状态   </a:t>
                      </a:r>
                      <a:endParaRPr kumimoji="0" lang="en-US" altLang="zh-CN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在句中可做主语或宾语。</a:t>
                      </a:r>
                    </a:p>
                  </a:txBody>
                  <a:tcPr marL="91441" marR="91441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09">
                <a:tc>
                  <a:txBody>
                    <a:bodyPr/>
                    <a:lstStyle/>
                    <a:p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He likes healthy food. </a:t>
                      </a:r>
                      <a:endParaRPr lang="en-US" altLang="zh-CN" sz="18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1" marR="91441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His health is not good. </a:t>
                      </a:r>
                      <a:endParaRPr kumimoji="0" lang="en-US" altLang="zh-CN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41" marR="91441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笑脸 7">
            <a:hlinkClick r:id="rId2" action="ppaction://hlinksldjump"/>
          </p:cNvPr>
          <p:cNvSpPr/>
          <p:nvPr/>
        </p:nvSpPr>
        <p:spPr>
          <a:xfrm>
            <a:off x="7343779" y="4359277"/>
            <a:ext cx="360363" cy="288925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690" y="1111250"/>
            <a:ext cx="2954655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zh-CN"/>
            </a:defPPr>
            <a:lvl1pPr>
              <a:defRPr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/>
              <a:t>是的，我真的很喜欢沙拉。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6225" y="1111250"/>
            <a:ext cx="194310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Yes, I really like it.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31913" y="1995488"/>
            <a:ext cx="676910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really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adv.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事实上，真正地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用于加强语气，表示程度，放在实意动词前，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be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动词、情态动词、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助动词之后。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I really don’t know.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我真的不知道。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I really love sports.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我真的喜欢体育运动。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193925" y="1171577"/>
            <a:ext cx="576263" cy="3921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6" name="笑脸 5">
            <a:hlinkClick r:id="rId2" action="ppaction://hlinksldjump"/>
          </p:cNvPr>
          <p:cNvSpPr/>
          <p:nvPr/>
        </p:nvSpPr>
        <p:spPr>
          <a:xfrm>
            <a:off x="7343779" y="4348163"/>
            <a:ext cx="360363" cy="287337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68417" y="2557465"/>
            <a:ext cx="6911975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after dinner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用餐后       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dinner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n.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正餐，晚餐     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dinner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一词比较正式，邀请朋友赴宴常用它。      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We’ll have dinner together in the evening.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68413" y="842964"/>
            <a:ext cx="6303962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OK, well, one last question – do you eat ice-cream after dinner?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354" y="1570038"/>
            <a:ext cx="5400675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>
              <a:defRPr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/>
              <a:t>好的，再问最后一个问题</a:t>
            </a:r>
            <a:r>
              <a:rPr lang="en-US" altLang="zh-CN" dirty="0"/>
              <a:t>——</a:t>
            </a:r>
            <a:r>
              <a:rPr lang="zh-CN" altLang="en-US" dirty="0"/>
              <a:t>你晚饭</a:t>
            </a:r>
            <a:r>
              <a:rPr lang="zh-CN" altLang="en-US" dirty="0" smtClean="0"/>
              <a:t>后吃</a:t>
            </a:r>
            <a:r>
              <a:rPr lang="zh-CN" altLang="en-US" dirty="0"/>
              <a:t>冰淇淋吗？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6011867" y="915988"/>
            <a:ext cx="1152525" cy="39211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全屏显示(16:9)</PresentationFormat>
  <Paragraphs>95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2017-10-13T01:48:00Z</dcterms:created>
  <dcterms:modified xsi:type="dcterms:W3CDTF">2023-01-17T03:10:12Z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578383E57B0A469AAB1B4258BB9EC96D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