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3" r:id="rId2"/>
    <p:sldId id="291" r:id="rId3"/>
    <p:sldId id="292" r:id="rId4"/>
    <p:sldId id="259" r:id="rId5"/>
    <p:sldId id="262" r:id="rId6"/>
    <p:sldId id="270" r:id="rId7"/>
    <p:sldId id="277" r:id="rId8"/>
    <p:sldId id="282" r:id="rId9"/>
    <p:sldId id="283" r:id="rId10"/>
    <p:sldId id="284" r:id="rId11"/>
    <p:sldId id="278" r:id="rId12"/>
    <p:sldId id="281" r:id="rId13"/>
    <p:sldId id="305" r:id="rId14"/>
    <p:sldId id="302" r:id="rId15"/>
    <p:sldId id="272" r:id="rId16"/>
    <p:sldId id="301" r:id="rId17"/>
    <p:sldId id="285" r:id="rId18"/>
    <p:sldId id="287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3300"/>
    <a:srgbClr val="FFFF66"/>
    <a:srgbClr val="890912"/>
    <a:srgbClr val="1C177B"/>
    <a:srgbClr val="E4A548"/>
    <a:srgbClr val="18191A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9576689-D25B-4E7B-881D-B40C51FD41A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681FECA-41AC-40E8-B9E9-1CAEB7CD1FBC}" type="slidenum">
              <a:rPr lang="zh-CN" altLang="en-US"/>
              <a:t>2</a:t>
            </a:fld>
            <a:endParaRPr lang="zh-CN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anchor="t"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47BA4B4-0AE9-4E42-AB50-20FDAB697492}" type="slidenum">
              <a:rPr lang="zh-CN" altLang="en-US"/>
              <a:t>11</a:t>
            </a:fld>
            <a:endParaRPr lang="zh-CN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8915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42F4AD7-4DDC-4994-82C3-0B198A34D3F6}" type="slidenum">
              <a:rPr lang="zh-CN" altLang="en-US"/>
              <a:t>12</a:t>
            </a:fld>
            <a:endParaRPr lang="zh-CN" altLang="en-US"/>
          </a:p>
        </p:txBody>
      </p:sp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D0E90A58-8625-4394-8C2C-CC62892596B2}" type="slidenum">
              <a:rPr lang="en-US" altLang="zh-CN" sz="1200"/>
              <a:t>12</a:t>
            </a:fld>
            <a:endParaRPr lang="en-US" altLang="zh-CN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096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anchor="t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00353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5058" name="文本占位符 10035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0240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9154" name="文本占位符 10240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672212E-CECF-40F0-84D0-9817C4E83222}" type="slidenum">
              <a:rPr lang="zh-CN" altLang="en-US"/>
              <a:t>15</a:t>
            </a:fld>
            <a:endParaRPr lang="zh-CN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1203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99AE07D-C6A1-4BEA-898C-8600C3179070}" type="slidenum">
              <a:rPr lang="zh-CN" altLang="en-US" sz="1200"/>
              <a:t>16</a:t>
            </a:fld>
            <a:endParaRPr lang="zh-CN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5300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DDE35CE-75A6-471E-8235-8BEA4E0A63B6}" type="slidenum">
              <a:rPr lang="zh-CN" altLang="en-US"/>
              <a:t>17</a:t>
            </a:fld>
            <a:endParaRPr lang="zh-CN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1443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A1821A6-B0D8-4EFC-820F-C08CACC35C49}" type="slidenum">
              <a:rPr lang="zh-CN" altLang="en-US"/>
              <a:t>18</a:t>
            </a:fld>
            <a:endParaRPr lang="zh-CN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5539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98305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4338" name="文本占位符 9830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AA1036F-ABB4-4F9B-B656-72DB48C3CB70}" type="slidenum">
              <a:rPr lang="zh-CN" altLang="en-US" sz="1200"/>
              <a:t>4</a:t>
            </a:fld>
            <a:endParaRPr lang="zh-CN" alt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anchor="t"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A94D2467-F0C6-4D06-B7A5-65DCB084D985}" type="slidenum">
              <a:rPr lang="zh-CN" altLang="en-US" sz="1200"/>
              <a:t>5</a:t>
            </a:fld>
            <a:endParaRPr lang="zh-CN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anchor="t"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AA33A36-417C-4DFC-8F88-846096FD8CD7}" type="slidenum">
              <a:rPr lang="zh-CN" altLang="en-US"/>
              <a:t>6</a:t>
            </a:fld>
            <a:endParaRPr lang="zh-CN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6627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4867F51-8112-4F91-82CC-154ED665168C}" type="slidenum">
              <a:rPr lang="zh-CN" altLang="en-US"/>
              <a:t>7</a:t>
            </a:fld>
            <a:endParaRPr lang="zh-CN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0723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4C2CB41-6490-4A5C-BAE3-9790A23BB3D5}" type="slidenum">
              <a:rPr lang="zh-CN" altLang="en-US"/>
              <a:t>8</a:t>
            </a:fld>
            <a:endParaRPr lang="zh-CN" altLang="en-US"/>
          </a:p>
        </p:txBody>
      </p:sp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1CD13EA6-2A1A-4252-86E5-B9F66C6CD0D1}" type="slidenum">
              <a:rPr lang="en-US" altLang="zh-CN" sz="1200"/>
              <a:t>8</a:t>
            </a:fld>
            <a:endParaRPr lang="en-US" altLang="zh-CN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anchor="t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30C56B8-1386-4FB8-9F80-27BDFAA769F5}" type="slidenum">
              <a:rPr lang="zh-CN" altLang="en-US"/>
              <a:t>9</a:t>
            </a:fld>
            <a:endParaRPr lang="zh-CN" altLang="en-US"/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7ABBDEB-44EE-4F00-839C-E71D97EFE349}" type="slidenum">
              <a:rPr lang="en-US" altLang="zh-CN" sz="1200"/>
              <a:t>9</a:t>
            </a:fld>
            <a:endParaRPr lang="en-US" altLang="zh-CN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anchor="t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D45CAE3-EF39-4204-ADB9-B11DECB75A59}" type="slidenum">
              <a:rPr lang="zh-CN" altLang="en-US"/>
              <a:t>10</a:t>
            </a:fld>
            <a:endParaRPr lang="zh-CN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6867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30038C-C01D-4ED7-811F-DD5828E35B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A93B8-6880-40FA-A647-9EA74017EA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80188" y="249238"/>
            <a:ext cx="2032000" cy="6110287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9425" y="249238"/>
            <a:ext cx="5948363" cy="6110287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7FE98-49CD-4152-8764-DA4FD16A5F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D8E9F-917A-4FF1-A7B8-82866E8C9A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50F95-6F5C-4ED6-9887-55B64755D8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9425" y="1149350"/>
            <a:ext cx="3989388" cy="5210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1213" y="1149350"/>
            <a:ext cx="3990975" cy="5210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E66F5-BBB4-4E80-87E4-1DDE4D2C47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EAA03-B50A-41AA-BF95-14386E35AA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257D8-5415-4010-A5F8-48230FD1B9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77892-EB3F-45F8-B17D-F2E122071C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5891D-4D2F-4A50-97BC-EE8524329E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DF125-DC6B-40B4-B5C1-0DE84C72F3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6"/>
          <p:cNvGrpSpPr/>
          <p:nvPr/>
        </p:nvGrpSpPr>
        <p:grpSpPr bwMode="auto">
          <a:xfrm>
            <a:off x="0" y="0"/>
            <a:ext cx="9144000" cy="6858000"/>
            <a:chOff x="0" y="0"/>
            <a:chExt cx="9144000" cy="6858001"/>
          </a:xfrm>
        </p:grpSpPr>
        <p:pic>
          <p:nvPicPr>
            <p:cNvPr id="1027" name="图片 7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895" y="2175938"/>
              <a:ext cx="9140105" cy="468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8" name="矩形 8"/>
            <p:cNvGrpSpPr/>
            <p:nvPr userDrawn="1"/>
          </p:nvGrpSpPr>
          <p:grpSpPr bwMode="auto">
            <a:xfrm>
              <a:off x="0" y="1"/>
              <a:ext cx="9144000" cy="6461760"/>
              <a:chOff x="0" y="0"/>
              <a:chExt cx="9144000" cy="6461760"/>
            </a:xfrm>
          </p:grpSpPr>
          <p:pic>
            <p:nvPicPr>
              <p:cNvPr id="1029" name="矩形 8"/>
              <p:cNvPicPr>
                <a:picLocks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0" y="0"/>
                <a:ext cx="9144000" cy="6461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0" name="Text Box 6"/>
              <p:cNvSpPr txBox="1">
                <a:spLocks noChangeArrowheads="1"/>
              </p:cNvSpPr>
              <p:nvPr/>
            </p:nvSpPr>
            <p:spPr bwMode="auto">
              <a:xfrm>
                <a:off x="0" y="-1"/>
                <a:ext cx="9144000" cy="64595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31" name="矩形 10"/>
          <p:cNvSpPr>
            <a:spLocks noChangeArrowheads="1"/>
          </p:cNvSpPr>
          <p:nvPr/>
        </p:nvSpPr>
        <p:spPr bwMode="auto">
          <a:xfrm>
            <a:off x="0" y="65088"/>
            <a:ext cx="9144000" cy="6792912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32" name="KSO_BC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79425" y="1149350"/>
            <a:ext cx="8132763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3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939494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939494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939494"/>
                </a:solidFill>
              </a:defRPr>
            </a:lvl1pPr>
          </a:lstStyle>
          <a:p>
            <a:fld id="{130FF661-3923-4549-AEDF-888E7CC0C4CF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036" name="圆角矩形 9"/>
          <p:cNvSpPr>
            <a:spLocks noChangeArrowheads="1"/>
          </p:cNvSpPr>
          <p:nvPr/>
        </p:nvSpPr>
        <p:spPr bwMode="auto">
          <a:xfrm>
            <a:off x="2481263" y="128588"/>
            <a:ext cx="4181475" cy="801687"/>
          </a:xfrm>
          <a:prstGeom prst="roundRect">
            <a:avLst>
              <a:gd name="adj" fmla="val 45685"/>
            </a:avLst>
          </a:prstGeom>
          <a:noFill/>
          <a:ln w="38100">
            <a:solidFill>
              <a:srgbClr val="F5F1CD"/>
            </a:solidFill>
            <a:bevel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37" name="KSO_BT1"/>
          <p:cNvSpPr>
            <a:spLocks noGrp="1" noChangeArrowheads="1"/>
          </p:cNvSpPr>
          <p:nvPr>
            <p:ph type="title" idx="9"/>
          </p:nvPr>
        </p:nvSpPr>
        <p:spPr bwMode="auto">
          <a:xfrm>
            <a:off x="628650" y="249238"/>
            <a:ext cx="7886700" cy="566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华文楷体" panose="02010600040101010101" pitchFamily="2" charset="-122"/>
          <a:ea typeface="华文楷体" panose="02010600040101010101" pitchFamily="2" charset="-122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华文楷体" panose="02010600040101010101" pitchFamily="2" charset="-122"/>
          <a:ea typeface="华文楷体" panose="02010600040101010101" pitchFamily="2" charset="-122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华文楷体" panose="02010600040101010101" pitchFamily="2" charset="-122"/>
          <a:ea typeface="华文楷体" panose="02010600040101010101" pitchFamily="2" charset="-122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华文楷体" panose="02010600040101010101" pitchFamily="2" charset="-122"/>
          <a:ea typeface="华文楷体" panose="02010600040101010101" pitchFamily="2" charset="-122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华文楷体" panose="02010600040101010101" pitchFamily="2" charset="-122"/>
          <a:ea typeface="华文楷体" panose="02010600040101010101" pitchFamily="2" charset="-122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华文楷体" panose="02010600040101010101" pitchFamily="2" charset="-122"/>
          <a:ea typeface="华文楷体" panose="02010600040101010101" pitchFamily="2" charset="-122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华文楷体" panose="02010600040101010101" pitchFamily="2" charset="-122"/>
          <a:ea typeface="华文楷体" panose="02010600040101010101" pitchFamily="2" charset="-122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华文楷体" panose="02010600040101010101" pitchFamily="2" charset="-122"/>
          <a:ea typeface="华文楷体" panose="02010600040101010101" pitchFamily="2" charset="-122"/>
        </a:defRPr>
      </a:lvl9pPr>
    </p:titleStyle>
    <p:bodyStyle>
      <a:lvl1pPr marL="357505" indent="-357505" algn="just" defTabSz="0" rtl="0" fontAlgn="base">
        <a:lnSpc>
          <a:spcPct val="110000"/>
        </a:lnSpc>
        <a:spcBef>
          <a:spcPts val="1400"/>
        </a:spcBef>
        <a:spcAft>
          <a:spcPct val="0"/>
        </a:spcAft>
        <a:buClr>
          <a:srgbClr val="9C6D00"/>
        </a:buClr>
        <a:buSzPct val="60000"/>
        <a:buFont typeface="Wingdings 2" panose="05020102010507070707" pitchFamily="18" charset="2"/>
        <a:buChar char=""/>
        <a:tabLst>
          <a:tab pos="356870" algn="l"/>
        </a:tabLst>
        <a:defRPr sz="2200">
          <a:solidFill>
            <a:srgbClr val="9C6D00"/>
          </a:solidFill>
          <a:latin typeface="+mn-lt"/>
          <a:ea typeface="+mn-ea"/>
          <a:cs typeface="+mn-cs"/>
        </a:defRPr>
      </a:lvl1pPr>
      <a:lvl2pPr marL="357505" indent="-357505" algn="just" defTabSz="0" rtl="0" fontAlgn="base">
        <a:lnSpc>
          <a:spcPct val="130000"/>
        </a:lnSpc>
        <a:spcBef>
          <a:spcPct val="0"/>
        </a:spcBef>
        <a:spcAft>
          <a:spcPts val="600"/>
        </a:spcAft>
        <a:buFont typeface="华文仿宋" panose="02010600040101010101" pitchFamily="2" charset="-122"/>
        <a:buChar char=" "/>
        <a:tabLst>
          <a:tab pos="356870" algn="l"/>
        </a:tabLst>
        <a:defRPr sz="1600">
          <a:solidFill>
            <a:srgbClr val="7F7F7F"/>
          </a:solidFill>
          <a:latin typeface="华文仿宋" panose="02010600040101010101" pitchFamily="2" charset="-122"/>
          <a:ea typeface="华文仿宋" panose="02010600040101010101" pitchFamily="2" charset="-122"/>
        </a:defRPr>
      </a:lvl2pPr>
      <a:lvl3pPr marL="1143000" indent="-228600" algn="l" defTabSz="0" rtl="0" fontAlgn="base">
        <a:lnSpc>
          <a:spcPct val="90000"/>
        </a:lnSpc>
        <a:spcBef>
          <a:spcPts val="500"/>
        </a:spcBef>
        <a:spcAft>
          <a:spcPct val="0"/>
        </a:spcAft>
        <a:buFont typeface="华文仿宋" panose="02010600040101010101" pitchFamily="2" charset="-122"/>
        <a:buChar char="•"/>
        <a:tabLst>
          <a:tab pos="356870" algn="l"/>
        </a:tabLst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600200" indent="-228600" algn="l" defTabSz="0" rtl="0" fontAlgn="base">
        <a:lnSpc>
          <a:spcPct val="90000"/>
        </a:lnSpc>
        <a:spcBef>
          <a:spcPts val="500"/>
        </a:spcBef>
        <a:spcAft>
          <a:spcPct val="0"/>
        </a:spcAft>
        <a:buFont typeface="华文仿宋" panose="02010600040101010101" pitchFamily="2" charset="-122"/>
        <a:buChar char="•"/>
        <a:tabLst>
          <a:tab pos="356870" algn="l"/>
        </a:tabLst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2057400" indent="-228600" algn="l" defTabSz="0" rtl="0" fontAlgn="base">
        <a:lnSpc>
          <a:spcPct val="90000"/>
        </a:lnSpc>
        <a:spcBef>
          <a:spcPts val="500"/>
        </a:spcBef>
        <a:spcAft>
          <a:spcPct val="0"/>
        </a:spcAft>
        <a:buFont typeface="华文仿宋" panose="02010600040101010101" pitchFamily="2" charset="-122"/>
        <a:buChar char="•"/>
        <a:tabLst>
          <a:tab pos="356870" algn="l"/>
        </a:tabLst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514600" indent="-228600" algn="l" defTabSz="0" rtl="0" fontAlgn="base">
        <a:lnSpc>
          <a:spcPct val="90000"/>
        </a:lnSpc>
        <a:spcBef>
          <a:spcPts val="500"/>
        </a:spcBef>
        <a:spcAft>
          <a:spcPct val="0"/>
        </a:spcAft>
        <a:buFont typeface="华文仿宋" panose="02010600040101010101" pitchFamily="2" charset="-122"/>
        <a:buChar char="•"/>
        <a:tabLst>
          <a:tab pos="356870" algn="l"/>
        </a:tabLst>
        <a:defRPr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971800" indent="-228600" algn="l" defTabSz="0" rtl="0" fontAlgn="base">
        <a:lnSpc>
          <a:spcPct val="90000"/>
        </a:lnSpc>
        <a:spcBef>
          <a:spcPts val="500"/>
        </a:spcBef>
        <a:spcAft>
          <a:spcPct val="0"/>
        </a:spcAft>
        <a:buFont typeface="华文仿宋" panose="02010600040101010101" pitchFamily="2" charset="-122"/>
        <a:buChar char="•"/>
        <a:tabLst>
          <a:tab pos="356870" algn="l"/>
        </a:tabLst>
        <a:defRPr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3429000" indent="-228600" algn="l" defTabSz="0" rtl="0" fontAlgn="base">
        <a:lnSpc>
          <a:spcPct val="90000"/>
        </a:lnSpc>
        <a:spcBef>
          <a:spcPts val="500"/>
        </a:spcBef>
        <a:spcAft>
          <a:spcPct val="0"/>
        </a:spcAft>
        <a:buFont typeface="华文仿宋" panose="02010600040101010101" pitchFamily="2" charset="-122"/>
        <a:buChar char="•"/>
        <a:tabLst>
          <a:tab pos="356870" algn="l"/>
        </a:tabLst>
        <a:defRPr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886200" indent="-228600" algn="l" defTabSz="0" rtl="0" fontAlgn="base">
        <a:lnSpc>
          <a:spcPct val="90000"/>
        </a:lnSpc>
        <a:spcBef>
          <a:spcPts val="500"/>
        </a:spcBef>
        <a:spcAft>
          <a:spcPct val="0"/>
        </a:spcAft>
        <a:buFont typeface="华文仿宋" panose="02010600040101010101" pitchFamily="2" charset="-122"/>
        <a:buChar char="•"/>
        <a:tabLst>
          <a:tab pos="356870" algn="l"/>
        </a:tabLst>
        <a:defRPr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21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3.jpeg"/><Relationship Id="rId4" Type="http://schemas.openxmlformats.org/officeDocument/2006/relationships/image" Target="../media/image31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 txBox="1">
            <a:spLocks noChangeArrowheads="1"/>
          </p:cNvSpPr>
          <p:nvPr/>
        </p:nvSpPr>
        <p:spPr bwMode="auto">
          <a:xfrm>
            <a:off x="179388" y="1852613"/>
            <a:ext cx="1439862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8800">
                <a:solidFill>
                  <a:schemeClr val="bg1"/>
                </a:solidFill>
                <a:latin typeface="Jokerman" panose="04090605060D06020702" pitchFamily="82" charset="0"/>
              </a:rPr>
              <a:t>2</a:t>
            </a:r>
          </a:p>
        </p:txBody>
      </p:sp>
      <p:sp>
        <p:nvSpPr>
          <p:cNvPr id="409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52513"/>
            <a:ext cx="8713788" cy="1143000"/>
          </a:xfrm>
        </p:spPr>
        <p:txBody>
          <a:bodyPr/>
          <a:lstStyle/>
          <a:p>
            <a:r>
              <a:rPr lang="zh-CN" altLang="en-US" sz="6000" dirty="0" smtClean="0">
                <a:solidFill>
                  <a:srgbClr val="EF85C9"/>
                </a:solidFill>
                <a:latin typeface="Broadway BT" pitchFamily="82" charset="0"/>
              </a:rPr>
              <a:t> </a:t>
            </a:r>
            <a:r>
              <a:rPr lang="en-US" altLang="zh-CN" sz="6000" dirty="0" smtClean="0">
                <a:solidFill>
                  <a:srgbClr val="EF85C9"/>
                </a:solidFill>
                <a:latin typeface="Comic Sans MS" panose="030F0702030302020204" pitchFamily="66" charset="0"/>
              </a:rPr>
              <a:t>Unit 2 How are you?</a:t>
            </a:r>
          </a:p>
        </p:txBody>
      </p:sp>
      <p:sp>
        <p:nvSpPr>
          <p:cNvPr id="4107" name="Text Box 7"/>
          <p:cNvSpPr txBox="1">
            <a:spLocks noChangeArrowheads="1"/>
          </p:cNvSpPr>
          <p:nvPr/>
        </p:nvSpPr>
        <p:spPr bwMode="auto">
          <a:xfrm>
            <a:off x="4516331" y="2725296"/>
            <a:ext cx="388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9933FF"/>
                </a:solidFill>
                <a:latin typeface="Comic Sans MS" panose="030F0702030302020204" pitchFamily="66" charset="0"/>
              </a:rPr>
              <a:t>第三课</a:t>
            </a:r>
            <a:r>
              <a:rPr lang="zh-CN" altLang="en-US" sz="32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时</a:t>
            </a:r>
            <a:endParaRPr lang="en-US" altLang="zh-CN" sz="3200" dirty="0">
              <a:solidFill>
                <a:srgbClr val="99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35528" y="564332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3" descr="learn the letter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2263" y="602457"/>
            <a:ext cx="47529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WordArt 6"/>
          <p:cNvSpPr>
            <a:spLocks noChangeArrowheads="1" noChangeShapeType="1" noTextEdit="1"/>
          </p:cNvSpPr>
          <p:nvPr/>
        </p:nvSpPr>
        <p:spPr bwMode="auto">
          <a:xfrm>
            <a:off x="1258888" y="1773238"/>
            <a:ext cx="51847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找朋友。找出划线部分发音相同的单词。</a:t>
            </a: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1331913" y="2852738"/>
            <a:ext cx="868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u="sng">
                <a:latin typeface="Comic Sans MS" panose="030F0702030302020204" pitchFamily="66" charset="0"/>
              </a:rPr>
              <a:t>c</a:t>
            </a:r>
            <a:r>
              <a:rPr lang="en-US" altLang="zh-CN" sz="3600">
                <a:latin typeface="Comic Sans MS" panose="030F0702030302020204" pitchFamily="66" charset="0"/>
              </a:rPr>
              <a:t>at</a:t>
            </a: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1403350" y="4221163"/>
            <a:ext cx="9350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u="sng">
                <a:latin typeface="Comic Sans MS" panose="030F0702030302020204" pitchFamily="66" charset="0"/>
              </a:rPr>
              <a:t>d</a:t>
            </a:r>
            <a:r>
              <a:rPr lang="en-US" altLang="zh-CN" sz="3600">
                <a:latin typeface="Comic Sans MS" panose="030F0702030302020204" pitchFamily="66" charset="0"/>
              </a:rPr>
              <a:t>og</a:t>
            </a:r>
          </a:p>
        </p:txBody>
      </p:sp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2771775" y="2852738"/>
            <a:ext cx="4927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Comic Sans MS" panose="030F0702030302020204" pitchFamily="66" charset="0"/>
              </a:rPr>
              <a:t>chair     can</a:t>
            </a:r>
            <a:r>
              <a:rPr lang="en-US" altLang="zh-CN" dirty="0">
                <a:latin typeface="Comic Sans MS" panose="030F0702030302020204" pitchFamily="66" charset="0"/>
              </a:rPr>
              <a:t>    </a:t>
            </a:r>
            <a:r>
              <a:rPr lang="en-US" altLang="zh-CN" sz="3200" dirty="0">
                <a:latin typeface="Comic Sans MS" panose="030F0702030302020204" pitchFamily="66" charset="0"/>
              </a:rPr>
              <a:t>cake   card </a:t>
            </a:r>
            <a:r>
              <a:rPr lang="en-US" altLang="zh-CN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2843213" y="4221163"/>
            <a:ext cx="4759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Comic Sans MS" panose="030F0702030302020204" pitchFamily="66" charset="0"/>
              </a:rPr>
              <a:t>dance    do</a:t>
            </a:r>
            <a:r>
              <a:rPr lang="en-US" altLang="zh-CN">
                <a:latin typeface="Comic Sans MS" panose="030F0702030302020204" pitchFamily="66" charset="0"/>
              </a:rPr>
              <a:t>    </a:t>
            </a:r>
            <a:r>
              <a:rPr lang="en-US" altLang="zh-CN" sz="3200">
                <a:latin typeface="Comic Sans MS" panose="030F0702030302020204" pitchFamily="66" charset="0"/>
              </a:rPr>
              <a:t>doll   dress</a:t>
            </a:r>
            <a:r>
              <a:rPr lang="en-US" altLang="zh-CN" sz="3200"/>
              <a:t> </a:t>
            </a:r>
            <a:r>
              <a:rPr lang="en-US" altLang="zh-CN"/>
              <a:t> </a:t>
            </a:r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4140200" y="2781300"/>
            <a:ext cx="1008063" cy="865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5148263" y="2781300"/>
            <a:ext cx="1008062" cy="865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6300788" y="2781300"/>
            <a:ext cx="1008062" cy="865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2843213" y="4149725"/>
            <a:ext cx="1225550" cy="865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4211638" y="4221163"/>
            <a:ext cx="863600" cy="64928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auto">
          <a:xfrm>
            <a:off x="5076825" y="4149725"/>
            <a:ext cx="936625" cy="7207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animBg="1"/>
      <p:bldP spid="32780" grpId="0" animBg="1"/>
      <p:bldP spid="32781" grpId="0" animBg="1"/>
      <p:bldP spid="32782" grpId="0" animBg="1"/>
      <p:bldP spid="32783" grpId="0" animBg="1"/>
      <p:bldP spid="327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236538"/>
            <a:ext cx="88201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60350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矩形 16388"/>
          <p:cNvSpPr>
            <a:spLocks noChangeArrowheads="1" noChangeShapeType="1" noTextEdit="1"/>
          </p:cNvSpPr>
          <p:nvPr/>
        </p:nvSpPr>
        <p:spPr bwMode="auto">
          <a:xfrm>
            <a:off x="971550" y="0"/>
            <a:ext cx="11430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omic Sans MS" panose="030F0702030302020204"/>
              </a:rPr>
              <a:t>Chant</a:t>
            </a:r>
            <a:endParaRPr lang="zh-CN" altLang="en-US" sz="3600" kern="10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22" fill="hold"/>
                                        <p:tgtEl>
                                          <p:spTgt spid="215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6135688" y="3722688"/>
            <a:ext cx="2397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endParaRPr lang="zh-CN" altLang="zh-CN" sz="1300">
              <a:solidFill>
                <a:srgbClr val="9C6D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468313" y="2300288"/>
            <a:ext cx="13684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10300">
                <a:solidFill>
                  <a:srgbClr val="FF0000"/>
                </a:solidFill>
                <a:ea typeface="华文楷体" panose="02010600040101010101" pitchFamily="2" charset="-122"/>
              </a:rPr>
              <a:t>C</a:t>
            </a:r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1619250" y="2492375"/>
            <a:ext cx="13684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10300">
                <a:solidFill>
                  <a:srgbClr val="FF0000"/>
                </a:solidFill>
                <a:ea typeface="华文楷体" panose="02010600040101010101" pitchFamily="2" charset="-122"/>
              </a:rPr>
              <a:t>c</a:t>
            </a:r>
          </a:p>
        </p:txBody>
      </p:sp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4508500"/>
            <a:ext cx="410527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364163" y="2636838"/>
            <a:ext cx="13144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10300">
                <a:solidFill>
                  <a:srgbClr val="FF0000"/>
                </a:solidFill>
                <a:ea typeface="华文楷体" panose="02010600040101010101" pitchFamily="2" charset="-122"/>
              </a:rPr>
              <a:t>D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6588125" y="2636838"/>
            <a:ext cx="124301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10300">
                <a:solidFill>
                  <a:srgbClr val="FF0000"/>
                </a:solidFill>
                <a:ea typeface="华文楷体" panose="02010600040101010101" pitchFamily="2" charset="-122"/>
              </a:rPr>
              <a:t>d</a:t>
            </a:r>
          </a:p>
        </p:txBody>
      </p:sp>
      <p:pic>
        <p:nvPicPr>
          <p:cNvPr id="1844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3" y="4508500"/>
            <a:ext cx="3889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矩形 18443"/>
          <p:cNvSpPr>
            <a:spLocks noChangeArrowheads="1" noChangeShapeType="1" noTextEdit="1"/>
          </p:cNvSpPr>
          <p:nvPr/>
        </p:nvSpPr>
        <p:spPr bwMode="auto">
          <a:xfrm>
            <a:off x="179388" y="836613"/>
            <a:ext cx="35337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Trace and write 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39946" name="矩形 18444"/>
          <p:cNvSpPr>
            <a:spLocks noChangeArrowheads="1" noChangeShapeType="1" noTextEdit="1"/>
          </p:cNvSpPr>
          <p:nvPr/>
        </p:nvSpPr>
        <p:spPr bwMode="auto">
          <a:xfrm>
            <a:off x="3924300" y="981075"/>
            <a:ext cx="2514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（活动手册</a:t>
            </a:r>
            <a:r>
              <a:rPr lang="en-US" altLang="zh-CN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P10</a:t>
            </a:r>
            <a:r>
              <a:rPr lang="zh-CN" alt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6" grpId="0"/>
      <p:bldP spid="184327" grpId="0"/>
      <p:bldP spid="61449" grpId="0"/>
      <p:bldP spid="614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89092"/>
          <p:cNvSpPr>
            <a:spLocks noChangeArrowheads="1"/>
          </p:cNvSpPr>
          <p:nvPr/>
        </p:nvSpPr>
        <p:spPr bwMode="auto">
          <a:xfrm>
            <a:off x="395288" y="981075"/>
            <a:ext cx="3960812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4035" name="Picture 1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700213"/>
            <a:ext cx="819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图片 89094" descr="83025aafa40f4bfbe29473be024f78f0f636189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67625" y="1916113"/>
            <a:ext cx="720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圆角矩形标注 89095"/>
          <p:cNvSpPr>
            <a:spLocks noChangeArrowheads="1"/>
          </p:cNvSpPr>
          <p:nvPr/>
        </p:nvSpPr>
        <p:spPr bwMode="auto">
          <a:xfrm>
            <a:off x="539750" y="1047750"/>
            <a:ext cx="3024188" cy="431800"/>
          </a:xfrm>
          <a:prstGeom prst="wedgeRoundRectCallout">
            <a:avLst>
              <a:gd name="adj1" fmla="val 45537"/>
              <a:gd name="adj2" fmla="val 142278"/>
              <a:gd name="adj3" fmla="val 16667"/>
            </a:avLst>
          </a:prstGeom>
          <a:solidFill>
            <a:schemeClr val="bg1"/>
          </a:solidFill>
          <a:ln w="38100">
            <a:solidFill>
              <a:srgbClr val="B5843B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dirty="0">
                <a:latin typeface="Comic Sans MS" panose="030F0702030302020204" pitchFamily="66" charset="0"/>
              </a:rPr>
              <a:t>I’m </a:t>
            </a:r>
            <a:r>
              <a:rPr lang="en-US" altLang="zh-CN" dirty="0" err="1">
                <a:latin typeface="Comic Sans MS" panose="030F0702030302020204" pitchFamily="66" charset="0"/>
              </a:rPr>
              <a:t>full.Thank</a:t>
            </a:r>
            <a:r>
              <a:rPr lang="en-US" altLang="zh-CN" dirty="0">
                <a:latin typeface="Comic Sans MS" panose="030F0702030302020204" pitchFamily="66" charset="0"/>
              </a:rPr>
              <a:t> you ,Joe.</a:t>
            </a:r>
          </a:p>
        </p:txBody>
      </p:sp>
      <p:sp>
        <p:nvSpPr>
          <p:cNvPr id="44038" name="圆角矩形标注 89096"/>
          <p:cNvSpPr>
            <a:spLocks noChangeArrowheads="1"/>
          </p:cNvSpPr>
          <p:nvPr/>
        </p:nvSpPr>
        <p:spPr bwMode="auto">
          <a:xfrm>
            <a:off x="1042988" y="2868613"/>
            <a:ext cx="3168650" cy="504825"/>
          </a:xfrm>
          <a:prstGeom prst="wedgeRoundRectCallout">
            <a:avLst>
              <a:gd name="adj1" fmla="val -43389"/>
              <a:gd name="adj2" fmla="val -79245"/>
              <a:gd name="adj3" fmla="val 16667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>
                <a:latin typeface="Comic Sans MS" panose="030F0702030302020204" pitchFamily="66" charset="0"/>
              </a:rPr>
              <a:t>It’s OK.Goodbye,Mr Cat.</a:t>
            </a:r>
          </a:p>
        </p:txBody>
      </p:sp>
      <p:pic>
        <p:nvPicPr>
          <p:cNvPr id="44039" name="图片 89097" descr="83025aafa40f4bfbe29473be024f78f0f6361897"/>
          <p:cNvPicPr>
            <a:picLocks noChangeAspect="1" noChangeArrowheads="1"/>
          </p:cNvPicPr>
          <p:nvPr/>
        </p:nvPicPr>
        <p:blipFill>
          <a:blip r:embed="rId5" cstate="email"/>
          <a:srcRect b="-1790"/>
          <a:stretch>
            <a:fillRect/>
          </a:stretch>
        </p:blipFill>
        <p:spPr bwMode="auto">
          <a:xfrm>
            <a:off x="3276600" y="1884363"/>
            <a:ext cx="7032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云形标注 89098"/>
          <p:cNvSpPr>
            <a:spLocks noChangeArrowheads="1"/>
          </p:cNvSpPr>
          <p:nvPr/>
        </p:nvSpPr>
        <p:spPr bwMode="auto">
          <a:xfrm>
            <a:off x="3851275" y="2100263"/>
            <a:ext cx="360363" cy="144462"/>
          </a:xfrm>
          <a:prstGeom prst="cloudCallout">
            <a:avLst>
              <a:gd name="adj1" fmla="val -72907"/>
              <a:gd name="adj2" fmla="val -4120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44041" name="矩形 89099"/>
          <p:cNvSpPr>
            <a:spLocks noChangeArrowheads="1"/>
          </p:cNvSpPr>
          <p:nvPr/>
        </p:nvSpPr>
        <p:spPr bwMode="auto">
          <a:xfrm>
            <a:off x="4699000" y="981075"/>
            <a:ext cx="3960813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4042" name="Picture 1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4900" y="1700213"/>
            <a:ext cx="819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3" name="圆角矩形标注 89101"/>
          <p:cNvSpPr>
            <a:spLocks noChangeArrowheads="1"/>
          </p:cNvSpPr>
          <p:nvPr/>
        </p:nvSpPr>
        <p:spPr bwMode="auto">
          <a:xfrm>
            <a:off x="4843463" y="1047750"/>
            <a:ext cx="3544887" cy="431800"/>
          </a:xfrm>
          <a:prstGeom prst="wedgeRoundRectCallout">
            <a:avLst>
              <a:gd name="adj1" fmla="val -30384"/>
              <a:gd name="adj2" fmla="val 112500"/>
              <a:gd name="adj3" fmla="val 16667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>
                <a:latin typeface="Comic Sans MS" panose="030F0702030302020204" pitchFamily="66" charset="0"/>
              </a:rPr>
              <a:t>How are you today, Mr Cat?</a:t>
            </a:r>
          </a:p>
        </p:txBody>
      </p:sp>
      <p:sp>
        <p:nvSpPr>
          <p:cNvPr id="44044" name="圆角矩形标注 89102"/>
          <p:cNvSpPr>
            <a:spLocks noChangeArrowheads="1"/>
          </p:cNvSpPr>
          <p:nvPr/>
        </p:nvSpPr>
        <p:spPr bwMode="auto">
          <a:xfrm>
            <a:off x="5076825" y="2868613"/>
            <a:ext cx="3527425" cy="504825"/>
          </a:xfrm>
          <a:prstGeom prst="wedgeRoundRectCallout">
            <a:avLst>
              <a:gd name="adj1" fmla="val 25880"/>
              <a:gd name="adj2" fmla="val -83333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>
                <a:latin typeface="Comic Sans MS" panose="030F0702030302020204" pitchFamily="66" charset="0"/>
              </a:rPr>
              <a:t>I’m not very well.I’m hungry.</a:t>
            </a:r>
          </a:p>
        </p:txBody>
      </p:sp>
      <p:sp>
        <p:nvSpPr>
          <p:cNvPr id="44045" name="矩形 89103"/>
          <p:cNvSpPr>
            <a:spLocks noChangeArrowheads="1"/>
          </p:cNvSpPr>
          <p:nvPr/>
        </p:nvSpPr>
        <p:spPr bwMode="auto">
          <a:xfrm>
            <a:off x="395288" y="3789363"/>
            <a:ext cx="3960812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4046" name="Picture 1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4508500"/>
            <a:ext cx="8191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7" name="圆角矩形标注 89105"/>
          <p:cNvSpPr>
            <a:spLocks noChangeArrowheads="1"/>
          </p:cNvSpPr>
          <p:nvPr/>
        </p:nvSpPr>
        <p:spPr bwMode="auto">
          <a:xfrm>
            <a:off x="1042988" y="3860800"/>
            <a:ext cx="3095625" cy="431800"/>
          </a:xfrm>
          <a:prstGeom prst="wedgeRoundRectCallout">
            <a:avLst>
              <a:gd name="adj1" fmla="val -38769"/>
              <a:gd name="adj2" fmla="val 83454"/>
              <a:gd name="adj3" fmla="val 16667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>
                <a:latin typeface="Comic Sans MS" panose="030F0702030302020204" pitchFamily="66" charset="0"/>
              </a:rPr>
              <a:t>Would you like some fish?</a:t>
            </a:r>
          </a:p>
        </p:txBody>
      </p:sp>
      <p:sp>
        <p:nvSpPr>
          <p:cNvPr id="44048" name="圆角矩形标注 89106"/>
          <p:cNvSpPr>
            <a:spLocks noChangeArrowheads="1"/>
          </p:cNvSpPr>
          <p:nvPr/>
        </p:nvSpPr>
        <p:spPr bwMode="auto">
          <a:xfrm>
            <a:off x="3059113" y="5676900"/>
            <a:ext cx="1152525" cy="504825"/>
          </a:xfrm>
          <a:prstGeom prst="wedgeRoundRectCallout">
            <a:avLst>
              <a:gd name="adj1" fmla="val 0"/>
              <a:gd name="adj2" fmla="val -89620"/>
              <a:gd name="adj3" fmla="val 16667"/>
            </a:avLst>
          </a:prstGeom>
          <a:solidFill>
            <a:schemeClr val="bg1"/>
          </a:solidFill>
          <a:ln w="38100">
            <a:solidFill>
              <a:srgbClr val="B5843B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>
                <a:latin typeface="Comic Sans MS" panose="030F0702030302020204" pitchFamily="66" charset="0"/>
              </a:rPr>
              <a:t>Sure!</a:t>
            </a:r>
          </a:p>
        </p:txBody>
      </p:sp>
      <p:sp>
        <p:nvSpPr>
          <p:cNvPr id="44049" name="矩形 89107"/>
          <p:cNvSpPr>
            <a:spLocks noChangeArrowheads="1"/>
          </p:cNvSpPr>
          <p:nvPr/>
        </p:nvSpPr>
        <p:spPr bwMode="auto">
          <a:xfrm>
            <a:off x="4716463" y="3789363"/>
            <a:ext cx="3960812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4050" name="Picture 1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4508500"/>
            <a:ext cx="8191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1" name="圆角矩形标注 89109"/>
          <p:cNvSpPr>
            <a:spLocks noChangeArrowheads="1"/>
          </p:cNvSpPr>
          <p:nvPr/>
        </p:nvSpPr>
        <p:spPr bwMode="auto">
          <a:xfrm>
            <a:off x="5580063" y="3860800"/>
            <a:ext cx="3024187" cy="431800"/>
          </a:xfrm>
          <a:prstGeom prst="wedgeRoundRectCallout">
            <a:avLst>
              <a:gd name="adj1" fmla="val -41968"/>
              <a:gd name="adj2" fmla="val 90440"/>
              <a:gd name="adj3" fmla="val 16667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>
                <a:latin typeface="Comic Sans MS" panose="030F0702030302020204" pitchFamily="66" charset="0"/>
              </a:rPr>
              <a:t>Good morning ,Mr Cat.</a:t>
            </a:r>
          </a:p>
        </p:txBody>
      </p:sp>
      <p:sp>
        <p:nvSpPr>
          <p:cNvPr id="44052" name="圆角矩形标注 89110"/>
          <p:cNvSpPr>
            <a:spLocks noChangeArrowheads="1"/>
          </p:cNvSpPr>
          <p:nvPr/>
        </p:nvSpPr>
        <p:spPr bwMode="auto">
          <a:xfrm>
            <a:off x="5364163" y="5656263"/>
            <a:ext cx="3168650" cy="504825"/>
          </a:xfrm>
          <a:prstGeom prst="wedgeRoundRectCallout">
            <a:avLst>
              <a:gd name="adj1" fmla="val 31111"/>
              <a:gd name="adj2" fmla="val -71069"/>
              <a:gd name="adj3" fmla="val 16667"/>
            </a:avLst>
          </a:prstGeom>
          <a:solidFill>
            <a:schemeClr val="bg1"/>
          </a:solidFill>
          <a:ln w="38100">
            <a:solidFill>
              <a:srgbClr val="B5843B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>
                <a:latin typeface="Comic Sans MS" panose="030F0702030302020204" pitchFamily="66" charset="0"/>
              </a:rPr>
              <a:t>Good morning, Joe.</a:t>
            </a:r>
          </a:p>
        </p:txBody>
      </p:sp>
      <p:pic>
        <p:nvPicPr>
          <p:cNvPr id="44053" name="图片 89111" descr="83025aafa40f4bfbe29473be024f78f0f6361897"/>
          <p:cNvPicPr>
            <a:picLocks noChangeAspect="1" noChangeArrowheads="1"/>
          </p:cNvPicPr>
          <p:nvPr/>
        </p:nvPicPr>
        <p:blipFill>
          <a:blip r:embed="rId6" cstate="email"/>
          <a:srcRect b="-4307"/>
          <a:stretch>
            <a:fillRect/>
          </a:stretch>
        </p:blipFill>
        <p:spPr bwMode="auto">
          <a:xfrm>
            <a:off x="7524750" y="4724400"/>
            <a:ext cx="6921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4" name="图片 89112" descr="83025aafa40f4bfbe29473be024f78f0f6361897"/>
          <p:cNvPicPr>
            <a:picLocks noChangeAspect="1" noChangeArrowheads="1"/>
          </p:cNvPicPr>
          <p:nvPr/>
        </p:nvPicPr>
        <p:blipFill>
          <a:blip r:embed="rId7" cstate="email"/>
          <a:srcRect b="-9430"/>
          <a:stretch>
            <a:fillRect/>
          </a:stretch>
        </p:blipFill>
        <p:spPr bwMode="auto">
          <a:xfrm>
            <a:off x="3127375" y="4437063"/>
            <a:ext cx="8937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5" name="图片 89114" descr="u=1609913041,3352888291&amp;fm=21&amp;gp=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51050" y="5229225"/>
            <a:ext cx="7207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56" name="组合 89117"/>
          <p:cNvGrpSpPr/>
          <p:nvPr/>
        </p:nvGrpSpPr>
        <p:grpSpPr bwMode="auto">
          <a:xfrm>
            <a:off x="395288" y="2924175"/>
            <a:ext cx="503237" cy="504825"/>
            <a:chOff x="68" y="2160"/>
            <a:chExt cx="317" cy="318"/>
          </a:xfrm>
        </p:grpSpPr>
        <p:sp>
          <p:nvSpPr>
            <p:cNvPr id="44057" name="椭圆 89116"/>
            <p:cNvSpPr>
              <a:spLocks noChangeArrowheads="1"/>
            </p:cNvSpPr>
            <p:nvPr/>
          </p:nvSpPr>
          <p:spPr bwMode="auto">
            <a:xfrm>
              <a:off x="68" y="2160"/>
              <a:ext cx="317" cy="31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8" name="矩形 89115"/>
            <p:cNvSpPr>
              <a:spLocks noChangeArrowheads="1" noChangeShapeType="1" noTextEdit="1"/>
            </p:cNvSpPr>
            <p:nvPr/>
          </p:nvSpPr>
          <p:spPr bwMode="auto">
            <a:xfrm>
              <a:off x="123" y="2205"/>
              <a:ext cx="177" cy="2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2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Comic Sans MS" panose="030F0702030302020204"/>
                </a:rPr>
                <a:t>a</a:t>
              </a:r>
              <a:endParaRPr lang="zh-CN" altLang="en-US" sz="32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</p:grpSp>
      <p:grpSp>
        <p:nvGrpSpPr>
          <p:cNvPr id="44059" name="组合 89118"/>
          <p:cNvGrpSpPr/>
          <p:nvPr/>
        </p:nvGrpSpPr>
        <p:grpSpPr bwMode="auto">
          <a:xfrm>
            <a:off x="4716463" y="2852738"/>
            <a:ext cx="503237" cy="504825"/>
            <a:chOff x="68" y="2160"/>
            <a:chExt cx="317" cy="318"/>
          </a:xfrm>
        </p:grpSpPr>
        <p:sp>
          <p:nvSpPr>
            <p:cNvPr id="44060" name="椭圆 89119"/>
            <p:cNvSpPr>
              <a:spLocks noChangeArrowheads="1"/>
            </p:cNvSpPr>
            <p:nvPr/>
          </p:nvSpPr>
          <p:spPr bwMode="auto">
            <a:xfrm>
              <a:off x="68" y="2160"/>
              <a:ext cx="317" cy="31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61" name="矩形 89120"/>
            <p:cNvSpPr>
              <a:spLocks noChangeArrowheads="1" noChangeShapeType="1" noTextEdit="1"/>
            </p:cNvSpPr>
            <p:nvPr/>
          </p:nvSpPr>
          <p:spPr bwMode="auto">
            <a:xfrm>
              <a:off x="123" y="2205"/>
              <a:ext cx="177" cy="2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2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Comic Sans MS" panose="030F0702030302020204"/>
                </a:rPr>
                <a:t>b</a:t>
              </a:r>
              <a:endParaRPr lang="zh-CN" altLang="en-US" sz="32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</p:grpSp>
      <p:grpSp>
        <p:nvGrpSpPr>
          <p:cNvPr id="44062" name="组合 89121"/>
          <p:cNvGrpSpPr/>
          <p:nvPr/>
        </p:nvGrpSpPr>
        <p:grpSpPr bwMode="auto">
          <a:xfrm>
            <a:off x="468313" y="5661025"/>
            <a:ext cx="503237" cy="504825"/>
            <a:chOff x="68" y="2160"/>
            <a:chExt cx="317" cy="318"/>
          </a:xfrm>
        </p:grpSpPr>
        <p:sp>
          <p:nvSpPr>
            <p:cNvPr id="44063" name="椭圆 89122"/>
            <p:cNvSpPr>
              <a:spLocks noChangeArrowheads="1"/>
            </p:cNvSpPr>
            <p:nvPr/>
          </p:nvSpPr>
          <p:spPr bwMode="auto">
            <a:xfrm>
              <a:off x="68" y="2160"/>
              <a:ext cx="317" cy="31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64" name="矩形 89123"/>
            <p:cNvSpPr>
              <a:spLocks noChangeArrowheads="1" noChangeShapeType="1" noTextEdit="1"/>
            </p:cNvSpPr>
            <p:nvPr/>
          </p:nvSpPr>
          <p:spPr bwMode="auto">
            <a:xfrm>
              <a:off x="123" y="2205"/>
              <a:ext cx="177" cy="2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2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Comic Sans MS" panose="030F0702030302020204"/>
                </a:rPr>
                <a:t>c</a:t>
              </a:r>
              <a:endParaRPr lang="zh-CN" altLang="en-US" sz="32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</p:grpSp>
      <p:grpSp>
        <p:nvGrpSpPr>
          <p:cNvPr id="44065" name="组合 89124"/>
          <p:cNvGrpSpPr/>
          <p:nvPr/>
        </p:nvGrpSpPr>
        <p:grpSpPr bwMode="auto">
          <a:xfrm>
            <a:off x="4778375" y="5722938"/>
            <a:ext cx="503238" cy="504825"/>
            <a:chOff x="68" y="2160"/>
            <a:chExt cx="317" cy="318"/>
          </a:xfrm>
        </p:grpSpPr>
        <p:sp>
          <p:nvSpPr>
            <p:cNvPr id="44066" name="椭圆 89125"/>
            <p:cNvSpPr>
              <a:spLocks noChangeArrowheads="1"/>
            </p:cNvSpPr>
            <p:nvPr/>
          </p:nvSpPr>
          <p:spPr bwMode="auto">
            <a:xfrm>
              <a:off x="68" y="2160"/>
              <a:ext cx="317" cy="31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67" name="矩形 89126"/>
            <p:cNvSpPr>
              <a:spLocks noChangeArrowheads="1" noChangeShapeType="1" noTextEdit="1"/>
            </p:cNvSpPr>
            <p:nvPr/>
          </p:nvSpPr>
          <p:spPr bwMode="auto">
            <a:xfrm>
              <a:off x="123" y="2205"/>
              <a:ext cx="177" cy="2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2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Comic Sans MS" panose="030F0702030302020204"/>
                </a:rPr>
                <a:t>d</a:t>
              </a:r>
              <a:endParaRPr lang="zh-CN" altLang="en-US" sz="32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</p:grpSp>
      <p:sp>
        <p:nvSpPr>
          <p:cNvPr id="44068" name="WordArt 8"/>
          <p:cNvSpPr>
            <a:spLocks noChangeArrowheads="1" noChangeShapeType="1" noTextEdit="1"/>
          </p:cNvSpPr>
          <p:nvPr/>
        </p:nvSpPr>
        <p:spPr bwMode="auto">
          <a:xfrm>
            <a:off x="2195513" y="188913"/>
            <a:ext cx="4537075" cy="6477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3600" b="1" i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看谁耳朵灵，看谁能排序。</a:t>
            </a:r>
          </a:p>
        </p:txBody>
      </p:sp>
      <p:pic>
        <p:nvPicPr>
          <p:cNvPr id="44069" name="图片 89129" descr="CR4C{VP%UHFEPPI~GF$$$X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15888"/>
            <a:ext cx="1676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132" name="组合 89131"/>
          <p:cNvGrpSpPr/>
          <p:nvPr/>
        </p:nvGrpSpPr>
        <p:grpSpPr bwMode="auto">
          <a:xfrm>
            <a:off x="6732588" y="260350"/>
            <a:ext cx="503237" cy="504825"/>
            <a:chOff x="68" y="2160"/>
            <a:chExt cx="317" cy="318"/>
          </a:xfrm>
        </p:grpSpPr>
        <p:sp>
          <p:nvSpPr>
            <p:cNvPr id="44071" name="椭圆 89132"/>
            <p:cNvSpPr>
              <a:spLocks noChangeArrowheads="1"/>
            </p:cNvSpPr>
            <p:nvPr/>
          </p:nvSpPr>
          <p:spPr bwMode="auto">
            <a:xfrm>
              <a:off x="68" y="2160"/>
              <a:ext cx="317" cy="31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72" name="矩形 89133"/>
            <p:cNvSpPr>
              <a:spLocks noChangeArrowheads="1" noChangeShapeType="1" noTextEdit="1"/>
            </p:cNvSpPr>
            <p:nvPr/>
          </p:nvSpPr>
          <p:spPr bwMode="auto">
            <a:xfrm>
              <a:off x="123" y="2205"/>
              <a:ext cx="177" cy="2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2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Comic Sans MS" panose="030F0702030302020204"/>
                </a:rPr>
                <a:t>d</a:t>
              </a:r>
              <a:endParaRPr lang="zh-CN" altLang="en-US" sz="32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</p:grpSp>
      <p:grpSp>
        <p:nvGrpSpPr>
          <p:cNvPr id="89135" name="组合 89134"/>
          <p:cNvGrpSpPr/>
          <p:nvPr/>
        </p:nvGrpSpPr>
        <p:grpSpPr bwMode="auto">
          <a:xfrm>
            <a:off x="7235825" y="404813"/>
            <a:ext cx="503238" cy="504825"/>
            <a:chOff x="68" y="2160"/>
            <a:chExt cx="317" cy="318"/>
          </a:xfrm>
        </p:grpSpPr>
        <p:sp>
          <p:nvSpPr>
            <p:cNvPr id="44074" name="椭圆 89135"/>
            <p:cNvSpPr>
              <a:spLocks noChangeArrowheads="1"/>
            </p:cNvSpPr>
            <p:nvPr/>
          </p:nvSpPr>
          <p:spPr bwMode="auto">
            <a:xfrm>
              <a:off x="68" y="2160"/>
              <a:ext cx="317" cy="31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75" name="矩形 89136"/>
            <p:cNvSpPr>
              <a:spLocks noChangeArrowheads="1" noChangeShapeType="1" noTextEdit="1"/>
            </p:cNvSpPr>
            <p:nvPr/>
          </p:nvSpPr>
          <p:spPr bwMode="auto">
            <a:xfrm>
              <a:off x="123" y="2205"/>
              <a:ext cx="177" cy="2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2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Comic Sans MS" panose="030F0702030302020204"/>
                </a:rPr>
                <a:t>b</a:t>
              </a:r>
              <a:endParaRPr lang="zh-CN" altLang="en-US" sz="32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</p:grpSp>
      <p:grpSp>
        <p:nvGrpSpPr>
          <p:cNvPr id="89138" name="组合 89137"/>
          <p:cNvGrpSpPr/>
          <p:nvPr/>
        </p:nvGrpSpPr>
        <p:grpSpPr bwMode="auto">
          <a:xfrm>
            <a:off x="7740650" y="260350"/>
            <a:ext cx="503238" cy="504825"/>
            <a:chOff x="68" y="2160"/>
            <a:chExt cx="317" cy="318"/>
          </a:xfrm>
        </p:grpSpPr>
        <p:sp>
          <p:nvSpPr>
            <p:cNvPr id="44077" name="椭圆 89138"/>
            <p:cNvSpPr>
              <a:spLocks noChangeArrowheads="1"/>
            </p:cNvSpPr>
            <p:nvPr/>
          </p:nvSpPr>
          <p:spPr bwMode="auto">
            <a:xfrm>
              <a:off x="68" y="2160"/>
              <a:ext cx="317" cy="31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78" name="矩形 89139"/>
            <p:cNvSpPr>
              <a:spLocks noChangeArrowheads="1" noChangeShapeType="1" noTextEdit="1"/>
            </p:cNvSpPr>
            <p:nvPr/>
          </p:nvSpPr>
          <p:spPr bwMode="auto">
            <a:xfrm>
              <a:off x="123" y="2205"/>
              <a:ext cx="177" cy="2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2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Comic Sans MS" panose="030F0702030302020204"/>
                </a:rPr>
                <a:t>c</a:t>
              </a:r>
              <a:endParaRPr lang="zh-CN" altLang="en-US" sz="32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</p:grpSp>
      <p:grpSp>
        <p:nvGrpSpPr>
          <p:cNvPr id="89141" name="组合 89140"/>
          <p:cNvGrpSpPr/>
          <p:nvPr/>
        </p:nvGrpSpPr>
        <p:grpSpPr bwMode="auto">
          <a:xfrm>
            <a:off x="8172450" y="549275"/>
            <a:ext cx="503238" cy="504825"/>
            <a:chOff x="68" y="2160"/>
            <a:chExt cx="317" cy="318"/>
          </a:xfrm>
        </p:grpSpPr>
        <p:sp>
          <p:nvSpPr>
            <p:cNvPr id="44080" name="椭圆 89141"/>
            <p:cNvSpPr>
              <a:spLocks noChangeArrowheads="1"/>
            </p:cNvSpPr>
            <p:nvPr/>
          </p:nvSpPr>
          <p:spPr bwMode="auto">
            <a:xfrm>
              <a:off x="68" y="2160"/>
              <a:ext cx="317" cy="31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81" name="矩形 89142"/>
            <p:cNvSpPr>
              <a:spLocks noChangeArrowheads="1" noChangeShapeType="1" noTextEdit="1"/>
            </p:cNvSpPr>
            <p:nvPr/>
          </p:nvSpPr>
          <p:spPr bwMode="auto">
            <a:xfrm>
              <a:off x="123" y="2205"/>
              <a:ext cx="177" cy="2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2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Comic Sans MS" panose="030F0702030302020204"/>
                </a:rPr>
                <a:t>a</a:t>
              </a:r>
              <a:endParaRPr lang="zh-CN" altLang="en-US" sz="32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</p:grpSp>
      <p:pic>
        <p:nvPicPr>
          <p:cNvPr id="89144" name="Unit 2_0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63713" y="333375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9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2570" fill="hold"/>
                                        <p:tgtEl>
                                          <p:spTgt spid="891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82953" descr="83025aafa40f4bfbe29473be024f78f0f636189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67625" y="1916113"/>
            <a:ext cx="720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圆角矩形标注 82960"/>
          <p:cNvSpPr>
            <a:spLocks noChangeArrowheads="1"/>
          </p:cNvSpPr>
          <p:nvPr/>
        </p:nvSpPr>
        <p:spPr bwMode="auto">
          <a:xfrm>
            <a:off x="4843463" y="1047750"/>
            <a:ext cx="3544887" cy="431800"/>
          </a:xfrm>
          <a:prstGeom prst="wedgeRoundRectCallout">
            <a:avLst>
              <a:gd name="adj1" fmla="val -26759"/>
              <a:gd name="adj2" fmla="val 132352"/>
              <a:gd name="adj3" fmla="val 16667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>
                <a:latin typeface="Comic Sans MS" panose="030F0702030302020204" pitchFamily="66" charset="0"/>
              </a:rPr>
              <a:t>How are you today, Mr Cat?</a:t>
            </a:r>
          </a:p>
        </p:txBody>
      </p:sp>
      <p:pic>
        <p:nvPicPr>
          <p:cNvPr id="48131" name="Picture 1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4508500"/>
            <a:ext cx="8191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圆角矩形标注 82961"/>
          <p:cNvSpPr>
            <a:spLocks noChangeArrowheads="1"/>
          </p:cNvSpPr>
          <p:nvPr/>
        </p:nvSpPr>
        <p:spPr bwMode="auto">
          <a:xfrm>
            <a:off x="4859338" y="2795588"/>
            <a:ext cx="3744912" cy="504825"/>
          </a:xfrm>
          <a:prstGeom prst="wedgeRoundRectCallout">
            <a:avLst>
              <a:gd name="adj1" fmla="val 25287"/>
              <a:gd name="adj2" fmla="val -74843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>
                <a:latin typeface="Comic Sans MS" panose="030F0702030302020204" pitchFamily="66" charset="0"/>
              </a:rPr>
              <a:t>I’m not very well.I’m hungry.</a:t>
            </a:r>
          </a:p>
        </p:txBody>
      </p:sp>
      <p:sp>
        <p:nvSpPr>
          <p:cNvPr id="48133" name="矩形 82951"/>
          <p:cNvSpPr>
            <a:spLocks noChangeArrowheads="1"/>
          </p:cNvSpPr>
          <p:nvPr/>
        </p:nvSpPr>
        <p:spPr bwMode="auto">
          <a:xfrm>
            <a:off x="4710113" y="3716338"/>
            <a:ext cx="3960812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8134" name="Picture 1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4113" y="4435475"/>
            <a:ext cx="8191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圆角矩形标注 82954"/>
          <p:cNvSpPr>
            <a:spLocks noChangeArrowheads="1"/>
          </p:cNvSpPr>
          <p:nvPr/>
        </p:nvSpPr>
        <p:spPr bwMode="auto">
          <a:xfrm>
            <a:off x="4892675" y="3783013"/>
            <a:ext cx="3024188" cy="431800"/>
          </a:xfrm>
          <a:prstGeom prst="wedgeRoundRectCallout">
            <a:avLst>
              <a:gd name="adj1" fmla="val 45537"/>
              <a:gd name="adj2" fmla="val 142278"/>
              <a:gd name="adj3" fmla="val 16667"/>
            </a:avLst>
          </a:prstGeom>
          <a:solidFill>
            <a:schemeClr val="bg1"/>
          </a:solidFill>
          <a:ln w="38100">
            <a:solidFill>
              <a:srgbClr val="B5843B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>
                <a:latin typeface="Comic Sans MS" panose="030F0702030302020204" pitchFamily="66" charset="0"/>
              </a:rPr>
              <a:t>I’m full.Thank you ,Joe.</a:t>
            </a:r>
          </a:p>
        </p:txBody>
      </p:sp>
      <p:sp>
        <p:nvSpPr>
          <p:cNvPr id="48136" name="圆角矩形标注 82955"/>
          <p:cNvSpPr>
            <a:spLocks noChangeArrowheads="1"/>
          </p:cNvSpPr>
          <p:nvPr/>
        </p:nvSpPr>
        <p:spPr bwMode="auto">
          <a:xfrm>
            <a:off x="5395913" y="5603875"/>
            <a:ext cx="3168650" cy="504825"/>
          </a:xfrm>
          <a:prstGeom prst="wedgeRoundRectCallout">
            <a:avLst>
              <a:gd name="adj1" fmla="val -43389"/>
              <a:gd name="adj2" fmla="val -79245"/>
              <a:gd name="adj3" fmla="val 16667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>
                <a:latin typeface="Comic Sans MS" panose="030F0702030302020204" pitchFamily="66" charset="0"/>
              </a:rPr>
              <a:t>It’s OK.Goodbye,Mr Cat.</a:t>
            </a:r>
          </a:p>
        </p:txBody>
      </p:sp>
      <p:pic>
        <p:nvPicPr>
          <p:cNvPr id="48137" name="图片 82956" descr="83025aafa40f4bfbe29473be024f78f0f6361897"/>
          <p:cNvPicPr>
            <a:picLocks noChangeAspect="1" noChangeArrowheads="1"/>
          </p:cNvPicPr>
          <p:nvPr/>
        </p:nvPicPr>
        <p:blipFill>
          <a:blip r:embed="rId5" cstate="email"/>
          <a:srcRect b="-1790"/>
          <a:stretch>
            <a:fillRect/>
          </a:stretch>
        </p:blipFill>
        <p:spPr bwMode="auto">
          <a:xfrm>
            <a:off x="7629525" y="4619625"/>
            <a:ext cx="7032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云形标注 82957"/>
          <p:cNvSpPr>
            <a:spLocks noChangeArrowheads="1"/>
          </p:cNvSpPr>
          <p:nvPr/>
        </p:nvSpPr>
        <p:spPr bwMode="auto">
          <a:xfrm>
            <a:off x="8204200" y="4835525"/>
            <a:ext cx="360363" cy="144463"/>
          </a:xfrm>
          <a:prstGeom prst="cloudCallout">
            <a:avLst>
              <a:gd name="adj1" fmla="val -72907"/>
              <a:gd name="adj2" fmla="val -4120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grpSp>
        <p:nvGrpSpPr>
          <p:cNvPr id="48139" name="组合 82973"/>
          <p:cNvGrpSpPr/>
          <p:nvPr/>
        </p:nvGrpSpPr>
        <p:grpSpPr bwMode="auto">
          <a:xfrm>
            <a:off x="4748213" y="5659438"/>
            <a:ext cx="503237" cy="504825"/>
            <a:chOff x="68" y="2160"/>
            <a:chExt cx="317" cy="318"/>
          </a:xfrm>
        </p:grpSpPr>
        <p:sp>
          <p:nvSpPr>
            <p:cNvPr id="48140" name="椭圆 82974"/>
            <p:cNvSpPr>
              <a:spLocks noChangeArrowheads="1"/>
            </p:cNvSpPr>
            <p:nvPr/>
          </p:nvSpPr>
          <p:spPr bwMode="auto">
            <a:xfrm>
              <a:off x="68" y="2160"/>
              <a:ext cx="317" cy="31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1" name="矩形 82975"/>
            <p:cNvSpPr>
              <a:spLocks noChangeArrowheads="1" noChangeShapeType="1" noTextEdit="1"/>
            </p:cNvSpPr>
            <p:nvPr/>
          </p:nvSpPr>
          <p:spPr bwMode="auto">
            <a:xfrm>
              <a:off x="123" y="2205"/>
              <a:ext cx="177" cy="2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2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Comic Sans MS" panose="030F0702030302020204"/>
                </a:rPr>
                <a:t>d</a:t>
              </a:r>
              <a:endParaRPr lang="zh-CN" altLang="en-US" sz="32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</p:grpSp>
      <p:sp>
        <p:nvSpPr>
          <p:cNvPr id="48142" name="矩形 82958"/>
          <p:cNvSpPr>
            <a:spLocks noChangeArrowheads="1"/>
          </p:cNvSpPr>
          <p:nvPr/>
        </p:nvSpPr>
        <p:spPr bwMode="auto">
          <a:xfrm>
            <a:off x="4699000" y="908050"/>
            <a:ext cx="3960813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8143" name="Picture 1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4900" y="1627188"/>
            <a:ext cx="819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4" name="矩形 82962"/>
          <p:cNvSpPr>
            <a:spLocks noChangeArrowheads="1"/>
          </p:cNvSpPr>
          <p:nvPr/>
        </p:nvSpPr>
        <p:spPr bwMode="auto">
          <a:xfrm>
            <a:off x="395288" y="3716338"/>
            <a:ext cx="3960812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45" name="圆角矩形标注 82964"/>
          <p:cNvSpPr>
            <a:spLocks noChangeArrowheads="1"/>
          </p:cNvSpPr>
          <p:nvPr/>
        </p:nvSpPr>
        <p:spPr bwMode="auto">
          <a:xfrm>
            <a:off x="1042988" y="3787775"/>
            <a:ext cx="3095625" cy="431800"/>
          </a:xfrm>
          <a:prstGeom prst="wedgeRoundRectCallout">
            <a:avLst>
              <a:gd name="adj1" fmla="val -38769"/>
              <a:gd name="adj2" fmla="val 83454"/>
              <a:gd name="adj3" fmla="val 16667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>
                <a:latin typeface="Comic Sans MS" panose="030F0702030302020204" pitchFamily="66" charset="0"/>
              </a:rPr>
              <a:t>Would you like some fish?</a:t>
            </a:r>
          </a:p>
        </p:txBody>
      </p:sp>
      <p:sp>
        <p:nvSpPr>
          <p:cNvPr id="48146" name="圆角矩形标注 82965"/>
          <p:cNvSpPr>
            <a:spLocks noChangeArrowheads="1"/>
          </p:cNvSpPr>
          <p:nvPr/>
        </p:nvSpPr>
        <p:spPr bwMode="auto">
          <a:xfrm>
            <a:off x="3059113" y="5603875"/>
            <a:ext cx="1152525" cy="504825"/>
          </a:xfrm>
          <a:prstGeom prst="wedgeRoundRectCallout">
            <a:avLst>
              <a:gd name="adj1" fmla="val 0"/>
              <a:gd name="adj2" fmla="val -89620"/>
              <a:gd name="adj3" fmla="val 16667"/>
            </a:avLst>
          </a:prstGeom>
          <a:solidFill>
            <a:schemeClr val="bg1"/>
          </a:solidFill>
          <a:ln w="38100">
            <a:solidFill>
              <a:srgbClr val="B5843B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>
                <a:latin typeface="Comic Sans MS" panose="030F0702030302020204" pitchFamily="66" charset="0"/>
              </a:rPr>
              <a:t>Sure!</a:t>
            </a:r>
          </a:p>
        </p:txBody>
      </p:sp>
      <p:pic>
        <p:nvPicPr>
          <p:cNvPr id="48147" name="图片 82971" descr="83025aafa40f4bfbe29473be024f78f0f6361897"/>
          <p:cNvPicPr>
            <a:picLocks noChangeAspect="1" noChangeArrowheads="1"/>
          </p:cNvPicPr>
          <p:nvPr/>
        </p:nvPicPr>
        <p:blipFill>
          <a:blip r:embed="rId6" cstate="email"/>
          <a:srcRect b="-9430"/>
          <a:stretch>
            <a:fillRect/>
          </a:stretch>
        </p:blipFill>
        <p:spPr bwMode="auto">
          <a:xfrm>
            <a:off x="3127375" y="4364038"/>
            <a:ext cx="8937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8" name="图片 82972" descr="u=1609913041,3352888291&amp;fm=21&amp;gp=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51050" y="5156200"/>
            <a:ext cx="7207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49" name="组合 82976"/>
          <p:cNvGrpSpPr/>
          <p:nvPr/>
        </p:nvGrpSpPr>
        <p:grpSpPr bwMode="auto">
          <a:xfrm>
            <a:off x="4716463" y="2779713"/>
            <a:ext cx="503237" cy="504825"/>
            <a:chOff x="68" y="2160"/>
            <a:chExt cx="317" cy="318"/>
          </a:xfrm>
        </p:grpSpPr>
        <p:sp>
          <p:nvSpPr>
            <p:cNvPr id="48150" name="椭圆 82977"/>
            <p:cNvSpPr>
              <a:spLocks noChangeArrowheads="1"/>
            </p:cNvSpPr>
            <p:nvPr/>
          </p:nvSpPr>
          <p:spPr bwMode="auto">
            <a:xfrm>
              <a:off x="68" y="2160"/>
              <a:ext cx="317" cy="31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1" name="矩形 82978"/>
            <p:cNvSpPr>
              <a:spLocks noChangeArrowheads="1" noChangeShapeType="1" noTextEdit="1"/>
            </p:cNvSpPr>
            <p:nvPr/>
          </p:nvSpPr>
          <p:spPr bwMode="auto">
            <a:xfrm>
              <a:off x="123" y="2205"/>
              <a:ext cx="177" cy="2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2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Comic Sans MS" panose="030F0702030302020204"/>
                </a:rPr>
                <a:t>b</a:t>
              </a:r>
              <a:endParaRPr lang="zh-CN" altLang="en-US" sz="32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</p:grpSp>
      <p:grpSp>
        <p:nvGrpSpPr>
          <p:cNvPr id="48152" name="组合 82979"/>
          <p:cNvGrpSpPr/>
          <p:nvPr/>
        </p:nvGrpSpPr>
        <p:grpSpPr bwMode="auto">
          <a:xfrm>
            <a:off x="468313" y="5588000"/>
            <a:ext cx="503237" cy="504825"/>
            <a:chOff x="68" y="2160"/>
            <a:chExt cx="317" cy="318"/>
          </a:xfrm>
        </p:grpSpPr>
        <p:sp>
          <p:nvSpPr>
            <p:cNvPr id="48153" name="椭圆 82980"/>
            <p:cNvSpPr>
              <a:spLocks noChangeArrowheads="1"/>
            </p:cNvSpPr>
            <p:nvPr/>
          </p:nvSpPr>
          <p:spPr bwMode="auto">
            <a:xfrm>
              <a:off x="68" y="2160"/>
              <a:ext cx="317" cy="31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4" name="矩形 82981"/>
            <p:cNvSpPr>
              <a:spLocks noChangeArrowheads="1" noChangeShapeType="1" noTextEdit="1"/>
            </p:cNvSpPr>
            <p:nvPr/>
          </p:nvSpPr>
          <p:spPr bwMode="auto">
            <a:xfrm>
              <a:off x="123" y="2205"/>
              <a:ext cx="177" cy="2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2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Comic Sans MS" panose="030F0702030302020204"/>
                </a:rPr>
                <a:t>c</a:t>
              </a:r>
              <a:endParaRPr lang="zh-CN" altLang="en-US" sz="32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</p:grpSp>
      <p:sp>
        <p:nvSpPr>
          <p:cNvPr id="48155" name="矩形 82966"/>
          <p:cNvSpPr>
            <a:spLocks noChangeArrowheads="1"/>
          </p:cNvSpPr>
          <p:nvPr/>
        </p:nvSpPr>
        <p:spPr bwMode="auto">
          <a:xfrm>
            <a:off x="323850" y="938213"/>
            <a:ext cx="3960813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8156" name="Picture 1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657350"/>
            <a:ext cx="8191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57" name="圆角矩形标注 82968"/>
          <p:cNvSpPr>
            <a:spLocks noChangeArrowheads="1"/>
          </p:cNvSpPr>
          <p:nvPr/>
        </p:nvSpPr>
        <p:spPr bwMode="auto">
          <a:xfrm>
            <a:off x="1187450" y="1009650"/>
            <a:ext cx="3024188" cy="431800"/>
          </a:xfrm>
          <a:prstGeom prst="wedgeRoundRectCallout">
            <a:avLst>
              <a:gd name="adj1" fmla="val -41968"/>
              <a:gd name="adj2" fmla="val 90440"/>
              <a:gd name="adj3" fmla="val 16667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>
                <a:latin typeface="Comic Sans MS" panose="030F0702030302020204" pitchFamily="66" charset="0"/>
              </a:rPr>
              <a:t>Good morning ,Mr Cat.</a:t>
            </a:r>
          </a:p>
        </p:txBody>
      </p:sp>
      <p:sp>
        <p:nvSpPr>
          <p:cNvPr id="48158" name="圆角矩形标注 82969"/>
          <p:cNvSpPr>
            <a:spLocks noChangeArrowheads="1"/>
          </p:cNvSpPr>
          <p:nvPr/>
        </p:nvSpPr>
        <p:spPr bwMode="auto">
          <a:xfrm>
            <a:off x="971550" y="2805113"/>
            <a:ext cx="3168650" cy="504825"/>
          </a:xfrm>
          <a:prstGeom prst="wedgeRoundRectCallout">
            <a:avLst>
              <a:gd name="adj1" fmla="val 31111"/>
              <a:gd name="adj2" fmla="val -71069"/>
              <a:gd name="adj3" fmla="val 16667"/>
            </a:avLst>
          </a:prstGeom>
          <a:solidFill>
            <a:schemeClr val="bg1"/>
          </a:solidFill>
          <a:ln w="38100">
            <a:solidFill>
              <a:srgbClr val="B5843B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/>
              <a:t>Good morning, Joe.</a:t>
            </a:r>
          </a:p>
        </p:txBody>
      </p:sp>
      <p:pic>
        <p:nvPicPr>
          <p:cNvPr id="48159" name="图片 82970" descr="83025aafa40f4bfbe29473be024f78f0f6361897"/>
          <p:cNvPicPr>
            <a:picLocks noChangeAspect="1" noChangeArrowheads="1"/>
          </p:cNvPicPr>
          <p:nvPr/>
        </p:nvPicPr>
        <p:blipFill>
          <a:blip r:embed="rId8" cstate="email"/>
          <a:srcRect b="-4307"/>
          <a:stretch>
            <a:fillRect/>
          </a:stretch>
        </p:blipFill>
        <p:spPr bwMode="auto">
          <a:xfrm>
            <a:off x="3132138" y="1873250"/>
            <a:ext cx="6921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60" name="组合 82982"/>
          <p:cNvGrpSpPr/>
          <p:nvPr/>
        </p:nvGrpSpPr>
        <p:grpSpPr bwMode="auto">
          <a:xfrm>
            <a:off x="385763" y="2871788"/>
            <a:ext cx="503237" cy="504825"/>
            <a:chOff x="68" y="2160"/>
            <a:chExt cx="317" cy="318"/>
          </a:xfrm>
        </p:grpSpPr>
        <p:sp>
          <p:nvSpPr>
            <p:cNvPr id="48161" name="椭圆 82983"/>
            <p:cNvSpPr>
              <a:spLocks noChangeArrowheads="1"/>
            </p:cNvSpPr>
            <p:nvPr/>
          </p:nvSpPr>
          <p:spPr bwMode="auto">
            <a:xfrm>
              <a:off x="68" y="2160"/>
              <a:ext cx="317" cy="31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2" name="矩形 82984"/>
            <p:cNvSpPr>
              <a:spLocks noChangeArrowheads="1" noChangeShapeType="1" noTextEdit="1"/>
            </p:cNvSpPr>
            <p:nvPr/>
          </p:nvSpPr>
          <p:spPr bwMode="auto">
            <a:xfrm>
              <a:off x="123" y="2205"/>
              <a:ext cx="177" cy="2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2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Comic Sans MS" panose="030F0702030302020204"/>
                </a:rPr>
                <a:t>a</a:t>
              </a:r>
              <a:endParaRPr lang="zh-CN" altLang="en-US" sz="32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</p:grpSp>
      <p:sp>
        <p:nvSpPr>
          <p:cNvPr id="48163" name="WordArt 8"/>
          <p:cNvSpPr>
            <a:spLocks noChangeArrowheads="1" noChangeShapeType="1" noTextEdit="1"/>
          </p:cNvSpPr>
          <p:nvPr/>
        </p:nvSpPr>
        <p:spPr bwMode="auto">
          <a:xfrm>
            <a:off x="2195513" y="188913"/>
            <a:ext cx="4537075" cy="6477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3600" b="1" i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读一读，看谁记性好。</a:t>
            </a:r>
          </a:p>
        </p:txBody>
      </p:sp>
      <p:pic>
        <p:nvPicPr>
          <p:cNvPr id="48164" name="图片 82986" descr="FUT%9EWOO[3M3JY%Z`6PT3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714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997200"/>
            <a:ext cx="8191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图片 2055" descr="83025aafa40f4bfbe29473be024f78f0f636189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8888" y="5589588"/>
            <a:ext cx="720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图片 2072" descr="83025aafa40f4bfbe29473be024f78f0f6361897"/>
          <p:cNvPicPr>
            <a:picLocks noChangeAspect="1" noChangeArrowheads="1"/>
          </p:cNvPicPr>
          <p:nvPr/>
        </p:nvPicPr>
        <p:blipFill>
          <a:blip r:embed="rId5" cstate="email"/>
          <a:srcRect b="-4307"/>
          <a:stretch>
            <a:fillRect/>
          </a:stretch>
        </p:blipFill>
        <p:spPr bwMode="auto">
          <a:xfrm>
            <a:off x="1187450" y="1484313"/>
            <a:ext cx="692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矩形 2087"/>
          <p:cNvSpPr>
            <a:spLocks noChangeArrowheads="1" noChangeShapeType="1" noTextEdit="1"/>
          </p:cNvSpPr>
          <p:nvPr/>
        </p:nvSpPr>
        <p:spPr bwMode="auto">
          <a:xfrm>
            <a:off x="611188" y="476250"/>
            <a:ext cx="61928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情景会话，读一读，描写出正确句子。</a:t>
            </a:r>
          </a:p>
        </p:txBody>
      </p:sp>
      <p:pic>
        <p:nvPicPr>
          <p:cNvPr id="50181" name="Picture 1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300663"/>
            <a:ext cx="819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圆角矩形标注 2089"/>
          <p:cNvSpPr>
            <a:spLocks noChangeArrowheads="1"/>
          </p:cNvSpPr>
          <p:nvPr/>
        </p:nvSpPr>
        <p:spPr bwMode="auto">
          <a:xfrm>
            <a:off x="179388" y="1125538"/>
            <a:ext cx="1439862" cy="358775"/>
          </a:xfrm>
          <a:prstGeom prst="wedgeRoundRectCallout">
            <a:avLst>
              <a:gd name="adj1" fmla="val -1597"/>
              <a:gd name="adj2" fmla="val 10840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b="1">
                <a:latin typeface="Comic Sans MS" panose="030F0702030302020204" pitchFamily="66" charset="0"/>
              </a:rPr>
              <a:t>Hi.I’m…</a:t>
            </a:r>
          </a:p>
        </p:txBody>
      </p:sp>
      <p:sp>
        <p:nvSpPr>
          <p:cNvPr id="50183" name="矩形 2090"/>
          <p:cNvSpPr>
            <a:spLocks noChangeArrowheads="1" noChangeShapeType="1" noTextEdit="1"/>
          </p:cNvSpPr>
          <p:nvPr/>
        </p:nvSpPr>
        <p:spPr bwMode="auto">
          <a:xfrm>
            <a:off x="3708400" y="1268413"/>
            <a:ext cx="18002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000" kern="10">
                <a:ln w="9525">
                  <a:solidFill>
                    <a:srgbClr val="333333"/>
                  </a:solidFill>
                  <a:prstDash val="sysDot"/>
                  <a:round/>
                </a:ln>
                <a:solidFill>
                  <a:srgbClr val="C0C0C0"/>
                </a:solidFill>
                <a:latin typeface="Comic Sans MS" panose="030F0702030302020204"/>
              </a:rPr>
              <a:t>I'm Mr Cat.</a:t>
            </a:r>
            <a:endParaRPr lang="zh-CN" altLang="en-US" sz="2000" kern="10">
              <a:ln w="9525">
                <a:solidFill>
                  <a:srgbClr val="333333"/>
                </a:solidFill>
                <a:prstDash val="sysDot"/>
                <a:round/>
              </a:ln>
              <a:solidFill>
                <a:srgbClr val="C0C0C0"/>
              </a:solidFill>
              <a:latin typeface="Comic Sans MS" panose="030F0702030302020204"/>
            </a:endParaRPr>
          </a:p>
        </p:txBody>
      </p:sp>
      <p:sp>
        <p:nvSpPr>
          <p:cNvPr id="50184" name="矩形 2091"/>
          <p:cNvSpPr>
            <a:spLocks noChangeArrowheads="1" noChangeShapeType="1" noTextEdit="1"/>
          </p:cNvSpPr>
          <p:nvPr/>
        </p:nvSpPr>
        <p:spPr bwMode="auto">
          <a:xfrm>
            <a:off x="3708400" y="1662113"/>
            <a:ext cx="18002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000" kern="10">
                <a:ln w="9525">
                  <a:solidFill>
                    <a:srgbClr val="000000"/>
                  </a:solidFill>
                  <a:prstDash val="sysDot"/>
                  <a:round/>
                </a:ln>
                <a:solidFill>
                  <a:srgbClr val="C0C0C0"/>
                </a:solidFill>
                <a:latin typeface="Comic Sans MS" panose="030F0702030302020204"/>
              </a:rPr>
              <a:t>I'm Mr Dog.</a:t>
            </a:r>
            <a:endParaRPr lang="zh-CN" altLang="en-US" sz="2000" kern="10">
              <a:ln w="9525">
                <a:solidFill>
                  <a:srgbClr val="000000"/>
                </a:solidFill>
                <a:prstDash val="sysDot"/>
                <a:round/>
              </a:ln>
              <a:solidFill>
                <a:srgbClr val="C0C0C0"/>
              </a:solidFill>
              <a:latin typeface="Comic Sans MS" panose="030F0702030302020204"/>
            </a:endParaRPr>
          </a:p>
        </p:txBody>
      </p:sp>
      <p:sp>
        <p:nvSpPr>
          <p:cNvPr id="50185" name="矩形 2092"/>
          <p:cNvSpPr>
            <a:spLocks noChangeArrowheads="1" noChangeShapeType="1" noTextEdit="1"/>
          </p:cNvSpPr>
          <p:nvPr/>
        </p:nvSpPr>
        <p:spPr bwMode="auto">
          <a:xfrm>
            <a:off x="3708400" y="2011363"/>
            <a:ext cx="18002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000" kern="10">
                <a:ln w="9525">
                  <a:solidFill>
                    <a:srgbClr val="000000"/>
                  </a:solidFill>
                  <a:prstDash val="sysDot"/>
                  <a:round/>
                </a:ln>
                <a:solidFill>
                  <a:srgbClr val="C0C0C0"/>
                </a:solidFill>
                <a:latin typeface="Comic Sans MS" panose="030F0702030302020204"/>
              </a:rPr>
              <a:t>I'm Mr Pig.</a:t>
            </a:r>
            <a:endParaRPr lang="zh-CN" altLang="en-US" sz="2000" kern="10">
              <a:ln w="9525">
                <a:solidFill>
                  <a:srgbClr val="000000"/>
                </a:solidFill>
                <a:prstDash val="sysDot"/>
                <a:round/>
              </a:ln>
              <a:solidFill>
                <a:srgbClr val="C0C0C0"/>
              </a:solidFill>
              <a:latin typeface="Comic Sans MS" panose="030F0702030302020204"/>
            </a:endParaRPr>
          </a:p>
        </p:txBody>
      </p:sp>
      <p:sp>
        <p:nvSpPr>
          <p:cNvPr id="50186" name="圆角矩形 2093"/>
          <p:cNvSpPr>
            <a:spLocks noChangeArrowheads="1"/>
          </p:cNvSpPr>
          <p:nvPr/>
        </p:nvSpPr>
        <p:spPr bwMode="auto">
          <a:xfrm>
            <a:off x="3059113" y="1125538"/>
            <a:ext cx="3384550" cy="14398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187" name="圆角矩形标注 2094"/>
          <p:cNvSpPr>
            <a:spLocks noChangeArrowheads="1"/>
          </p:cNvSpPr>
          <p:nvPr/>
        </p:nvSpPr>
        <p:spPr bwMode="auto">
          <a:xfrm>
            <a:off x="190500" y="4797425"/>
            <a:ext cx="684213" cy="358775"/>
          </a:xfrm>
          <a:prstGeom prst="wedgeRoundRectCallout">
            <a:avLst>
              <a:gd name="adj1" fmla="val 55106"/>
              <a:gd name="adj2" fmla="val 8141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b="1"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50188" name="圆角矩形标注 2095"/>
          <p:cNvSpPr>
            <a:spLocks noChangeArrowheads="1"/>
          </p:cNvSpPr>
          <p:nvPr/>
        </p:nvSpPr>
        <p:spPr bwMode="auto">
          <a:xfrm>
            <a:off x="1187450" y="4745038"/>
            <a:ext cx="1295400" cy="647700"/>
          </a:xfrm>
          <a:prstGeom prst="wedgeRoundRectCallout">
            <a:avLst>
              <a:gd name="adj1" fmla="val -37745"/>
              <a:gd name="adj2" fmla="val 7549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b="1">
                <a:latin typeface="Comic Sans MS" panose="030F0702030302020204" pitchFamily="66" charset="0"/>
              </a:rPr>
              <a:t>I’m not very well.</a:t>
            </a:r>
          </a:p>
        </p:txBody>
      </p:sp>
      <p:sp>
        <p:nvSpPr>
          <p:cNvPr id="50189" name="矩形 2096"/>
          <p:cNvSpPr>
            <a:spLocks noChangeArrowheads="1" noChangeShapeType="1" noTextEdit="1"/>
          </p:cNvSpPr>
          <p:nvPr/>
        </p:nvSpPr>
        <p:spPr bwMode="auto">
          <a:xfrm>
            <a:off x="3781425" y="5300663"/>
            <a:ext cx="18002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000" kern="10">
                <a:ln w="9525">
                  <a:solidFill>
                    <a:srgbClr val="333333"/>
                  </a:solidFill>
                  <a:prstDash val="sysDot"/>
                  <a:round/>
                </a:ln>
                <a:solidFill>
                  <a:srgbClr val="C0C0C0"/>
                </a:solidFill>
                <a:latin typeface="Comic Sans MS" panose="030F0702030302020204"/>
              </a:rPr>
              <a:t>Hello.I'm Joe.</a:t>
            </a:r>
            <a:endParaRPr lang="zh-CN" altLang="en-US" sz="2000" kern="10">
              <a:ln w="9525">
                <a:solidFill>
                  <a:srgbClr val="333333"/>
                </a:solidFill>
                <a:prstDash val="sysDot"/>
                <a:round/>
              </a:ln>
              <a:solidFill>
                <a:srgbClr val="C0C0C0"/>
              </a:solidFill>
              <a:latin typeface="Comic Sans MS" panose="030F0702030302020204"/>
            </a:endParaRPr>
          </a:p>
        </p:txBody>
      </p:sp>
      <p:sp>
        <p:nvSpPr>
          <p:cNvPr id="50190" name="矩形 2097"/>
          <p:cNvSpPr>
            <a:spLocks noChangeArrowheads="1" noChangeShapeType="1" noTextEdit="1"/>
          </p:cNvSpPr>
          <p:nvPr/>
        </p:nvSpPr>
        <p:spPr bwMode="auto">
          <a:xfrm>
            <a:off x="3781425" y="5661025"/>
            <a:ext cx="18002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000" kern="10">
                <a:ln w="9525">
                  <a:solidFill>
                    <a:srgbClr val="000000"/>
                  </a:solidFill>
                  <a:prstDash val="sysDot"/>
                  <a:round/>
                </a:ln>
                <a:solidFill>
                  <a:srgbClr val="C0C0C0"/>
                </a:solidFill>
                <a:latin typeface="Comic Sans MS" panose="030F0702030302020204"/>
              </a:rPr>
              <a:t>Hi,I'm Mr Cat.</a:t>
            </a:r>
            <a:endParaRPr lang="zh-CN" altLang="en-US" sz="2000" kern="10">
              <a:ln w="9525">
                <a:solidFill>
                  <a:srgbClr val="000000"/>
                </a:solidFill>
                <a:prstDash val="sysDot"/>
                <a:round/>
              </a:ln>
              <a:solidFill>
                <a:srgbClr val="C0C0C0"/>
              </a:solidFill>
              <a:latin typeface="Comic Sans MS" panose="030F0702030302020204"/>
            </a:endParaRPr>
          </a:p>
        </p:txBody>
      </p:sp>
      <p:sp>
        <p:nvSpPr>
          <p:cNvPr id="50191" name="矩形 2098"/>
          <p:cNvSpPr>
            <a:spLocks noChangeArrowheads="1" noChangeShapeType="1" noTextEdit="1"/>
          </p:cNvSpPr>
          <p:nvPr/>
        </p:nvSpPr>
        <p:spPr bwMode="auto">
          <a:xfrm>
            <a:off x="3781425" y="6021388"/>
            <a:ext cx="18002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000" kern="10">
                <a:ln w="9525">
                  <a:solidFill>
                    <a:srgbClr val="000000"/>
                  </a:solidFill>
                  <a:prstDash val="sysDot"/>
                  <a:round/>
                </a:ln>
                <a:solidFill>
                  <a:srgbClr val="C0C0C0"/>
                </a:solidFill>
                <a:latin typeface="Comic Sans MS" panose="030F0702030302020204"/>
              </a:rPr>
              <a:t>How are you?</a:t>
            </a:r>
            <a:endParaRPr lang="zh-CN" altLang="en-US" sz="2000" kern="10">
              <a:ln w="9525">
                <a:solidFill>
                  <a:srgbClr val="000000"/>
                </a:solidFill>
                <a:prstDash val="sysDot"/>
                <a:round/>
              </a:ln>
              <a:solidFill>
                <a:srgbClr val="C0C0C0"/>
              </a:solidFill>
              <a:latin typeface="Comic Sans MS" panose="030F0702030302020204"/>
            </a:endParaRPr>
          </a:p>
        </p:txBody>
      </p:sp>
      <p:sp>
        <p:nvSpPr>
          <p:cNvPr id="50192" name="圆角矩形 2099"/>
          <p:cNvSpPr>
            <a:spLocks noChangeArrowheads="1"/>
          </p:cNvSpPr>
          <p:nvPr/>
        </p:nvSpPr>
        <p:spPr bwMode="auto">
          <a:xfrm>
            <a:off x="3132138" y="5157788"/>
            <a:ext cx="3384550" cy="14398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0193" name="图片 2100" descr="83025aafa40f4bfbe29473be024f78f0f6361897"/>
          <p:cNvPicPr>
            <a:picLocks noChangeAspect="1" noChangeArrowheads="1"/>
          </p:cNvPicPr>
          <p:nvPr/>
        </p:nvPicPr>
        <p:blipFill>
          <a:blip r:embed="rId5" cstate="email"/>
          <a:srcRect b="-4307"/>
          <a:stretch>
            <a:fillRect/>
          </a:stretch>
        </p:blipFill>
        <p:spPr bwMode="auto">
          <a:xfrm>
            <a:off x="1258888" y="3357563"/>
            <a:ext cx="692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4" name="矩形 2101"/>
          <p:cNvSpPr>
            <a:spLocks noChangeArrowheads="1" noChangeShapeType="1" noTextEdit="1"/>
          </p:cNvSpPr>
          <p:nvPr/>
        </p:nvSpPr>
        <p:spPr bwMode="auto">
          <a:xfrm>
            <a:off x="3708400" y="3211513"/>
            <a:ext cx="18002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000" kern="10">
                <a:ln w="9525">
                  <a:solidFill>
                    <a:srgbClr val="333333"/>
                  </a:solidFill>
                  <a:prstDash val="sysDot"/>
                  <a:round/>
                </a:ln>
                <a:solidFill>
                  <a:srgbClr val="C0C0C0"/>
                </a:solidFill>
                <a:latin typeface="Comic Sans MS" panose="030F0702030302020204"/>
              </a:rPr>
              <a:t>Good afternoon.</a:t>
            </a:r>
            <a:endParaRPr lang="zh-CN" altLang="en-US" sz="2000" kern="10">
              <a:ln w="9525">
                <a:solidFill>
                  <a:srgbClr val="333333"/>
                </a:solidFill>
                <a:prstDash val="sysDot"/>
                <a:round/>
              </a:ln>
              <a:solidFill>
                <a:srgbClr val="C0C0C0"/>
              </a:solidFill>
              <a:latin typeface="Comic Sans MS" panose="030F0702030302020204"/>
            </a:endParaRPr>
          </a:p>
        </p:txBody>
      </p:sp>
      <p:sp>
        <p:nvSpPr>
          <p:cNvPr id="50195" name="矩形 2102"/>
          <p:cNvSpPr>
            <a:spLocks noChangeArrowheads="1" noChangeShapeType="1" noTextEdit="1"/>
          </p:cNvSpPr>
          <p:nvPr/>
        </p:nvSpPr>
        <p:spPr bwMode="auto">
          <a:xfrm>
            <a:off x="3708400" y="3616325"/>
            <a:ext cx="19431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000" kern="10">
                <a:ln w="9525">
                  <a:solidFill>
                    <a:srgbClr val="000000"/>
                  </a:solidFill>
                  <a:prstDash val="sysDot"/>
                  <a:round/>
                </a:ln>
                <a:solidFill>
                  <a:srgbClr val="C0C0C0"/>
                </a:solidFill>
                <a:latin typeface="Comic Sans MS" panose="030F0702030302020204"/>
              </a:rPr>
              <a:t>Good morning.</a:t>
            </a:r>
            <a:endParaRPr lang="zh-CN" altLang="en-US" sz="2000" kern="10">
              <a:ln w="9525">
                <a:solidFill>
                  <a:srgbClr val="000000"/>
                </a:solidFill>
                <a:prstDash val="sysDot"/>
                <a:round/>
              </a:ln>
              <a:solidFill>
                <a:srgbClr val="C0C0C0"/>
              </a:solidFill>
              <a:latin typeface="Comic Sans MS" panose="030F0702030302020204"/>
            </a:endParaRPr>
          </a:p>
        </p:txBody>
      </p:sp>
      <p:sp>
        <p:nvSpPr>
          <p:cNvPr id="50196" name="矩形 2103"/>
          <p:cNvSpPr>
            <a:spLocks noChangeArrowheads="1" noChangeShapeType="1" noTextEdit="1"/>
          </p:cNvSpPr>
          <p:nvPr/>
        </p:nvSpPr>
        <p:spPr bwMode="auto">
          <a:xfrm>
            <a:off x="3708400" y="3965575"/>
            <a:ext cx="1439863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000" kern="10">
                <a:ln w="9525">
                  <a:solidFill>
                    <a:srgbClr val="000000"/>
                  </a:solidFill>
                  <a:prstDash val="sysDot"/>
                  <a:round/>
                </a:ln>
                <a:solidFill>
                  <a:srgbClr val="C0C0C0"/>
                </a:solidFill>
                <a:latin typeface="Comic Sans MS" panose="030F0702030302020204"/>
              </a:rPr>
              <a:t>Goodbye.</a:t>
            </a:r>
            <a:endParaRPr lang="zh-CN" altLang="en-US" sz="2000" kern="10">
              <a:ln w="9525">
                <a:solidFill>
                  <a:srgbClr val="000000"/>
                </a:solidFill>
                <a:prstDash val="sysDot"/>
                <a:round/>
              </a:ln>
              <a:solidFill>
                <a:srgbClr val="C0C0C0"/>
              </a:solidFill>
              <a:latin typeface="Comic Sans MS" panose="030F0702030302020204"/>
            </a:endParaRPr>
          </a:p>
        </p:txBody>
      </p:sp>
      <p:sp>
        <p:nvSpPr>
          <p:cNvPr id="50197" name="圆角矩形 2104"/>
          <p:cNvSpPr>
            <a:spLocks noChangeArrowheads="1"/>
          </p:cNvSpPr>
          <p:nvPr/>
        </p:nvSpPr>
        <p:spPr bwMode="auto">
          <a:xfrm>
            <a:off x="3059113" y="3068638"/>
            <a:ext cx="3384550" cy="14398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198" name="圆角矩形标注 2105"/>
          <p:cNvSpPr>
            <a:spLocks noChangeArrowheads="1"/>
          </p:cNvSpPr>
          <p:nvPr/>
        </p:nvSpPr>
        <p:spPr bwMode="auto">
          <a:xfrm>
            <a:off x="190500" y="2565400"/>
            <a:ext cx="684213" cy="358775"/>
          </a:xfrm>
          <a:prstGeom prst="wedgeRoundRectCallout">
            <a:avLst>
              <a:gd name="adj1" fmla="val 38398"/>
              <a:gd name="adj2" fmla="val 8805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b="1"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50199" name="圆角矩形标注 2106"/>
          <p:cNvSpPr>
            <a:spLocks noChangeArrowheads="1"/>
          </p:cNvSpPr>
          <p:nvPr/>
        </p:nvSpPr>
        <p:spPr bwMode="auto">
          <a:xfrm>
            <a:off x="1042988" y="2513013"/>
            <a:ext cx="1657350" cy="647700"/>
          </a:xfrm>
          <a:prstGeom prst="wedgeRoundRectCallout">
            <a:avLst>
              <a:gd name="adj1" fmla="val -19060"/>
              <a:gd name="adj2" fmla="val 7132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b="1">
                <a:latin typeface="Comic Sans MS" panose="030F0702030302020204" pitchFamily="66" charset="0"/>
              </a:rPr>
              <a:t>Good morning.</a:t>
            </a:r>
          </a:p>
        </p:txBody>
      </p:sp>
      <p:sp>
        <p:nvSpPr>
          <p:cNvPr id="2109" name="矩形 2108"/>
          <p:cNvSpPr>
            <a:spLocks noChangeArrowheads="1" noChangeShapeType="1" noTextEdit="1"/>
          </p:cNvSpPr>
          <p:nvPr/>
        </p:nvSpPr>
        <p:spPr bwMode="auto">
          <a:xfrm>
            <a:off x="3708400" y="1296988"/>
            <a:ext cx="18002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Comic Sans MS" panose="030F0702030302020204"/>
              </a:rPr>
              <a:t>I'm </a:t>
            </a:r>
            <a:r>
              <a:rPr lang="en-US" altLang="zh-CN" sz="2000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Comic Sans MS" panose="030F0702030302020204"/>
              </a:rPr>
              <a:t>Mr</a:t>
            </a:r>
            <a:r>
              <a:rPr lang="en-US" altLang="zh-CN" sz="2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Comic Sans MS" panose="030F0702030302020204"/>
              </a:rPr>
              <a:t> Cat.</a:t>
            </a:r>
            <a:endParaRPr lang="zh-CN" altLang="en-US" sz="2000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2110" name="矩形 2109"/>
          <p:cNvSpPr>
            <a:spLocks noChangeArrowheads="1" noChangeShapeType="1" noTextEdit="1"/>
          </p:cNvSpPr>
          <p:nvPr/>
        </p:nvSpPr>
        <p:spPr bwMode="auto">
          <a:xfrm>
            <a:off x="3708400" y="3595688"/>
            <a:ext cx="19431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000" kern="1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Comic Sans MS" panose="030F0702030302020204"/>
              </a:rPr>
              <a:t>Good morning.</a:t>
            </a:r>
            <a:endParaRPr lang="zh-CN" altLang="en-US" sz="2000" kern="1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2111" name="矩形 2110"/>
          <p:cNvSpPr>
            <a:spLocks noChangeArrowheads="1" noChangeShapeType="1" noTextEdit="1"/>
          </p:cNvSpPr>
          <p:nvPr/>
        </p:nvSpPr>
        <p:spPr bwMode="auto">
          <a:xfrm>
            <a:off x="3779838" y="6021388"/>
            <a:ext cx="18002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000" kern="1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Comic Sans MS" panose="030F0702030302020204"/>
              </a:rPr>
              <a:t>How are you?</a:t>
            </a:r>
            <a:endParaRPr lang="zh-CN" altLang="en-US" sz="2000" kern="1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" grpId="0" animBg="1"/>
      <p:bldP spid="2110" grpId="0" animBg="1"/>
      <p:bldP spid="21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矩形 80898"/>
          <p:cNvSpPr>
            <a:spLocks noChangeArrowheads="1" noChangeShapeType="1" noTextEdit="1"/>
          </p:cNvSpPr>
          <p:nvPr/>
        </p:nvSpPr>
        <p:spPr bwMode="auto">
          <a:xfrm>
            <a:off x="2268538" y="260350"/>
            <a:ext cx="6192837" cy="57626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FF00FF"/>
                  </a:solidFill>
                  <a:rou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最佳编剧，看谁能编故事。</a:t>
            </a:r>
          </a:p>
        </p:txBody>
      </p:sp>
      <p:pic>
        <p:nvPicPr>
          <p:cNvPr id="54274" name="图片 80899" descr="104NIAWB2]~Q)A]89N@_{X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9081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矩形 80908"/>
          <p:cNvSpPr>
            <a:spLocks noChangeArrowheads="1"/>
          </p:cNvSpPr>
          <p:nvPr/>
        </p:nvSpPr>
        <p:spPr bwMode="auto">
          <a:xfrm>
            <a:off x="4699000" y="981075"/>
            <a:ext cx="3960813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4276" name="Picture 1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4900" y="1700213"/>
            <a:ext cx="819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圆角矩形标注 80910"/>
          <p:cNvSpPr>
            <a:spLocks noChangeArrowheads="1"/>
          </p:cNvSpPr>
          <p:nvPr/>
        </p:nvSpPr>
        <p:spPr bwMode="auto">
          <a:xfrm>
            <a:off x="4843463" y="1047750"/>
            <a:ext cx="3544887" cy="431800"/>
          </a:xfrm>
          <a:prstGeom prst="wedgeRoundRectCallout">
            <a:avLst>
              <a:gd name="adj1" fmla="val 31505"/>
              <a:gd name="adj2" fmla="val 142278"/>
              <a:gd name="adj3" fmla="val 16667"/>
            </a:avLst>
          </a:prstGeom>
          <a:solidFill>
            <a:schemeClr val="bg1"/>
          </a:solidFill>
          <a:ln w="38100">
            <a:solidFill>
              <a:srgbClr val="B5843B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>
                <a:latin typeface="Comic Sans MS" panose="030F0702030302020204" pitchFamily="66" charset="0"/>
              </a:rPr>
              <a:t>How are you today, …?</a:t>
            </a:r>
          </a:p>
        </p:txBody>
      </p:sp>
      <p:sp>
        <p:nvSpPr>
          <p:cNvPr id="54278" name="圆角矩形标注 80911"/>
          <p:cNvSpPr>
            <a:spLocks noChangeArrowheads="1"/>
          </p:cNvSpPr>
          <p:nvPr/>
        </p:nvSpPr>
        <p:spPr bwMode="auto">
          <a:xfrm>
            <a:off x="5364163" y="2868613"/>
            <a:ext cx="2303462" cy="504825"/>
          </a:xfrm>
          <a:prstGeom prst="wedgeRoundRectCallout">
            <a:avLst>
              <a:gd name="adj1" fmla="val -37801"/>
              <a:gd name="adj2" fmla="val -79245"/>
              <a:gd name="adj3" fmla="val 16667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>
                <a:latin typeface="Comic Sans MS" panose="030F0702030302020204" pitchFamily="66" charset="0"/>
              </a:rPr>
              <a:t>I’m…</a:t>
            </a:r>
          </a:p>
        </p:txBody>
      </p:sp>
      <p:sp>
        <p:nvSpPr>
          <p:cNvPr id="54279" name="矩形 80912"/>
          <p:cNvSpPr>
            <a:spLocks noChangeArrowheads="1"/>
          </p:cNvSpPr>
          <p:nvPr/>
        </p:nvSpPr>
        <p:spPr bwMode="auto">
          <a:xfrm>
            <a:off x="395288" y="3789363"/>
            <a:ext cx="3960812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4280" name="Picture 1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4508500"/>
            <a:ext cx="8191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圆角矩形标注 80914"/>
          <p:cNvSpPr>
            <a:spLocks noChangeArrowheads="1"/>
          </p:cNvSpPr>
          <p:nvPr/>
        </p:nvSpPr>
        <p:spPr bwMode="auto">
          <a:xfrm>
            <a:off x="1042988" y="3860800"/>
            <a:ext cx="3095625" cy="431800"/>
          </a:xfrm>
          <a:prstGeom prst="wedgeRoundRectCallout">
            <a:avLst>
              <a:gd name="adj1" fmla="val -38769"/>
              <a:gd name="adj2" fmla="val 83454"/>
              <a:gd name="adj3" fmla="val 16667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>
                <a:latin typeface="Comic Sans MS" panose="030F0702030302020204" pitchFamily="66" charset="0"/>
              </a:rPr>
              <a:t>Would you like some …?</a:t>
            </a:r>
          </a:p>
        </p:txBody>
      </p:sp>
      <p:sp>
        <p:nvSpPr>
          <p:cNvPr id="54282" name="圆角矩形标注 80915"/>
          <p:cNvSpPr>
            <a:spLocks noChangeArrowheads="1"/>
          </p:cNvSpPr>
          <p:nvPr/>
        </p:nvSpPr>
        <p:spPr bwMode="auto">
          <a:xfrm>
            <a:off x="3059113" y="5676900"/>
            <a:ext cx="1152525" cy="504825"/>
          </a:xfrm>
          <a:prstGeom prst="wedgeRoundRectCallout">
            <a:avLst>
              <a:gd name="adj1" fmla="val 0"/>
              <a:gd name="adj2" fmla="val -89620"/>
              <a:gd name="adj3" fmla="val 16667"/>
            </a:avLst>
          </a:prstGeom>
          <a:solidFill>
            <a:schemeClr val="bg1"/>
          </a:solidFill>
          <a:ln w="38100">
            <a:solidFill>
              <a:srgbClr val="B5843B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>
                <a:latin typeface="Comic Sans MS" panose="030F0702030302020204" pitchFamily="66" charset="0"/>
              </a:rPr>
              <a:t>Sure!</a:t>
            </a:r>
          </a:p>
        </p:txBody>
      </p:sp>
      <p:grpSp>
        <p:nvGrpSpPr>
          <p:cNvPr id="54283" name="组合 80926"/>
          <p:cNvGrpSpPr/>
          <p:nvPr/>
        </p:nvGrpSpPr>
        <p:grpSpPr bwMode="auto">
          <a:xfrm>
            <a:off x="4716463" y="2852738"/>
            <a:ext cx="503237" cy="504825"/>
            <a:chOff x="68" y="2160"/>
            <a:chExt cx="317" cy="318"/>
          </a:xfrm>
        </p:grpSpPr>
        <p:sp>
          <p:nvSpPr>
            <p:cNvPr id="54284" name="椭圆 80927"/>
            <p:cNvSpPr>
              <a:spLocks noChangeArrowheads="1"/>
            </p:cNvSpPr>
            <p:nvPr/>
          </p:nvSpPr>
          <p:spPr bwMode="auto">
            <a:xfrm>
              <a:off x="68" y="2160"/>
              <a:ext cx="317" cy="31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85" name="矩形 80928"/>
            <p:cNvSpPr>
              <a:spLocks noChangeArrowheads="1" noChangeShapeType="1" noTextEdit="1"/>
            </p:cNvSpPr>
            <p:nvPr/>
          </p:nvSpPr>
          <p:spPr bwMode="auto">
            <a:xfrm>
              <a:off x="123" y="2205"/>
              <a:ext cx="177" cy="2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2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Comic Sans MS" panose="030F0702030302020204"/>
                </a:rPr>
                <a:t>b</a:t>
              </a:r>
              <a:endParaRPr lang="zh-CN" altLang="en-US" sz="32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</p:grpSp>
      <p:grpSp>
        <p:nvGrpSpPr>
          <p:cNvPr id="54286" name="组合 80929"/>
          <p:cNvGrpSpPr/>
          <p:nvPr/>
        </p:nvGrpSpPr>
        <p:grpSpPr bwMode="auto">
          <a:xfrm>
            <a:off x="468313" y="5661025"/>
            <a:ext cx="503237" cy="504825"/>
            <a:chOff x="68" y="2160"/>
            <a:chExt cx="317" cy="318"/>
          </a:xfrm>
        </p:grpSpPr>
        <p:sp>
          <p:nvSpPr>
            <p:cNvPr id="54287" name="椭圆 80930"/>
            <p:cNvSpPr>
              <a:spLocks noChangeArrowheads="1"/>
            </p:cNvSpPr>
            <p:nvPr/>
          </p:nvSpPr>
          <p:spPr bwMode="auto">
            <a:xfrm>
              <a:off x="68" y="2160"/>
              <a:ext cx="317" cy="31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88" name="矩形 80931"/>
            <p:cNvSpPr>
              <a:spLocks noChangeArrowheads="1" noChangeShapeType="1" noTextEdit="1"/>
            </p:cNvSpPr>
            <p:nvPr/>
          </p:nvSpPr>
          <p:spPr bwMode="auto">
            <a:xfrm>
              <a:off x="123" y="2205"/>
              <a:ext cx="177" cy="2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2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Comic Sans MS" panose="030F0702030302020204"/>
                </a:rPr>
                <a:t>c</a:t>
              </a:r>
              <a:endParaRPr lang="zh-CN" altLang="en-US" sz="32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</p:grpSp>
      <p:grpSp>
        <p:nvGrpSpPr>
          <p:cNvPr id="54289" name="组合 80932"/>
          <p:cNvGrpSpPr/>
          <p:nvPr/>
        </p:nvGrpSpPr>
        <p:grpSpPr bwMode="auto">
          <a:xfrm>
            <a:off x="468313" y="2852738"/>
            <a:ext cx="503237" cy="504825"/>
            <a:chOff x="68" y="2160"/>
            <a:chExt cx="317" cy="318"/>
          </a:xfrm>
        </p:grpSpPr>
        <p:sp>
          <p:nvSpPr>
            <p:cNvPr id="54290" name="椭圆 80933"/>
            <p:cNvSpPr>
              <a:spLocks noChangeArrowheads="1"/>
            </p:cNvSpPr>
            <p:nvPr/>
          </p:nvSpPr>
          <p:spPr bwMode="auto">
            <a:xfrm>
              <a:off x="68" y="2160"/>
              <a:ext cx="317" cy="31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91" name="矩形 80934"/>
            <p:cNvSpPr>
              <a:spLocks noChangeArrowheads="1" noChangeShapeType="1" noTextEdit="1"/>
            </p:cNvSpPr>
            <p:nvPr/>
          </p:nvSpPr>
          <p:spPr bwMode="auto">
            <a:xfrm>
              <a:off x="123" y="2205"/>
              <a:ext cx="177" cy="2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2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Comic Sans MS" panose="030F0702030302020204"/>
                </a:rPr>
                <a:t>a</a:t>
              </a:r>
              <a:endParaRPr lang="zh-CN" altLang="en-US" sz="32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</p:grpSp>
      <p:sp>
        <p:nvSpPr>
          <p:cNvPr id="54292" name="矩形 80935"/>
          <p:cNvSpPr>
            <a:spLocks noChangeArrowheads="1"/>
          </p:cNvSpPr>
          <p:nvPr/>
        </p:nvSpPr>
        <p:spPr bwMode="auto">
          <a:xfrm>
            <a:off x="395288" y="981075"/>
            <a:ext cx="3960812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4293" name="Picture 1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700213"/>
            <a:ext cx="819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4" name="圆角矩形标注 80937"/>
          <p:cNvSpPr>
            <a:spLocks noChangeArrowheads="1"/>
          </p:cNvSpPr>
          <p:nvPr/>
        </p:nvSpPr>
        <p:spPr bwMode="auto">
          <a:xfrm>
            <a:off x="1258888" y="1052513"/>
            <a:ext cx="3024187" cy="431800"/>
          </a:xfrm>
          <a:prstGeom prst="wedgeRoundRectCallout">
            <a:avLst>
              <a:gd name="adj1" fmla="val -41968"/>
              <a:gd name="adj2" fmla="val 90440"/>
              <a:gd name="adj3" fmla="val 16667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>
                <a:latin typeface="Comic Sans MS" panose="030F0702030302020204" pitchFamily="66" charset="0"/>
              </a:rPr>
              <a:t>Good … ,...</a:t>
            </a:r>
          </a:p>
        </p:txBody>
      </p:sp>
      <p:sp>
        <p:nvSpPr>
          <p:cNvPr id="54295" name="圆角矩形标注 80938"/>
          <p:cNvSpPr>
            <a:spLocks noChangeArrowheads="1"/>
          </p:cNvSpPr>
          <p:nvPr/>
        </p:nvSpPr>
        <p:spPr bwMode="auto">
          <a:xfrm>
            <a:off x="1042988" y="2847975"/>
            <a:ext cx="3168650" cy="504825"/>
          </a:xfrm>
          <a:prstGeom prst="wedgeRoundRectCallout">
            <a:avLst>
              <a:gd name="adj1" fmla="val 31111"/>
              <a:gd name="adj2" fmla="val -71069"/>
              <a:gd name="adj3" fmla="val 16667"/>
            </a:avLst>
          </a:prstGeom>
          <a:solidFill>
            <a:schemeClr val="bg1"/>
          </a:solidFill>
          <a:ln w="38100">
            <a:solidFill>
              <a:srgbClr val="B5843B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/>
              <a:t>Good …, Joe.</a:t>
            </a:r>
          </a:p>
        </p:txBody>
      </p:sp>
      <p:sp>
        <p:nvSpPr>
          <p:cNvPr id="54296" name="矩形 80940"/>
          <p:cNvSpPr>
            <a:spLocks noChangeArrowheads="1"/>
          </p:cNvSpPr>
          <p:nvPr/>
        </p:nvSpPr>
        <p:spPr bwMode="auto">
          <a:xfrm>
            <a:off x="4716463" y="3717925"/>
            <a:ext cx="3960812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4297" name="Picture 1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4437063"/>
            <a:ext cx="819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8" name="圆角矩形标注 80942"/>
          <p:cNvSpPr>
            <a:spLocks noChangeArrowheads="1"/>
          </p:cNvSpPr>
          <p:nvPr/>
        </p:nvSpPr>
        <p:spPr bwMode="auto">
          <a:xfrm>
            <a:off x="4860925" y="3784600"/>
            <a:ext cx="3024188" cy="431800"/>
          </a:xfrm>
          <a:prstGeom prst="wedgeRoundRectCallout">
            <a:avLst>
              <a:gd name="adj1" fmla="val 45537"/>
              <a:gd name="adj2" fmla="val 142278"/>
              <a:gd name="adj3" fmla="val 16667"/>
            </a:avLst>
          </a:prstGeom>
          <a:solidFill>
            <a:schemeClr val="bg1"/>
          </a:solidFill>
          <a:ln w="38100">
            <a:solidFill>
              <a:srgbClr val="B5843B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>
                <a:latin typeface="Comic Sans MS" panose="030F0702030302020204" pitchFamily="66" charset="0"/>
              </a:rPr>
              <a:t>I’m full.Thank you ,Joe.</a:t>
            </a:r>
          </a:p>
        </p:txBody>
      </p:sp>
      <p:sp>
        <p:nvSpPr>
          <p:cNvPr id="54299" name="圆角矩形标注 80943"/>
          <p:cNvSpPr>
            <a:spLocks noChangeArrowheads="1"/>
          </p:cNvSpPr>
          <p:nvPr/>
        </p:nvSpPr>
        <p:spPr bwMode="auto">
          <a:xfrm>
            <a:off x="5364163" y="5605463"/>
            <a:ext cx="2663825" cy="504825"/>
          </a:xfrm>
          <a:prstGeom prst="wedgeRoundRectCallout">
            <a:avLst>
              <a:gd name="adj1" fmla="val -42134"/>
              <a:gd name="adj2" fmla="val -79245"/>
              <a:gd name="adj3" fmla="val 16667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>
                <a:latin typeface="Comic Sans MS" panose="030F0702030302020204" pitchFamily="66" charset="0"/>
              </a:rPr>
              <a:t>It’s OK.Goodbye,...</a:t>
            </a:r>
          </a:p>
        </p:txBody>
      </p:sp>
      <p:grpSp>
        <p:nvGrpSpPr>
          <p:cNvPr id="54300" name="组合 80944"/>
          <p:cNvGrpSpPr/>
          <p:nvPr/>
        </p:nvGrpSpPr>
        <p:grpSpPr bwMode="auto">
          <a:xfrm>
            <a:off x="4716463" y="5661025"/>
            <a:ext cx="503237" cy="504825"/>
            <a:chOff x="68" y="2160"/>
            <a:chExt cx="317" cy="318"/>
          </a:xfrm>
        </p:grpSpPr>
        <p:sp>
          <p:nvSpPr>
            <p:cNvPr id="54301" name="椭圆 80945"/>
            <p:cNvSpPr>
              <a:spLocks noChangeArrowheads="1"/>
            </p:cNvSpPr>
            <p:nvPr/>
          </p:nvSpPr>
          <p:spPr bwMode="auto">
            <a:xfrm>
              <a:off x="68" y="2160"/>
              <a:ext cx="317" cy="31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02" name="矩形 80946"/>
            <p:cNvSpPr>
              <a:spLocks noChangeArrowheads="1" noChangeShapeType="1" noTextEdit="1"/>
            </p:cNvSpPr>
            <p:nvPr/>
          </p:nvSpPr>
          <p:spPr bwMode="auto">
            <a:xfrm>
              <a:off x="123" y="2205"/>
              <a:ext cx="177" cy="2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2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Comic Sans MS" panose="030F0702030302020204"/>
                </a:rPr>
                <a:t>d</a:t>
              </a:r>
              <a:endParaRPr lang="zh-CN" altLang="en-US" sz="32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</p:grpSp>
      <p:sp>
        <p:nvSpPr>
          <p:cNvPr id="54303" name="动作按钮: 帮助 80947"/>
          <p:cNvSpPr>
            <a:spLocks noChangeArrowheads="1"/>
          </p:cNvSpPr>
          <p:nvPr/>
        </p:nvSpPr>
        <p:spPr bwMode="auto">
          <a:xfrm>
            <a:off x="3492500" y="1989138"/>
            <a:ext cx="358775" cy="433387"/>
          </a:xfrm>
          <a:prstGeom prst="actionButtonHelp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304" name="动作按钮: 帮助 80948"/>
          <p:cNvSpPr>
            <a:spLocks noChangeArrowheads="1"/>
          </p:cNvSpPr>
          <p:nvPr/>
        </p:nvSpPr>
        <p:spPr bwMode="auto">
          <a:xfrm>
            <a:off x="7812088" y="2133600"/>
            <a:ext cx="358775" cy="433388"/>
          </a:xfrm>
          <a:prstGeom prst="actionButtonHelp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305" name="动作按钮: 帮助 80949"/>
          <p:cNvSpPr>
            <a:spLocks noChangeArrowheads="1"/>
          </p:cNvSpPr>
          <p:nvPr/>
        </p:nvSpPr>
        <p:spPr bwMode="auto">
          <a:xfrm>
            <a:off x="3419475" y="4724400"/>
            <a:ext cx="358775" cy="433388"/>
          </a:xfrm>
          <a:prstGeom prst="actionButtonHelp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306" name="动作按钮: 帮助 80950"/>
          <p:cNvSpPr>
            <a:spLocks noChangeArrowheads="1"/>
          </p:cNvSpPr>
          <p:nvPr/>
        </p:nvSpPr>
        <p:spPr bwMode="auto">
          <a:xfrm>
            <a:off x="7740650" y="4797425"/>
            <a:ext cx="358775" cy="433388"/>
          </a:xfrm>
          <a:prstGeom prst="actionButtonHelp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1" descr="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WordArt 5"/>
          <p:cNvSpPr>
            <a:spLocks noChangeArrowheads="1" noChangeShapeType="1" noTextEdit="1"/>
          </p:cNvSpPr>
          <p:nvPr/>
        </p:nvSpPr>
        <p:spPr bwMode="auto">
          <a:xfrm>
            <a:off x="1258888" y="2205038"/>
            <a:ext cx="669766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200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anose="030F0702030302020204"/>
              </a:rPr>
              <a:t>What have you learned today?</a:t>
            </a:r>
            <a:endParaRPr lang="zh-CN" altLang="en-US" sz="3200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60419" name="WordArt 6"/>
          <p:cNvSpPr>
            <a:spLocks noChangeArrowheads="1" noChangeShapeType="1" noTextEdit="1"/>
          </p:cNvSpPr>
          <p:nvPr/>
        </p:nvSpPr>
        <p:spPr bwMode="auto">
          <a:xfrm>
            <a:off x="3203575" y="620713"/>
            <a:ext cx="2286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今天的收获</a:t>
            </a:r>
          </a:p>
        </p:txBody>
      </p:sp>
      <p:sp>
        <p:nvSpPr>
          <p:cNvPr id="20485" name="WordArt 7"/>
          <p:cNvSpPr>
            <a:spLocks noChangeArrowheads="1" noChangeShapeType="1" noTextEdit="1"/>
          </p:cNvSpPr>
          <p:nvPr/>
        </p:nvSpPr>
        <p:spPr bwMode="auto">
          <a:xfrm>
            <a:off x="2195513" y="3500438"/>
            <a:ext cx="48164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anose="030F0702030302020204"/>
              </a:rPr>
              <a:t>How are you today?</a:t>
            </a:r>
            <a:endParaRPr lang="zh-CN" alt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20486" name="WordArt 12"/>
          <p:cNvSpPr>
            <a:spLocks noChangeArrowheads="1" noChangeShapeType="1" noTextEdit="1"/>
          </p:cNvSpPr>
          <p:nvPr/>
        </p:nvSpPr>
        <p:spPr bwMode="auto">
          <a:xfrm>
            <a:off x="2195513" y="4724400"/>
            <a:ext cx="48164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800000"/>
                  </a:solidFill>
                  <a:rou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anose="030F0702030302020204"/>
              </a:rPr>
              <a:t>Are you happy today?</a:t>
            </a:r>
            <a:endParaRPr lang="zh-CN" altLang="en-US" sz="3600" kern="10">
              <a:ln w="9525">
                <a:solidFill>
                  <a:srgbClr val="800000"/>
                </a:solidFill>
                <a:round/>
              </a:ln>
              <a:solidFill>
                <a:srgbClr val="FF66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4" descr="20120307081118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5"/>
          <p:cNvSpPr>
            <a:spLocks noChangeArrowheads="1"/>
          </p:cNvSpPr>
          <p:nvPr/>
        </p:nvSpPr>
        <p:spPr bwMode="auto">
          <a:xfrm>
            <a:off x="971550" y="1895475"/>
            <a:ext cx="6913563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76225">
              <a:buFont typeface="Arial" panose="020B0604020202020204" pitchFamily="34" charset="0"/>
              <a:buAutoNum type="arabicPeriod"/>
            </a:pPr>
            <a:r>
              <a:rPr lang="en-US" altLang="zh-CN" sz="2800" dirty="0">
                <a:latin typeface="Comic Sans MS" panose="030F0702030302020204" pitchFamily="66" charset="0"/>
              </a:rPr>
              <a:t>a. </a:t>
            </a:r>
            <a:r>
              <a:rPr lang="zh-CN" altLang="en-US" sz="2800" dirty="0">
                <a:latin typeface="Comic Sans MS" panose="030F0702030302020204" pitchFamily="66" charset="0"/>
              </a:rPr>
              <a:t>抄写下列字母及单词：</a:t>
            </a:r>
            <a:endParaRPr lang="en-US" altLang="zh-CN" sz="2800" dirty="0">
              <a:latin typeface="Comic Sans MS" panose="030F0702030302020204" pitchFamily="66" charset="0"/>
            </a:endParaRPr>
          </a:p>
          <a:p>
            <a:pPr indent="276225"/>
            <a:r>
              <a:rPr lang="en-US" altLang="zh-CN" sz="2800" dirty="0">
                <a:latin typeface="Comic Sans MS" panose="030F0702030302020204" pitchFamily="66" charset="0"/>
              </a:rPr>
              <a:t>Cc  </a:t>
            </a:r>
            <a:r>
              <a:rPr lang="en-US" altLang="zh-CN" sz="2800" dirty="0" err="1">
                <a:latin typeface="Comic Sans MS" panose="030F0702030302020204" pitchFamily="66" charset="0"/>
              </a:rPr>
              <a:t>Dd</a:t>
            </a:r>
            <a:r>
              <a:rPr lang="en-US" altLang="zh-CN" sz="2800" dirty="0">
                <a:latin typeface="Comic Sans MS" panose="030F0702030302020204" pitchFamily="66" charset="0"/>
              </a:rPr>
              <a:t>    are   fine   goodbye   hi thank   you </a:t>
            </a:r>
          </a:p>
          <a:p>
            <a:pPr indent="276225"/>
            <a:r>
              <a:rPr lang="en-US" altLang="zh-CN" sz="2800" dirty="0">
                <a:latin typeface="Comic Sans MS" panose="030F0702030302020204" pitchFamily="66" charset="0"/>
              </a:rPr>
              <a:t>b. </a:t>
            </a:r>
            <a:r>
              <a:rPr lang="zh-CN" altLang="en-US" sz="2800" dirty="0">
                <a:latin typeface="Comic Sans MS" panose="030F0702030302020204" pitchFamily="66" charset="0"/>
              </a:rPr>
              <a:t>抄写字母及单词，写出你所编的故事。</a:t>
            </a:r>
          </a:p>
          <a:p>
            <a:pPr indent="276225"/>
            <a:endParaRPr lang="zh-CN" altLang="en-US" sz="2800" dirty="0">
              <a:latin typeface="Comic Sans MS" panose="030F0702030302020204" pitchFamily="66" charset="0"/>
            </a:endParaRPr>
          </a:p>
          <a:p>
            <a:pPr indent="276225">
              <a:buFont typeface="Arial" panose="020B0604020202020204" pitchFamily="34" charset="0"/>
              <a:buAutoNum type="arabicPlain" startAt="2"/>
            </a:pPr>
            <a:r>
              <a:rPr lang="en-US" altLang="zh-CN" sz="2800" dirty="0">
                <a:latin typeface="Comic Sans MS" panose="030F0702030302020204" pitchFamily="66" charset="0"/>
              </a:rPr>
              <a:t> a. </a:t>
            </a:r>
            <a:r>
              <a:rPr lang="zh-CN" altLang="en-US" sz="2800" dirty="0">
                <a:latin typeface="Comic Sans MS" panose="030F0702030302020204" pitchFamily="66" charset="0"/>
              </a:rPr>
              <a:t>听读 </a:t>
            </a:r>
            <a:r>
              <a:rPr lang="en-US" altLang="zh-CN" sz="2800" dirty="0">
                <a:latin typeface="Comic Sans MS" panose="030F0702030302020204" pitchFamily="66" charset="0"/>
              </a:rPr>
              <a:t>U2</a:t>
            </a:r>
            <a:r>
              <a:rPr lang="zh-CN" altLang="en-US" sz="2800" dirty="0">
                <a:latin typeface="Comic Sans MS" panose="030F0702030302020204" pitchFamily="66" charset="0"/>
              </a:rPr>
              <a:t>五次</a:t>
            </a:r>
            <a:r>
              <a:rPr lang="en-US" altLang="zh-CN" sz="2800" dirty="0">
                <a:latin typeface="Comic Sans MS" panose="030F0702030302020204" pitchFamily="66" charset="0"/>
              </a:rPr>
              <a:t>.</a:t>
            </a:r>
          </a:p>
          <a:p>
            <a:pPr indent="276225"/>
            <a:r>
              <a:rPr lang="en-US" altLang="zh-CN" sz="2800" dirty="0">
                <a:latin typeface="Comic Sans MS" panose="030F0702030302020204" pitchFamily="66" charset="0"/>
              </a:rPr>
              <a:t> b. </a:t>
            </a:r>
            <a:r>
              <a:rPr lang="zh-CN" altLang="en-US" sz="2800" dirty="0">
                <a:latin typeface="Comic Sans MS" panose="030F0702030302020204" pitchFamily="66" charset="0"/>
              </a:rPr>
              <a:t>听读 </a:t>
            </a:r>
            <a:r>
              <a:rPr lang="en-US" altLang="zh-CN" sz="2800" dirty="0">
                <a:latin typeface="Comic Sans MS" panose="030F0702030302020204" pitchFamily="66" charset="0"/>
              </a:rPr>
              <a:t>U2</a:t>
            </a:r>
            <a:r>
              <a:rPr lang="zh-CN" altLang="en-US" sz="2800" dirty="0">
                <a:latin typeface="Comic Sans MS" panose="030F0702030302020204" pitchFamily="66" charset="0"/>
              </a:rPr>
              <a:t>五次</a:t>
            </a:r>
            <a:r>
              <a:rPr lang="en-US" altLang="zh-CN" sz="2800" dirty="0">
                <a:latin typeface="Comic Sans MS" panose="030F0702030302020204" pitchFamily="66" charset="0"/>
              </a:rPr>
              <a:t>.</a:t>
            </a:r>
            <a:r>
              <a:rPr lang="zh-CN" altLang="en-US" sz="2800" dirty="0">
                <a:latin typeface="Comic Sans MS" panose="030F0702030302020204" pitchFamily="66" charset="0"/>
              </a:rPr>
              <a:t>表演铅笔偶给家长看。</a:t>
            </a:r>
          </a:p>
          <a:p>
            <a:pPr indent="276225"/>
            <a:endParaRPr lang="zh-CN" altLang="en-US" sz="1200" dirty="0">
              <a:latin typeface="Comic Sans MS" panose="030F0702030302020204" pitchFamily="66" charset="0"/>
            </a:endParaRPr>
          </a:p>
          <a:p>
            <a:pPr indent="276225"/>
            <a:endParaRPr lang="zh-CN" altLang="en-US" sz="2800" dirty="0">
              <a:latin typeface="Comic Sans MS" panose="030F0702030302020204" pitchFamily="66" charset="0"/>
            </a:endParaRPr>
          </a:p>
          <a:p>
            <a:pPr indent="276225"/>
            <a:r>
              <a:rPr lang="zh-CN" altLang="en-US" sz="2800" b="1" i="1" dirty="0">
                <a:solidFill>
                  <a:srgbClr val="FF3300"/>
                </a:solidFill>
                <a:latin typeface="Comic Sans MS" panose="030F0702030302020204" pitchFamily="66" charset="0"/>
              </a:rPr>
              <a:t>同学们根据自己的能力选择作业哦！</a:t>
            </a:r>
          </a:p>
        </p:txBody>
      </p:sp>
      <p:sp>
        <p:nvSpPr>
          <p:cNvPr id="64515" name="WordArt 6"/>
          <p:cNvSpPr>
            <a:spLocks noChangeArrowheads="1" noChangeShapeType="1" noTextEdit="1"/>
          </p:cNvSpPr>
          <p:nvPr/>
        </p:nvSpPr>
        <p:spPr bwMode="auto">
          <a:xfrm>
            <a:off x="2843213" y="981075"/>
            <a:ext cx="3071812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dirty="0">
                <a:solidFill>
                  <a:srgbClr val="FF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dirty="0">
              <a:solidFill>
                <a:srgbClr val="FF66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64516" name="Group 10"/>
          <p:cNvGrpSpPr/>
          <p:nvPr/>
        </p:nvGrpSpPr>
        <p:grpSpPr bwMode="auto">
          <a:xfrm>
            <a:off x="1763713" y="2708275"/>
            <a:ext cx="1009650" cy="288925"/>
            <a:chOff x="1292" y="2069"/>
            <a:chExt cx="636" cy="182"/>
          </a:xfrm>
        </p:grpSpPr>
        <p:sp>
          <p:nvSpPr>
            <p:cNvPr id="35847" name="AutoShape 7"/>
            <p:cNvSpPr>
              <a:spLocks noChangeArrowheads="1"/>
            </p:cNvSpPr>
            <p:nvPr/>
          </p:nvSpPr>
          <p:spPr bwMode="auto">
            <a:xfrm>
              <a:off x="1292" y="2069"/>
              <a:ext cx="182" cy="18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848" name="AutoShape 8"/>
            <p:cNvSpPr>
              <a:spLocks noChangeArrowheads="1"/>
            </p:cNvSpPr>
            <p:nvPr/>
          </p:nvSpPr>
          <p:spPr bwMode="auto">
            <a:xfrm>
              <a:off x="1746" y="2069"/>
              <a:ext cx="182" cy="18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849" name="AutoShape 9"/>
            <p:cNvSpPr>
              <a:spLocks noChangeArrowheads="1"/>
            </p:cNvSpPr>
            <p:nvPr/>
          </p:nvSpPr>
          <p:spPr bwMode="auto">
            <a:xfrm>
              <a:off x="1519" y="2069"/>
              <a:ext cx="182" cy="18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64520" name="Group 11"/>
          <p:cNvGrpSpPr/>
          <p:nvPr/>
        </p:nvGrpSpPr>
        <p:grpSpPr bwMode="auto">
          <a:xfrm>
            <a:off x="3995738" y="4005263"/>
            <a:ext cx="1009650" cy="288925"/>
            <a:chOff x="1292" y="2069"/>
            <a:chExt cx="636" cy="182"/>
          </a:xfrm>
        </p:grpSpPr>
        <p:sp>
          <p:nvSpPr>
            <p:cNvPr id="35852" name="AutoShape 12"/>
            <p:cNvSpPr>
              <a:spLocks noChangeArrowheads="1"/>
            </p:cNvSpPr>
            <p:nvPr/>
          </p:nvSpPr>
          <p:spPr bwMode="auto">
            <a:xfrm>
              <a:off x="1292" y="2069"/>
              <a:ext cx="182" cy="18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853" name="AutoShape 13"/>
            <p:cNvSpPr>
              <a:spLocks noChangeArrowheads="1"/>
            </p:cNvSpPr>
            <p:nvPr/>
          </p:nvSpPr>
          <p:spPr bwMode="auto">
            <a:xfrm>
              <a:off x="1746" y="2069"/>
              <a:ext cx="182" cy="18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854" name="AutoShape 14"/>
            <p:cNvSpPr>
              <a:spLocks noChangeArrowheads="1"/>
            </p:cNvSpPr>
            <p:nvPr/>
          </p:nvSpPr>
          <p:spPr bwMode="auto">
            <a:xfrm>
              <a:off x="1519" y="2069"/>
              <a:ext cx="182" cy="18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64524" name="Group 29"/>
          <p:cNvGrpSpPr/>
          <p:nvPr/>
        </p:nvGrpSpPr>
        <p:grpSpPr bwMode="auto">
          <a:xfrm>
            <a:off x="6156325" y="3644900"/>
            <a:ext cx="1730375" cy="288925"/>
            <a:chOff x="1563" y="2477"/>
            <a:chExt cx="1090" cy="182"/>
          </a:xfrm>
        </p:grpSpPr>
        <p:grpSp>
          <p:nvGrpSpPr>
            <p:cNvPr id="64525" name="Group 23"/>
            <p:cNvGrpSpPr/>
            <p:nvPr/>
          </p:nvGrpSpPr>
          <p:grpSpPr bwMode="auto">
            <a:xfrm>
              <a:off x="1563" y="2477"/>
              <a:ext cx="636" cy="182"/>
              <a:chOff x="1292" y="2069"/>
              <a:chExt cx="636" cy="182"/>
            </a:xfrm>
          </p:grpSpPr>
          <p:sp>
            <p:nvSpPr>
              <p:cNvPr id="35864" name="AutoShape 24"/>
              <p:cNvSpPr>
                <a:spLocks noChangeArrowheads="1"/>
              </p:cNvSpPr>
              <p:nvPr/>
            </p:nvSpPr>
            <p:spPr bwMode="auto">
              <a:xfrm>
                <a:off x="1292" y="2069"/>
                <a:ext cx="182" cy="18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5865" name="AutoShape 25"/>
              <p:cNvSpPr>
                <a:spLocks noChangeArrowheads="1"/>
              </p:cNvSpPr>
              <p:nvPr/>
            </p:nvSpPr>
            <p:spPr bwMode="auto">
              <a:xfrm>
                <a:off x="1746" y="2069"/>
                <a:ext cx="182" cy="18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5866" name="AutoShape 26"/>
              <p:cNvSpPr>
                <a:spLocks noChangeArrowheads="1"/>
              </p:cNvSpPr>
              <p:nvPr/>
            </p:nvSpPr>
            <p:spPr bwMode="auto">
              <a:xfrm>
                <a:off x="1519" y="2069"/>
                <a:ext cx="182" cy="18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35867" name="AutoShape 27"/>
            <p:cNvSpPr>
              <a:spLocks noChangeArrowheads="1"/>
            </p:cNvSpPr>
            <p:nvPr/>
          </p:nvSpPr>
          <p:spPr bwMode="auto">
            <a:xfrm>
              <a:off x="2244" y="2477"/>
              <a:ext cx="182" cy="18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868" name="AutoShape 28"/>
            <p:cNvSpPr>
              <a:spLocks noChangeArrowheads="1"/>
            </p:cNvSpPr>
            <p:nvPr/>
          </p:nvSpPr>
          <p:spPr bwMode="auto">
            <a:xfrm>
              <a:off x="2471" y="2477"/>
              <a:ext cx="182" cy="18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64531" name="Group 30"/>
          <p:cNvGrpSpPr/>
          <p:nvPr/>
        </p:nvGrpSpPr>
        <p:grpSpPr bwMode="auto">
          <a:xfrm>
            <a:off x="6011863" y="4868863"/>
            <a:ext cx="1730375" cy="288925"/>
            <a:chOff x="1563" y="2477"/>
            <a:chExt cx="1090" cy="182"/>
          </a:xfrm>
        </p:grpSpPr>
        <p:grpSp>
          <p:nvGrpSpPr>
            <p:cNvPr id="64532" name="Group 31"/>
            <p:cNvGrpSpPr/>
            <p:nvPr/>
          </p:nvGrpSpPr>
          <p:grpSpPr bwMode="auto">
            <a:xfrm>
              <a:off x="1563" y="2477"/>
              <a:ext cx="636" cy="182"/>
              <a:chOff x="1292" y="2069"/>
              <a:chExt cx="636" cy="182"/>
            </a:xfrm>
          </p:grpSpPr>
          <p:sp>
            <p:nvSpPr>
              <p:cNvPr id="35872" name="AutoShape 32"/>
              <p:cNvSpPr>
                <a:spLocks noChangeArrowheads="1"/>
              </p:cNvSpPr>
              <p:nvPr/>
            </p:nvSpPr>
            <p:spPr bwMode="auto">
              <a:xfrm>
                <a:off x="1292" y="2069"/>
                <a:ext cx="182" cy="18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5873" name="AutoShape 33"/>
              <p:cNvSpPr>
                <a:spLocks noChangeArrowheads="1"/>
              </p:cNvSpPr>
              <p:nvPr/>
            </p:nvSpPr>
            <p:spPr bwMode="auto">
              <a:xfrm>
                <a:off x="1746" y="2069"/>
                <a:ext cx="182" cy="18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5874" name="AutoShape 34"/>
              <p:cNvSpPr>
                <a:spLocks noChangeArrowheads="1"/>
              </p:cNvSpPr>
              <p:nvPr/>
            </p:nvSpPr>
            <p:spPr bwMode="auto">
              <a:xfrm>
                <a:off x="1519" y="2069"/>
                <a:ext cx="182" cy="18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35875" name="AutoShape 35"/>
            <p:cNvSpPr>
              <a:spLocks noChangeArrowheads="1"/>
            </p:cNvSpPr>
            <p:nvPr/>
          </p:nvSpPr>
          <p:spPr bwMode="auto">
            <a:xfrm>
              <a:off x="2244" y="2477"/>
              <a:ext cx="182" cy="18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876" name="AutoShape 36"/>
            <p:cNvSpPr>
              <a:spLocks noChangeArrowheads="1"/>
            </p:cNvSpPr>
            <p:nvPr/>
          </p:nvSpPr>
          <p:spPr bwMode="auto">
            <a:xfrm>
              <a:off x="2471" y="2477"/>
              <a:ext cx="182" cy="182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 rot="194017">
            <a:off x="1547813" y="1225550"/>
            <a:ext cx="5400675" cy="835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4800" b="1" dirty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GCFrutiger"/>
              </a:rPr>
              <a:t>How are you?</a:t>
            </a:r>
            <a:endParaRPr lang="zh-CN" altLang="en-US" sz="4800" b="1" dirty="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160000" scaled="1"/>
              </a:gradFill>
              <a:latin typeface="GCFrutiger"/>
            </a:endParaRPr>
          </a:p>
        </p:txBody>
      </p:sp>
      <p:sp>
        <p:nvSpPr>
          <p:cNvPr id="7171" name="AutoShape 5"/>
          <p:cNvSpPr>
            <a:spLocks noChangeArrowheads="1"/>
          </p:cNvSpPr>
          <p:nvPr/>
        </p:nvSpPr>
        <p:spPr bwMode="auto">
          <a:xfrm>
            <a:off x="5080000" y="3068638"/>
            <a:ext cx="2736850" cy="649287"/>
          </a:xfrm>
          <a:prstGeom prst="wedgeRoundRectCallout">
            <a:avLst>
              <a:gd name="adj1" fmla="val -48435"/>
              <a:gd name="adj2" fmla="val -97431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>
              <a:lnSpc>
                <a:spcPct val="110000"/>
              </a:lnSpc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2800" dirty="0">
                <a:solidFill>
                  <a:srgbClr val="9C6D00"/>
                </a:solidFill>
                <a:latin typeface="Comic Sans MS" panose="030F0702030302020204" pitchFamily="66" charset="0"/>
              </a:rPr>
              <a:t>Not very well.</a:t>
            </a:r>
          </a:p>
        </p:txBody>
      </p:sp>
      <p:sp>
        <p:nvSpPr>
          <p:cNvPr id="7172" name="AutoShape 6"/>
          <p:cNvSpPr>
            <a:spLocks noChangeArrowheads="1"/>
          </p:cNvSpPr>
          <p:nvPr/>
        </p:nvSpPr>
        <p:spPr bwMode="auto">
          <a:xfrm>
            <a:off x="1187450" y="2998788"/>
            <a:ext cx="2622550" cy="647700"/>
          </a:xfrm>
          <a:prstGeom prst="wedgeRoundRectCallout">
            <a:avLst>
              <a:gd name="adj1" fmla="val 54356"/>
              <a:gd name="adj2" fmla="val -85782"/>
              <a:gd name="adj3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>
              <a:lnSpc>
                <a:spcPct val="110000"/>
              </a:lnSpc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2800" dirty="0">
                <a:solidFill>
                  <a:srgbClr val="9C6D00"/>
                </a:solidFill>
                <a:latin typeface="Comic Sans MS" panose="030F0702030302020204" pitchFamily="66" charset="0"/>
              </a:rPr>
              <a:t>I’m very well.</a:t>
            </a:r>
          </a:p>
        </p:txBody>
      </p:sp>
      <p:sp>
        <p:nvSpPr>
          <p:cNvPr id="7173" name="AutoShape 7"/>
          <p:cNvSpPr>
            <a:spLocks noChangeArrowheads="1"/>
          </p:cNvSpPr>
          <p:nvPr/>
        </p:nvSpPr>
        <p:spPr bwMode="auto">
          <a:xfrm>
            <a:off x="1157288" y="4176713"/>
            <a:ext cx="2305050" cy="692150"/>
          </a:xfrm>
          <a:prstGeom prst="wedgeRoundRectCallout">
            <a:avLst>
              <a:gd name="adj1" fmla="val 70593"/>
              <a:gd name="adj2" fmla="val -114681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>
              <a:lnSpc>
                <a:spcPct val="110000"/>
              </a:lnSpc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2800" dirty="0">
                <a:solidFill>
                  <a:srgbClr val="9C6D00"/>
                </a:solidFill>
                <a:latin typeface="Comic Sans MS" panose="030F0702030302020204" pitchFamily="66" charset="0"/>
              </a:rPr>
              <a:t>I’m fine.</a:t>
            </a:r>
          </a:p>
        </p:txBody>
      </p:sp>
      <p:sp>
        <p:nvSpPr>
          <p:cNvPr id="7174" name="AutoShape 8"/>
          <p:cNvSpPr>
            <a:spLocks noChangeArrowheads="1"/>
          </p:cNvSpPr>
          <p:nvPr/>
        </p:nvSpPr>
        <p:spPr bwMode="auto">
          <a:xfrm>
            <a:off x="5313363" y="4221163"/>
            <a:ext cx="2447925" cy="719137"/>
          </a:xfrm>
          <a:prstGeom prst="wedgeRoundRectCallout">
            <a:avLst>
              <a:gd name="adj1" fmla="val -42866"/>
              <a:gd name="adj2" fmla="val -99227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>
              <a:lnSpc>
                <a:spcPct val="110000"/>
              </a:lnSpc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2800" dirty="0">
                <a:solidFill>
                  <a:srgbClr val="9C6D00"/>
                </a:solidFill>
                <a:latin typeface="Comic Sans MS" panose="030F0702030302020204" pitchFamily="66" charset="0"/>
              </a:rPr>
              <a:t>Not good.</a:t>
            </a:r>
          </a:p>
        </p:txBody>
      </p:sp>
      <p:sp>
        <p:nvSpPr>
          <p:cNvPr id="7175" name="AutoShape 9"/>
          <p:cNvSpPr>
            <a:spLocks noChangeArrowheads="1"/>
          </p:cNvSpPr>
          <p:nvPr/>
        </p:nvSpPr>
        <p:spPr bwMode="auto">
          <a:xfrm>
            <a:off x="5292725" y="5589588"/>
            <a:ext cx="2449513" cy="611187"/>
          </a:xfrm>
          <a:prstGeom prst="wedgeRoundRectCallout">
            <a:avLst>
              <a:gd name="adj1" fmla="val -45722"/>
              <a:gd name="adj2" fmla="val -123769"/>
              <a:gd name="adj3" fmla="val 16667"/>
            </a:avLst>
          </a:prstGeom>
          <a:solidFill>
            <a:srgbClr val="FF00FF">
              <a:alpha val="59000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>
              <a:lnSpc>
                <a:spcPct val="110000"/>
              </a:lnSpc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2800" dirty="0">
                <a:latin typeface="Comic Sans MS" panose="030F0702030302020204" pitchFamily="66" charset="0"/>
              </a:rPr>
              <a:t>Just so </a:t>
            </a:r>
            <a:r>
              <a:rPr lang="en-US" altLang="zh-CN" sz="2800" dirty="0" err="1">
                <a:latin typeface="Comic Sans MS" panose="030F0702030302020204" pitchFamily="66" charset="0"/>
              </a:rPr>
              <a:t>so</a:t>
            </a:r>
            <a:r>
              <a:rPr lang="en-US" altLang="zh-CN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176" name="WordArt 10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2952750" cy="720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i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Ask and answer</a:t>
            </a:r>
            <a:endParaRPr lang="zh-CN" altLang="en-US" sz="3600" b="1" i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8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7177" name="AutoShape 7"/>
          <p:cNvSpPr>
            <a:spLocks noChangeArrowheads="1"/>
          </p:cNvSpPr>
          <p:nvPr/>
        </p:nvSpPr>
        <p:spPr bwMode="auto">
          <a:xfrm>
            <a:off x="1157288" y="5446713"/>
            <a:ext cx="2305050" cy="692150"/>
          </a:xfrm>
          <a:prstGeom prst="wedgeRoundRectCallout">
            <a:avLst>
              <a:gd name="adj1" fmla="val 69213"/>
              <a:gd name="adj2" fmla="val -91514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>
              <a:lnSpc>
                <a:spcPct val="110000"/>
              </a:lnSpc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2800" dirty="0">
                <a:solidFill>
                  <a:srgbClr val="9C6D00"/>
                </a:solidFill>
                <a:latin typeface="Comic Sans MS" panose="030F0702030302020204" pitchFamily="66" charset="0"/>
              </a:rPr>
              <a:t>I’m happy.</a:t>
            </a:r>
          </a:p>
        </p:txBody>
      </p:sp>
      <p:pic>
        <p:nvPicPr>
          <p:cNvPr id="7178" name="图片 63498" descr="sy_4364393228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12088" y="2644775"/>
            <a:ext cx="13319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图片 63499" descr="sy_4364393228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96213" y="4076700"/>
            <a:ext cx="117316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图片 63500" descr="43-10052G33J8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9050" y="3860800"/>
            <a:ext cx="12049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图片 63501" descr="43-10052G33J8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492375"/>
            <a:ext cx="11350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图片 63502" descr="43-10052G33J8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5157788"/>
            <a:ext cx="122396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图片 63503" descr="可爱的卡通表情矢量素材图片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667625" y="5300663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5" name="矩形 63504"/>
          <p:cNvSpPr>
            <a:spLocks noChangeArrowheads="1" noChangeShapeType="1" noTextEdit="1"/>
          </p:cNvSpPr>
          <p:nvPr/>
        </p:nvSpPr>
        <p:spPr bwMode="auto">
          <a:xfrm>
            <a:off x="6877050" y="1773238"/>
            <a:ext cx="18383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I'm sorry.</a:t>
            </a:r>
            <a:endParaRPr lang="zh-CN" alt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65540" descr="BCLR~QLD}Q%WS0`0HA$$INE"/>
          <p:cNvPicPr>
            <a:picLocks noChangeAspect="1" noChangeArrowheads="1"/>
          </p:cNvPicPr>
          <p:nvPr/>
        </p:nvPicPr>
        <p:blipFill>
          <a:blip r:embed="rId3" cstate="email"/>
          <a:srcRect b="-266"/>
          <a:stretch>
            <a:fillRect/>
          </a:stretch>
        </p:blipFill>
        <p:spPr bwMode="auto">
          <a:xfrm>
            <a:off x="395288" y="260350"/>
            <a:ext cx="842486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5609" name="表格 65608"/>
          <p:cNvGraphicFramePr/>
          <p:nvPr/>
        </p:nvGraphicFramePr>
        <p:xfrm>
          <a:off x="1331913" y="2420938"/>
          <a:ext cx="6096000" cy="40481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16125">
                <a:tc>
                  <a:txBody>
                    <a:bodyPr/>
                    <a:lstStyle>
                      <a:lvl1pPr marL="357505" lvl="0" indent="-357505" algn="just" defTabSz="0" rtl="0" fontAlgn="base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>
                          <a:srgbClr val="9C6D00"/>
                        </a:buClr>
                        <a:buSzPct val="60000"/>
                        <a:buFont typeface="Wingdings 2" panose="05020102010507070707" pitchFamily="18" charset="2"/>
                        <a:buChar char=""/>
                        <a:tabLst>
                          <a:tab pos="356870" algn="l"/>
                        </a:tabLst>
                        <a:defRPr sz="2000" kern="1200">
                          <a:solidFill>
                            <a:srgbClr val="9C6D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57505" lvl="1" indent="-357505" algn="just" defTabSz="0" rtl="0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华文仿宋" panose="02010600040101010101" pitchFamily="2" charset="-122"/>
                        <a:buChar char=" "/>
                        <a:tabLst>
                          <a:tab pos="356870" algn="l"/>
                        </a:tabLst>
                        <a:defRPr sz="1400" kern="1200">
                          <a:solidFill>
                            <a:srgbClr val="7F7F7F"/>
                          </a:solidFill>
                          <a:latin typeface="华文仿宋" panose="02010600040101010101" pitchFamily="2" charset="-122"/>
                          <a:ea typeface="华文仿宋" panose="02010600040101010101" pitchFamily="2" charset="-122"/>
                        </a:defRPr>
                      </a:lvl2pPr>
                      <a:lvl3pPr marL="1143000" lvl="2" indent="-228600" algn="l" defTabSz="0" rtl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华文仿宋" panose="02010600040101010101" pitchFamily="2" charset="-122"/>
                        <a:buChar char="•"/>
                        <a:tabLst>
                          <a:tab pos="35687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3pPr>
                      <a:lvl4pPr marL="1600200" lvl="3" indent="-228600" algn="l" defTabSz="0" rtl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华文仿宋" panose="02010600040101010101" pitchFamily="2" charset="-122"/>
                        <a:buChar char="•"/>
                        <a:tabLst>
                          <a:tab pos="35687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4pPr>
                      <a:lvl5pPr marL="2057400" lvl="4" indent="-228600" algn="l" defTabSz="0" rtl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华文仿宋" panose="02010600040101010101" pitchFamily="2" charset="-122"/>
                        <a:buChar char="•"/>
                        <a:tabLst>
                          <a:tab pos="35687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>
                          <a:latin typeface="Comic Sans MS" panose="030F0702030302020204" pitchFamily="66" charset="0"/>
                        </a:rPr>
                        <a:t>Name: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0" rtl="0" fontAlgn="base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>
                          <a:srgbClr val="9C6D00"/>
                        </a:buClr>
                        <a:buSzPct val="60000"/>
                        <a:buFont typeface="Wingdings 2" panose="05020102010507070707" pitchFamily="18" charset="2"/>
                        <a:buChar char=""/>
                        <a:tabLst>
                          <a:tab pos="356870" algn="l"/>
                        </a:tabLst>
                        <a:defRPr sz="2000" kern="1200">
                          <a:solidFill>
                            <a:srgbClr val="9C6D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57505" lvl="1" indent="-357505" algn="just" defTabSz="0" rtl="0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华文仿宋" panose="02010600040101010101" pitchFamily="2" charset="-122"/>
                        <a:buChar char=" "/>
                        <a:tabLst>
                          <a:tab pos="356870" algn="l"/>
                        </a:tabLst>
                        <a:defRPr sz="1400" kern="1200">
                          <a:solidFill>
                            <a:srgbClr val="7F7F7F"/>
                          </a:solidFill>
                          <a:latin typeface="华文仿宋" panose="02010600040101010101" pitchFamily="2" charset="-122"/>
                          <a:ea typeface="华文仿宋" panose="02010600040101010101" pitchFamily="2" charset="-122"/>
                        </a:defRPr>
                      </a:lvl2pPr>
                      <a:lvl3pPr marL="1143000" lvl="2" indent="-228600" algn="l" defTabSz="0" rtl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华文仿宋" panose="02010600040101010101" pitchFamily="2" charset="-122"/>
                        <a:buChar char="•"/>
                        <a:tabLst>
                          <a:tab pos="35687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3pPr>
                      <a:lvl4pPr marL="1600200" lvl="3" indent="-228600" algn="l" defTabSz="0" rtl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华文仿宋" panose="02010600040101010101" pitchFamily="2" charset="-122"/>
                        <a:buChar char="•"/>
                        <a:tabLst>
                          <a:tab pos="35687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4pPr>
                      <a:lvl5pPr marL="2057400" lvl="4" indent="-228600" algn="l" defTabSz="0" rtl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华文仿宋" panose="02010600040101010101" pitchFamily="2" charset="-122"/>
                        <a:buChar char="•"/>
                        <a:tabLst>
                          <a:tab pos="35687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0" rtl="0" fontAlgn="base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>
                          <a:srgbClr val="9C6D00"/>
                        </a:buClr>
                        <a:buSzPct val="60000"/>
                        <a:buFont typeface="Wingdings 2" panose="05020102010507070707" pitchFamily="18" charset="2"/>
                        <a:buChar char=""/>
                        <a:tabLst>
                          <a:tab pos="356870" algn="l"/>
                        </a:tabLst>
                        <a:defRPr sz="2000" kern="1200">
                          <a:solidFill>
                            <a:srgbClr val="9C6D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57505" lvl="1" indent="-357505" algn="just" defTabSz="0" rtl="0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华文仿宋" panose="02010600040101010101" pitchFamily="2" charset="-122"/>
                        <a:buChar char=" "/>
                        <a:tabLst>
                          <a:tab pos="356870" algn="l"/>
                        </a:tabLst>
                        <a:defRPr sz="1400" kern="1200">
                          <a:solidFill>
                            <a:srgbClr val="7F7F7F"/>
                          </a:solidFill>
                          <a:latin typeface="华文仿宋" panose="02010600040101010101" pitchFamily="2" charset="-122"/>
                          <a:ea typeface="华文仿宋" panose="02010600040101010101" pitchFamily="2" charset="-122"/>
                        </a:defRPr>
                      </a:lvl2pPr>
                      <a:lvl3pPr marL="1143000" lvl="2" indent="-228600" algn="l" defTabSz="0" rtl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华文仿宋" panose="02010600040101010101" pitchFamily="2" charset="-122"/>
                        <a:buChar char="•"/>
                        <a:tabLst>
                          <a:tab pos="35687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3pPr>
                      <a:lvl4pPr marL="1600200" lvl="3" indent="-228600" algn="l" defTabSz="0" rtl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华文仿宋" panose="02010600040101010101" pitchFamily="2" charset="-122"/>
                        <a:buChar char="•"/>
                        <a:tabLst>
                          <a:tab pos="35687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4pPr>
                      <a:lvl5pPr marL="2057400" lvl="4" indent="-228600" algn="l" defTabSz="0" rtl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华文仿宋" panose="02010600040101010101" pitchFamily="2" charset="-122"/>
                        <a:buChar char="•"/>
                        <a:tabLst>
                          <a:tab pos="35687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0" rtl="0" fontAlgn="base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>
                          <a:srgbClr val="9C6D00"/>
                        </a:buClr>
                        <a:buSzPct val="60000"/>
                        <a:buFont typeface="Wingdings 2" panose="05020102010507070707" pitchFamily="18" charset="2"/>
                        <a:buChar char=""/>
                        <a:tabLst>
                          <a:tab pos="356870" algn="l"/>
                        </a:tabLst>
                        <a:defRPr sz="2000" kern="1200">
                          <a:solidFill>
                            <a:srgbClr val="9C6D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57505" lvl="1" indent="-357505" algn="just" defTabSz="0" rtl="0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华文仿宋" panose="02010600040101010101" pitchFamily="2" charset="-122"/>
                        <a:buChar char=" "/>
                        <a:tabLst>
                          <a:tab pos="356870" algn="l"/>
                        </a:tabLst>
                        <a:defRPr sz="1400" kern="1200">
                          <a:solidFill>
                            <a:srgbClr val="7F7F7F"/>
                          </a:solidFill>
                          <a:latin typeface="华文仿宋" panose="02010600040101010101" pitchFamily="2" charset="-122"/>
                          <a:ea typeface="华文仿宋" panose="02010600040101010101" pitchFamily="2" charset="-122"/>
                        </a:defRPr>
                      </a:lvl2pPr>
                      <a:lvl3pPr marL="1143000" lvl="2" indent="-228600" algn="l" defTabSz="0" rtl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华文仿宋" panose="02010600040101010101" pitchFamily="2" charset="-122"/>
                        <a:buChar char="•"/>
                        <a:tabLst>
                          <a:tab pos="35687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3pPr>
                      <a:lvl4pPr marL="1600200" lvl="3" indent="-228600" algn="l" defTabSz="0" rtl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华文仿宋" panose="02010600040101010101" pitchFamily="2" charset="-122"/>
                        <a:buChar char="•"/>
                        <a:tabLst>
                          <a:tab pos="35687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4pPr>
                      <a:lvl5pPr marL="2057400" lvl="4" indent="-228600" algn="l" defTabSz="0" rtl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华文仿宋" panose="02010600040101010101" pitchFamily="2" charset="-122"/>
                        <a:buChar char="•"/>
                        <a:tabLst>
                          <a:tab pos="35687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0">
                <a:tc>
                  <a:txBody>
                    <a:bodyPr/>
                    <a:lstStyle>
                      <a:lvl1pPr marL="357505" lvl="0" indent="-357505" algn="just" defTabSz="0" rtl="0" fontAlgn="base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>
                          <a:srgbClr val="9C6D00"/>
                        </a:buClr>
                        <a:buSzPct val="60000"/>
                        <a:buFont typeface="Wingdings 2" panose="05020102010507070707" pitchFamily="18" charset="2"/>
                        <a:buChar char=""/>
                        <a:tabLst>
                          <a:tab pos="356870" algn="l"/>
                        </a:tabLst>
                        <a:defRPr sz="2000" kern="1200">
                          <a:solidFill>
                            <a:srgbClr val="9C6D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57505" lvl="1" indent="-357505" algn="just" defTabSz="0" rtl="0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华文仿宋" panose="02010600040101010101" pitchFamily="2" charset="-122"/>
                        <a:buChar char=" "/>
                        <a:tabLst>
                          <a:tab pos="356870" algn="l"/>
                        </a:tabLst>
                        <a:defRPr sz="1400" kern="1200">
                          <a:solidFill>
                            <a:srgbClr val="7F7F7F"/>
                          </a:solidFill>
                          <a:latin typeface="华文仿宋" panose="02010600040101010101" pitchFamily="2" charset="-122"/>
                          <a:ea typeface="华文仿宋" panose="02010600040101010101" pitchFamily="2" charset="-122"/>
                        </a:defRPr>
                      </a:lvl2pPr>
                      <a:lvl3pPr marL="1143000" lvl="2" indent="-228600" algn="l" defTabSz="0" rtl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华文仿宋" panose="02010600040101010101" pitchFamily="2" charset="-122"/>
                        <a:buChar char="•"/>
                        <a:tabLst>
                          <a:tab pos="35687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3pPr>
                      <a:lvl4pPr marL="1600200" lvl="3" indent="-228600" algn="l" defTabSz="0" rtl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华文仿宋" panose="02010600040101010101" pitchFamily="2" charset="-122"/>
                        <a:buChar char="•"/>
                        <a:tabLst>
                          <a:tab pos="35687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4pPr>
                      <a:lvl5pPr marL="2057400" lvl="4" indent="-228600" algn="l" defTabSz="0" rtl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华文仿宋" panose="02010600040101010101" pitchFamily="2" charset="-122"/>
                        <a:buChar char="•"/>
                        <a:tabLst>
                          <a:tab pos="35687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0" rtl="0" fontAlgn="base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>
                          <a:srgbClr val="9C6D00"/>
                        </a:buClr>
                        <a:buSzPct val="60000"/>
                        <a:buFont typeface="Wingdings 2" panose="05020102010507070707" pitchFamily="18" charset="2"/>
                        <a:buChar char=""/>
                        <a:tabLst>
                          <a:tab pos="356870" algn="l"/>
                        </a:tabLst>
                        <a:defRPr sz="2000" kern="1200">
                          <a:solidFill>
                            <a:srgbClr val="9C6D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57505" lvl="1" indent="-357505" algn="just" defTabSz="0" rtl="0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华文仿宋" panose="02010600040101010101" pitchFamily="2" charset="-122"/>
                        <a:buChar char=" "/>
                        <a:tabLst>
                          <a:tab pos="356870" algn="l"/>
                        </a:tabLst>
                        <a:defRPr sz="1400" kern="1200">
                          <a:solidFill>
                            <a:srgbClr val="7F7F7F"/>
                          </a:solidFill>
                          <a:latin typeface="华文仿宋" panose="02010600040101010101" pitchFamily="2" charset="-122"/>
                          <a:ea typeface="华文仿宋" panose="02010600040101010101" pitchFamily="2" charset="-122"/>
                        </a:defRPr>
                      </a:lvl2pPr>
                      <a:lvl3pPr marL="1143000" lvl="2" indent="-228600" algn="l" defTabSz="0" rtl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华文仿宋" panose="02010600040101010101" pitchFamily="2" charset="-122"/>
                        <a:buChar char="•"/>
                        <a:tabLst>
                          <a:tab pos="35687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3pPr>
                      <a:lvl4pPr marL="1600200" lvl="3" indent="-228600" algn="l" defTabSz="0" rtl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华文仿宋" panose="02010600040101010101" pitchFamily="2" charset="-122"/>
                        <a:buChar char="•"/>
                        <a:tabLst>
                          <a:tab pos="35687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4pPr>
                      <a:lvl5pPr marL="2057400" lvl="4" indent="-228600" algn="l" defTabSz="0" rtl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华文仿宋" panose="02010600040101010101" pitchFamily="2" charset="-122"/>
                        <a:buChar char="•"/>
                        <a:tabLst>
                          <a:tab pos="35687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0" rtl="0" fontAlgn="base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>
                          <a:srgbClr val="9C6D00"/>
                        </a:buClr>
                        <a:buSzPct val="60000"/>
                        <a:buFont typeface="Wingdings 2" panose="05020102010507070707" pitchFamily="18" charset="2"/>
                        <a:buChar char=""/>
                        <a:tabLst>
                          <a:tab pos="356870" algn="l"/>
                        </a:tabLst>
                        <a:defRPr sz="2000" kern="1200">
                          <a:solidFill>
                            <a:srgbClr val="9C6D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57505" lvl="1" indent="-357505" algn="just" defTabSz="0" rtl="0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华文仿宋" panose="02010600040101010101" pitchFamily="2" charset="-122"/>
                        <a:buChar char=" "/>
                        <a:tabLst>
                          <a:tab pos="356870" algn="l"/>
                        </a:tabLst>
                        <a:defRPr sz="1400" kern="1200">
                          <a:solidFill>
                            <a:srgbClr val="7F7F7F"/>
                          </a:solidFill>
                          <a:latin typeface="华文仿宋" panose="02010600040101010101" pitchFamily="2" charset="-122"/>
                          <a:ea typeface="华文仿宋" panose="02010600040101010101" pitchFamily="2" charset="-122"/>
                        </a:defRPr>
                      </a:lvl2pPr>
                      <a:lvl3pPr marL="1143000" lvl="2" indent="-228600" algn="l" defTabSz="0" rtl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华文仿宋" panose="02010600040101010101" pitchFamily="2" charset="-122"/>
                        <a:buChar char="•"/>
                        <a:tabLst>
                          <a:tab pos="35687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3pPr>
                      <a:lvl4pPr marL="1600200" lvl="3" indent="-228600" algn="l" defTabSz="0" rtl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华文仿宋" panose="02010600040101010101" pitchFamily="2" charset="-122"/>
                        <a:buChar char="•"/>
                        <a:tabLst>
                          <a:tab pos="35687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4pPr>
                      <a:lvl5pPr marL="2057400" lvl="4" indent="-228600" algn="l" defTabSz="0" rtl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华文仿宋" panose="02010600040101010101" pitchFamily="2" charset="-122"/>
                        <a:buChar char="•"/>
                        <a:tabLst>
                          <a:tab pos="35687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0" rtl="0" fontAlgn="base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>
                          <a:srgbClr val="9C6D00"/>
                        </a:buClr>
                        <a:buSzPct val="60000"/>
                        <a:buFont typeface="Wingdings 2" panose="05020102010507070707" pitchFamily="18" charset="2"/>
                        <a:buChar char=""/>
                        <a:tabLst>
                          <a:tab pos="356870" algn="l"/>
                        </a:tabLst>
                        <a:defRPr sz="2000" kern="1200">
                          <a:solidFill>
                            <a:srgbClr val="9C6D00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57505" lvl="1" indent="-357505" algn="just" defTabSz="0" rtl="0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华文仿宋" panose="02010600040101010101" pitchFamily="2" charset="-122"/>
                        <a:buChar char=" "/>
                        <a:tabLst>
                          <a:tab pos="356870" algn="l"/>
                        </a:tabLst>
                        <a:defRPr sz="1400" kern="1200">
                          <a:solidFill>
                            <a:srgbClr val="7F7F7F"/>
                          </a:solidFill>
                          <a:latin typeface="华文仿宋" panose="02010600040101010101" pitchFamily="2" charset="-122"/>
                          <a:ea typeface="华文仿宋" panose="02010600040101010101" pitchFamily="2" charset="-122"/>
                        </a:defRPr>
                      </a:lvl2pPr>
                      <a:lvl3pPr marL="1143000" lvl="2" indent="-228600" algn="l" defTabSz="0" rtl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华文仿宋" panose="02010600040101010101" pitchFamily="2" charset="-122"/>
                        <a:buChar char="•"/>
                        <a:tabLst>
                          <a:tab pos="35687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3pPr>
                      <a:lvl4pPr marL="1600200" lvl="3" indent="-228600" algn="l" defTabSz="0" rtl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华文仿宋" panose="02010600040101010101" pitchFamily="2" charset="-122"/>
                        <a:buChar char="•"/>
                        <a:tabLst>
                          <a:tab pos="35687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4pPr>
                      <a:lvl5pPr marL="2057400" lvl="4" indent="-228600" algn="l" defTabSz="0" rtl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华文仿宋" panose="02010600040101010101" pitchFamily="2" charset="-122"/>
                        <a:buChar char="•"/>
                        <a:tabLst>
                          <a:tab pos="35687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331" name="图片 65609" descr="sy_4364393228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67625" y="2205038"/>
            <a:ext cx="13319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图片 65610" descr="sy_4364393228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45388" y="3429000"/>
            <a:ext cx="13684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图片 65611" descr="43-10052G33J8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987" y="3860800"/>
            <a:ext cx="12049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图片 65612" descr="43-10052G33J8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492375"/>
            <a:ext cx="11350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图片 65613" descr="43-10052G33J8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5157788"/>
            <a:ext cx="122396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图片 65614" descr="可爱的卡通表情矢量素材图片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667625" y="5084763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616" name="图片 65615" descr="43-10052G33J8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03350" y="4797425"/>
            <a:ext cx="11350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621" name="矩形 65620"/>
          <p:cNvSpPr>
            <a:spLocks noChangeArrowheads="1"/>
          </p:cNvSpPr>
          <p:nvPr/>
        </p:nvSpPr>
        <p:spPr bwMode="auto">
          <a:xfrm>
            <a:off x="1231900" y="2997200"/>
            <a:ext cx="17557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1400"/>
              </a:spcBef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3600">
                <a:solidFill>
                  <a:srgbClr val="9C6D00"/>
                </a:solidFill>
                <a:latin typeface="Comic Sans MS" panose="030F0702030302020204" pitchFamily="66" charset="0"/>
              </a:rPr>
              <a:t>William</a:t>
            </a:r>
          </a:p>
        </p:txBody>
      </p:sp>
      <p:sp>
        <p:nvSpPr>
          <p:cNvPr id="13339" name="WordArt 4"/>
          <p:cNvSpPr>
            <a:spLocks noChangeArrowheads="1" noChangeShapeType="1" noTextEdit="1"/>
          </p:cNvSpPr>
          <p:nvPr/>
        </p:nvSpPr>
        <p:spPr bwMode="auto">
          <a:xfrm rot="194017">
            <a:off x="1547813" y="1341438"/>
            <a:ext cx="5400675" cy="835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48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GCFrutiger"/>
              </a:rPr>
              <a:t>How are you?</a:t>
            </a:r>
            <a:endParaRPr lang="zh-CN" altLang="en-US" sz="4800" b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160000" scaled="1"/>
              </a:gradFill>
              <a:latin typeface="GCFrutig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6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681059" y="2600325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pic>
        <p:nvPicPr>
          <p:cNvPr id="19457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5" descr="make and sa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620713"/>
            <a:ext cx="4032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484313"/>
            <a:ext cx="26638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1557338"/>
            <a:ext cx="23066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4292600"/>
            <a:ext cx="23780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4149725"/>
            <a:ext cx="25209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WordArt 16"/>
          <p:cNvSpPr>
            <a:spLocks noChangeArrowheads="1" noChangeShapeType="1" noTextEdit="1"/>
          </p:cNvSpPr>
          <p:nvPr/>
        </p:nvSpPr>
        <p:spPr bwMode="auto">
          <a:xfrm>
            <a:off x="900113" y="3716338"/>
            <a:ext cx="1335087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200" kern="10">
                <a:ln w="9525">
                  <a:solidFill>
                    <a:srgbClr val="000000"/>
                  </a:solidFill>
                  <a:round/>
                </a:ln>
                <a:latin typeface="Comic Sans MS" panose="030F0702030302020204"/>
              </a:rPr>
              <a:t>Draw.</a:t>
            </a:r>
            <a:endParaRPr lang="zh-CN" altLang="en-US" sz="3200" kern="10">
              <a:ln w="9525">
                <a:solidFill>
                  <a:srgbClr val="000000"/>
                </a:solidFill>
                <a:round/>
              </a:ln>
              <a:latin typeface="Comic Sans MS" panose="030F0702030302020204"/>
            </a:endParaRPr>
          </a:p>
        </p:txBody>
      </p:sp>
      <p:sp>
        <p:nvSpPr>
          <p:cNvPr id="11273" name="WordArt 18"/>
          <p:cNvSpPr>
            <a:spLocks noChangeArrowheads="1" noChangeShapeType="1" noTextEdit="1"/>
          </p:cNvSpPr>
          <p:nvPr/>
        </p:nvSpPr>
        <p:spPr bwMode="auto">
          <a:xfrm>
            <a:off x="6732588" y="3716338"/>
            <a:ext cx="14398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200" kern="10">
                <a:ln w="9525">
                  <a:solidFill>
                    <a:srgbClr val="000000"/>
                  </a:solidFill>
                  <a:round/>
                </a:ln>
                <a:latin typeface="Comic Sans MS" panose="030F0702030302020204"/>
              </a:rPr>
              <a:t>Colour.</a:t>
            </a:r>
            <a:endParaRPr lang="zh-CN" altLang="en-US" sz="3200" kern="10">
              <a:ln w="9525">
                <a:solidFill>
                  <a:srgbClr val="000000"/>
                </a:solidFill>
                <a:round/>
              </a:ln>
              <a:latin typeface="Comic Sans MS" panose="030F0702030302020204"/>
            </a:endParaRPr>
          </a:p>
        </p:txBody>
      </p:sp>
      <p:sp>
        <p:nvSpPr>
          <p:cNvPr id="11274" name="WordArt 20"/>
          <p:cNvSpPr>
            <a:spLocks noChangeArrowheads="1" noChangeShapeType="1" noTextEdit="1"/>
          </p:cNvSpPr>
          <p:nvPr/>
        </p:nvSpPr>
        <p:spPr bwMode="auto">
          <a:xfrm>
            <a:off x="971550" y="6237288"/>
            <a:ext cx="985838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200" kern="10">
                <a:ln w="9525">
                  <a:solidFill>
                    <a:srgbClr val="000000"/>
                  </a:solidFill>
                  <a:round/>
                </a:ln>
                <a:latin typeface="Comic Sans MS" panose="030F0702030302020204"/>
              </a:rPr>
              <a:t>Cut.</a:t>
            </a:r>
            <a:endParaRPr lang="zh-CN" altLang="en-US" sz="3200" kern="10">
              <a:ln w="9525">
                <a:solidFill>
                  <a:srgbClr val="000000"/>
                </a:solidFill>
                <a:round/>
              </a:ln>
              <a:latin typeface="Comic Sans MS" panose="030F0702030302020204"/>
            </a:endParaRPr>
          </a:p>
        </p:txBody>
      </p:sp>
      <p:sp>
        <p:nvSpPr>
          <p:cNvPr id="11275" name="WordArt 21"/>
          <p:cNvSpPr>
            <a:spLocks noChangeArrowheads="1" noChangeShapeType="1" noTextEdit="1"/>
          </p:cNvSpPr>
          <p:nvPr/>
        </p:nvSpPr>
        <p:spPr bwMode="auto">
          <a:xfrm>
            <a:off x="6804025" y="6237288"/>
            <a:ext cx="1350963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200" kern="10">
                <a:ln w="9525">
                  <a:solidFill>
                    <a:srgbClr val="000000"/>
                  </a:solidFill>
                  <a:round/>
                </a:ln>
                <a:latin typeface="Comic Sans MS" panose="030F0702030302020204"/>
              </a:rPr>
              <a:t>Stick.</a:t>
            </a:r>
            <a:endParaRPr lang="zh-CN" altLang="en-US" sz="3200" kern="10">
              <a:ln w="9525">
                <a:solidFill>
                  <a:srgbClr val="000000"/>
                </a:solidFill>
                <a:round/>
              </a:ln>
              <a:latin typeface="Comic Sans MS" panose="030F0702030302020204"/>
            </a:endParaRPr>
          </a:p>
        </p:txBody>
      </p:sp>
      <p:pic>
        <p:nvPicPr>
          <p:cNvPr id="19467" name="Picture 1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87675" y="3141663"/>
            <a:ext cx="2952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3" grpId="0" animBg="1"/>
      <p:bldP spid="11274" grpId="0" animBg="1"/>
      <p:bldP spid="112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3" descr="09061514423f32d6f6fd022da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1700213"/>
            <a:ext cx="431958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14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3240088" cy="7191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i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Show Time</a:t>
            </a:r>
            <a:endParaRPr lang="zh-CN" altLang="en-US" sz="3600" b="1" i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8998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1508" name="Text Box 19"/>
          <p:cNvSpPr txBox="1">
            <a:spLocks noChangeArrowheads="1"/>
          </p:cNvSpPr>
          <p:nvPr/>
        </p:nvSpPr>
        <p:spPr bwMode="auto">
          <a:xfrm>
            <a:off x="4572000" y="476250"/>
            <a:ext cx="4284663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56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356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356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356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356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56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56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56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56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2000" dirty="0">
                <a:solidFill>
                  <a:srgbClr val="003399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S1: I’m </a:t>
            </a:r>
            <a:r>
              <a:rPr lang="en-US" altLang="zh-CN" sz="2000" dirty="0" err="1">
                <a:solidFill>
                  <a:srgbClr val="003399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Mr</a:t>
            </a:r>
            <a:r>
              <a:rPr lang="en-US" altLang="zh-CN" sz="2000" dirty="0">
                <a:solidFill>
                  <a:srgbClr val="003399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/Miss/</a:t>
            </a:r>
            <a:r>
              <a:rPr lang="en-US" altLang="zh-CN" sz="2000" dirty="0" err="1">
                <a:solidFill>
                  <a:srgbClr val="003399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Mrs</a:t>
            </a:r>
            <a:r>
              <a:rPr lang="en-US" altLang="zh-CN" sz="2000" dirty="0">
                <a:solidFill>
                  <a:srgbClr val="003399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…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2000" dirty="0">
                <a:solidFill>
                  <a:srgbClr val="CC0000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S2: I’m </a:t>
            </a:r>
            <a:r>
              <a:rPr lang="en-US" altLang="zh-CN" sz="2000" dirty="0" err="1">
                <a:solidFill>
                  <a:srgbClr val="003399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Mr</a:t>
            </a:r>
            <a:r>
              <a:rPr lang="en-US" altLang="zh-CN" sz="2000" dirty="0">
                <a:solidFill>
                  <a:srgbClr val="003399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/Miss/</a:t>
            </a:r>
            <a:r>
              <a:rPr lang="en-US" altLang="zh-CN" sz="2000" dirty="0" err="1">
                <a:solidFill>
                  <a:srgbClr val="003399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Mrs</a:t>
            </a:r>
            <a:r>
              <a:rPr lang="en-US" altLang="zh-CN" dirty="0">
                <a:latin typeface="Comic Sans MS" panose="030F0702030302020204" pitchFamily="66" charset="0"/>
              </a:rPr>
              <a:t> </a:t>
            </a:r>
            <a:r>
              <a:rPr lang="en-US" altLang="zh-CN" sz="2000" dirty="0">
                <a:solidFill>
                  <a:srgbClr val="CC0000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…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2000" dirty="0">
                <a:solidFill>
                  <a:srgbClr val="008000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S3: I’m </a:t>
            </a:r>
            <a:r>
              <a:rPr lang="en-US" altLang="zh-CN" sz="2000" dirty="0" err="1">
                <a:solidFill>
                  <a:srgbClr val="003399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Mr</a:t>
            </a:r>
            <a:r>
              <a:rPr lang="en-US" altLang="zh-CN" sz="2000" dirty="0">
                <a:solidFill>
                  <a:srgbClr val="003399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/Miss/</a:t>
            </a:r>
            <a:r>
              <a:rPr lang="en-US" altLang="zh-CN" sz="2000" dirty="0" err="1">
                <a:solidFill>
                  <a:srgbClr val="003399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Mrs</a:t>
            </a:r>
            <a:r>
              <a:rPr lang="en-US" altLang="zh-CN" sz="2000" dirty="0">
                <a:solidFill>
                  <a:srgbClr val="008000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 …</a:t>
            </a:r>
          </a:p>
        </p:txBody>
      </p:sp>
      <p:sp>
        <p:nvSpPr>
          <p:cNvPr id="21509" name="Text Box 20"/>
          <p:cNvSpPr txBox="1">
            <a:spLocks noChangeArrowheads="1"/>
          </p:cNvSpPr>
          <p:nvPr/>
        </p:nvSpPr>
        <p:spPr bwMode="auto">
          <a:xfrm>
            <a:off x="4572000" y="2219325"/>
            <a:ext cx="4284663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56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356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356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356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356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56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56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56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356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80000"/>
              </a:lnSpc>
              <a:spcBef>
                <a:spcPct val="50000"/>
              </a:spcBef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2000" dirty="0">
                <a:solidFill>
                  <a:srgbClr val="003399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S1: Hello/Hi/Good morning, …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2000" dirty="0">
                <a:solidFill>
                  <a:srgbClr val="CC0000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S2: Hello/</a:t>
            </a:r>
            <a:r>
              <a:rPr lang="en-US" altLang="zh-CN" sz="2000" dirty="0">
                <a:solidFill>
                  <a:srgbClr val="003399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Hi/</a:t>
            </a:r>
            <a:r>
              <a:rPr lang="en-US" altLang="zh-CN" sz="2000" dirty="0">
                <a:solidFill>
                  <a:srgbClr val="CC0000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Good morning,…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2000" dirty="0">
                <a:solidFill>
                  <a:srgbClr val="008000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S3: …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endParaRPr lang="en-US" altLang="zh-CN" sz="2000" dirty="0">
              <a:solidFill>
                <a:srgbClr val="008000"/>
              </a:solidFill>
              <a:latin typeface="Comic Sans MS" panose="030F0702030302020204" pitchFamily="66" charset="0"/>
              <a:ea typeface="华文楷体" panose="02010600040101010101" pitchFamily="2" charset="-122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2000" dirty="0">
                <a:solidFill>
                  <a:srgbClr val="003399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S1: How are you?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2000" dirty="0">
                <a:solidFill>
                  <a:srgbClr val="CC0000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S2: …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2000" dirty="0">
                <a:solidFill>
                  <a:srgbClr val="008000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S3: …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endParaRPr lang="en-US" altLang="zh-CN" sz="2000" dirty="0">
              <a:solidFill>
                <a:srgbClr val="008000"/>
              </a:solidFill>
              <a:latin typeface="Comic Sans MS" panose="030F0702030302020204" pitchFamily="66" charset="0"/>
              <a:ea typeface="华文楷体" panose="02010600040101010101" pitchFamily="2" charset="-122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2000" dirty="0">
                <a:solidFill>
                  <a:srgbClr val="003399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S1: Goodbye./…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2000" dirty="0">
                <a:solidFill>
                  <a:srgbClr val="CC0000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S2: …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2000" dirty="0">
                <a:solidFill>
                  <a:srgbClr val="008000"/>
                </a:solidFill>
                <a:latin typeface="Comic Sans MS" panose="030F0702030302020204" pitchFamily="66" charset="0"/>
                <a:ea typeface="华文楷体" panose="02010600040101010101" pitchFamily="2" charset="-122"/>
              </a:rPr>
              <a:t>S3: 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181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大头家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188913"/>
            <a:ext cx="806450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555875" y="5516563"/>
            <a:ext cx="6048375" cy="1512887"/>
          </a:xfrm>
          <a:prstGeom prst="cloudCallout">
            <a:avLst>
              <a:gd name="adj1" fmla="val -63384"/>
              <a:gd name="adj2" fmla="val 16843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2800">
                <a:solidFill>
                  <a:srgbClr val="FF0000"/>
                </a:solidFill>
              </a:rPr>
              <a:t> </a:t>
            </a:r>
            <a:r>
              <a:rPr lang="zh-CN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Hi，I am </a:t>
            </a:r>
            <a:r>
              <a:rPr lang="en-US" altLang="zh-CN" sz="3600" u="sng"/>
              <a:t>Dolly</a:t>
            </a:r>
            <a:r>
              <a:rPr lang="zh-CN" altLang="en-US" sz="2800" u="sng">
                <a:latin typeface="Comic Sans MS" panose="030F0702030302020204" pitchFamily="66" charset="0"/>
              </a:rPr>
              <a:t> </a:t>
            </a:r>
            <a:r>
              <a:rPr lang="zh-CN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zh-CN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   How are you, Mr Ma?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4716463" y="3284538"/>
            <a:ext cx="3024187" cy="1008062"/>
          </a:xfrm>
          <a:prstGeom prst="wedgeRoundRectCallout">
            <a:avLst>
              <a:gd name="adj1" fmla="val -90523"/>
              <a:gd name="adj2" fmla="val -39921"/>
              <a:gd name="adj3" fmla="val 16667"/>
            </a:avLst>
          </a:prstGeom>
          <a:solidFill>
            <a:srgbClr val="B5843B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zh-CN" altLang="en-US" sz="2800">
                <a:solidFill>
                  <a:schemeClr val="bg1"/>
                </a:solidFill>
                <a:latin typeface="Comic Sans MS" panose="030F0702030302020204" pitchFamily="66" charset="0"/>
              </a:rPr>
              <a:t>I’m </a:t>
            </a:r>
            <a:r>
              <a:rPr lang="en-US" altLang="zh-CN" sz="2800" u="sng">
                <a:solidFill>
                  <a:schemeClr val="bg1"/>
                </a:solidFill>
                <a:latin typeface="Comic Sans MS" panose="030F0702030302020204" pitchFamily="66" charset="0"/>
              </a:rPr>
              <a:t>fine</a:t>
            </a:r>
            <a:r>
              <a:rPr lang="zh-CN" altLang="en-US" sz="2800">
                <a:solidFill>
                  <a:schemeClr val="bg1"/>
                </a:solidFill>
                <a:latin typeface="Comic Sans MS" panose="030F0702030302020204" pitchFamily="66" charset="0"/>
              </a:rPr>
              <a:t>. Thank you .And you?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-395288" y="4076700"/>
            <a:ext cx="3671144" cy="865188"/>
          </a:xfrm>
          <a:prstGeom prst="cloudCallout">
            <a:avLst>
              <a:gd name="adj1" fmla="val -30551"/>
              <a:gd name="adj2" fmla="val 186699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I’m  </a:t>
            </a:r>
            <a:r>
              <a:rPr lang="zh-CN" altLang="en-US" sz="2800" u="sng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u="sng">
                <a:solidFill>
                  <a:srgbClr val="000000"/>
                </a:solidFill>
                <a:latin typeface="Comic Sans MS" panose="030F0702030302020204" pitchFamily="66" charset="0"/>
              </a:rPr>
              <a:t>happy </a:t>
            </a: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356100" y="2060575"/>
            <a:ext cx="3600450" cy="576263"/>
          </a:xfrm>
          <a:prstGeom prst="wedgeRoundRectCallout">
            <a:avLst>
              <a:gd name="adj1" fmla="val -80778"/>
              <a:gd name="adj2" fmla="val 145315"/>
              <a:gd name="adj3" fmla="val 16667"/>
            </a:avLst>
          </a:prstGeom>
          <a:solidFill>
            <a:srgbClr val="B5843B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Comic Sans MS" panose="030F0702030302020204" pitchFamily="66" charset="0"/>
              </a:rPr>
              <a:t>Come in ,please!</a:t>
            </a:r>
          </a:p>
        </p:txBody>
      </p:sp>
      <p:pic>
        <p:nvPicPr>
          <p:cNvPr id="11272" name="Picture 8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12088" y="609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24075" y="4221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24750" y="2205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4" descr="图片1副本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5486400"/>
            <a:ext cx="10048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tts_2014-12-02_0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80288" y="386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，I am Dolly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ts_2014-12-02_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’m very happy._n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me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271" fill="hold"/>
                                        <p:tgtEl>
                                          <p:spTgt spid="11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116" fill="hold"/>
                                        <p:tgtEl>
                                          <p:spTgt spid="11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217" fill="hold"/>
                                        <p:tgtEl>
                                          <p:spTgt spid="11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507" fill="hold"/>
                                        <p:tgtEl>
                                          <p:spTgt spid="102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6"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  <p:bldP spid="102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1490663"/>
            <a:ext cx="619125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AutoShape 3"/>
          <p:cNvSpPr>
            <a:spLocks noChangeArrowheads="1"/>
          </p:cNvSpPr>
          <p:nvPr/>
        </p:nvSpPr>
        <p:spPr bwMode="auto">
          <a:xfrm>
            <a:off x="179388" y="1412875"/>
            <a:ext cx="4679950" cy="720725"/>
          </a:xfrm>
          <a:prstGeom prst="wedgeRoundRectCallout">
            <a:avLst>
              <a:gd name="adj1" fmla="val 1185"/>
              <a:gd name="adj2" fmla="val 14096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200" dirty="0">
                <a:latin typeface="Comic Sans MS" panose="030F0702030302020204" pitchFamily="66" charset="0"/>
              </a:rPr>
              <a:t>Hi! I’m Miss Cat.</a:t>
            </a:r>
          </a:p>
        </p:txBody>
      </p:sp>
      <p:sp>
        <p:nvSpPr>
          <p:cNvPr id="29699" name="AutoShape 4"/>
          <p:cNvSpPr>
            <a:spLocks noChangeArrowheads="1"/>
          </p:cNvSpPr>
          <p:nvPr/>
        </p:nvSpPr>
        <p:spPr bwMode="auto">
          <a:xfrm>
            <a:off x="4716463" y="5661025"/>
            <a:ext cx="4103687" cy="720725"/>
          </a:xfrm>
          <a:prstGeom prst="wedgeRoundRectCallout">
            <a:avLst>
              <a:gd name="adj1" fmla="val -9227"/>
              <a:gd name="adj2" fmla="val -27775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200" dirty="0">
                <a:latin typeface="Comic Sans MS" panose="030F0702030302020204" pitchFamily="66" charset="0"/>
              </a:rPr>
              <a:t>Hi! I’m </a:t>
            </a:r>
            <a:r>
              <a:rPr lang="en-US" altLang="zh-CN" sz="3200" dirty="0" err="1">
                <a:latin typeface="Comic Sans MS" panose="030F0702030302020204" pitchFamily="66" charset="0"/>
              </a:rPr>
              <a:t>Mr</a:t>
            </a:r>
            <a:r>
              <a:rPr lang="en-US" altLang="zh-CN" sz="3200" dirty="0">
                <a:latin typeface="Comic Sans MS" panose="030F0702030302020204" pitchFamily="66" charset="0"/>
              </a:rPr>
              <a:t> Dog.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206750" y="1423988"/>
            <a:ext cx="428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zh-CN" altLang="en-US" sz="32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7262813" y="5661025"/>
            <a:ext cx="4778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endParaRPr lang="zh-CN" altLang="en-US" sz="32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702" name="图片 13320" descr="QWMYERD@(Y6NXS9}`[WNWD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88913"/>
            <a:ext cx="669607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484313"/>
            <a:ext cx="5688012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4211638" y="4221163"/>
            <a:ext cx="1511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4000" b="1">
                <a:solidFill>
                  <a:srgbClr val="FF0000"/>
                </a:solidFill>
                <a:latin typeface="GCFrutiger" pitchFamily="50" charset="0"/>
                <a:ea typeface="华文楷体" panose="02010600040101010101" pitchFamily="2" charset="-122"/>
              </a:rPr>
              <a:t>c</a:t>
            </a:r>
            <a:r>
              <a:rPr lang="en-US" altLang="zh-CN" sz="4000" b="1">
                <a:solidFill>
                  <a:srgbClr val="000000"/>
                </a:solidFill>
                <a:latin typeface="GCFrutiger" pitchFamily="50" charset="0"/>
                <a:ea typeface="华文楷体" panose="02010600040101010101" pitchFamily="2" charset="-122"/>
              </a:rPr>
              <a:t>at</a:t>
            </a:r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1042988" y="2708275"/>
            <a:ext cx="1368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4000" b="1">
                <a:solidFill>
                  <a:srgbClr val="000000"/>
                </a:solidFill>
                <a:latin typeface="GCFrutiger" pitchFamily="50" charset="0"/>
                <a:ea typeface="华文楷体" panose="02010600040101010101" pitchFamily="2" charset="-122"/>
              </a:rPr>
              <a:t>  </a:t>
            </a:r>
            <a:r>
              <a:rPr lang="en-US" altLang="zh-CN" sz="4000" b="1">
                <a:solidFill>
                  <a:srgbClr val="FF0000"/>
                </a:solidFill>
                <a:latin typeface="GCFrutiger" pitchFamily="50" charset="0"/>
                <a:ea typeface="华文楷体" panose="02010600040101010101" pitchFamily="2" charset="-122"/>
              </a:rPr>
              <a:t>[K]</a:t>
            </a:r>
          </a:p>
        </p:txBody>
      </p:sp>
      <p:pic>
        <p:nvPicPr>
          <p:cNvPr id="31749" name="Picture 3" descr="learn the letter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620713"/>
            <a:ext cx="47529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3" grpId="0"/>
      <p:bldP spid="1484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484313"/>
            <a:ext cx="5686425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5219700" y="1989138"/>
            <a:ext cx="1511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4000" b="1">
                <a:solidFill>
                  <a:srgbClr val="FF0000"/>
                </a:solidFill>
                <a:latin typeface="GCFrutiger" pitchFamily="50" charset="0"/>
                <a:ea typeface="华文楷体" panose="02010600040101010101" pitchFamily="2" charset="-122"/>
              </a:rPr>
              <a:t>d</a:t>
            </a:r>
            <a:r>
              <a:rPr lang="en-US" altLang="zh-CN" sz="4000" b="1">
                <a:solidFill>
                  <a:srgbClr val="9C6D00"/>
                </a:solidFill>
                <a:latin typeface="GCFrutiger" pitchFamily="50" charset="0"/>
                <a:ea typeface="华文楷体" panose="02010600040101010101" pitchFamily="2" charset="-122"/>
              </a:rPr>
              <a:t>og</a:t>
            </a:r>
          </a:p>
        </p:txBody>
      </p:sp>
      <p:pic>
        <p:nvPicPr>
          <p:cNvPr id="33796" name="Picture 3" descr="learn the letter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620713"/>
            <a:ext cx="47529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1835150" y="2565400"/>
            <a:ext cx="1296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C6D00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4000" b="1">
                <a:solidFill>
                  <a:srgbClr val="000000"/>
                </a:solidFill>
                <a:latin typeface="GCFrutiger" pitchFamily="50" charset="0"/>
                <a:ea typeface="华文楷体" panose="02010600040101010101" pitchFamily="2" charset="-122"/>
              </a:rPr>
              <a:t>  </a:t>
            </a:r>
            <a:r>
              <a:rPr lang="en-US" altLang="zh-CN" sz="4000" b="1">
                <a:solidFill>
                  <a:srgbClr val="FF0000"/>
                </a:solidFill>
                <a:latin typeface="GCFrutiger" pitchFamily="50" charset="0"/>
                <a:ea typeface="华文楷体" panose="02010600040101010101" pitchFamily="2" charset="-122"/>
              </a:rPr>
              <a:t>[d]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4" grpId="0"/>
      <p:bldP spid="148494" grpId="0"/>
    </p:bldLst>
  </p:timing>
</p:sld>
</file>

<file path=ppt/theme/theme1.xml><?xml version="1.0" encoding="utf-8"?>
<a:theme xmlns:a="http://schemas.openxmlformats.org/drawingml/2006/main" name="WWW.2PPT.COM&#10;">
  <a:themeElements>
    <a:clrScheme name="53cd863e24930 1">
      <a:dk1>
        <a:srgbClr val="434547"/>
      </a:dk1>
      <a:lt1>
        <a:srgbClr val="FFFFFF"/>
      </a:lt1>
      <a:dk2>
        <a:srgbClr val="414345"/>
      </a:dk2>
      <a:lt2>
        <a:srgbClr val="F7F0BF"/>
      </a:lt2>
      <a:accent1>
        <a:srgbClr val="D09200"/>
      </a:accent1>
      <a:accent2>
        <a:srgbClr val="AD9F24"/>
      </a:accent2>
      <a:accent3>
        <a:srgbClr val="FFFFFF"/>
      </a:accent3>
      <a:accent4>
        <a:srgbClr val="383A3B"/>
      </a:accent4>
      <a:accent5>
        <a:srgbClr val="E4C7AA"/>
      </a:accent5>
      <a:accent6>
        <a:srgbClr val="9C9020"/>
      </a:accent6>
      <a:hlink>
        <a:srgbClr val="00B0F0"/>
      </a:hlink>
      <a:folHlink>
        <a:srgbClr val="AFB2B4"/>
      </a:folHlink>
    </a:clrScheme>
    <a:fontScheme name="53cd863e24930">
      <a:majorFont>
        <a:latin typeface="华文楷体"/>
        <a:ea typeface="华文楷体"/>
        <a:cs typeface=""/>
      </a:majorFont>
      <a:minorFont>
        <a:latin typeface="华文楷体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3cd863e24930 1">
        <a:dk1>
          <a:srgbClr val="434547"/>
        </a:dk1>
        <a:lt1>
          <a:srgbClr val="FFFFFF"/>
        </a:lt1>
        <a:dk2>
          <a:srgbClr val="414345"/>
        </a:dk2>
        <a:lt2>
          <a:srgbClr val="F7F0BF"/>
        </a:lt2>
        <a:accent1>
          <a:srgbClr val="D09200"/>
        </a:accent1>
        <a:accent2>
          <a:srgbClr val="AD9F24"/>
        </a:accent2>
        <a:accent3>
          <a:srgbClr val="FFFFFF"/>
        </a:accent3>
        <a:accent4>
          <a:srgbClr val="383A3B"/>
        </a:accent4>
        <a:accent5>
          <a:srgbClr val="E4C7AA"/>
        </a:accent5>
        <a:accent6>
          <a:srgbClr val="9C902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637</Words>
  <Application>Microsoft Office PowerPoint</Application>
  <PresentationFormat>全屏显示(4:3)</PresentationFormat>
  <Paragraphs>163</Paragraphs>
  <Slides>18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Broadway BT</vt:lpstr>
      <vt:lpstr>GCFrutiger</vt:lpstr>
      <vt:lpstr>华文仿宋</vt:lpstr>
      <vt:lpstr>华文楷体</vt:lpstr>
      <vt:lpstr>宋体</vt:lpstr>
      <vt:lpstr>微软雅黑</vt:lpstr>
      <vt:lpstr>Arial</vt:lpstr>
      <vt:lpstr>Arial Black</vt:lpstr>
      <vt:lpstr>Calibri</vt:lpstr>
      <vt:lpstr>Comic Sans MS</vt:lpstr>
      <vt:lpstr>Jokerman</vt:lpstr>
      <vt:lpstr>Wingdings 2</vt:lpstr>
      <vt:lpstr>WWW.2PPT.COM
</vt:lpstr>
      <vt:lpstr> Unit 2 How are you?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2016-10-12T02:21:00Z</dcterms:created>
  <dcterms:modified xsi:type="dcterms:W3CDTF">2023-01-17T03:10:22Z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B20159E88F3C4FAE860020DAB20012F0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