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83" r:id="rId5"/>
    <p:sldId id="284"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82" r:id="rId20"/>
    <p:sldId id="273" r:id="rId21"/>
    <p:sldId id="274" r:id="rId22"/>
    <p:sldId id="275" r:id="rId23"/>
    <p:sldId id="276" r:id="rId24"/>
    <p:sldId id="277" r:id="rId25"/>
    <p:sldId id="280" r:id="rId26"/>
  </p:sldIdLst>
  <p:sldSz cx="12190413" cy="6859588"/>
  <p:notesSz cx="6858000" cy="9144000"/>
  <p:defaultTex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402" y="-1608"/>
      </p:cViewPr>
      <p:guideLst>
        <p:guide orient="horz" pos="2161"/>
        <p:guide pos="3840"/>
      </p:guideLst>
    </p:cSldViewPr>
  </p:slideViewPr>
  <p:notesTextViewPr>
    <p:cViewPr>
      <p:scale>
        <a:sx n="100" d="100"/>
        <a:sy n="100"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B7D029-5F54-4163-9A6A-5A78D8DF2F4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C88DB-645B-48C8-8B3E-C71219125A8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C88DB-645B-48C8-8B3E-C71219125A8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C88DB-645B-48C8-8B3E-C71219125A8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a:prstGeom prst="rect">
            <a:avLst/>
          </a:prstGeom>
        </p:spPr>
        <p:txBody>
          <a:bodyPr lIns="96762" tIns="48381" rIns="96762" bIns="48381" anchor="b"/>
          <a:lstStyle>
            <a:lvl1pPr algn="l">
              <a:defRPr sz="2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2" y="273114"/>
            <a:ext cx="6814780" cy="5854468"/>
          </a:xfrm>
          <a:prstGeom prst="rect">
            <a:avLst/>
          </a:prstGeom>
        </p:spPr>
        <p:txBody>
          <a:bodyPr lIns="96762" tIns="48381" rIns="96762" bIns="48381"/>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2" y="1435433"/>
            <a:ext cx="4010562" cy="4692149"/>
          </a:xfrm>
          <a:prstGeom prst="rect">
            <a:avLst/>
          </a:prstGeom>
        </p:spPr>
        <p:txBody>
          <a:bodyPr lIns="96762" tIns="48381" rIns="96762" bIns="48381"/>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609521" y="6357823"/>
            <a:ext cx="2844430" cy="365209"/>
          </a:xfrm>
          <a:prstGeom prst="rect">
            <a:avLst/>
          </a:prstGeom>
        </p:spPr>
        <p:txBody>
          <a:bodyPr lIns="96762" tIns="48381" rIns="96762" bIns="48381"/>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4165059" y="6357823"/>
            <a:ext cx="3860297" cy="365209"/>
          </a:xfrm>
          <a:prstGeom prst="rect">
            <a:avLst/>
          </a:prstGeom>
        </p:spPr>
        <p:txBody>
          <a:bodyPr lIns="96762" tIns="48381" rIns="96762" bIns="48381"/>
          <a:lstStyle/>
          <a:p>
            <a:endParaRPr lang="zh-CN" altLang="en-US"/>
          </a:p>
        </p:txBody>
      </p:sp>
      <p:sp>
        <p:nvSpPr>
          <p:cNvPr id="7" name="灯片编号占位符 6"/>
          <p:cNvSpPr>
            <a:spLocks noGrp="1"/>
          </p:cNvSpPr>
          <p:nvPr>
            <p:ph type="sldNum" sz="quarter" idx="12"/>
          </p:nvPr>
        </p:nvSpPr>
        <p:spPr>
          <a:xfrm>
            <a:off x="8736462" y="6357823"/>
            <a:ext cx="2844430" cy="365209"/>
          </a:xfrm>
          <a:prstGeom prst="rect">
            <a:avLst/>
          </a:prstGeom>
        </p:spPr>
        <p:txBody>
          <a:bodyPr lIns="96762" tIns="48381" rIns="96762" bIns="48381"/>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a:prstGeom prst="rect">
            <a:avLst/>
          </a:prstGeom>
        </p:spPr>
        <p:txBody>
          <a:bodyPr lIns="96762" tIns="48381" rIns="96762" bIns="48381" anchor="b"/>
          <a:lstStyle>
            <a:lvl1pPr algn="l">
              <a:defRPr sz="2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918"/>
            <a:ext cx="7314248" cy="4115753"/>
          </a:xfrm>
          <a:prstGeom prst="rect">
            <a:avLst/>
          </a:prstGeom>
        </p:spPr>
        <p:txBody>
          <a:bodyPr lIns="96762" tIns="48381" rIns="96762" bIns="48381"/>
          <a:lstStyle>
            <a:lvl1pPr marL="0" indent="0">
              <a:buNone/>
              <a:defRPr sz="3400"/>
            </a:lvl1pPr>
            <a:lvl2pPr marL="483870" indent="0">
              <a:buNone/>
              <a:defRPr sz="3000"/>
            </a:lvl2pPr>
            <a:lvl3pPr marL="967740" indent="0">
              <a:buNone/>
              <a:defRPr sz="2500"/>
            </a:lvl3pPr>
            <a:lvl4pPr marL="1451610" indent="0">
              <a:buNone/>
              <a:defRPr sz="2100"/>
            </a:lvl4pPr>
            <a:lvl5pPr marL="1935480" indent="0">
              <a:buNone/>
              <a:defRPr sz="2100"/>
            </a:lvl5pPr>
            <a:lvl6pPr marL="2419350" indent="0">
              <a:buNone/>
              <a:defRPr sz="2100"/>
            </a:lvl6pPr>
            <a:lvl7pPr marL="2902585" indent="0">
              <a:buNone/>
              <a:defRPr sz="2100"/>
            </a:lvl7pPr>
            <a:lvl8pPr marL="3386455" indent="0">
              <a:buNone/>
              <a:defRPr sz="2100"/>
            </a:lvl8pPr>
            <a:lvl9pPr marL="3870325" indent="0">
              <a:buNone/>
              <a:defRPr sz="2100"/>
            </a:lvl9pPr>
          </a:lstStyle>
          <a:p>
            <a:endParaRPr lang="zh-CN" altLang="en-US"/>
          </a:p>
        </p:txBody>
      </p:sp>
      <p:sp>
        <p:nvSpPr>
          <p:cNvPr id="4" name="文本占位符 3"/>
          <p:cNvSpPr>
            <a:spLocks noGrp="1"/>
          </p:cNvSpPr>
          <p:nvPr>
            <p:ph type="body" sz="half" idx="2"/>
          </p:nvPr>
        </p:nvSpPr>
        <p:spPr>
          <a:xfrm>
            <a:off x="2389406" y="5368581"/>
            <a:ext cx="7314248" cy="805048"/>
          </a:xfrm>
          <a:prstGeom prst="rect">
            <a:avLst/>
          </a:prstGeom>
        </p:spPr>
        <p:txBody>
          <a:bodyPr lIns="96762" tIns="48381" rIns="96762" bIns="48381"/>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609521" y="6357823"/>
            <a:ext cx="2844430" cy="365209"/>
          </a:xfrm>
          <a:prstGeom prst="rect">
            <a:avLst/>
          </a:prstGeom>
        </p:spPr>
        <p:txBody>
          <a:bodyPr lIns="96762" tIns="48381" rIns="96762" bIns="48381"/>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4165059" y="6357823"/>
            <a:ext cx="3860297" cy="365209"/>
          </a:xfrm>
          <a:prstGeom prst="rect">
            <a:avLst/>
          </a:prstGeom>
        </p:spPr>
        <p:txBody>
          <a:bodyPr lIns="96762" tIns="48381" rIns="96762" bIns="48381"/>
          <a:lstStyle/>
          <a:p>
            <a:endParaRPr lang="zh-CN" altLang="en-US"/>
          </a:p>
        </p:txBody>
      </p:sp>
      <p:sp>
        <p:nvSpPr>
          <p:cNvPr id="7" name="灯片编号占位符 6"/>
          <p:cNvSpPr>
            <a:spLocks noGrp="1"/>
          </p:cNvSpPr>
          <p:nvPr>
            <p:ph type="sldNum" sz="quarter" idx="12"/>
          </p:nvPr>
        </p:nvSpPr>
        <p:spPr>
          <a:xfrm>
            <a:off x="8736462" y="6357823"/>
            <a:ext cx="2844430" cy="365209"/>
          </a:xfrm>
          <a:prstGeom prst="rect">
            <a:avLst/>
          </a:prstGeom>
        </p:spPr>
        <p:txBody>
          <a:bodyPr lIns="96762" tIns="48381" rIns="96762" bIns="48381"/>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1143264"/>
          </a:xfrm>
          <a:prstGeom prst="rect">
            <a:avLst/>
          </a:prstGeom>
        </p:spPr>
        <p:txBody>
          <a:bodyPr lIns="96762" tIns="48381" rIns="96762" bIns="483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96762" tIns="48381" rIns="96762" bIns="483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7823"/>
            <a:ext cx="2844430" cy="365209"/>
          </a:xfrm>
          <a:prstGeom prst="rect">
            <a:avLst/>
          </a:prstGeom>
        </p:spPr>
        <p:txBody>
          <a:bodyPr lIns="96762" tIns="48381" rIns="96762" bIns="48381"/>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4165059" y="6357823"/>
            <a:ext cx="3860297" cy="365209"/>
          </a:xfrm>
          <a:prstGeom prst="rect">
            <a:avLst/>
          </a:prstGeom>
        </p:spPr>
        <p:txBody>
          <a:bodyPr lIns="96762" tIns="48381" rIns="96762" bIns="48381"/>
          <a:lstStyle/>
          <a:p>
            <a:endParaRPr lang="zh-CN" altLang="en-US"/>
          </a:p>
        </p:txBody>
      </p:sp>
      <p:sp>
        <p:nvSpPr>
          <p:cNvPr id="6" name="灯片编号占位符 5"/>
          <p:cNvSpPr>
            <a:spLocks noGrp="1"/>
          </p:cNvSpPr>
          <p:nvPr>
            <p:ph type="sldNum" sz="quarter" idx="12"/>
          </p:nvPr>
        </p:nvSpPr>
        <p:spPr>
          <a:xfrm>
            <a:off x="8736462" y="6357823"/>
            <a:ext cx="2844430" cy="365209"/>
          </a:xfrm>
          <a:prstGeom prst="rect">
            <a:avLst/>
          </a:prstGeom>
        </p:spPr>
        <p:txBody>
          <a:bodyPr lIns="96762" tIns="48381" rIns="96762" bIns="48381"/>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2"/>
            <a:ext cx="2742843" cy="5852880"/>
          </a:xfrm>
          <a:prstGeom prst="rect">
            <a:avLst/>
          </a:prstGeom>
        </p:spPr>
        <p:txBody>
          <a:bodyPr vert="eaVert" lIns="96762" tIns="48381" rIns="96762" bIns="483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96762" tIns="48381" rIns="96762" bIns="483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7823"/>
            <a:ext cx="2844430" cy="365209"/>
          </a:xfrm>
          <a:prstGeom prst="rect">
            <a:avLst/>
          </a:prstGeom>
        </p:spPr>
        <p:txBody>
          <a:bodyPr lIns="96762" tIns="48381" rIns="96762" bIns="48381"/>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4165059" y="6357823"/>
            <a:ext cx="3860297" cy="365209"/>
          </a:xfrm>
          <a:prstGeom prst="rect">
            <a:avLst/>
          </a:prstGeom>
        </p:spPr>
        <p:txBody>
          <a:bodyPr lIns="96762" tIns="48381" rIns="96762" bIns="48381"/>
          <a:lstStyle/>
          <a:p>
            <a:endParaRPr lang="zh-CN" altLang="en-US"/>
          </a:p>
        </p:txBody>
      </p:sp>
      <p:sp>
        <p:nvSpPr>
          <p:cNvPr id="6" name="灯片编号占位符 5"/>
          <p:cNvSpPr>
            <a:spLocks noGrp="1"/>
          </p:cNvSpPr>
          <p:nvPr>
            <p:ph type="sldNum" sz="quarter" idx="12"/>
          </p:nvPr>
        </p:nvSpPr>
        <p:spPr>
          <a:xfrm>
            <a:off x="8736462" y="6357823"/>
            <a:ext cx="2844430" cy="365209"/>
          </a:xfrm>
          <a:prstGeom prst="rect">
            <a:avLst/>
          </a:prstGeom>
        </p:spPr>
        <p:txBody>
          <a:bodyPr lIns="96762" tIns="48381" rIns="96762" bIns="48381"/>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1143264"/>
          </a:xfrm>
          <a:prstGeom prst="rect">
            <a:avLst/>
          </a:prstGeom>
        </p:spPr>
        <p:txBody>
          <a:bodyPr lIns="96762" tIns="48381" rIns="96762" bIns="48381"/>
          <a:lstStyle/>
          <a:p>
            <a:r>
              <a:rPr lang="zh-CN" altLang="en-US" smtClean="0"/>
              <a:t>单击此处编辑母版标题样式</a:t>
            </a:r>
            <a:endParaRPr lang="zh-CN" altLang="en-US"/>
          </a:p>
        </p:txBody>
      </p:sp>
      <p:sp>
        <p:nvSpPr>
          <p:cNvPr id="3" name="内容占位符 2"/>
          <p:cNvSpPr>
            <a:spLocks noGrp="1"/>
          </p:cNvSpPr>
          <p:nvPr>
            <p:ph idx="1"/>
          </p:nvPr>
        </p:nvSpPr>
        <p:spPr>
          <a:xfrm>
            <a:off x="609521" y="1600571"/>
            <a:ext cx="10971372" cy="4527011"/>
          </a:xfrm>
          <a:prstGeom prst="rect">
            <a:avLst/>
          </a:prstGeom>
        </p:spPr>
        <p:txBody>
          <a:bodyPr lIns="96762" tIns="48381" rIns="96762" bIns="483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7823"/>
            <a:ext cx="2844430" cy="365209"/>
          </a:xfrm>
          <a:prstGeom prst="rect">
            <a:avLst/>
          </a:prstGeom>
        </p:spPr>
        <p:txBody>
          <a:bodyPr lIns="96762" tIns="48381" rIns="96762" bIns="48381"/>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4165059" y="6357823"/>
            <a:ext cx="3860297" cy="365209"/>
          </a:xfrm>
          <a:prstGeom prst="rect">
            <a:avLst/>
          </a:prstGeom>
        </p:spPr>
        <p:txBody>
          <a:bodyPr lIns="96762" tIns="48381" rIns="96762" bIns="48381"/>
          <a:lstStyle/>
          <a:p>
            <a:endParaRPr lang="zh-CN" altLang="en-US"/>
          </a:p>
        </p:txBody>
      </p:sp>
      <p:sp>
        <p:nvSpPr>
          <p:cNvPr id="6" name="灯片编号占位符 5"/>
          <p:cNvSpPr>
            <a:spLocks noGrp="1"/>
          </p:cNvSpPr>
          <p:nvPr>
            <p:ph type="sldNum" sz="quarter" idx="12"/>
          </p:nvPr>
        </p:nvSpPr>
        <p:spPr>
          <a:xfrm>
            <a:off x="8736462" y="6357823"/>
            <a:ext cx="2844430" cy="365209"/>
          </a:xfrm>
          <a:prstGeom prst="rect">
            <a:avLst/>
          </a:prstGeom>
        </p:spPr>
        <p:txBody>
          <a:bodyPr lIns="96762" tIns="48381" rIns="96762" bIns="48381"/>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4058272" y="2879279"/>
            <a:ext cx="9145016" cy="1011607"/>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H="1">
            <a:off x="7112102" y="2879279"/>
            <a:ext cx="9145016" cy="1011607"/>
          </a:xfrm>
          <a:prstGeom prst="rect">
            <a:avLst/>
          </a:prstGeom>
        </p:spPr>
      </p:pic>
      <p:sp>
        <p:nvSpPr>
          <p:cNvPr id="5" name="矩形 4"/>
          <p:cNvSpPr/>
          <p:nvPr userDrawn="1"/>
        </p:nvSpPr>
        <p:spPr>
          <a:xfrm>
            <a:off x="2457450" y="0"/>
            <a:ext cx="7277100" cy="6857033"/>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8889" t="37639" r="53535" b="30139"/>
          <a:stretch>
            <a:fillRect/>
          </a:stretch>
        </p:blipFill>
        <p:spPr>
          <a:xfrm>
            <a:off x="478582" y="4854755"/>
            <a:ext cx="1088503" cy="678852"/>
          </a:xfrm>
          <a:prstGeom prst="rect">
            <a:avLst/>
          </a:prstGeom>
        </p:spPr>
      </p:pic>
      <p:pic>
        <p:nvPicPr>
          <p:cNvPr id="11" name="图片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8889" t="37639" r="53535" b="30139"/>
          <a:stretch>
            <a:fillRect/>
          </a:stretch>
        </p:blipFill>
        <p:spPr>
          <a:xfrm>
            <a:off x="910630" y="3266474"/>
            <a:ext cx="756751" cy="471952"/>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8889" t="37639" r="53535" b="30139"/>
          <a:stretch>
            <a:fillRect/>
          </a:stretch>
        </p:blipFill>
        <p:spPr>
          <a:xfrm>
            <a:off x="11045422" y="4843654"/>
            <a:ext cx="551779" cy="344120"/>
          </a:xfrm>
          <a:prstGeom prst="rect">
            <a:avLst/>
          </a:prstGeom>
        </p:spPr>
      </p:pic>
      <p:pic>
        <p:nvPicPr>
          <p:cNvPr id="14" name="图片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8889" t="37639" r="53535" b="30139"/>
          <a:stretch>
            <a:fillRect/>
          </a:stretch>
        </p:blipFill>
        <p:spPr>
          <a:xfrm>
            <a:off x="10667047" y="2133650"/>
            <a:ext cx="756751" cy="471952"/>
          </a:xfrm>
          <a:prstGeom prst="rect">
            <a:avLst/>
          </a:prstGeom>
        </p:spPr>
      </p:pic>
      <p:pic>
        <p:nvPicPr>
          <p:cNvPr id="15" name="图片 1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692" t="439" r="30417" b="71933"/>
          <a:stretch>
            <a:fillRect/>
          </a:stretch>
        </p:blipFill>
        <p:spPr>
          <a:xfrm>
            <a:off x="10329886" y="6166098"/>
            <a:ext cx="674321" cy="487568"/>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74571"/>
            <a:ext cx="12192000" cy="1011607"/>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823"/>
            <a:ext cx="12192000" cy="101160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43515"/>
            <a:ext cx="12192000" cy="101160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3"/>
            <a:ext cx="10971372" cy="1143264"/>
          </a:xfrm>
          <a:prstGeom prst="rect">
            <a:avLst/>
          </a:prstGeom>
        </p:spPr>
        <p:txBody>
          <a:bodyPr lIns="96762" tIns="48381" rIns="96762" bIns="48381"/>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571"/>
            <a:ext cx="5384099" cy="4527011"/>
          </a:xfrm>
          <a:prstGeom prst="rect">
            <a:avLst/>
          </a:prstGeom>
        </p:spPr>
        <p:txBody>
          <a:bodyPr lIns="96762" tIns="48381" rIns="96762" bIns="48381"/>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571"/>
            <a:ext cx="5384099" cy="4527011"/>
          </a:xfrm>
          <a:prstGeom prst="rect">
            <a:avLst/>
          </a:prstGeom>
        </p:spPr>
        <p:txBody>
          <a:bodyPr lIns="96762" tIns="48381" rIns="96762" bIns="48381"/>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521" y="6357823"/>
            <a:ext cx="2844430" cy="365209"/>
          </a:xfrm>
          <a:prstGeom prst="rect">
            <a:avLst/>
          </a:prstGeom>
        </p:spPr>
        <p:txBody>
          <a:bodyPr lIns="96762" tIns="48381" rIns="96762" bIns="48381"/>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4165059" y="6357823"/>
            <a:ext cx="3860297" cy="365209"/>
          </a:xfrm>
          <a:prstGeom prst="rect">
            <a:avLst/>
          </a:prstGeom>
        </p:spPr>
        <p:txBody>
          <a:bodyPr lIns="96762" tIns="48381" rIns="96762" bIns="48381"/>
          <a:lstStyle/>
          <a:p>
            <a:endParaRPr lang="zh-CN" altLang="en-US"/>
          </a:p>
        </p:txBody>
      </p:sp>
      <p:sp>
        <p:nvSpPr>
          <p:cNvPr id="7" name="灯片编号占位符 6"/>
          <p:cNvSpPr>
            <a:spLocks noGrp="1"/>
          </p:cNvSpPr>
          <p:nvPr>
            <p:ph type="sldNum" sz="quarter" idx="12"/>
          </p:nvPr>
        </p:nvSpPr>
        <p:spPr>
          <a:xfrm>
            <a:off x="8736462" y="6357823"/>
            <a:ext cx="2844430" cy="365209"/>
          </a:xfrm>
          <a:prstGeom prst="rect">
            <a:avLst/>
          </a:prstGeom>
        </p:spPr>
        <p:txBody>
          <a:bodyPr lIns="96762" tIns="48381" rIns="96762" bIns="48381"/>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userDrawn="1"/>
        </p:nvSpPr>
        <p:spPr>
          <a:xfrm>
            <a:off x="8823246" y="3734690"/>
            <a:ext cx="820098" cy="234950"/>
          </a:xfrm>
          <a:prstGeom prst="rect">
            <a:avLst/>
          </a:prstGeom>
        </p:spPr>
        <p:txBody>
          <a:bodyPr wrap="square" lIns="96762" tIns="48381" rIns="96762" bIns="48381">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 www.2ppt.com/moban/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 www.2ppt.com/hangye/ </a:t>
            </a: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 www.2ppt.com/jieri/          PPT</a:t>
            </a:r>
            <a:r>
              <a:rPr lang="zh-CN" altLang="en-US" sz="100" dirty="0">
                <a:solidFill>
                  <a:schemeClr val="bg1"/>
                </a:solidFill>
              </a:rPr>
              <a:t>素材：</a:t>
            </a:r>
            <a:r>
              <a:rPr lang="en-US" altLang="zh-CN" sz="100" dirty="0">
                <a:solidFill>
                  <a:schemeClr val="bg1"/>
                </a:solidFill>
              </a:rPr>
              <a:t> www.2ppt.com/sucai/</a:t>
            </a: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 www.2ppt.com/beijing/        PPT</a:t>
            </a:r>
            <a:r>
              <a:rPr lang="zh-CN" altLang="en-US" sz="100" dirty="0">
                <a:solidFill>
                  <a:schemeClr val="bg1"/>
                </a:solidFill>
              </a:rPr>
              <a:t>图表：</a:t>
            </a:r>
            <a:r>
              <a:rPr lang="en-US" altLang="zh-CN" sz="100" dirty="0">
                <a:solidFill>
                  <a:schemeClr val="bg1"/>
                </a:solidFill>
              </a:rPr>
              <a:t> www.2ppt.com/tubiao/      </a:t>
            </a:r>
          </a:p>
          <a:p>
            <a:pPr lvl="0"/>
            <a:r>
              <a:rPr lang="zh-CN" altLang="en-US" sz="100" dirty="0">
                <a:solidFill>
                  <a:schemeClr val="bg1"/>
                </a:solidFill>
              </a:rPr>
              <a:t>精美</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 www.2ppt.com/xiazai/         PPT</a:t>
            </a:r>
            <a:r>
              <a:rPr lang="zh-CN" altLang="en-US" sz="100" dirty="0">
                <a:solidFill>
                  <a:schemeClr val="bg1"/>
                </a:solidFill>
              </a:rPr>
              <a:t>教程： </a:t>
            </a:r>
            <a:r>
              <a:rPr lang="en-US" altLang="zh-CN" sz="100" dirty="0">
                <a:solidFill>
                  <a:schemeClr val="bg1"/>
                </a:solidFill>
              </a:rPr>
              <a:t> www.2ppt.com/powerpoint/      </a:t>
            </a:r>
          </a:p>
          <a:p>
            <a:pPr lvl="0"/>
            <a:r>
              <a:rPr lang="en-US" altLang="zh-CN" sz="100" dirty="0">
                <a:solidFill>
                  <a:schemeClr val="bg1"/>
                </a:solidFill>
              </a:rPr>
              <a:t>PPT</a:t>
            </a:r>
            <a:r>
              <a:rPr lang="zh-CN" altLang="en-US" sz="100" dirty="0">
                <a:solidFill>
                  <a:schemeClr val="bg1"/>
                </a:solidFill>
              </a:rPr>
              <a:t>课件：</a:t>
            </a:r>
            <a:r>
              <a:rPr lang="en-US" altLang="zh-CN" sz="100" dirty="0">
                <a:solidFill>
                  <a:schemeClr val="bg1"/>
                </a:solidFill>
              </a:rPr>
              <a:t> www.2ppt.com/kejian/             </a:t>
            </a:r>
            <a:r>
              <a:rPr lang="zh-CN" altLang="en-US" sz="100" dirty="0">
                <a:solidFill>
                  <a:schemeClr val="bg1"/>
                </a:solidFill>
              </a:rPr>
              <a:t>字体下载：</a:t>
            </a:r>
            <a:r>
              <a:rPr lang="en-US" altLang="zh-CN" sz="100" dirty="0">
                <a:solidFill>
                  <a:schemeClr val="bg1"/>
                </a:solidFill>
              </a:rPr>
              <a:t> www.2ppt.com/ziti/</a:t>
            </a:r>
          </a:p>
          <a:p>
            <a:pPr lvl="0"/>
            <a:r>
              <a:rPr lang="zh-CN" altLang="en-US" sz="100" dirty="0">
                <a:solidFill>
                  <a:schemeClr val="bg1"/>
                </a:solidFill>
              </a:rPr>
              <a:t>工作总结</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 www.2ppt.com/xiazai/zongjie/ </a:t>
            </a:r>
            <a:r>
              <a:rPr lang="zh-CN" altLang="en-US" sz="100" dirty="0">
                <a:solidFill>
                  <a:schemeClr val="bg1"/>
                </a:solidFill>
              </a:rPr>
              <a:t>工作计划：</a:t>
            </a:r>
            <a:r>
              <a:rPr lang="en-US" altLang="zh-CN" sz="100" dirty="0">
                <a:solidFill>
                  <a:schemeClr val="bg1"/>
                </a:solidFill>
              </a:rPr>
              <a:t> www.2ppt.com/xiazai/jihua/</a:t>
            </a:r>
          </a:p>
          <a:p>
            <a:pPr lvl="0"/>
            <a:r>
              <a:rPr lang="zh-CN" altLang="en-US" sz="100" dirty="0">
                <a:solidFill>
                  <a:schemeClr val="bg1"/>
                </a:solidFill>
              </a:rPr>
              <a:t>商务</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 www.2ppt.com/moban/shangwu/  </a:t>
            </a:r>
            <a:r>
              <a:rPr lang="zh-CN" altLang="en-US" sz="100" dirty="0">
                <a:solidFill>
                  <a:schemeClr val="bg1"/>
                </a:solidFill>
              </a:rPr>
              <a:t>个人简历</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 www.2ppt.com/xiazai/jianli/  </a:t>
            </a:r>
          </a:p>
          <a:p>
            <a:pPr lvl="0"/>
            <a:r>
              <a:rPr lang="zh-CN" altLang="en-US" sz="100" dirty="0">
                <a:solidFill>
                  <a:schemeClr val="bg1"/>
                </a:solidFill>
              </a:rPr>
              <a:t>毕业答辩</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 www.2ppt.com/xiazai/dabian/  </a:t>
            </a:r>
            <a:r>
              <a:rPr lang="zh-CN" altLang="en-US" sz="100" dirty="0">
                <a:solidFill>
                  <a:schemeClr val="bg1"/>
                </a:solidFill>
              </a:rPr>
              <a:t>工作汇报</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 www.2ppt.com/xiazai/huibao/    </a:t>
            </a:r>
          </a:p>
          <a:p>
            <a:pPr lvl="0"/>
            <a:r>
              <a:rPr lang="en-US" altLang="zh-CN" sz="100" dirty="0">
                <a:solidFill>
                  <a:schemeClr val="bg1"/>
                </a:solidFill>
              </a:rPr>
              <a:t> </a:t>
            </a:r>
          </a:p>
        </p:txBody>
      </p:sp>
      <p:sp>
        <p:nvSpPr>
          <p:cNvPr id="2" name="标题 1"/>
          <p:cNvSpPr>
            <a:spLocks noGrp="1"/>
          </p:cNvSpPr>
          <p:nvPr>
            <p:ph type="title"/>
          </p:nvPr>
        </p:nvSpPr>
        <p:spPr>
          <a:xfrm>
            <a:off x="609521" y="274703"/>
            <a:ext cx="10971372" cy="1143264"/>
          </a:xfrm>
          <a:prstGeom prst="rect">
            <a:avLst/>
          </a:prstGeom>
        </p:spPr>
        <p:txBody>
          <a:bodyPr lIns="96762" tIns="48381" rIns="96762" bIns="48381"/>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469"/>
            <a:ext cx="5386216" cy="639910"/>
          </a:xfrm>
          <a:prstGeom prst="rect">
            <a:avLst/>
          </a:prstGeom>
        </p:spPr>
        <p:txBody>
          <a:bodyPr lIns="96762" tIns="48381" rIns="96762" bIns="48381"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5379"/>
            <a:ext cx="5386216" cy="3952203"/>
          </a:xfrm>
          <a:prstGeom prst="rect">
            <a:avLst/>
          </a:prstGeom>
        </p:spPr>
        <p:txBody>
          <a:bodyPr lIns="96762" tIns="48381" rIns="96762" bIns="48381"/>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2" y="1535469"/>
            <a:ext cx="5388332" cy="639910"/>
          </a:xfrm>
          <a:prstGeom prst="rect">
            <a:avLst/>
          </a:prstGeom>
        </p:spPr>
        <p:txBody>
          <a:bodyPr lIns="96762" tIns="48381" rIns="96762" bIns="48381"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smtClean="0"/>
              <a:t>单击此处编辑母版文本样式</a:t>
            </a:r>
          </a:p>
        </p:txBody>
      </p:sp>
      <p:sp>
        <p:nvSpPr>
          <p:cNvPr id="6" name="内容占位符 5"/>
          <p:cNvSpPr>
            <a:spLocks noGrp="1"/>
          </p:cNvSpPr>
          <p:nvPr>
            <p:ph sz="quarter" idx="4"/>
          </p:nvPr>
        </p:nvSpPr>
        <p:spPr>
          <a:xfrm>
            <a:off x="6192562" y="2175379"/>
            <a:ext cx="5388332" cy="3952203"/>
          </a:xfrm>
          <a:prstGeom prst="rect">
            <a:avLst/>
          </a:prstGeom>
        </p:spPr>
        <p:txBody>
          <a:bodyPr lIns="96762" tIns="48381" rIns="96762" bIns="48381"/>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521" y="6357823"/>
            <a:ext cx="2844430" cy="365209"/>
          </a:xfrm>
          <a:prstGeom prst="rect">
            <a:avLst/>
          </a:prstGeom>
        </p:spPr>
        <p:txBody>
          <a:bodyPr lIns="96762" tIns="48381" rIns="96762" bIns="48381"/>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a:xfrm>
            <a:off x="4165059" y="6357823"/>
            <a:ext cx="3860297" cy="365209"/>
          </a:xfrm>
          <a:prstGeom prst="rect">
            <a:avLst/>
          </a:prstGeom>
        </p:spPr>
        <p:txBody>
          <a:bodyPr lIns="96762" tIns="48381" rIns="96762" bIns="48381"/>
          <a:lstStyle/>
          <a:p>
            <a:endParaRPr lang="zh-CN" altLang="en-US"/>
          </a:p>
        </p:txBody>
      </p:sp>
      <p:sp>
        <p:nvSpPr>
          <p:cNvPr id="9" name="灯片编号占位符 8"/>
          <p:cNvSpPr>
            <a:spLocks noGrp="1"/>
          </p:cNvSpPr>
          <p:nvPr>
            <p:ph type="sldNum" sz="quarter" idx="12"/>
          </p:nvPr>
        </p:nvSpPr>
        <p:spPr>
          <a:xfrm>
            <a:off x="8736462" y="6357823"/>
            <a:ext cx="2844430" cy="365209"/>
          </a:xfrm>
          <a:prstGeom prst="rect">
            <a:avLst/>
          </a:prstGeom>
        </p:spPr>
        <p:txBody>
          <a:bodyPr lIns="96762" tIns="48381" rIns="96762" bIns="48381"/>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67740" rtl="0" eaLnBrk="1" latinLnBrk="0" hangingPunct="1">
        <a:spcBef>
          <a:spcPct val="0"/>
        </a:spcBef>
        <a:buNone/>
        <a:defRPr sz="4700" kern="1200">
          <a:solidFill>
            <a:schemeClr val="tx1"/>
          </a:solidFill>
          <a:latin typeface="+mj-lt"/>
          <a:ea typeface="+mj-ea"/>
          <a:cs typeface="+mj-cs"/>
        </a:defRPr>
      </a:lvl1pPr>
    </p:titleStyle>
    <p:bodyStyle>
      <a:lvl1pPr marL="362585" indent="-362585" algn="l" defTabSz="96774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6130" indent="-302260" algn="l" defTabSz="96774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9675" indent="-241935" algn="l" defTabSz="96774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354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741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6065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452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839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26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4.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2.jpe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4" y="1"/>
            <a:ext cx="3744416" cy="2709714"/>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78093" y="1"/>
            <a:ext cx="3737793" cy="2845660"/>
          </a:xfrm>
          <a:prstGeom prst="rect">
            <a:avLst/>
          </a:prstGeom>
        </p:spPr>
      </p:pic>
      <p:pic>
        <p:nvPicPr>
          <p:cNvPr id="11" name="图片 10"/>
          <p:cNvPicPr>
            <a:picLocks noChangeAspect="1"/>
          </p:cNvPicPr>
          <p:nvPr/>
        </p:nvPicPr>
        <p:blipFill rotWithShape="1">
          <a:blip r:embed="rId4"/>
          <a:srcRect t="30087"/>
          <a:stretch>
            <a:fillRect/>
          </a:stretch>
        </p:blipFill>
        <p:spPr>
          <a:xfrm>
            <a:off x="4129949" y="-21265"/>
            <a:ext cx="3932102" cy="2730979"/>
          </a:xfrm>
          <a:prstGeom prst="rect">
            <a:avLst/>
          </a:prstGeom>
        </p:spPr>
      </p:pic>
      <p:sp>
        <p:nvSpPr>
          <p:cNvPr id="12" name="文本框 18"/>
          <p:cNvSpPr txBox="1"/>
          <p:nvPr/>
        </p:nvSpPr>
        <p:spPr>
          <a:xfrm>
            <a:off x="1846734" y="2919348"/>
            <a:ext cx="9212778" cy="1446550"/>
          </a:xfrm>
          <a:prstGeom prst="rect">
            <a:avLst/>
          </a:prstGeom>
          <a:noFill/>
        </p:spPr>
        <p:txBody>
          <a:bodyPr wrap="none" rtlCol="0">
            <a:spAutoFit/>
          </a:bodyPr>
          <a:lstStyle/>
          <a:p>
            <a:pPr defTabSz="457200"/>
            <a:r>
              <a:rPr lang="zh-CN" altLang="en-US" sz="8800" dirty="0" smtClean="0">
                <a:solidFill>
                  <a:srgbClr val="C00000"/>
                </a:solidFill>
                <a:latin typeface="华文隶书" panose="02010800040101010101" pitchFamily="2" charset="-122"/>
                <a:ea typeface="华文隶书" panose="02010800040101010101" pitchFamily="2" charset="-122"/>
                <a:cs typeface="阿里巴巴普惠体 H" panose="00020600040101010101" pitchFamily="18" charset="-122"/>
              </a:rPr>
              <a:t>鼠年</a:t>
            </a:r>
            <a:r>
              <a:rPr lang="zh-CN" altLang="en-US" sz="8800" dirty="0">
                <a:solidFill>
                  <a:srgbClr val="C00000"/>
                </a:solidFill>
                <a:latin typeface="华文隶书" panose="02010800040101010101" pitchFamily="2" charset="-122"/>
                <a:ea typeface="华文隶书" panose="02010800040101010101" pitchFamily="2" charset="-122"/>
                <a:cs typeface="阿里巴巴普惠体 H" panose="00020600040101010101" pitchFamily="18" charset="-122"/>
              </a:rPr>
              <a:t>新年</a:t>
            </a:r>
            <a:r>
              <a:rPr lang="zh-CN" altLang="en-US" sz="8800" dirty="0" smtClean="0">
                <a:solidFill>
                  <a:srgbClr val="C00000"/>
                </a:solidFill>
                <a:latin typeface="华文隶书" panose="02010800040101010101" pitchFamily="2" charset="-122"/>
                <a:ea typeface="华文隶书" panose="02010800040101010101" pitchFamily="2" charset="-122"/>
                <a:cs typeface="阿里巴巴普惠体 H" panose="00020600040101010101" pitchFamily="18" charset="-122"/>
              </a:rPr>
              <a:t>年会模板</a:t>
            </a:r>
            <a:endParaRPr lang="zh-CN" altLang="en-US" sz="8800" dirty="0">
              <a:solidFill>
                <a:srgbClr val="C00000"/>
              </a:solidFill>
              <a:latin typeface="华文隶书" panose="02010800040101010101" pitchFamily="2" charset="-122"/>
              <a:ea typeface="华文隶书" panose="02010800040101010101" pitchFamily="2" charset="-122"/>
              <a:cs typeface="阿里巴巴普惠体 H" panose="00020600040101010101" pitchFamily="18" charset="-122"/>
            </a:endParaRPr>
          </a:p>
        </p:txBody>
      </p:sp>
      <p:pic>
        <p:nvPicPr>
          <p:cNvPr id="14" name="图片 13"/>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5278314" y="1"/>
            <a:ext cx="1550457" cy="2365910"/>
          </a:xfrm>
          <a:prstGeom prst="rect">
            <a:avLst/>
          </a:prstGeom>
        </p:spPr>
      </p:pic>
      <p:sp>
        <p:nvSpPr>
          <p:cNvPr id="15" name="圆角矩形 14"/>
          <p:cNvSpPr/>
          <p:nvPr/>
        </p:nvSpPr>
        <p:spPr>
          <a:xfrm>
            <a:off x="4289804" y="4676761"/>
            <a:ext cx="3533594" cy="769257"/>
          </a:xfrm>
          <a:prstGeom prst="roundRect">
            <a:avLst>
              <a:gd name="adj" fmla="val 17807"/>
            </a:avLst>
          </a:prstGeom>
          <a:blipFill dpi="0" rotWithShape="1">
            <a:blip r:embed="rId7"/>
            <a:srcRect/>
            <a:tile tx="0" ty="0" sx="100000" sy="100000" flip="none" algn="tl"/>
          </a:bli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汇报人：</a:t>
            </a:r>
            <a:r>
              <a:rPr kumimoji="0" lang="en-US" sz="24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xx</a:t>
            </a:r>
          </a:p>
        </p:txBody>
      </p:sp>
      <p:pic>
        <p:nvPicPr>
          <p:cNvPr id="18" name="图片 17"/>
          <p:cNvPicPr>
            <a:picLocks noChangeAspect="1"/>
          </p:cNvPicPr>
          <p:nvPr/>
        </p:nvPicPr>
        <p:blipFill rotWithShape="1">
          <a:blip r:embed="rId8" cstate="print">
            <a:extLst>
              <a:ext uri="{28A0092B-C50C-407E-A947-70E740481C1C}">
                <a14:useLocalDpi xmlns:a14="http://schemas.microsoft.com/office/drawing/2010/main" val="0"/>
              </a:ext>
            </a:extLst>
          </a:blip>
          <a:srcRect l="8889" t="37639" r="53535" b="30139"/>
          <a:stretch>
            <a:fillRect/>
          </a:stretch>
        </p:blipFill>
        <p:spPr>
          <a:xfrm>
            <a:off x="110159" y="5703270"/>
            <a:ext cx="1088503" cy="678852"/>
          </a:xfrm>
          <a:prstGeom prst="rect">
            <a:avLst/>
          </a:prstGeom>
        </p:spPr>
      </p:pic>
      <p:pic>
        <p:nvPicPr>
          <p:cNvPr id="20" name="图片 19"/>
          <p:cNvPicPr>
            <a:picLocks noChangeAspect="1"/>
          </p:cNvPicPr>
          <p:nvPr/>
        </p:nvPicPr>
        <p:blipFill rotWithShape="1">
          <a:blip r:embed="rId8" cstate="print">
            <a:extLst>
              <a:ext uri="{28A0092B-C50C-407E-A947-70E740481C1C}">
                <a14:useLocalDpi xmlns:a14="http://schemas.microsoft.com/office/drawing/2010/main" val="0"/>
              </a:ext>
            </a:extLst>
          </a:blip>
          <a:srcRect l="8889" t="37639" r="53535" b="30139"/>
          <a:stretch>
            <a:fillRect/>
          </a:stretch>
        </p:blipFill>
        <p:spPr>
          <a:xfrm>
            <a:off x="10983367" y="5847286"/>
            <a:ext cx="1088503" cy="678852"/>
          </a:xfrm>
          <a:prstGeom prst="rect">
            <a:avLst/>
          </a:prstGeom>
        </p:spPr>
      </p:pic>
      <p:pic>
        <p:nvPicPr>
          <p:cNvPr id="22" name="图片 21"/>
          <p:cNvPicPr>
            <a:picLocks noChangeAspect="1"/>
          </p:cNvPicPr>
          <p:nvPr/>
        </p:nvPicPr>
        <p:blipFill rotWithShape="1">
          <a:blip r:embed="rId9" cstate="print">
            <a:extLst>
              <a:ext uri="{28A0092B-C50C-407E-A947-70E740481C1C}">
                <a14:useLocalDpi xmlns:a14="http://schemas.microsoft.com/office/drawing/2010/main" val="0"/>
              </a:ext>
            </a:extLst>
          </a:blip>
          <a:srcRect l="8889" t="37639" r="53535" b="30139"/>
          <a:stretch>
            <a:fillRect/>
          </a:stretch>
        </p:blipFill>
        <p:spPr>
          <a:xfrm>
            <a:off x="3450557" y="6116408"/>
            <a:ext cx="772441" cy="481738"/>
          </a:xfrm>
          <a:prstGeom prst="rect">
            <a:avLst/>
          </a:prstGeom>
        </p:spPr>
      </p:pic>
      <p:pic>
        <p:nvPicPr>
          <p:cNvPr id="24" name="图片 23"/>
          <p:cNvPicPr>
            <a:picLocks noChangeAspect="1"/>
          </p:cNvPicPr>
          <p:nvPr/>
        </p:nvPicPr>
        <p:blipFill rotWithShape="1">
          <a:blip r:embed="rId10" cstate="print">
            <a:extLst>
              <a:ext uri="{28A0092B-C50C-407E-A947-70E740481C1C}">
                <a14:useLocalDpi xmlns:a14="http://schemas.microsoft.com/office/drawing/2010/main" val="0"/>
              </a:ext>
            </a:extLst>
          </a:blip>
          <a:srcRect l="8889" t="37639" r="53535" b="30139"/>
          <a:stretch>
            <a:fillRect/>
          </a:stretch>
        </p:blipFill>
        <p:spPr>
          <a:xfrm>
            <a:off x="8403652" y="6166098"/>
            <a:ext cx="427858" cy="266836"/>
          </a:xfrm>
          <a:prstGeom prst="rect">
            <a:avLst/>
          </a:prstGeom>
        </p:spPr>
      </p:pic>
      <p:pic>
        <p:nvPicPr>
          <p:cNvPr id="13" name="图片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5853837"/>
            <a:ext cx="12192000" cy="10116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40991" b="46389"/>
          <a:stretch>
            <a:fillRect/>
          </a:stretch>
        </p:blipFill>
        <p:spPr>
          <a:xfrm>
            <a:off x="6461560" y="-484"/>
            <a:ext cx="5730440" cy="3676650"/>
          </a:xfrm>
          <a:prstGeom prst="rect">
            <a:avLst/>
          </a:prstGeom>
        </p:spPr>
      </p:pic>
      <p:cxnSp>
        <p:nvCxnSpPr>
          <p:cNvPr id="27" name="直接连接符 26"/>
          <p:cNvCxnSpPr/>
          <p:nvPr/>
        </p:nvCxnSpPr>
        <p:spPr>
          <a:xfrm>
            <a:off x="1792752" y="2549842"/>
            <a:ext cx="536576" cy="152400"/>
          </a:xfrm>
          <a:prstGeom prst="line">
            <a:avLst/>
          </a:prstGeom>
          <a:noFill/>
          <a:ln w="6350" cap="flat" cmpd="sng" algn="ctr">
            <a:solidFill>
              <a:sysClr val="windowText" lastClr="000000"/>
            </a:solidFill>
            <a:prstDash val="solid"/>
            <a:miter lim="800000"/>
          </a:ln>
          <a:effectLst/>
        </p:spPr>
      </p:cxnSp>
      <p:sp>
        <p:nvSpPr>
          <p:cNvPr id="28" name="文本框 9"/>
          <p:cNvSpPr txBox="1"/>
          <p:nvPr/>
        </p:nvSpPr>
        <p:spPr>
          <a:xfrm>
            <a:off x="1837639" y="2056344"/>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仓耳青禾体-谷力 W05" panose="02020400000000000000" pitchFamily="18" charset="-122"/>
                <a:ea typeface="仓耳青禾体-谷力 W05" panose="02020400000000000000" pitchFamily="18" charset="-122"/>
              </a:rPr>
              <a:t>新</a:t>
            </a:r>
          </a:p>
        </p:txBody>
      </p:sp>
      <p:cxnSp>
        <p:nvCxnSpPr>
          <p:cNvPr id="29" name="直接连接符 28"/>
          <p:cNvCxnSpPr/>
          <p:nvPr/>
        </p:nvCxnSpPr>
        <p:spPr>
          <a:xfrm>
            <a:off x="1792752" y="3236170"/>
            <a:ext cx="536576" cy="152400"/>
          </a:xfrm>
          <a:prstGeom prst="line">
            <a:avLst/>
          </a:prstGeom>
          <a:noFill/>
          <a:ln w="6350" cap="flat" cmpd="sng" algn="ctr">
            <a:solidFill>
              <a:sysClr val="windowText" lastClr="000000"/>
            </a:solidFill>
            <a:prstDash val="solid"/>
            <a:miter lim="800000"/>
          </a:ln>
          <a:effectLst/>
        </p:spPr>
      </p:cxnSp>
      <p:sp>
        <p:nvSpPr>
          <p:cNvPr id="30" name="文本框 11"/>
          <p:cNvSpPr txBox="1"/>
          <p:nvPr/>
        </p:nvSpPr>
        <p:spPr>
          <a:xfrm>
            <a:off x="1837639" y="2742672"/>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仓耳青禾体-谷力 W05" panose="02020400000000000000" pitchFamily="18" charset="-122"/>
                <a:ea typeface="仓耳青禾体-谷力 W05" panose="02020400000000000000" pitchFamily="18" charset="-122"/>
              </a:rPr>
              <a:t>春</a:t>
            </a:r>
          </a:p>
        </p:txBody>
      </p:sp>
      <p:cxnSp>
        <p:nvCxnSpPr>
          <p:cNvPr id="31" name="直接连接符 30"/>
          <p:cNvCxnSpPr/>
          <p:nvPr/>
        </p:nvCxnSpPr>
        <p:spPr>
          <a:xfrm>
            <a:off x="1792752" y="3922498"/>
            <a:ext cx="536576" cy="152400"/>
          </a:xfrm>
          <a:prstGeom prst="line">
            <a:avLst/>
          </a:prstGeom>
          <a:noFill/>
          <a:ln w="6350" cap="flat" cmpd="sng" algn="ctr">
            <a:solidFill>
              <a:sysClr val="windowText" lastClr="000000"/>
            </a:solidFill>
            <a:prstDash val="solid"/>
            <a:miter lim="800000"/>
          </a:ln>
          <a:effectLst/>
        </p:spPr>
      </p:cxnSp>
      <p:sp>
        <p:nvSpPr>
          <p:cNvPr id="32" name="文本框 13"/>
          <p:cNvSpPr txBox="1"/>
          <p:nvPr/>
        </p:nvSpPr>
        <p:spPr>
          <a:xfrm>
            <a:off x="1837639" y="3429000"/>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仓耳青禾体-谷力 W05" panose="02020400000000000000" pitchFamily="18" charset="-122"/>
                <a:ea typeface="仓耳青禾体-谷力 W05" panose="02020400000000000000" pitchFamily="18" charset="-122"/>
              </a:rPr>
              <a:t>快</a:t>
            </a:r>
          </a:p>
        </p:txBody>
      </p:sp>
      <p:sp>
        <p:nvSpPr>
          <p:cNvPr id="33" name="文本框 14"/>
          <p:cNvSpPr txBox="1"/>
          <p:nvPr/>
        </p:nvSpPr>
        <p:spPr>
          <a:xfrm>
            <a:off x="1837639" y="4115329"/>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仓耳青禾体-谷力 W05" panose="02020400000000000000" pitchFamily="18" charset="-122"/>
                <a:ea typeface="仓耳青禾体-谷力 W05" panose="02020400000000000000" pitchFamily="18" charset="-122"/>
              </a:rPr>
              <a:t>乐</a:t>
            </a:r>
          </a:p>
        </p:txBody>
      </p:sp>
      <p:cxnSp>
        <p:nvCxnSpPr>
          <p:cNvPr id="34" name="直接连接符 33"/>
          <p:cNvCxnSpPr/>
          <p:nvPr/>
        </p:nvCxnSpPr>
        <p:spPr>
          <a:xfrm>
            <a:off x="2478470" y="1853974"/>
            <a:ext cx="0" cy="3150052"/>
          </a:xfrm>
          <a:prstGeom prst="line">
            <a:avLst/>
          </a:prstGeom>
          <a:noFill/>
          <a:ln w="6350" cap="flat" cmpd="sng" algn="ctr">
            <a:solidFill>
              <a:sysClr val="windowText" lastClr="000000"/>
            </a:solidFill>
            <a:prstDash val="solid"/>
            <a:miter lim="800000"/>
          </a:ln>
          <a:effectLst/>
        </p:spPr>
      </p:cxnSp>
      <p:sp>
        <p:nvSpPr>
          <p:cNvPr id="35" name="文本框 18"/>
          <p:cNvSpPr txBox="1"/>
          <p:nvPr/>
        </p:nvSpPr>
        <p:spPr>
          <a:xfrm>
            <a:off x="2665582" y="1837841"/>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cxnSp>
        <p:nvCxnSpPr>
          <p:cNvPr id="36" name="直接连接符 35"/>
          <p:cNvCxnSpPr/>
          <p:nvPr/>
        </p:nvCxnSpPr>
        <p:spPr>
          <a:xfrm>
            <a:off x="4340448" y="2525545"/>
            <a:ext cx="536576" cy="152400"/>
          </a:xfrm>
          <a:prstGeom prst="line">
            <a:avLst/>
          </a:prstGeom>
          <a:noFill/>
          <a:ln w="6350" cap="flat" cmpd="sng" algn="ctr">
            <a:solidFill>
              <a:sysClr val="windowText" lastClr="000000"/>
            </a:solidFill>
            <a:prstDash val="solid"/>
            <a:miter lim="800000"/>
          </a:ln>
          <a:effectLst/>
        </p:spPr>
      </p:cxnSp>
      <p:sp>
        <p:nvSpPr>
          <p:cNvPr id="37" name="文本框 20"/>
          <p:cNvSpPr txBox="1"/>
          <p:nvPr/>
        </p:nvSpPr>
        <p:spPr>
          <a:xfrm>
            <a:off x="4385335" y="2032047"/>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仓耳青禾体-谷力 W05" panose="02020400000000000000" pitchFamily="18" charset="-122"/>
                <a:ea typeface="仓耳青禾体-谷力 W05" panose="02020400000000000000" pitchFamily="18" charset="-122"/>
              </a:rPr>
              <a:t>万</a:t>
            </a:r>
          </a:p>
        </p:txBody>
      </p:sp>
      <p:cxnSp>
        <p:nvCxnSpPr>
          <p:cNvPr id="38" name="直接连接符 37"/>
          <p:cNvCxnSpPr/>
          <p:nvPr/>
        </p:nvCxnSpPr>
        <p:spPr>
          <a:xfrm>
            <a:off x="4340448" y="3211873"/>
            <a:ext cx="536576" cy="152400"/>
          </a:xfrm>
          <a:prstGeom prst="line">
            <a:avLst/>
          </a:prstGeom>
          <a:noFill/>
          <a:ln w="6350" cap="flat" cmpd="sng" algn="ctr">
            <a:solidFill>
              <a:sysClr val="windowText" lastClr="000000"/>
            </a:solidFill>
            <a:prstDash val="solid"/>
            <a:miter lim="800000"/>
          </a:ln>
          <a:effectLst/>
        </p:spPr>
      </p:cxnSp>
      <p:sp>
        <p:nvSpPr>
          <p:cNvPr id="39" name="文本框 22"/>
          <p:cNvSpPr txBox="1"/>
          <p:nvPr/>
        </p:nvSpPr>
        <p:spPr>
          <a:xfrm>
            <a:off x="4385335" y="2718375"/>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仓耳青禾体-谷力 W05" panose="02020400000000000000" pitchFamily="18" charset="-122"/>
                <a:ea typeface="仓耳青禾体-谷力 W05" panose="02020400000000000000" pitchFamily="18" charset="-122"/>
              </a:rPr>
              <a:t>事</a:t>
            </a:r>
          </a:p>
        </p:txBody>
      </p:sp>
      <p:cxnSp>
        <p:nvCxnSpPr>
          <p:cNvPr id="40" name="直接连接符 39"/>
          <p:cNvCxnSpPr/>
          <p:nvPr/>
        </p:nvCxnSpPr>
        <p:spPr>
          <a:xfrm>
            <a:off x="4340448" y="3898201"/>
            <a:ext cx="536576" cy="152400"/>
          </a:xfrm>
          <a:prstGeom prst="line">
            <a:avLst/>
          </a:prstGeom>
          <a:noFill/>
          <a:ln w="6350" cap="flat" cmpd="sng" algn="ctr">
            <a:solidFill>
              <a:sysClr val="windowText" lastClr="000000"/>
            </a:solidFill>
            <a:prstDash val="solid"/>
            <a:miter lim="800000"/>
          </a:ln>
          <a:effectLst/>
        </p:spPr>
      </p:cxnSp>
      <p:sp>
        <p:nvSpPr>
          <p:cNvPr id="41" name="文本框 24"/>
          <p:cNvSpPr txBox="1"/>
          <p:nvPr/>
        </p:nvSpPr>
        <p:spPr>
          <a:xfrm>
            <a:off x="4385335" y="3404703"/>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仓耳青禾体-谷力 W05" panose="02020400000000000000" pitchFamily="18" charset="-122"/>
                <a:ea typeface="仓耳青禾体-谷力 W05" panose="02020400000000000000" pitchFamily="18" charset="-122"/>
              </a:rPr>
              <a:t>如</a:t>
            </a:r>
          </a:p>
        </p:txBody>
      </p:sp>
      <p:sp>
        <p:nvSpPr>
          <p:cNvPr id="42" name="文本框 25"/>
          <p:cNvSpPr txBox="1"/>
          <p:nvPr/>
        </p:nvSpPr>
        <p:spPr>
          <a:xfrm>
            <a:off x="4385335" y="4091032"/>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仓耳青禾体-谷力 W05" panose="02020400000000000000" pitchFamily="18" charset="-122"/>
                <a:ea typeface="仓耳青禾体-谷力 W05" panose="02020400000000000000" pitchFamily="18" charset="-122"/>
              </a:rPr>
              <a:t>意</a:t>
            </a:r>
          </a:p>
        </p:txBody>
      </p:sp>
      <p:cxnSp>
        <p:nvCxnSpPr>
          <p:cNvPr id="43" name="直接连接符 42"/>
          <p:cNvCxnSpPr/>
          <p:nvPr/>
        </p:nvCxnSpPr>
        <p:spPr>
          <a:xfrm>
            <a:off x="5026166" y="1829677"/>
            <a:ext cx="0" cy="3150052"/>
          </a:xfrm>
          <a:prstGeom prst="line">
            <a:avLst/>
          </a:prstGeom>
          <a:noFill/>
          <a:ln w="6350" cap="flat" cmpd="sng" algn="ctr">
            <a:solidFill>
              <a:sysClr val="windowText" lastClr="000000"/>
            </a:solidFill>
            <a:prstDash val="solid"/>
            <a:miter lim="800000"/>
          </a:ln>
          <a:effectLst/>
        </p:spPr>
      </p:cxnSp>
      <p:sp>
        <p:nvSpPr>
          <p:cNvPr id="44" name="文本框 27"/>
          <p:cNvSpPr txBox="1"/>
          <p:nvPr/>
        </p:nvSpPr>
        <p:spPr>
          <a:xfrm>
            <a:off x="5253720" y="1793393"/>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pic>
        <p:nvPicPr>
          <p:cNvPr id="45" name="图片 44"/>
          <p:cNvPicPr>
            <a:picLocks noChangeAspect="1"/>
          </p:cNvPicPr>
          <p:nvPr/>
        </p:nvPicPr>
        <p:blipFill rotWithShape="1">
          <a:blip r:embed="rId4" cstate="print">
            <a:extLst>
              <a:ext uri="{28A0092B-C50C-407E-A947-70E740481C1C}">
                <a14:useLocalDpi xmlns:a14="http://schemas.microsoft.com/office/drawing/2010/main" val="0"/>
              </a:ext>
            </a:extLst>
          </a:blip>
          <a:srcRect l="75799" t="31612" r="-4690" b="35251"/>
          <a:stretch>
            <a:fillRect/>
          </a:stretch>
        </p:blipFill>
        <p:spPr>
          <a:xfrm>
            <a:off x="3670867" y="4543542"/>
            <a:ext cx="674321" cy="584775"/>
          </a:xfrm>
          <a:prstGeom prst="rect">
            <a:avLst/>
          </a:prstGeom>
        </p:spPr>
      </p:pic>
      <p:pic>
        <p:nvPicPr>
          <p:cNvPr id="46" name="图片 45"/>
          <p:cNvPicPr>
            <a:picLocks noChangeAspect="1"/>
          </p:cNvPicPr>
          <p:nvPr/>
        </p:nvPicPr>
        <p:blipFill rotWithShape="1">
          <a:blip r:embed="rId5" cstate="print">
            <a:extLst>
              <a:ext uri="{28A0092B-C50C-407E-A947-70E740481C1C}">
                <a14:useLocalDpi xmlns:a14="http://schemas.microsoft.com/office/drawing/2010/main" val="0"/>
              </a:ext>
            </a:extLst>
          </a:blip>
          <a:srcRect l="8889" t="37639" r="53535" b="30139"/>
          <a:stretch>
            <a:fillRect/>
          </a:stretch>
        </p:blipFill>
        <p:spPr>
          <a:xfrm>
            <a:off x="8883868" y="3704567"/>
            <a:ext cx="1088503" cy="678852"/>
          </a:xfrm>
          <a:prstGeom prst="rect">
            <a:avLst/>
          </a:prstGeom>
        </p:spPr>
      </p:pic>
      <p:pic>
        <p:nvPicPr>
          <p:cNvPr id="47" name="图片 46"/>
          <p:cNvPicPr>
            <a:picLocks noChangeAspect="1"/>
          </p:cNvPicPr>
          <p:nvPr/>
        </p:nvPicPr>
        <p:blipFill rotWithShape="1">
          <a:blip r:embed="rId6" cstate="print">
            <a:extLst>
              <a:ext uri="{28A0092B-C50C-407E-A947-70E740481C1C}">
                <a14:useLocalDpi xmlns:a14="http://schemas.microsoft.com/office/drawing/2010/main" val="0"/>
              </a:ext>
            </a:extLst>
          </a:blip>
          <a:srcRect l="8889" t="37639" r="53535" b="30139"/>
          <a:stretch>
            <a:fillRect/>
          </a:stretch>
        </p:blipFill>
        <p:spPr>
          <a:xfrm>
            <a:off x="7215442" y="4640303"/>
            <a:ext cx="772441" cy="481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p:tgtEl>
                                          <p:spTgt spid="46"/>
                                        </p:tgtEl>
                                        <p:attrNameLst>
                                          <p:attrName>ppt_x</p:attrName>
                                        </p:attrNameLst>
                                      </p:cBhvr>
                                      <p:tavLst>
                                        <p:tav tm="0">
                                          <p:val>
                                            <p:strVal val="#ppt_x+#ppt_w*1.125000"/>
                                          </p:val>
                                        </p:tav>
                                        <p:tav tm="100000">
                                          <p:val>
                                            <p:strVal val="#ppt_x"/>
                                          </p:val>
                                        </p:tav>
                                      </p:tavLst>
                                    </p:anim>
                                    <p:animEffect transition="in" filter="wipe(left)">
                                      <p:cBhvr>
                                        <p:cTn id="13" dur="500"/>
                                        <p:tgtEl>
                                          <p:spTgt spid="46"/>
                                        </p:tgtEl>
                                      </p:cBhvr>
                                    </p:animEffect>
                                  </p:childTnLst>
                                </p:cTn>
                              </p:par>
                              <p:par>
                                <p:cTn id="14" presetID="12" presetClass="entr" presetSubtype="2"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p:tgtEl>
                                          <p:spTgt spid="47"/>
                                        </p:tgtEl>
                                        <p:attrNameLst>
                                          <p:attrName>ppt_x</p:attrName>
                                        </p:attrNameLst>
                                      </p:cBhvr>
                                      <p:tavLst>
                                        <p:tav tm="0">
                                          <p:val>
                                            <p:strVal val="#ppt_x+#ppt_w*1.125000"/>
                                          </p:val>
                                        </p:tav>
                                        <p:tav tm="100000">
                                          <p:val>
                                            <p:strVal val="#ppt_x"/>
                                          </p:val>
                                        </p:tav>
                                      </p:tavLst>
                                    </p:anim>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1000" fill="hold"/>
                                        <p:tgtEl>
                                          <p:spTgt spid="37"/>
                                        </p:tgtEl>
                                        <p:attrNameLst>
                                          <p:attrName>ppt_w</p:attrName>
                                        </p:attrNameLst>
                                      </p:cBhvr>
                                      <p:tavLst>
                                        <p:tav tm="0">
                                          <p:val>
                                            <p:fltVal val="0"/>
                                          </p:val>
                                        </p:tav>
                                        <p:tav tm="100000">
                                          <p:val>
                                            <p:strVal val="#ppt_w"/>
                                          </p:val>
                                        </p:tav>
                                      </p:tavLst>
                                    </p:anim>
                                    <p:anim calcmode="lin" valueType="num">
                                      <p:cBhvr>
                                        <p:cTn id="34" dur="1000" fill="hold"/>
                                        <p:tgtEl>
                                          <p:spTgt spid="37"/>
                                        </p:tgtEl>
                                        <p:attrNameLst>
                                          <p:attrName>ppt_h</p:attrName>
                                        </p:attrNameLst>
                                      </p:cBhvr>
                                      <p:tavLst>
                                        <p:tav tm="0">
                                          <p:val>
                                            <p:fltVal val="0"/>
                                          </p:val>
                                        </p:tav>
                                        <p:tav tm="100000">
                                          <p:val>
                                            <p:strVal val="#ppt_h"/>
                                          </p:val>
                                        </p:tav>
                                      </p:tavLst>
                                    </p:anim>
                                    <p:anim calcmode="lin" valueType="num">
                                      <p:cBhvr>
                                        <p:cTn id="35" dur="1000" fill="hold"/>
                                        <p:tgtEl>
                                          <p:spTgt spid="37"/>
                                        </p:tgtEl>
                                        <p:attrNameLst>
                                          <p:attrName>style.rotation</p:attrName>
                                        </p:attrNameLst>
                                      </p:cBhvr>
                                      <p:tavLst>
                                        <p:tav tm="0">
                                          <p:val>
                                            <p:fltVal val="90"/>
                                          </p:val>
                                        </p:tav>
                                        <p:tav tm="100000">
                                          <p:val>
                                            <p:fltVal val="0"/>
                                          </p:val>
                                        </p:tav>
                                      </p:tavLst>
                                    </p:anim>
                                    <p:animEffect transition="in" filter="fade">
                                      <p:cBhvr>
                                        <p:cTn id="36" dur="1000"/>
                                        <p:tgtEl>
                                          <p:spTgt spid="3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1000" fill="hold"/>
                                        <p:tgtEl>
                                          <p:spTgt spid="39"/>
                                        </p:tgtEl>
                                        <p:attrNameLst>
                                          <p:attrName>ppt_w</p:attrName>
                                        </p:attrNameLst>
                                      </p:cBhvr>
                                      <p:tavLst>
                                        <p:tav tm="0">
                                          <p:val>
                                            <p:fltVal val="0"/>
                                          </p:val>
                                        </p:tav>
                                        <p:tav tm="100000">
                                          <p:val>
                                            <p:strVal val="#ppt_w"/>
                                          </p:val>
                                        </p:tav>
                                      </p:tavLst>
                                    </p:anim>
                                    <p:anim calcmode="lin" valueType="num">
                                      <p:cBhvr>
                                        <p:cTn id="40" dur="1000" fill="hold"/>
                                        <p:tgtEl>
                                          <p:spTgt spid="39"/>
                                        </p:tgtEl>
                                        <p:attrNameLst>
                                          <p:attrName>ppt_h</p:attrName>
                                        </p:attrNameLst>
                                      </p:cBhvr>
                                      <p:tavLst>
                                        <p:tav tm="0">
                                          <p:val>
                                            <p:fltVal val="0"/>
                                          </p:val>
                                        </p:tav>
                                        <p:tav tm="100000">
                                          <p:val>
                                            <p:strVal val="#ppt_h"/>
                                          </p:val>
                                        </p:tav>
                                      </p:tavLst>
                                    </p:anim>
                                    <p:anim calcmode="lin" valueType="num">
                                      <p:cBhvr>
                                        <p:cTn id="41" dur="1000" fill="hold"/>
                                        <p:tgtEl>
                                          <p:spTgt spid="39"/>
                                        </p:tgtEl>
                                        <p:attrNameLst>
                                          <p:attrName>style.rotation</p:attrName>
                                        </p:attrNameLst>
                                      </p:cBhvr>
                                      <p:tavLst>
                                        <p:tav tm="0">
                                          <p:val>
                                            <p:fltVal val="90"/>
                                          </p:val>
                                        </p:tav>
                                        <p:tav tm="100000">
                                          <p:val>
                                            <p:fltVal val="0"/>
                                          </p:val>
                                        </p:tav>
                                      </p:tavLst>
                                    </p:anim>
                                    <p:animEffect transition="in" filter="fade">
                                      <p:cBhvr>
                                        <p:cTn id="42" dur="1000"/>
                                        <p:tgtEl>
                                          <p:spTgt spid="39"/>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1000" fill="hold"/>
                                        <p:tgtEl>
                                          <p:spTgt spid="41"/>
                                        </p:tgtEl>
                                        <p:attrNameLst>
                                          <p:attrName>ppt_w</p:attrName>
                                        </p:attrNameLst>
                                      </p:cBhvr>
                                      <p:tavLst>
                                        <p:tav tm="0">
                                          <p:val>
                                            <p:fltVal val="0"/>
                                          </p:val>
                                        </p:tav>
                                        <p:tav tm="100000">
                                          <p:val>
                                            <p:strVal val="#ppt_w"/>
                                          </p:val>
                                        </p:tav>
                                      </p:tavLst>
                                    </p:anim>
                                    <p:anim calcmode="lin" valueType="num">
                                      <p:cBhvr>
                                        <p:cTn id="46" dur="1000" fill="hold"/>
                                        <p:tgtEl>
                                          <p:spTgt spid="41"/>
                                        </p:tgtEl>
                                        <p:attrNameLst>
                                          <p:attrName>ppt_h</p:attrName>
                                        </p:attrNameLst>
                                      </p:cBhvr>
                                      <p:tavLst>
                                        <p:tav tm="0">
                                          <p:val>
                                            <p:fltVal val="0"/>
                                          </p:val>
                                        </p:tav>
                                        <p:tav tm="100000">
                                          <p:val>
                                            <p:strVal val="#ppt_h"/>
                                          </p:val>
                                        </p:tav>
                                      </p:tavLst>
                                    </p:anim>
                                    <p:anim calcmode="lin" valueType="num">
                                      <p:cBhvr>
                                        <p:cTn id="47" dur="1000" fill="hold"/>
                                        <p:tgtEl>
                                          <p:spTgt spid="41"/>
                                        </p:tgtEl>
                                        <p:attrNameLst>
                                          <p:attrName>style.rotation</p:attrName>
                                        </p:attrNameLst>
                                      </p:cBhvr>
                                      <p:tavLst>
                                        <p:tav tm="0">
                                          <p:val>
                                            <p:fltVal val="90"/>
                                          </p:val>
                                        </p:tav>
                                        <p:tav tm="100000">
                                          <p:val>
                                            <p:fltVal val="0"/>
                                          </p:val>
                                        </p:tav>
                                      </p:tavLst>
                                    </p:anim>
                                    <p:animEffect transition="in" filter="fade">
                                      <p:cBhvr>
                                        <p:cTn id="48" dur="1000"/>
                                        <p:tgtEl>
                                          <p:spTgt spid="41"/>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1000" fill="hold"/>
                                        <p:tgtEl>
                                          <p:spTgt spid="42"/>
                                        </p:tgtEl>
                                        <p:attrNameLst>
                                          <p:attrName>ppt_w</p:attrName>
                                        </p:attrNameLst>
                                      </p:cBhvr>
                                      <p:tavLst>
                                        <p:tav tm="0">
                                          <p:val>
                                            <p:fltVal val="0"/>
                                          </p:val>
                                        </p:tav>
                                        <p:tav tm="100000">
                                          <p:val>
                                            <p:strVal val="#ppt_w"/>
                                          </p:val>
                                        </p:tav>
                                      </p:tavLst>
                                    </p:anim>
                                    <p:anim calcmode="lin" valueType="num">
                                      <p:cBhvr>
                                        <p:cTn id="52" dur="1000" fill="hold"/>
                                        <p:tgtEl>
                                          <p:spTgt spid="42"/>
                                        </p:tgtEl>
                                        <p:attrNameLst>
                                          <p:attrName>ppt_h</p:attrName>
                                        </p:attrNameLst>
                                      </p:cBhvr>
                                      <p:tavLst>
                                        <p:tav tm="0">
                                          <p:val>
                                            <p:fltVal val="0"/>
                                          </p:val>
                                        </p:tav>
                                        <p:tav tm="100000">
                                          <p:val>
                                            <p:strVal val="#ppt_h"/>
                                          </p:val>
                                        </p:tav>
                                      </p:tavLst>
                                    </p:anim>
                                    <p:anim calcmode="lin" valueType="num">
                                      <p:cBhvr>
                                        <p:cTn id="53" dur="1000" fill="hold"/>
                                        <p:tgtEl>
                                          <p:spTgt spid="42"/>
                                        </p:tgtEl>
                                        <p:attrNameLst>
                                          <p:attrName>style.rotation</p:attrName>
                                        </p:attrNameLst>
                                      </p:cBhvr>
                                      <p:tavLst>
                                        <p:tav tm="0">
                                          <p:val>
                                            <p:fltVal val="90"/>
                                          </p:val>
                                        </p:tav>
                                        <p:tav tm="100000">
                                          <p:val>
                                            <p:fltVal val="0"/>
                                          </p:val>
                                        </p:tav>
                                      </p:tavLst>
                                    </p:anim>
                                    <p:animEffect transition="in" filter="fade">
                                      <p:cBhvr>
                                        <p:cTn id="54" dur="10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down)">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up)">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500" fill="hold"/>
                                        <p:tgtEl>
                                          <p:spTgt spid="45"/>
                                        </p:tgtEl>
                                        <p:attrNameLst>
                                          <p:attrName>ppt_w</p:attrName>
                                        </p:attrNameLst>
                                      </p:cBhvr>
                                      <p:tavLst>
                                        <p:tav tm="0">
                                          <p:val>
                                            <p:fltVal val="0"/>
                                          </p:val>
                                        </p:tav>
                                        <p:tav tm="100000">
                                          <p:val>
                                            <p:strVal val="#ppt_w"/>
                                          </p:val>
                                        </p:tav>
                                      </p:tavLst>
                                    </p:anim>
                                    <p:anim calcmode="lin" valueType="num">
                                      <p:cBhvr>
                                        <p:cTn id="70" dur="500" fill="hold"/>
                                        <p:tgtEl>
                                          <p:spTgt spid="45"/>
                                        </p:tgtEl>
                                        <p:attrNameLst>
                                          <p:attrName>ppt_h</p:attrName>
                                        </p:attrNameLst>
                                      </p:cBhvr>
                                      <p:tavLst>
                                        <p:tav tm="0">
                                          <p:val>
                                            <p:fltVal val="0"/>
                                          </p:val>
                                        </p:tav>
                                        <p:tav tm="100000">
                                          <p:val>
                                            <p:strVal val="#ppt_h"/>
                                          </p:val>
                                        </p:tav>
                                      </p:tavLst>
                                    </p:anim>
                                    <p:animEffect transition="in" filter="fade">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par>
                                <p:cTn id="77" presetID="22" presetClass="entr" presetSubtype="8"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22" presetClass="entr" presetSubtype="8"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1000" fill="hold"/>
                                        <p:tgtEl>
                                          <p:spTgt spid="28"/>
                                        </p:tgtEl>
                                        <p:attrNameLst>
                                          <p:attrName>ppt_w</p:attrName>
                                        </p:attrNameLst>
                                      </p:cBhvr>
                                      <p:tavLst>
                                        <p:tav tm="0">
                                          <p:val>
                                            <p:fltVal val="0"/>
                                          </p:val>
                                        </p:tav>
                                        <p:tav tm="100000">
                                          <p:val>
                                            <p:strVal val="#ppt_w"/>
                                          </p:val>
                                        </p:tav>
                                      </p:tavLst>
                                    </p:anim>
                                    <p:anim calcmode="lin" valueType="num">
                                      <p:cBhvr>
                                        <p:cTn id="88" dur="1000" fill="hold"/>
                                        <p:tgtEl>
                                          <p:spTgt spid="28"/>
                                        </p:tgtEl>
                                        <p:attrNameLst>
                                          <p:attrName>ppt_h</p:attrName>
                                        </p:attrNameLst>
                                      </p:cBhvr>
                                      <p:tavLst>
                                        <p:tav tm="0">
                                          <p:val>
                                            <p:fltVal val="0"/>
                                          </p:val>
                                        </p:tav>
                                        <p:tav tm="100000">
                                          <p:val>
                                            <p:strVal val="#ppt_h"/>
                                          </p:val>
                                        </p:tav>
                                      </p:tavLst>
                                    </p:anim>
                                    <p:anim calcmode="lin" valueType="num">
                                      <p:cBhvr>
                                        <p:cTn id="89" dur="1000" fill="hold"/>
                                        <p:tgtEl>
                                          <p:spTgt spid="28"/>
                                        </p:tgtEl>
                                        <p:attrNameLst>
                                          <p:attrName>style.rotation</p:attrName>
                                        </p:attrNameLst>
                                      </p:cBhvr>
                                      <p:tavLst>
                                        <p:tav tm="0">
                                          <p:val>
                                            <p:fltVal val="90"/>
                                          </p:val>
                                        </p:tav>
                                        <p:tav tm="100000">
                                          <p:val>
                                            <p:fltVal val="0"/>
                                          </p:val>
                                        </p:tav>
                                      </p:tavLst>
                                    </p:anim>
                                    <p:animEffect transition="in" filter="fade">
                                      <p:cBhvr>
                                        <p:cTn id="90" dur="1000"/>
                                        <p:tgtEl>
                                          <p:spTgt spid="28"/>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1000" fill="hold"/>
                                        <p:tgtEl>
                                          <p:spTgt spid="30"/>
                                        </p:tgtEl>
                                        <p:attrNameLst>
                                          <p:attrName>ppt_w</p:attrName>
                                        </p:attrNameLst>
                                      </p:cBhvr>
                                      <p:tavLst>
                                        <p:tav tm="0">
                                          <p:val>
                                            <p:fltVal val="0"/>
                                          </p:val>
                                        </p:tav>
                                        <p:tav tm="100000">
                                          <p:val>
                                            <p:strVal val="#ppt_w"/>
                                          </p:val>
                                        </p:tav>
                                      </p:tavLst>
                                    </p:anim>
                                    <p:anim calcmode="lin" valueType="num">
                                      <p:cBhvr>
                                        <p:cTn id="94" dur="1000" fill="hold"/>
                                        <p:tgtEl>
                                          <p:spTgt spid="30"/>
                                        </p:tgtEl>
                                        <p:attrNameLst>
                                          <p:attrName>ppt_h</p:attrName>
                                        </p:attrNameLst>
                                      </p:cBhvr>
                                      <p:tavLst>
                                        <p:tav tm="0">
                                          <p:val>
                                            <p:fltVal val="0"/>
                                          </p:val>
                                        </p:tav>
                                        <p:tav tm="100000">
                                          <p:val>
                                            <p:strVal val="#ppt_h"/>
                                          </p:val>
                                        </p:tav>
                                      </p:tavLst>
                                    </p:anim>
                                    <p:anim calcmode="lin" valueType="num">
                                      <p:cBhvr>
                                        <p:cTn id="95" dur="1000" fill="hold"/>
                                        <p:tgtEl>
                                          <p:spTgt spid="30"/>
                                        </p:tgtEl>
                                        <p:attrNameLst>
                                          <p:attrName>style.rotation</p:attrName>
                                        </p:attrNameLst>
                                      </p:cBhvr>
                                      <p:tavLst>
                                        <p:tav tm="0">
                                          <p:val>
                                            <p:fltVal val="90"/>
                                          </p:val>
                                        </p:tav>
                                        <p:tav tm="100000">
                                          <p:val>
                                            <p:fltVal val="0"/>
                                          </p:val>
                                        </p:tav>
                                      </p:tavLst>
                                    </p:anim>
                                    <p:animEffect transition="in" filter="fade">
                                      <p:cBhvr>
                                        <p:cTn id="96" dur="1000"/>
                                        <p:tgtEl>
                                          <p:spTgt spid="30"/>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1000" fill="hold"/>
                                        <p:tgtEl>
                                          <p:spTgt spid="32"/>
                                        </p:tgtEl>
                                        <p:attrNameLst>
                                          <p:attrName>ppt_w</p:attrName>
                                        </p:attrNameLst>
                                      </p:cBhvr>
                                      <p:tavLst>
                                        <p:tav tm="0">
                                          <p:val>
                                            <p:fltVal val="0"/>
                                          </p:val>
                                        </p:tav>
                                        <p:tav tm="100000">
                                          <p:val>
                                            <p:strVal val="#ppt_w"/>
                                          </p:val>
                                        </p:tav>
                                      </p:tavLst>
                                    </p:anim>
                                    <p:anim calcmode="lin" valueType="num">
                                      <p:cBhvr>
                                        <p:cTn id="100" dur="1000" fill="hold"/>
                                        <p:tgtEl>
                                          <p:spTgt spid="32"/>
                                        </p:tgtEl>
                                        <p:attrNameLst>
                                          <p:attrName>ppt_h</p:attrName>
                                        </p:attrNameLst>
                                      </p:cBhvr>
                                      <p:tavLst>
                                        <p:tav tm="0">
                                          <p:val>
                                            <p:fltVal val="0"/>
                                          </p:val>
                                        </p:tav>
                                        <p:tav tm="100000">
                                          <p:val>
                                            <p:strVal val="#ppt_h"/>
                                          </p:val>
                                        </p:tav>
                                      </p:tavLst>
                                    </p:anim>
                                    <p:anim calcmode="lin" valueType="num">
                                      <p:cBhvr>
                                        <p:cTn id="101" dur="1000" fill="hold"/>
                                        <p:tgtEl>
                                          <p:spTgt spid="32"/>
                                        </p:tgtEl>
                                        <p:attrNameLst>
                                          <p:attrName>style.rotation</p:attrName>
                                        </p:attrNameLst>
                                      </p:cBhvr>
                                      <p:tavLst>
                                        <p:tav tm="0">
                                          <p:val>
                                            <p:fltVal val="90"/>
                                          </p:val>
                                        </p:tav>
                                        <p:tav tm="100000">
                                          <p:val>
                                            <p:fltVal val="0"/>
                                          </p:val>
                                        </p:tav>
                                      </p:tavLst>
                                    </p:anim>
                                    <p:animEffect transition="in" filter="fade">
                                      <p:cBhvr>
                                        <p:cTn id="102" dur="1000"/>
                                        <p:tgtEl>
                                          <p:spTgt spid="32"/>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1000" fill="hold"/>
                                        <p:tgtEl>
                                          <p:spTgt spid="33"/>
                                        </p:tgtEl>
                                        <p:attrNameLst>
                                          <p:attrName>ppt_w</p:attrName>
                                        </p:attrNameLst>
                                      </p:cBhvr>
                                      <p:tavLst>
                                        <p:tav tm="0">
                                          <p:val>
                                            <p:fltVal val="0"/>
                                          </p:val>
                                        </p:tav>
                                        <p:tav tm="100000">
                                          <p:val>
                                            <p:strVal val="#ppt_w"/>
                                          </p:val>
                                        </p:tav>
                                      </p:tavLst>
                                    </p:anim>
                                    <p:anim calcmode="lin" valueType="num">
                                      <p:cBhvr>
                                        <p:cTn id="106" dur="1000" fill="hold"/>
                                        <p:tgtEl>
                                          <p:spTgt spid="33"/>
                                        </p:tgtEl>
                                        <p:attrNameLst>
                                          <p:attrName>ppt_h</p:attrName>
                                        </p:attrNameLst>
                                      </p:cBhvr>
                                      <p:tavLst>
                                        <p:tav tm="0">
                                          <p:val>
                                            <p:fltVal val="0"/>
                                          </p:val>
                                        </p:tav>
                                        <p:tav tm="100000">
                                          <p:val>
                                            <p:strVal val="#ppt_h"/>
                                          </p:val>
                                        </p:tav>
                                      </p:tavLst>
                                    </p:anim>
                                    <p:anim calcmode="lin" valueType="num">
                                      <p:cBhvr>
                                        <p:cTn id="107" dur="1000" fill="hold"/>
                                        <p:tgtEl>
                                          <p:spTgt spid="33"/>
                                        </p:tgtEl>
                                        <p:attrNameLst>
                                          <p:attrName>style.rotation</p:attrName>
                                        </p:attrNameLst>
                                      </p:cBhvr>
                                      <p:tavLst>
                                        <p:tav tm="0">
                                          <p:val>
                                            <p:fltVal val="90"/>
                                          </p:val>
                                        </p:tav>
                                        <p:tav tm="100000">
                                          <p:val>
                                            <p:fltVal val="0"/>
                                          </p:val>
                                        </p:tav>
                                      </p:tavLst>
                                    </p:anim>
                                    <p:animEffect transition="in" filter="fade">
                                      <p:cBhvr>
                                        <p:cTn id="108" dur="1000"/>
                                        <p:tgtEl>
                                          <p:spTgt spid="3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wipe(down)">
                                      <p:cBhvr>
                                        <p:cTn id="113" dur="500"/>
                                        <p:tgtEl>
                                          <p:spTgt spid="3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up)">
                                      <p:cBhvr>
                                        <p:cTn id="1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2" grpId="0"/>
      <p:bldP spid="33" grpId="0"/>
      <p:bldP spid="35" grpId="0"/>
      <p:bldP spid="37" grpId="0"/>
      <p:bldP spid="39" grpId="0"/>
      <p:bldP spid="41" grpId="0"/>
      <p:bldP spid="42"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7" name="图片 1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8957" t="7073" r="20211" b="5904"/>
          <a:stretch>
            <a:fillRect/>
          </a:stretch>
        </p:blipFill>
        <p:spPr>
          <a:xfrm>
            <a:off x="4496022" y="1396021"/>
            <a:ext cx="3199956" cy="3228275"/>
          </a:xfrm>
          <a:prstGeom prst="rect">
            <a:avLst/>
          </a:prstGeom>
        </p:spPr>
      </p:pic>
      <p:grpSp>
        <p:nvGrpSpPr>
          <p:cNvPr id="18" name="组合 17"/>
          <p:cNvGrpSpPr/>
          <p:nvPr/>
        </p:nvGrpSpPr>
        <p:grpSpPr>
          <a:xfrm>
            <a:off x="5005477" y="4766596"/>
            <a:ext cx="2240036" cy="744103"/>
            <a:chOff x="5090282" y="4949205"/>
            <a:chExt cx="2240036" cy="744103"/>
          </a:xfrm>
        </p:grpSpPr>
        <p:sp>
          <p:nvSpPr>
            <p:cNvPr id="19" name="文本框 8"/>
            <p:cNvSpPr txBox="1"/>
            <p:nvPr/>
          </p:nvSpPr>
          <p:spPr>
            <a:xfrm>
              <a:off x="5090282" y="4949205"/>
              <a:ext cx="2240036" cy="584775"/>
            </a:xfrm>
            <a:prstGeom prst="rect">
              <a:avLst/>
            </a:prstGeom>
            <a:noFill/>
          </p:spPr>
          <p:txBody>
            <a:bodyPr wrap="square" rtlCol="0">
              <a:spAutoFit/>
            </a:bodyPr>
            <a:lstStyle/>
            <a:p>
              <a:pPr algn="ctr" defTabSz="914400"/>
              <a:r>
                <a:rPr lang="zh-CN" altLang="en-US" sz="32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32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20" name="文本框 9"/>
            <p:cNvSpPr txBox="1"/>
            <p:nvPr/>
          </p:nvSpPr>
          <p:spPr>
            <a:xfrm>
              <a:off x="5238750" y="5385531"/>
              <a:ext cx="1866900" cy="307777"/>
            </a:xfrm>
            <a:prstGeom prst="rect">
              <a:avLst/>
            </a:prstGeom>
            <a:noFill/>
          </p:spPr>
          <p:txBody>
            <a:bodyPr wrap="square" rtlCol="0">
              <a:spAutoFit/>
            </a:bodyPr>
            <a:lstStyle/>
            <a:p>
              <a:pPr algn="ctr" defTabSz="914400"/>
              <a:r>
                <a:rPr lang="en-US" altLang="zh-CN" sz="1400" spc="500" dirty="0">
                  <a:solidFill>
                    <a:prstClr val="black"/>
                  </a:solidFill>
                  <a:latin typeface="字魂36号-正文宋楷" panose="00000500000000000000" pitchFamily="2" charset="-122"/>
                  <a:ea typeface="字魂36号-正文宋楷" panose="00000500000000000000" pitchFamily="2" charset="-122"/>
                </a:rPr>
                <a:t>ADD TITLE</a:t>
              </a:r>
              <a:endParaRPr lang="zh-CN" altLang="en-US" sz="1400" spc="500" dirty="0">
                <a:solidFill>
                  <a:prstClr val="black"/>
                </a:solidFill>
                <a:latin typeface="字魂36号-正文宋楷" panose="00000500000000000000" pitchFamily="2" charset="-122"/>
                <a:ea typeface="字魂36号-正文宋楷" panose="00000500000000000000" pitchFamily="2" charset="-122"/>
              </a:endParaRPr>
            </a:p>
          </p:txBody>
        </p:sp>
      </p:grpSp>
      <p:sp>
        <p:nvSpPr>
          <p:cNvPr id="21" name="文本框 11"/>
          <p:cNvSpPr txBox="1"/>
          <p:nvPr/>
        </p:nvSpPr>
        <p:spPr>
          <a:xfrm>
            <a:off x="1908812" y="2650600"/>
            <a:ext cx="1838470" cy="461665"/>
          </a:xfrm>
          <a:prstGeom prst="rect">
            <a:avLst/>
          </a:prstGeom>
          <a:noFill/>
        </p:spPr>
        <p:txBody>
          <a:bodyPr wrap="square" rtlCol="0">
            <a:spAutoFit/>
          </a:bodyPr>
          <a:lstStyle/>
          <a:p>
            <a:pPr algn="ctr" defTabSz="914400"/>
            <a:r>
              <a:rPr lang="zh-CN" altLang="en-US" sz="24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24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22" name="文本框 12"/>
          <p:cNvSpPr txBox="1"/>
          <p:nvPr/>
        </p:nvSpPr>
        <p:spPr>
          <a:xfrm>
            <a:off x="1639750" y="3126885"/>
            <a:ext cx="2376595" cy="954107"/>
          </a:xfrm>
          <a:prstGeom prst="rect">
            <a:avLst/>
          </a:prstGeom>
          <a:noFill/>
        </p:spPr>
        <p:txBody>
          <a:bodyPr wrap="square" rtlCol="0">
            <a:spAutoFit/>
          </a:bodyPr>
          <a:lstStyle/>
          <a:p>
            <a:pPr algn="ctr" defTabSz="914400"/>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solidFill>
              <a:latin typeface="三极极黑简体" panose="00000505000000000000" pitchFamily="2" charset="-122"/>
              <a:ea typeface="三极极黑简体" panose="00000505000000000000" pitchFamily="2" charset="-122"/>
            </a:endParaRPr>
          </a:p>
        </p:txBody>
      </p:sp>
      <p:sp>
        <p:nvSpPr>
          <p:cNvPr id="23" name="文本框 13"/>
          <p:cNvSpPr txBox="1"/>
          <p:nvPr/>
        </p:nvSpPr>
        <p:spPr>
          <a:xfrm>
            <a:off x="8444718" y="2650600"/>
            <a:ext cx="1838470" cy="461665"/>
          </a:xfrm>
          <a:prstGeom prst="rect">
            <a:avLst/>
          </a:prstGeom>
          <a:noFill/>
        </p:spPr>
        <p:txBody>
          <a:bodyPr wrap="square" rtlCol="0">
            <a:spAutoFit/>
          </a:bodyPr>
          <a:lstStyle/>
          <a:p>
            <a:pPr algn="ctr" defTabSz="914400"/>
            <a:r>
              <a:rPr lang="zh-CN" altLang="en-US" sz="24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24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24" name="文本框 14"/>
          <p:cNvSpPr txBox="1"/>
          <p:nvPr/>
        </p:nvSpPr>
        <p:spPr>
          <a:xfrm>
            <a:off x="8175655" y="3112749"/>
            <a:ext cx="2376596" cy="954107"/>
          </a:xfrm>
          <a:prstGeom prst="rect">
            <a:avLst/>
          </a:prstGeom>
          <a:noFill/>
        </p:spPr>
        <p:txBody>
          <a:bodyPr wrap="square" rtlCol="0">
            <a:spAutoFit/>
          </a:bodyPr>
          <a:lstStyle/>
          <a:p>
            <a:pPr algn="ctr" defTabSz="914400"/>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solidFill>
              <a:latin typeface="三极极黑简体" panose="00000505000000000000" pitchFamily="2" charset="-122"/>
              <a:ea typeface="三极极黑简体" panose="00000505000000000000" pitchFamily="2" charset="-122"/>
            </a:endParaRPr>
          </a:p>
        </p:txBody>
      </p:sp>
      <p:pic>
        <p:nvPicPr>
          <p:cNvPr id="25" name="图片 24"/>
          <p:cNvPicPr>
            <a:picLocks noChangeAspect="1"/>
          </p:cNvPicPr>
          <p:nvPr/>
        </p:nvPicPr>
        <p:blipFill rotWithShape="1">
          <a:blip r:embed="rId5" cstate="print">
            <a:extLst>
              <a:ext uri="{28A0092B-C50C-407E-A947-70E740481C1C}">
                <a14:useLocalDpi xmlns:a14="http://schemas.microsoft.com/office/drawing/2010/main" val="0"/>
              </a:ext>
            </a:extLst>
          </a:blip>
          <a:srcRect l="8889" t="37639" r="53535" b="30139"/>
          <a:stretch>
            <a:fillRect/>
          </a:stretch>
        </p:blipFill>
        <p:spPr>
          <a:xfrm>
            <a:off x="2038572" y="1276369"/>
            <a:ext cx="1088503" cy="678852"/>
          </a:xfrm>
          <a:prstGeom prst="rect">
            <a:avLst/>
          </a:prstGeom>
        </p:spPr>
      </p:pic>
      <p:pic>
        <p:nvPicPr>
          <p:cNvPr id="26" name="图片 25"/>
          <p:cNvPicPr>
            <a:picLocks noChangeAspect="1"/>
          </p:cNvPicPr>
          <p:nvPr/>
        </p:nvPicPr>
        <p:blipFill rotWithShape="1">
          <a:blip r:embed="rId6" cstate="print">
            <a:extLst>
              <a:ext uri="{28A0092B-C50C-407E-A947-70E740481C1C}">
                <a14:useLocalDpi xmlns:a14="http://schemas.microsoft.com/office/drawing/2010/main" val="0"/>
              </a:ext>
            </a:extLst>
          </a:blip>
          <a:srcRect l="8889" t="37639" r="53535" b="30139"/>
          <a:stretch>
            <a:fillRect/>
          </a:stretch>
        </p:blipFill>
        <p:spPr>
          <a:xfrm>
            <a:off x="3438399" y="4705590"/>
            <a:ext cx="749377" cy="467354"/>
          </a:xfrm>
          <a:prstGeom prst="rect">
            <a:avLst/>
          </a:prstGeom>
        </p:spPr>
      </p:pic>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l="8889" t="37639" r="53535" b="30139"/>
          <a:stretch>
            <a:fillRect/>
          </a:stretch>
        </p:blipFill>
        <p:spPr>
          <a:xfrm>
            <a:off x="8947365" y="1654851"/>
            <a:ext cx="749377" cy="467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ppt_x</p:attrName>
                                        </p:attrNameLst>
                                      </p:cBhvr>
                                      <p:tavLst>
                                        <p:tav tm="0">
                                          <p:val>
                                            <p:strVal val="#ppt_x+#ppt_w*1.125000"/>
                                          </p:val>
                                        </p:tav>
                                        <p:tav tm="100000">
                                          <p:val>
                                            <p:strVal val="#ppt_x"/>
                                          </p:val>
                                        </p:tav>
                                      </p:tavLst>
                                    </p:anim>
                                    <p:animEffect transition="in" filter="wipe(left)">
                                      <p:cBhvr>
                                        <p:cTn id="13" dur="500"/>
                                        <p:tgtEl>
                                          <p:spTgt spid="25"/>
                                        </p:tgtEl>
                                      </p:cBhvr>
                                    </p:animEffect>
                                  </p:childTnLst>
                                </p:cTn>
                              </p:par>
                              <p:par>
                                <p:cTn id="14" presetID="12" presetClass="entr" presetSubtype="2"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p:tgtEl>
                                          <p:spTgt spid="26"/>
                                        </p:tgtEl>
                                        <p:attrNameLst>
                                          <p:attrName>ppt_x</p:attrName>
                                        </p:attrNameLst>
                                      </p:cBhvr>
                                      <p:tavLst>
                                        <p:tav tm="0">
                                          <p:val>
                                            <p:strVal val="#ppt_x+#ppt_w*1.125000"/>
                                          </p:val>
                                        </p:tav>
                                        <p:tav tm="100000">
                                          <p:val>
                                            <p:strVal val="#ppt_x"/>
                                          </p:val>
                                        </p:tav>
                                      </p:tavLst>
                                    </p:anim>
                                    <p:animEffect transition="in" filter="wipe(left)">
                                      <p:cBhvr>
                                        <p:cTn id="17" dur="500"/>
                                        <p:tgtEl>
                                          <p:spTgt spid="26"/>
                                        </p:tgtEl>
                                      </p:cBhvr>
                                    </p:animEffect>
                                  </p:childTnLst>
                                </p:cTn>
                              </p:par>
                              <p:par>
                                <p:cTn id="18" presetID="12" presetClass="entr" presetSubtype="2"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ppt_x</p:attrName>
                                        </p:attrNameLst>
                                      </p:cBhvr>
                                      <p:tavLst>
                                        <p:tav tm="0">
                                          <p:val>
                                            <p:strVal val="#ppt_x+#ppt_w*1.125000"/>
                                          </p:val>
                                        </p:tav>
                                        <p:tav tm="100000">
                                          <p:val>
                                            <p:strVal val="#ppt_x"/>
                                          </p:val>
                                        </p:tav>
                                      </p:tavLst>
                                    </p:anim>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4" name="图片 13"/>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5685" t="48951" r="17224" b="6604"/>
          <a:stretch>
            <a:fillRect/>
          </a:stretch>
        </p:blipFill>
        <p:spPr>
          <a:xfrm flipH="1">
            <a:off x="328976" y="2083306"/>
            <a:ext cx="3005562" cy="2686535"/>
          </a:xfrm>
          <a:prstGeom prst="rect">
            <a:avLst/>
          </a:prstGeom>
        </p:spPr>
      </p:pic>
      <p:cxnSp>
        <p:nvCxnSpPr>
          <p:cNvPr id="15" name="直接连接符 14"/>
          <p:cNvCxnSpPr/>
          <p:nvPr/>
        </p:nvCxnSpPr>
        <p:spPr>
          <a:xfrm>
            <a:off x="6499910" y="1455724"/>
            <a:ext cx="0" cy="3941701"/>
          </a:xfrm>
          <a:prstGeom prst="line">
            <a:avLst/>
          </a:prstGeom>
          <a:noFill/>
          <a:ln w="6350" cap="flat" cmpd="sng" algn="ctr">
            <a:solidFill>
              <a:sysClr val="windowText" lastClr="000000"/>
            </a:solidFill>
            <a:prstDash val="solid"/>
            <a:miter lim="800000"/>
          </a:ln>
          <a:effectLst/>
        </p:spPr>
      </p:cxnSp>
      <p:sp>
        <p:nvSpPr>
          <p:cNvPr id="16" name="文本框 11"/>
          <p:cNvSpPr txBox="1"/>
          <p:nvPr/>
        </p:nvSpPr>
        <p:spPr>
          <a:xfrm>
            <a:off x="5944144" y="1230319"/>
            <a:ext cx="461665" cy="4396393"/>
          </a:xfrm>
          <a:prstGeom prst="rect">
            <a:avLst/>
          </a:prstGeom>
          <a:noFill/>
        </p:spPr>
        <p:txBody>
          <a:bodyPr vert="eaVert" wrap="square" rtlCol="0">
            <a:spAutoFit/>
          </a:bodyPr>
          <a:lstStyle/>
          <a:p>
            <a:pPr algn="ctr" defTabSz="914400"/>
            <a:r>
              <a:rPr lang="zh-CN" altLang="en-US" sz="1800" spc="400" dirty="0">
                <a:solidFill>
                  <a:prstClr val="black">
                    <a:lumMod val="65000"/>
                    <a:lumOff val="35000"/>
                  </a:prstClr>
                </a:solidFill>
                <a:latin typeface="字魂36号-正文宋楷" panose="00000500000000000000" pitchFamily="2" charset="-122"/>
                <a:ea typeface="字魂36号-正文宋楷" panose="00000500000000000000" pitchFamily="2" charset="-122"/>
              </a:rPr>
              <a:t>巧裁幡胜试新罗 画彩描金作闹蛾</a:t>
            </a:r>
          </a:p>
        </p:txBody>
      </p:sp>
      <p:cxnSp>
        <p:nvCxnSpPr>
          <p:cNvPr id="17" name="直接连接符 16"/>
          <p:cNvCxnSpPr/>
          <p:nvPr/>
        </p:nvCxnSpPr>
        <p:spPr>
          <a:xfrm>
            <a:off x="5850044" y="1457180"/>
            <a:ext cx="0" cy="3941701"/>
          </a:xfrm>
          <a:prstGeom prst="line">
            <a:avLst/>
          </a:prstGeom>
          <a:noFill/>
          <a:ln w="6350" cap="flat" cmpd="sng" algn="ctr">
            <a:solidFill>
              <a:sysClr val="windowText" lastClr="000000"/>
            </a:solidFill>
            <a:prstDash val="solid"/>
            <a:miter lim="800000"/>
          </a:ln>
          <a:effectLst/>
        </p:spPr>
      </p:cxnSp>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241" t="20963" r="241" b="6464"/>
          <a:stretch>
            <a:fillRect/>
          </a:stretch>
        </p:blipFill>
        <p:spPr>
          <a:xfrm>
            <a:off x="6879269" y="1460574"/>
            <a:ext cx="3735723" cy="1809675"/>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241" t="20963" r="241" b="6464"/>
          <a:stretch>
            <a:fillRect/>
          </a:stretch>
        </p:blipFill>
        <p:spPr>
          <a:xfrm>
            <a:off x="6879269" y="3587750"/>
            <a:ext cx="3735723" cy="1809675"/>
          </a:xfrm>
          <a:prstGeom prst="rect">
            <a:avLst/>
          </a:prstGeom>
        </p:spPr>
      </p:pic>
      <p:sp>
        <p:nvSpPr>
          <p:cNvPr id="20" name="文本框 19"/>
          <p:cNvSpPr txBox="1"/>
          <p:nvPr/>
        </p:nvSpPr>
        <p:spPr>
          <a:xfrm>
            <a:off x="4663291" y="1455724"/>
            <a:ext cx="877163" cy="3941700"/>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单击此处添加标题内容，内容要与标题相符，并且需要注意字体大小以及字号问题。并且需要注意字体。</a:t>
            </a:r>
          </a:p>
        </p:txBody>
      </p:sp>
      <p:sp>
        <p:nvSpPr>
          <p:cNvPr id="21" name="文本框 20"/>
          <p:cNvSpPr txBox="1"/>
          <p:nvPr/>
        </p:nvSpPr>
        <p:spPr>
          <a:xfrm>
            <a:off x="3599016" y="1455724"/>
            <a:ext cx="877163" cy="3941700"/>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单击此处添加标题内容，内容要与标题相符，并且需要注意字体大小以及字号问题。并且需要注意字体。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par>
                                <p:cTn id="13" presetID="2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out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b="24172"/>
          <a:stretch>
            <a:fillRect/>
          </a:stretch>
        </p:blipFill>
        <p:spPr>
          <a:xfrm>
            <a:off x="1251385" y="406744"/>
            <a:ext cx="4191472" cy="3178285"/>
          </a:xfrm>
          <a:prstGeom prst="rect">
            <a:avLst/>
          </a:prstGeom>
        </p:spPr>
      </p:pic>
      <p:sp>
        <p:nvSpPr>
          <p:cNvPr id="19" name="文本框 8"/>
          <p:cNvSpPr txBox="1"/>
          <p:nvPr/>
        </p:nvSpPr>
        <p:spPr>
          <a:xfrm>
            <a:off x="6028331" y="2107146"/>
            <a:ext cx="3597319" cy="830997"/>
          </a:xfrm>
          <a:prstGeom prst="rect">
            <a:avLst/>
          </a:prstGeom>
          <a:noFill/>
        </p:spPr>
        <p:txBody>
          <a:bodyPr wrap="square" rtlCol="0">
            <a:spAutoFit/>
          </a:bodyPr>
          <a:lstStyle/>
          <a:p>
            <a:pPr algn="ctr" defTabSz="914400"/>
            <a:r>
              <a:rPr lang="zh-CN" altLang="en-US" sz="4800" spc="800" dirty="0">
                <a:solidFill>
                  <a:srgbClr val="D60000"/>
                </a:solidFill>
                <a:latin typeface="字魂36号-正文宋楷" panose="00000500000000000000" pitchFamily="2" charset="-122"/>
                <a:ea typeface="字魂36号-正文宋楷" panose="00000500000000000000" pitchFamily="2" charset="-122"/>
              </a:rPr>
              <a:t>新年</a:t>
            </a:r>
            <a:r>
              <a:rPr lang="zh-CN" altLang="en-US" sz="4800" spc="800" dirty="0">
                <a:solidFill>
                  <a:prstClr val="black">
                    <a:lumMod val="65000"/>
                    <a:lumOff val="35000"/>
                  </a:prstClr>
                </a:solidFill>
                <a:latin typeface="字魂36号-正文宋楷" panose="00000500000000000000" pitchFamily="2" charset="-122"/>
                <a:ea typeface="字魂36号-正文宋楷" panose="00000500000000000000" pitchFamily="2" charset="-122"/>
              </a:rPr>
              <a:t>大吉</a:t>
            </a:r>
          </a:p>
        </p:txBody>
      </p:sp>
      <p:sp>
        <p:nvSpPr>
          <p:cNvPr id="20" name="文本框 9"/>
          <p:cNvSpPr txBox="1"/>
          <p:nvPr/>
        </p:nvSpPr>
        <p:spPr>
          <a:xfrm>
            <a:off x="6095999" y="2784254"/>
            <a:ext cx="3312116" cy="307777"/>
          </a:xfrm>
          <a:prstGeom prst="rect">
            <a:avLst/>
          </a:prstGeom>
          <a:noFill/>
        </p:spPr>
        <p:txBody>
          <a:bodyPr wrap="square" rtlCol="0">
            <a:spAutoFit/>
          </a:bodyPr>
          <a:lstStyle/>
          <a:p>
            <a:pPr algn="ctr" defTabSz="914400"/>
            <a:r>
              <a:rPr lang="en-US" altLang="zh-CN" sz="1400" spc="200" dirty="0">
                <a:solidFill>
                  <a:prstClr val="black">
                    <a:lumMod val="75000"/>
                    <a:lumOff val="25000"/>
                  </a:prstClr>
                </a:solidFill>
                <a:latin typeface="字魂95号-手刻宋" panose="00000500000000000000" pitchFamily="2" charset="-122"/>
                <a:ea typeface="字魂95号-手刻宋" panose="00000500000000000000" pitchFamily="2" charset="-122"/>
              </a:rPr>
              <a:t>HAPPY NEW YEAR</a:t>
            </a:r>
            <a:endParaRPr lang="zh-CN" altLang="en-US" sz="1400" spc="200" dirty="0">
              <a:solidFill>
                <a:prstClr val="black">
                  <a:lumMod val="75000"/>
                  <a:lumOff val="25000"/>
                </a:prstClr>
              </a:solidFill>
              <a:latin typeface="字魂95号-手刻宋" panose="00000500000000000000" pitchFamily="2" charset="-122"/>
              <a:ea typeface="字魂95号-手刻宋" panose="00000500000000000000" pitchFamily="2" charset="-122"/>
            </a:endParaRPr>
          </a:p>
        </p:txBody>
      </p:sp>
      <p:grpSp>
        <p:nvGrpSpPr>
          <p:cNvPr id="21" name="组合 20"/>
          <p:cNvGrpSpPr/>
          <p:nvPr/>
        </p:nvGrpSpPr>
        <p:grpSpPr>
          <a:xfrm>
            <a:off x="1871976" y="4044306"/>
            <a:ext cx="2334560" cy="1430392"/>
            <a:chOff x="1741350" y="4029792"/>
            <a:chExt cx="2334560" cy="1430392"/>
          </a:xfrm>
        </p:grpSpPr>
        <p:sp>
          <p:nvSpPr>
            <p:cNvPr id="22" name="文本框 10"/>
            <p:cNvSpPr txBox="1"/>
            <p:nvPr/>
          </p:nvSpPr>
          <p:spPr>
            <a:xfrm>
              <a:off x="1989395" y="4029792"/>
              <a:ext cx="1838470" cy="461665"/>
            </a:xfrm>
            <a:prstGeom prst="rect">
              <a:avLst/>
            </a:prstGeom>
            <a:noFill/>
          </p:spPr>
          <p:txBody>
            <a:bodyPr wrap="square" rtlCol="0">
              <a:spAutoFit/>
            </a:bodyPr>
            <a:lstStyle/>
            <a:p>
              <a:pPr algn="ctr" defTabSz="914400"/>
              <a:r>
                <a:rPr lang="zh-CN" altLang="en-US" sz="24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24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23" name="文本框 11"/>
            <p:cNvSpPr txBox="1"/>
            <p:nvPr/>
          </p:nvSpPr>
          <p:spPr>
            <a:xfrm>
              <a:off x="1741350" y="4506077"/>
              <a:ext cx="2334560" cy="954107"/>
            </a:xfrm>
            <a:prstGeom prst="rect">
              <a:avLst/>
            </a:prstGeom>
            <a:noFill/>
          </p:spPr>
          <p:txBody>
            <a:bodyPr wrap="square" rtlCol="0">
              <a:spAutoFit/>
            </a:bodyPr>
            <a:lstStyle/>
            <a:p>
              <a:pPr algn="ctr" defTabSz="914400"/>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solidFill>
                <a:latin typeface="三极极黑简体" panose="00000505000000000000" pitchFamily="2" charset="-122"/>
                <a:ea typeface="三极极黑简体" panose="00000505000000000000" pitchFamily="2" charset="-122"/>
              </a:endParaRPr>
            </a:p>
          </p:txBody>
        </p:sp>
      </p:grpSp>
      <p:grpSp>
        <p:nvGrpSpPr>
          <p:cNvPr id="24" name="组合 23"/>
          <p:cNvGrpSpPr/>
          <p:nvPr/>
        </p:nvGrpSpPr>
        <p:grpSpPr>
          <a:xfrm>
            <a:off x="4936289" y="4044306"/>
            <a:ext cx="2334560" cy="1430392"/>
            <a:chOff x="5033929" y="4029792"/>
            <a:chExt cx="2334560" cy="1430392"/>
          </a:xfrm>
        </p:grpSpPr>
        <p:sp>
          <p:nvSpPr>
            <p:cNvPr id="25" name="文本框 16"/>
            <p:cNvSpPr txBox="1"/>
            <p:nvPr/>
          </p:nvSpPr>
          <p:spPr>
            <a:xfrm>
              <a:off x="5281974" y="4029792"/>
              <a:ext cx="1838470" cy="461665"/>
            </a:xfrm>
            <a:prstGeom prst="rect">
              <a:avLst/>
            </a:prstGeom>
            <a:noFill/>
          </p:spPr>
          <p:txBody>
            <a:bodyPr wrap="square" rtlCol="0">
              <a:spAutoFit/>
            </a:bodyPr>
            <a:lstStyle/>
            <a:p>
              <a:pPr algn="ctr" defTabSz="914400"/>
              <a:r>
                <a:rPr lang="zh-CN" altLang="en-US" sz="24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24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26" name="文本框 17"/>
            <p:cNvSpPr txBox="1"/>
            <p:nvPr/>
          </p:nvSpPr>
          <p:spPr>
            <a:xfrm>
              <a:off x="5033929" y="4506077"/>
              <a:ext cx="2334560" cy="954107"/>
            </a:xfrm>
            <a:prstGeom prst="rect">
              <a:avLst/>
            </a:prstGeom>
            <a:noFill/>
          </p:spPr>
          <p:txBody>
            <a:bodyPr wrap="square" rtlCol="0">
              <a:spAutoFit/>
            </a:bodyPr>
            <a:lstStyle/>
            <a:p>
              <a:pPr algn="ctr" defTabSz="914400"/>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solidFill>
                <a:latin typeface="三极极黑简体" panose="00000505000000000000" pitchFamily="2" charset="-122"/>
                <a:ea typeface="三极极黑简体" panose="00000505000000000000" pitchFamily="2" charset="-122"/>
              </a:endParaRPr>
            </a:p>
          </p:txBody>
        </p:sp>
      </p:grpSp>
      <p:grpSp>
        <p:nvGrpSpPr>
          <p:cNvPr id="27" name="组合 26"/>
          <p:cNvGrpSpPr/>
          <p:nvPr/>
        </p:nvGrpSpPr>
        <p:grpSpPr>
          <a:xfrm>
            <a:off x="8000603" y="4044306"/>
            <a:ext cx="2334560" cy="1430392"/>
            <a:chOff x="7869977" y="4029792"/>
            <a:chExt cx="2334560" cy="1430392"/>
          </a:xfrm>
        </p:grpSpPr>
        <p:sp>
          <p:nvSpPr>
            <p:cNvPr id="28" name="文本框 18"/>
            <p:cNvSpPr txBox="1"/>
            <p:nvPr/>
          </p:nvSpPr>
          <p:spPr>
            <a:xfrm>
              <a:off x="8118022" y="4029792"/>
              <a:ext cx="1838470" cy="461665"/>
            </a:xfrm>
            <a:prstGeom prst="rect">
              <a:avLst/>
            </a:prstGeom>
            <a:noFill/>
          </p:spPr>
          <p:txBody>
            <a:bodyPr wrap="square" rtlCol="0">
              <a:spAutoFit/>
            </a:bodyPr>
            <a:lstStyle/>
            <a:p>
              <a:pPr algn="ctr" defTabSz="914400"/>
              <a:r>
                <a:rPr lang="zh-CN" altLang="en-US" sz="24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24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29" name="文本框 19"/>
            <p:cNvSpPr txBox="1"/>
            <p:nvPr/>
          </p:nvSpPr>
          <p:spPr>
            <a:xfrm>
              <a:off x="7869977" y="4506077"/>
              <a:ext cx="2334560" cy="954107"/>
            </a:xfrm>
            <a:prstGeom prst="rect">
              <a:avLst/>
            </a:prstGeom>
            <a:noFill/>
          </p:spPr>
          <p:txBody>
            <a:bodyPr wrap="square" rtlCol="0">
              <a:spAutoFit/>
            </a:bodyPr>
            <a:lstStyle/>
            <a:p>
              <a:pPr algn="ctr" defTabSz="914400"/>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solidFill>
                <a:latin typeface="三极极黑简体" panose="00000505000000000000" pitchFamily="2" charset="-122"/>
                <a:ea typeface="三极极黑简体" panose="00000505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par>
                                <p:cTn id="28" presetID="14" presetClass="entr" presetSubtype="1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15020" t="4932" r="10243" b="10314"/>
          <a:stretch>
            <a:fillRect/>
          </a:stretch>
        </p:blipFill>
        <p:spPr>
          <a:xfrm>
            <a:off x="4677173" y="2057158"/>
            <a:ext cx="2771434" cy="2219496"/>
          </a:xfrm>
          <a:prstGeom prst="rect">
            <a:avLst/>
          </a:prstGeom>
        </p:spPr>
      </p:pic>
      <p:sp>
        <p:nvSpPr>
          <p:cNvPr id="19" name="文本框 8"/>
          <p:cNvSpPr txBox="1"/>
          <p:nvPr/>
        </p:nvSpPr>
        <p:spPr>
          <a:xfrm>
            <a:off x="4105176" y="1650040"/>
            <a:ext cx="668445" cy="523220"/>
          </a:xfrm>
          <a:prstGeom prst="rect">
            <a:avLst/>
          </a:prstGeom>
          <a:noFill/>
        </p:spPr>
        <p:txBody>
          <a:bodyPr wrap="square" rtlCol="0">
            <a:spAutoFit/>
          </a:bodyPr>
          <a:lstStyle/>
          <a:p>
            <a:pPr defTabSz="914400"/>
            <a:r>
              <a:rPr lang="en-US" altLang="zh-CN" sz="2800" dirty="0">
                <a:solidFill>
                  <a:prstClr val="black">
                    <a:lumMod val="65000"/>
                    <a:lumOff val="35000"/>
                  </a:prstClr>
                </a:solidFill>
                <a:latin typeface="字魂95号-手刻宋" panose="00000500000000000000" pitchFamily="2" charset="-122"/>
                <a:ea typeface="字魂95号-手刻宋" panose="00000500000000000000" pitchFamily="2" charset="-122"/>
              </a:rPr>
              <a:t>01</a:t>
            </a:r>
            <a:endParaRPr lang="zh-CN" altLang="en-US" sz="2800" dirty="0">
              <a:solidFill>
                <a:prstClr val="black">
                  <a:lumMod val="65000"/>
                  <a:lumOff val="35000"/>
                </a:prstClr>
              </a:solidFill>
              <a:latin typeface="字魂95号-手刻宋" panose="00000500000000000000" pitchFamily="2" charset="-122"/>
              <a:ea typeface="字魂95号-手刻宋" panose="00000500000000000000" pitchFamily="2" charset="-122"/>
            </a:endParaRPr>
          </a:p>
        </p:txBody>
      </p:sp>
      <p:sp>
        <p:nvSpPr>
          <p:cNvPr id="20" name="文本框 9"/>
          <p:cNvSpPr txBox="1"/>
          <p:nvPr/>
        </p:nvSpPr>
        <p:spPr>
          <a:xfrm>
            <a:off x="1299818" y="1785265"/>
            <a:ext cx="2756926" cy="738664"/>
          </a:xfrm>
          <a:prstGeom prst="rect">
            <a:avLst/>
          </a:prstGeom>
          <a:noFill/>
        </p:spPr>
        <p:txBody>
          <a:bodyPr wrap="square" rtlCol="0">
            <a:spAutoFit/>
          </a:bodyPr>
          <a:lstStyle/>
          <a:p>
            <a:pPr algn="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单击此处添加标题内容内容要与标题字体大小以及字号问题。</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21" name="文本框 10"/>
          <p:cNvSpPr txBox="1"/>
          <p:nvPr/>
        </p:nvSpPr>
        <p:spPr>
          <a:xfrm>
            <a:off x="4083993" y="3870504"/>
            <a:ext cx="668445" cy="523220"/>
          </a:xfrm>
          <a:prstGeom prst="rect">
            <a:avLst/>
          </a:prstGeom>
          <a:noFill/>
        </p:spPr>
        <p:txBody>
          <a:bodyPr wrap="square" rtlCol="0">
            <a:spAutoFit/>
          </a:bodyPr>
          <a:lstStyle/>
          <a:p>
            <a:pPr defTabSz="914400"/>
            <a:r>
              <a:rPr lang="en-US" altLang="zh-CN" sz="2800" dirty="0">
                <a:solidFill>
                  <a:prstClr val="black">
                    <a:lumMod val="65000"/>
                    <a:lumOff val="35000"/>
                  </a:prstClr>
                </a:solidFill>
                <a:latin typeface="字魂95号-手刻宋" panose="00000500000000000000" pitchFamily="2" charset="-122"/>
                <a:ea typeface="字魂95号-手刻宋" panose="00000500000000000000" pitchFamily="2" charset="-122"/>
              </a:rPr>
              <a:t>02</a:t>
            </a:r>
            <a:endParaRPr lang="zh-CN" altLang="en-US" sz="2800" dirty="0">
              <a:solidFill>
                <a:prstClr val="black">
                  <a:lumMod val="65000"/>
                  <a:lumOff val="35000"/>
                </a:prstClr>
              </a:solidFill>
              <a:latin typeface="字魂95号-手刻宋" panose="00000500000000000000" pitchFamily="2" charset="-122"/>
              <a:ea typeface="字魂95号-手刻宋" panose="00000500000000000000" pitchFamily="2" charset="-122"/>
            </a:endParaRPr>
          </a:p>
        </p:txBody>
      </p:sp>
      <p:sp>
        <p:nvSpPr>
          <p:cNvPr id="22" name="文本框 11"/>
          <p:cNvSpPr txBox="1"/>
          <p:nvPr/>
        </p:nvSpPr>
        <p:spPr>
          <a:xfrm>
            <a:off x="1278635" y="4005729"/>
            <a:ext cx="2756926" cy="738664"/>
          </a:xfrm>
          <a:prstGeom prst="rect">
            <a:avLst/>
          </a:prstGeom>
          <a:noFill/>
        </p:spPr>
        <p:txBody>
          <a:bodyPr wrap="square" rtlCol="0">
            <a:spAutoFit/>
          </a:bodyPr>
          <a:lstStyle/>
          <a:p>
            <a:pPr algn="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单击此处添加标题内容内容要与标题字体大小以及字号问题。</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23" name="文本框 12"/>
          <p:cNvSpPr txBox="1"/>
          <p:nvPr/>
        </p:nvSpPr>
        <p:spPr>
          <a:xfrm>
            <a:off x="7418381" y="1650040"/>
            <a:ext cx="668445" cy="523220"/>
          </a:xfrm>
          <a:prstGeom prst="rect">
            <a:avLst/>
          </a:prstGeom>
          <a:noFill/>
        </p:spPr>
        <p:txBody>
          <a:bodyPr wrap="square" rtlCol="0">
            <a:spAutoFit/>
          </a:bodyPr>
          <a:lstStyle/>
          <a:p>
            <a:pPr defTabSz="914400"/>
            <a:r>
              <a:rPr lang="en-US" altLang="zh-CN" sz="2800" dirty="0">
                <a:solidFill>
                  <a:prstClr val="black">
                    <a:lumMod val="65000"/>
                    <a:lumOff val="35000"/>
                  </a:prstClr>
                </a:solidFill>
                <a:latin typeface="字魂95号-手刻宋" panose="00000500000000000000" pitchFamily="2" charset="-122"/>
                <a:ea typeface="字魂95号-手刻宋" panose="00000500000000000000" pitchFamily="2" charset="-122"/>
              </a:rPr>
              <a:t>03</a:t>
            </a:r>
            <a:endParaRPr lang="zh-CN" altLang="en-US" sz="2800" dirty="0">
              <a:solidFill>
                <a:prstClr val="black">
                  <a:lumMod val="65000"/>
                  <a:lumOff val="35000"/>
                </a:prstClr>
              </a:solidFill>
              <a:latin typeface="字魂95号-手刻宋" panose="00000500000000000000" pitchFamily="2" charset="-122"/>
              <a:ea typeface="字魂95号-手刻宋" panose="00000500000000000000" pitchFamily="2" charset="-122"/>
            </a:endParaRPr>
          </a:p>
        </p:txBody>
      </p:sp>
      <p:sp>
        <p:nvSpPr>
          <p:cNvPr id="24" name="文本框 13"/>
          <p:cNvSpPr txBox="1"/>
          <p:nvPr/>
        </p:nvSpPr>
        <p:spPr>
          <a:xfrm>
            <a:off x="7996212" y="1785265"/>
            <a:ext cx="2756926" cy="738664"/>
          </a:xfrm>
          <a:prstGeom prst="rect">
            <a:avLst/>
          </a:prstGeom>
          <a:noFill/>
        </p:spPr>
        <p:txBody>
          <a:bodyPr wrap="square" rtlCol="0">
            <a:spAutoFit/>
          </a:bodyPr>
          <a:lstStyle/>
          <a:p>
            <a:pP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单击此处添加标题内容内容要与标题字体大小以及字号问题。</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25" name="文本框 14"/>
          <p:cNvSpPr txBox="1"/>
          <p:nvPr/>
        </p:nvSpPr>
        <p:spPr>
          <a:xfrm>
            <a:off x="7418381" y="3870504"/>
            <a:ext cx="668445" cy="523220"/>
          </a:xfrm>
          <a:prstGeom prst="rect">
            <a:avLst/>
          </a:prstGeom>
          <a:noFill/>
        </p:spPr>
        <p:txBody>
          <a:bodyPr wrap="square" rtlCol="0">
            <a:spAutoFit/>
          </a:bodyPr>
          <a:lstStyle/>
          <a:p>
            <a:pPr defTabSz="914400"/>
            <a:r>
              <a:rPr lang="en-US" altLang="zh-CN" sz="2800" dirty="0">
                <a:solidFill>
                  <a:prstClr val="black">
                    <a:lumMod val="65000"/>
                    <a:lumOff val="35000"/>
                  </a:prstClr>
                </a:solidFill>
                <a:latin typeface="字魂95号-手刻宋" panose="00000500000000000000" pitchFamily="2" charset="-122"/>
                <a:ea typeface="字魂95号-手刻宋" panose="00000500000000000000" pitchFamily="2" charset="-122"/>
              </a:rPr>
              <a:t>04</a:t>
            </a:r>
            <a:endParaRPr lang="zh-CN" altLang="en-US" sz="2800" dirty="0">
              <a:solidFill>
                <a:prstClr val="black">
                  <a:lumMod val="65000"/>
                  <a:lumOff val="35000"/>
                </a:prstClr>
              </a:solidFill>
              <a:latin typeface="字魂95号-手刻宋" panose="00000500000000000000" pitchFamily="2" charset="-122"/>
              <a:ea typeface="字魂95号-手刻宋" panose="00000500000000000000" pitchFamily="2" charset="-122"/>
            </a:endParaRPr>
          </a:p>
        </p:txBody>
      </p:sp>
      <p:sp>
        <p:nvSpPr>
          <p:cNvPr id="26" name="文本框 15"/>
          <p:cNvSpPr txBox="1"/>
          <p:nvPr/>
        </p:nvSpPr>
        <p:spPr>
          <a:xfrm>
            <a:off x="7996212" y="4005729"/>
            <a:ext cx="2756926" cy="738664"/>
          </a:xfrm>
          <a:prstGeom prst="rect">
            <a:avLst/>
          </a:prstGeom>
          <a:noFill/>
        </p:spPr>
        <p:txBody>
          <a:bodyPr wrap="square" rtlCol="0">
            <a:spAutoFit/>
          </a:bodyPr>
          <a:lstStyle/>
          <a:p>
            <a:pP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单击此处添加标题内容内容要与标题字体大小以及字号问题。</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grpSp>
        <p:nvGrpSpPr>
          <p:cNvPr id="27" name="组合 26"/>
          <p:cNvGrpSpPr/>
          <p:nvPr/>
        </p:nvGrpSpPr>
        <p:grpSpPr>
          <a:xfrm>
            <a:off x="5005477" y="4766596"/>
            <a:ext cx="2240036" cy="744103"/>
            <a:chOff x="5090282" y="4949205"/>
            <a:chExt cx="2240036" cy="744103"/>
          </a:xfrm>
        </p:grpSpPr>
        <p:sp>
          <p:nvSpPr>
            <p:cNvPr id="28" name="文本框 17"/>
            <p:cNvSpPr txBox="1"/>
            <p:nvPr/>
          </p:nvSpPr>
          <p:spPr>
            <a:xfrm>
              <a:off x="5090282" y="4949205"/>
              <a:ext cx="2240036" cy="584775"/>
            </a:xfrm>
            <a:prstGeom prst="rect">
              <a:avLst/>
            </a:prstGeom>
            <a:noFill/>
          </p:spPr>
          <p:txBody>
            <a:bodyPr wrap="square" rtlCol="0">
              <a:spAutoFit/>
            </a:bodyPr>
            <a:lstStyle/>
            <a:p>
              <a:pPr algn="ctr" defTabSz="914400"/>
              <a:r>
                <a:rPr lang="zh-CN" altLang="en-US" sz="32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32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29" name="文本框 18"/>
            <p:cNvSpPr txBox="1"/>
            <p:nvPr/>
          </p:nvSpPr>
          <p:spPr>
            <a:xfrm>
              <a:off x="5238750" y="5385531"/>
              <a:ext cx="1866900" cy="307777"/>
            </a:xfrm>
            <a:prstGeom prst="rect">
              <a:avLst/>
            </a:prstGeom>
            <a:noFill/>
          </p:spPr>
          <p:txBody>
            <a:bodyPr wrap="square" rtlCol="0">
              <a:spAutoFit/>
            </a:bodyPr>
            <a:lstStyle/>
            <a:p>
              <a:pPr algn="ctr" defTabSz="914400"/>
              <a:r>
                <a:rPr lang="en-US" altLang="zh-CN" sz="1400" spc="500" dirty="0">
                  <a:solidFill>
                    <a:prstClr val="black"/>
                  </a:solidFill>
                  <a:latin typeface="字魂36号-正文宋楷" panose="00000500000000000000" pitchFamily="2" charset="-122"/>
                  <a:ea typeface="字魂36号-正文宋楷" panose="00000500000000000000" pitchFamily="2" charset="-122"/>
                </a:rPr>
                <a:t>ADD TITLE</a:t>
              </a:r>
              <a:endParaRPr lang="zh-CN" altLang="en-US" sz="1400" spc="500" dirty="0">
                <a:solidFill>
                  <a:prstClr val="black"/>
                </a:solidFill>
                <a:latin typeface="字魂36号-正文宋楷" panose="00000500000000000000" pitchFamily="2" charset="-122"/>
                <a:ea typeface="字魂36号-正文宋楷"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anim calcmode="lin" valueType="num">
                                      <p:cBhvr>
                                        <p:cTn id="49" dur="1000" fill="hold"/>
                                        <p:tgtEl>
                                          <p:spTgt spid="23"/>
                                        </p:tgtEl>
                                        <p:attrNameLst>
                                          <p:attrName>style.rotation</p:attrName>
                                        </p:attrNameLst>
                                      </p:cBhvr>
                                      <p:tavLst>
                                        <p:tav tm="0">
                                          <p:val>
                                            <p:fltVal val="90"/>
                                          </p:val>
                                        </p:tav>
                                        <p:tav tm="100000">
                                          <p:val>
                                            <p:fltVal val="0"/>
                                          </p:val>
                                        </p:tav>
                                      </p:tavLst>
                                    </p:anim>
                                    <p:animEffect transition="in" filter="fade">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1000" fill="hold"/>
                                        <p:tgtEl>
                                          <p:spTgt spid="25"/>
                                        </p:tgtEl>
                                        <p:attrNameLst>
                                          <p:attrName>ppt_w</p:attrName>
                                        </p:attrNameLst>
                                      </p:cBhvr>
                                      <p:tavLst>
                                        <p:tav tm="0">
                                          <p:val>
                                            <p:fltVal val="0"/>
                                          </p:val>
                                        </p:tav>
                                        <p:tav tm="100000">
                                          <p:val>
                                            <p:strVal val="#ppt_w"/>
                                          </p:val>
                                        </p:tav>
                                      </p:tavLst>
                                    </p:anim>
                                    <p:anim calcmode="lin" valueType="num">
                                      <p:cBhvr>
                                        <p:cTn id="61" dur="1000" fill="hold"/>
                                        <p:tgtEl>
                                          <p:spTgt spid="25"/>
                                        </p:tgtEl>
                                        <p:attrNameLst>
                                          <p:attrName>ppt_h</p:attrName>
                                        </p:attrNameLst>
                                      </p:cBhvr>
                                      <p:tavLst>
                                        <p:tav tm="0">
                                          <p:val>
                                            <p:fltVal val="0"/>
                                          </p:val>
                                        </p:tav>
                                        <p:tav tm="100000">
                                          <p:val>
                                            <p:strVal val="#ppt_h"/>
                                          </p:val>
                                        </p:tav>
                                      </p:tavLst>
                                    </p:anim>
                                    <p:anim calcmode="lin" valueType="num">
                                      <p:cBhvr>
                                        <p:cTn id="62" dur="1000" fill="hold"/>
                                        <p:tgtEl>
                                          <p:spTgt spid="25"/>
                                        </p:tgtEl>
                                        <p:attrNameLst>
                                          <p:attrName>style.rotation</p:attrName>
                                        </p:attrNameLst>
                                      </p:cBhvr>
                                      <p:tavLst>
                                        <p:tav tm="0">
                                          <p:val>
                                            <p:fltVal val="90"/>
                                          </p:val>
                                        </p:tav>
                                        <p:tav tm="100000">
                                          <p:val>
                                            <p:fltVal val="0"/>
                                          </p:val>
                                        </p:tav>
                                      </p:tavLst>
                                    </p:anim>
                                    <p:animEffect transition="in" filter="fade">
                                      <p:cBhvr>
                                        <p:cTn id="63" dur="10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8889" t="37639" r="53535" b="30139"/>
          <a:stretch>
            <a:fillRect/>
          </a:stretch>
        </p:blipFill>
        <p:spPr>
          <a:xfrm>
            <a:off x="1777914" y="4854755"/>
            <a:ext cx="1088503" cy="678852"/>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64755" t="38151" r="25839" b="48558"/>
          <a:stretch>
            <a:fillRect/>
          </a:stretch>
        </p:blipFill>
        <p:spPr>
          <a:xfrm>
            <a:off x="1251385" y="2269394"/>
            <a:ext cx="1093609" cy="2318244"/>
          </a:xfrm>
          <a:prstGeom prst="rect">
            <a:avLst/>
          </a:prstGeom>
        </p:spPr>
      </p:pic>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54214" t="38151" r="35019" b="48558"/>
          <a:stretch>
            <a:fillRect/>
          </a:stretch>
        </p:blipFill>
        <p:spPr>
          <a:xfrm>
            <a:off x="9688561" y="2269394"/>
            <a:ext cx="1251831" cy="2318244"/>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8889" t="37639" r="53535" b="30139"/>
          <a:stretch>
            <a:fillRect/>
          </a:stretch>
        </p:blipFill>
        <p:spPr>
          <a:xfrm>
            <a:off x="3091270" y="3315716"/>
            <a:ext cx="756751" cy="471952"/>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889" t="37639" r="53535" b="30139"/>
          <a:stretch>
            <a:fillRect/>
          </a:stretch>
        </p:blipFill>
        <p:spPr>
          <a:xfrm>
            <a:off x="2104489" y="1649877"/>
            <a:ext cx="427858" cy="266836"/>
          </a:xfrm>
          <a:prstGeom prst="rect">
            <a:avLst/>
          </a:prstGeom>
        </p:spPr>
      </p:pic>
      <p:grpSp>
        <p:nvGrpSpPr>
          <p:cNvPr id="25" name="组合 24"/>
          <p:cNvGrpSpPr/>
          <p:nvPr/>
        </p:nvGrpSpPr>
        <p:grpSpPr>
          <a:xfrm>
            <a:off x="5628589" y="1500177"/>
            <a:ext cx="776747" cy="3694004"/>
            <a:chOff x="5704789" y="1500177"/>
            <a:chExt cx="776747" cy="3694004"/>
          </a:xfrm>
        </p:grpSpPr>
        <p:cxnSp>
          <p:nvCxnSpPr>
            <p:cNvPr id="26" name="直接连接符 25"/>
            <p:cNvCxnSpPr/>
            <p:nvPr/>
          </p:nvCxnSpPr>
          <p:spPr>
            <a:xfrm>
              <a:off x="5704789" y="1531551"/>
              <a:ext cx="0" cy="3611471"/>
            </a:xfrm>
            <a:prstGeom prst="line">
              <a:avLst/>
            </a:prstGeom>
            <a:noFill/>
            <a:ln w="19050" cap="flat" cmpd="sng" algn="ctr">
              <a:solidFill>
                <a:sysClr val="windowText" lastClr="000000">
                  <a:lumMod val="85000"/>
                  <a:lumOff val="15000"/>
                </a:sysClr>
              </a:solidFill>
              <a:prstDash val="solid"/>
              <a:miter lim="800000"/>
            </a:ln>
            <a:effectLst/>
          </p:spPr>
        </p:cxnSp>
        <p:cxnSp>
          <p:nvCxnSpPr>
            <p:cNvPr id="27" name="直接连接符 26"/>
            <p:cNvCxnSpPr/>
            <p:nvPr/>
          </p:nvCxnSpPr>
          <p:spPr>
            <a:xfrm>
              <a:off x="6481536" y="1531552"/>
              <a:ext cx="0" cy="3611471"/>
            </a:xfrm>
            <a:prstGeom prst="line">
              <a:avLst/>
            </a:prstGeom>
            <a:noFill/>
            <a:ln w="19050" cap="flat" cmpd="sng" algn="ctr">
              <a:solidFill>
                <a:sysClr val="windowText" lastClr="000000">
                  <a:lumMod val="85000"/>
                  <a:lumOff val="15000"/>
                </a:sysClr>
              </a:solidFill>
              <a:prstDash val="solid"/>
              <a:miter lim="800000"/>
            </a:ln>
            <a:effectLst/>
          </p:spPr>
        </p:cxnSp>
        <p:sp>
          <p:nvSpPr>
            <p:cNvPr id="28" name="文本框 20"/>
            <p:cNvSpPr txBox="1"/>
            <p:nvPr/>
          </p:nvSpPr>
          <p:spPr>
            <a:xfrm>
              <a:off x="5723831" y="1500177"/>
              <a:ext cx="738664" cy="3694004"/>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500" normalizeH="0" baseline="0" noProof="0" dirty="0" smtClean="0">
                  <a:ln>
                    <a:noFill/>
                  </a:ln>
                  <a:solidFill>
                    <a:prstClr val="black">
                      <a:lumMod val="65000"/>
                      <a:lumOff val="35000"/>
                    </a:prstClr>
                  </a:solidFill>
                  <a:effectLst/>
                  <a:uLnTx/>
                  <a:uFillTx/>
                  <a:latin typeface="字魂36号-正文宋楷" panose="00000500000000000000" pitchFamily="2" charset="-122"/>
                  <a:ea typeface="字魂36号-正文宋楷" panose="00000500000000000000" pitchFamily="2" charset="-122"/>
                </a:rPr>
                <a:t>万物迎春送残腊</a:t>
              </a:r>
            </a:p>
          </p:txBody>
        </p:sp>
      </p:grpSp>
      <p:grpSp>
        <p:nvGrpSpPr>
          <p:cNvPr id="29" name="组合 28"/>
          <p:cNvGrpSpPr/>
          <p:nvPr/>
        </p:nvGrpSpPr>
        <p:grpSpPr>
          <a:xfrm>
            <a:off x="6978043" y="2276286"/>
            <a:ext cx="1608957" cy="1781372"/>
            <a:chOff x="7166802" y="2302338"/>
            <a:chExt cx="1608957" cy="1781372"/>
          </a:xfrm>
        </p:grpSpPr>
        <p:pic>
          <p:nvPicPr>
            <p:cNvPr id="30" name="图片 29"/>
            <p:cNvPicPr>
              <a:picLocks noChangeAspect="1"/>
            </p:cNvPicPr>
            <p:nvPr/>
          </p:nvPicPr>
          <p:blipFill rotWithShape="1">
            <a:blip r:embed="rId8">
              <a:extLst>
                <a:ext uri="{28A0092B-C50C-407E-A947-70E740481C1C}">
                  <a14:useLocalDpi xmlns:a14="http://schemas.microsoft.com/office/drawing/2010/main" val="0"/>
                </a:ext>
              </a:extLst>
            </a:blip>
            <a:srcRect l="18295" t="59328" r="557" b="851"/>
            <a:stretch>
              <a:fillRect/>
            </a:stretch>
          </p:blipFill>
          <p:spPr>
            <a:xfrm>
              <a:off x="7166802" y="2302338"/>
              <a:ext cx="1608957" cy="1781372"/>
            </a:xfrm>
            <a:prstGeom prst="rect">
              <a:avLst/>
            </a:prstGeom>
          </p:spPr>
        </p:pic>
        <p:sp>
          <p:nvSpPr>
            <p:cNvPr id="31" name="文本框 22"/>
            <p:cNvSpPr txBox="1"/>
            <p:nvPr/>
          </p:nvSpPr>
          <p:spPr>
            <a:xfrm>
              <a:off x="7586567" y="2808303"/>
              <a:ext cx="747885" cy="769441"/>
            </a:xfrm>
            <a:prstGeom prst="rect">
              <a:avLst/>
            </a:prstGeom>
            <a:noFill/>
          </p:spPr>
          <p:txBody>
            <a:bodyPr wrap="square" rtlCol="0">
              <a:spAutoFit/>
            </a:bodyPr>
            <a:lstStyle/>
            <a:p>
              <a:pPr algn="ctr" defTabSz="914400"/>
              <a:r>
                <a:rPr lang="zh-CN" altLang="en-US" sz="4400" dirty="0">
                  <a:solidFill>
                    <a:prstClr val="white"/>
                  </a:solidFill>
                  <a:effectLst>
                    <a:outerShdw blurRad="38100" dist="38100" dir="2700000" algn="tl">
                      <a:srgbClr val="000000">
                        <a:alpha val="43137"/>
                      </a:srgbClr>
                    </a:outerShdw>
                  </a:effectLst>
                  <a:latin typeface="字魂110号-武林江湖体" panose="00000500000000000000" pitchFamily="2" charset="-122"/>
                  <a:ea typeface="字魂110号-武林江湖体" panose="00000500000000000000" pitchFamily="2" charset="-122"/>
                </a:rPr>
                <a:t>叁</a:t>
              </a:r>
            </a:p>
          </p:txBody>
        </p:sp>
      </p:grpSp>
      <p:sp>
        <p:nvSpPr>
          <p:cNvPr id="32" name="文本框 25"/>
          <p:cNvSpPr txBox="1"/>
          <p:nvPr/>
        </p:nvSpPr>
        <p:spPr>
          <a:xfrm>
            <a:off x="4451053" y="1624093"/>
            <a:ext cx="1031051" cy="3560088"/>
          </a:xfrm>
          <a:prstGeom prst="rect">
            <a:avLst/>
          </a:prstGeom>
          <a:noFill/>
        </p:spPr>
        <p:txBody>
          <a:bodyPr vert="eaVert" wrap="square" rtlCol="0">
            <a:spAutoFit/>
          </a:bodyPr>
          <a:lstStyle/>
          <a:p>
            <a:pPr defTabSz="914400">
              <a:lnSpc>
                <a:spcPts val="2200"/>
              </a:lnSpc>
            </a:pPr>
            <a:r>
              <a:rPr lang="zh-CN" altLang="en-US" sz="1100" spc="300" dirty="0">
                <a:solidFill>
                  <a:prstClr val="black">
                    <a:lumMod val="65000"/>
                    <a:lumOff val="35000"/>
                  </a:prstClr>
                </a:solidFill>
                <a:latin typeface="三极极黑简体" panose="00000505000000000000" pitchFamily="2" charset="-122"/>
                <a:ea typeface="三极极黑简体" panose="00000505000000000000" pitchFamily="2" charset="-122"/>
              </a:rPr>
              <a:t>乡心新岁切，天畔独潸然。老至居人下，春归在客先。岭猿同旦暮，江柳共风烟。已似长沙傅，从今又几年。</a:t>
            </a:r>
          </a:p>
        </p:txBody>
      </p:sp>
      <p:pic>
        <p:nvPicPr>
          <p:cNvPr id="33" name="图片 32"/>
          <p:cNvPicPr>
            <a:picLocks noChangeAspect="1"/>
          </p:cNvPicPr>
          <p:nvPr/>
        </p:nvPicPr>
        <p:blipFill rotWithShape="1">
          <a:blip r:embed="rId9" cstate="print">
            <a:extLst>
              <a:ext uri="{28A0092B-C50C-407E-A947-70E740481C1C}">
                <a14:useLocalDpi xmlns:a14="http://schemas.microsoft.com/office/drawing/2010/main" val="0"/>
              </a:ext>
            </a:extLst>
          </a:blip>
          <a:srcRect l="8889" t="37639" r="53535" b="30139"/>
          <a:stretch>
            <a:fillRect/>
          </a:stretch>
        </p:blipFill>
        <p:spPr>
          <a:xfrm>
            <a:off x="6940983" y="4326704"/>
            <a:ext cx="418395" cy="260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par>
                                <p:cTn id="9" presetID="1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outHorizont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ppt_x</p:attrName>
                                        </p:attrNameLst>
                                      </p:cBhvr>
                                      <p:tavLst>
                                        <p:tav tm="0">
                                          <p:val>
                                            <p:strVal val="#ppt_x+#ppt_w*1.125000"/>
                                          </p:val>
                                        </p:tav>
                                        <p:tav tm="100000">
                                          <p:val>
                                            <p:strVal val="#ppt_x"/>
                                          </p:val>
                                        </p:tav>
                                      </p:tavLst>
                                    </p:anim>
                                    <p:animEffect transition="in" filter="wipe(left)">
                                      <p:cBhvr>
                                        <p:cTn id="35" dur="500"/>
                                        <p:tgtEl>
                                          <p:spTgt spid="23"/>
                                        </p:tgtEl>
                                      </p:cBhvr>
                                    </p:animEffect>
                                  </p:childTnLst>
                                </p:cTn>
                              </p:par>
                              <p:par>
                                <p:cTn id="36" presetID="12" presetClass="entr" presetSubtype="2"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par>
                                <p:cTn id="40" presetID="12" presetClass="entr" presetSubtype="2"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p:tgtEl>
                                          <p:spTgt spid="24"/>
                                        </p:tgtEl>
                                        <p:attrNameLst>
                                          <p:attrName>ppt_x</p:attrName>
                                        </p:attrNameLst>
                                      </p:cBhvr>
                                      <p:tavLst>
                                        <p:tav tm="0">
                                          <p:val>
                                            <p:strVal val="#ppt_x+#ppt_w*1.125000"/>
                                          </p:val>
                                        </p:tav>
                                        <p:tav tm="100000">
                                          <p:val>
                                            <p:strVal val="#ppt_x"/>
                                          </p:val>
                                        </p:tav>
                                      </p:tavLst>
                                    </p:anim>
                                    <p:animEffect transition="in" filter="wipe(left)">
                                      <p:cBhvr>
                                        <p:cTn id="43" dur="500"/>
                                        <p:tgtEl>
                                          <p:spTgt spid="24"/>
                                        </p:tgtEl>
                                      </p:cBhvr>
                                    </p:animEffect>
                                  </p:childTnLst>
                                </p:cTn>
                              </p:par>
                              <p:par>
                                <p:cTn id="44" presetID="12" presetClass="entr" presetSubtype="2"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ppt_x</p:attrName>
                                        </p:attrNameLst>
                                      </p:cBhvr>
                                      <p:tavLst>
                                        <p:tav tm="0">
                                          <p:val>
                                            <p:strVal val="#ppt_x+#ppt_w*1.125000"/>
                                          </p:val>
                                        </p:tav>
                                        <p:tav tm="100000">
                                          <p:val>
                                            <p:strVal val="#ppt_x"/>
                                          </p:val>
                                        </p:tav>
                                      </p:tavLst>
                                    </p:anim>
                                    <p:animEffect transition="in" filter="wipe(lef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grpSp>
        <p:nvGrpSpPr>
          <p:cNvPr id="38" name="组合 37"/>
          <p:cNvGrpSpPr/>
          <p:nvPr/>
        </p:nvGrpSpPr>
        <p:grpSpPr>
          <a:xfrm>
            <a:off x="4975981" y="1283168"/>
            <a:ext cx="2240036" cy="744103"/>
            <a:chOff x="5090282" y="4949205"/>
            <a:chExt cx="2240036" cy="744103"/>
          </a:xfrm>
        </p:grpSpPr>
        <p:sp>
          <p:nvSpPr>
            <p:cNvPr id="39" name="文本框 7"/>
            <p:cNvSpPr txBox="1"/>
            <p:nvPr/>
          </p:nvSpPr>
          <p:spPr>
            <a:xfrm>
              <a:off x="5090282" y="4949205"/>
              <a:ext cx="2240036" cy="584775"/>
            </a:xfrm>
            <a:prstGeom prst="rect">
              <a:avLst/>
            </a:prstGeom>
            <a:noFill/>
          </p:spPr>
          <p:txBody>
            <a:bodyPr wrap="square" rtlCol="0">
              <a:spAutoFit/>
            </a:bodyPr>
            <a:lstStyle/>
            <a:p>
              <a:pPr algn="ctr" defTabSz="914400"/>
              <a:r>
                <a:rPr lang="zh-CN" altLang="en-US" sz="32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32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40" name="文本框 8"/>
            <p:cNvSpPr txBox="1"/>
            <p:nvPr/>
          </p:nvSpPr>
          <p:spPr>
            <a:xfrm>
              <a:off x="5238750" y="5385531"/>
              <a:ext cx="1866900" cy="307777"/>
            </a:xfrm>
            <a:prstGeom prst="rect">
              <a:avLst/>
            </a:prstGeom>
            <a:noFill/>
          </p:spPr>
          <p:txBody>
            <a:bodyPr wrap="square" rtlCol="0">
              <a:spAutoFit/>
            </a:bodyPr>
            <a:lstStyle/>
            <a:p>
              <a:pPr algn="ctr" defTabSz="914400"/>
              <a:r>
                <a:rPr lang="en-US" altLang="zh-CN" sz="1400" spc="500" dirty="0">
                  <a:solidFill>
                    <a:prstClr val="black"/>
                  </a:solidFill>
                  <a:latin typeface="字魂36号-正文宋楷" panose="00000500000000000000" pitchFamily="2" charset="-122"/>
                  <a:ea typeface="字魂36号-正文宋楷" panose="00000500000000000000" pitchFamily="2" charset="-122"/>
                </a:rPr>
                <a:t>ADD TITLE</a:t>
              </a:r>
              <a:endParaRPr lang="zh-CN" altLang="en-US" sz="1400" spc="500" dirty="0">
                <a:solidFill>
                  <a:prstClr val="black"/>
                </a:solidFill>
                <a:latin typeface="字魂36号-正文宋楷" panose="00000500000000000000" pitchFamily="2" charset="-122"/>
                <a:ea typeface="字魂36号-正文宋楷" panose="00000500000000000000" pitchFamily="2" charset="-122"/>
              </a:endParaRPr>
            </a:p>
          </p:txBody>
        </p:sp>
      </p:grpSp>
      <p:grpSp>
        <p:nvGrpSpPr>
          <p:cNvPr id="41" name="组合 40"/>
          <p:cNvGrpSpPr/>
          <p:nvPr/>
        </p:nvGrpSpPr>
        <p:grpSpPr>
          <a:xfrm>
            <a:off x="4975982" y="2453366"/>
            <a:ext cx="2240036" cy="2240036"/>
            <a:chOff x="4975981" y="2615657"/>
            <a:chExt cx="2240036" cy="2240036"/>
          </a:xfrm>
        </p:grpSpPr>
        <p:grpSp>
          <p:nvGrpSpPr>
            <p:cNvPr id="42" name="组合 41"/>
            <p:cNvGrpSpPr/>
            <p:nvPr/>
          </p:nvGrpSpPr>
          <p:grpSpPr>
            <a:xfrm>
              <a:off x="5061403" y="2710979"/>
              <a:ext cx="2069193" cy="2049392"/>
              <a:chOff x="4781550" y="2361158"/>
              <a:chExt cx="2654300" cy="2628900"/>
            </a:xfrm>
          </p:grpSpPr>
          <p:sp>
            <p:nvSpPr>
              <p:cNvPr id="44" name="椭圆 43"/>
              <p:cNvSpPr/>
              <p:nvPr/>
            </p:nvSpPr>
            <p:spPr>
              <a:xfrm>
                <a:off x="4781550" y="2361158"/>
                <a:ext cx="2628900" cy="26289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pic>
            <p:nvPicPr>
              <p:cNvPr id="45" name="图片 44"/>
              <p:cNvPicPr>
                <a:picLocks noChangeAspect="1"/>
              </p:cNvPicPr>
              <p:nvPr/>
            </p:nvPicPr>
            <p:blipFill rotWithShape="1">
              <a:blip r:embed="rId3" cstate="print">
                <a:extLst>
                  <a:ext uri="{28A0092B-C50C-407E-A947-70E740481C1C}">
                    <a14:useLocalDpi xmlns:a14="http://schemas.microsoft.com/office/drawing/2010/main" val="0"/>
                  </a:ext>
                </a:extLst>
              </a:blip>
              <a:srcRect l="24315" t="15876" r="24376" b="15118"/>
              <a:stretch>
                <a:fillRect/>
              </a:stretch>
            </p:blipFill>
            <p:spPr>
              <a:xfrm>
                <a:off x="4806950" y="2406502"/>
                <a:ext cx="2628900" cy="2525512"/>
              </a:xfrm>
              <a:prstGeom prst="rect">
                <a:avLst/>
              </a:prstGeom>
            </p:spPr>
          </p:pic>
        </p:grpSp>
        <p:sp>
          <p:nvSpPr>
            <p:cNvPr id="43" name="椭圆 42"/>
            <p:cNvSpPr/>
            <p:nvPr/>
          </p:nvSpPr>
          <p:spPr>
            <a:xfrm>
              <a:off x="4975981" y="2615657"/>
              <a:ext cx="2240036" cy="2240036"/>
            </a:xfrm>
            <a:prstGeom prst="ellips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grpSp>
      <p:grpSp>
        <p:nvGrpSpPr>
          <p:cNvPr id="46" name="组合 45"/>
          <p:cNvGrpSpPr/>
          <p:nvPr/>
        </p:nvGrpSpPr>
        <p:grpSpPr>
          <a:xfrm>
            <a:off x="4382380" y="2154916"/>
            <a:ext cx="506327" cy="464139"/>
            <a:chOff x="4382380" y="2154916"/>
            <a:chExt cx="506327" cy="464139"/>
          </a:xfrm>
        </p:grpSpPr>
        <p:sp>
          <p:nvSpPr>
            <p:cNvPr id="47" name="椭圆 46"/>
            <p:cNvSpPr/>
            <p:nvPr/>
          </p:nvSpPr>
          <p:spPr>
            <a:xfrm>
              <a:off x="4406621" y="2154916"/>
              <a:ext cx="464139" cy="464139"/>
            </a:xfrm>
            <a:prstGeom prst="ellipse">
              <a:avLst/>
            </a:prstGeom>
            <a:solidFill>
              <a:srgbClr val="C00000"/>
            </a:solidFill>
            <a:ln w="28575" cap="flat" cmpd="sng" algn="ctr">
              <a:solidFill>
                <a:srgbClr val="ECB8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8" name="文本框 25"/>
            <p:cNvSpPr txBox="1"/>
            <p:nvPr/>
          </p:nvSpPr>
          <p:spPr>
            <a:xfrm>
              <a:off x="4382380" y="2185608"/>
              <a:ext cx="50632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rPr>
                <a:t>01</a:t>
              </a:r>
              <a:endParaRPr kumimoji="0" lang="zh-CN" altLang="en-US"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endParaRPr>
            </a:p>
          </p:txBody>
        </p:sp>
      </p:grpSp>
      <p:grpSp>
        <p:nvGrpSpPr>
          <p:cNvPr id="49" name="组合 48"/>
          <p:cNvGrpSpPr/>
          <p:nvPr/>
        </p:nvGrpSpPr>
        <p:grpSpPr>
          <a:xfrm>
            <a:off x="4151496" y="3308124"/>
            <a:ext cx="506327" cy="464139"/>
            <a:chOff x="4151496" y="3308124"/>
            <a:chExt cx="506327" cy="464139"/>
          </a:xfrm>
        </p:grpSpPr>
        <p:sp>
          <p:nvSpPr>
            <p:cNvPr id="50" name="椭圆 49"/>
            <p:cNvSpPr/>
            <p:nvPr/>
          </p:nvSpPr>
          <p:spPr>
            <a:xfrm>
              <a:off x="4171406" y="3308124"/>
              <a:ext cx="464139" cy="464139"/>
            </a:xfrm>
            <a:prstGeom prst="ellipse">
              <a:avLst/>
            </a:prstGeom>
            <a:solidFill>
              <a:srgbClr val="C00000"/>
            </a:solidFill>
            <a:ln w="28575" cap="flat" cmpd="sng" algn="ctr">
              <a:solidFill>
                <a:srgbClr val="ECB8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1" name="文本框 26"/>
            <p:cNvSpPr txBox="1"/>
            <p:nvPr/>
          </p:nvSpPr>
          <p:spPr>
            <a:xfrm>
              <a:off x="4151496" y="3354823"/>
              <a:ext cx="50632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rPr>
                <a:t>02</a:t>
              </a:r>
              <a:endParaRPr kumimoji="0" lang="zh-CN" altLang="en-US"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endParaRPr>
            </a:p>
          </p:txBody>
        </p:sp>
      </p:grpSp>
      <p:grpSp>
        <p:nvGrpSpPr>
          <p:cNvPr id="52" name="组合 51"/>
          <p:cNvGrpSpPr/>
          <p:nvPr/>
        </p:nvGrpSpPr>
        <p:grpSpPr>
          <a:xfrm>
            <a:off x="4370898" y="4461332"/>
            <a:ext cx="506327" cy="464139"/>
            <a:chOff x="4370898" y="4461332"/>
            <a:chExt cx="506327" cy="464139"/>
          </a:xfrm>
        </p:grpSpPr>
        <p:sp>
          <p:nvSpPr>
            <p:cNvPr id="53" name="椭圆 52"/>
            <p:cNvSpPr/>
            <p:nvPr/>
          </p:nvSpPr>
          <p:spPr>
            <a:xfrm>
              <a:off x="4403475" y="4461332"/>
              <a:ext cx="464139" cy="464139"/>
            </a:xfrm>
            <a:prstGeom prst="ellipse">
              <a:avLst/>
            </a:prstGeom>
            <a:solidFill>
              <a:srgbClr val="C00000"/>
            </a:solidFill>
            <a:ln w="28575" cap="flat" cmpd="sng" algn="ctr">
              <a:solidFill>
                <a:srgbClr val="ECB8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4" name="文本框 27"/>
            <p:cNvSpPr txBox="1"/>
            <p:nvPr/>
          </p:nvSpPr>
          <p:spPr>
            <a:xfrm>
              <a:off x="4370898" y="4518431"/>
              <a:ext cx="50632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rPr>
                <a:t>03</a:t>
              </a:r>
              <a:endParaRPr kumimoji="0" lang="zh-CN" altLang="en-US"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endParaRPr>
            </a:p>
          </p:txBody>
        </p:sp>
      </p:grpSp>
      <p:grpSp>
        <p:nvGrpSpPr>
          <p:cNvPr id="55" name="组合 54"/>
          <p:cNvGrpSpPr/>
          <p:nvPr/>
        </p:nvGrpSpPr>
        <p:grpSpPr>
          <a:xfrm>
            <a:off x="7314775" y="2154916"/>
            <a:ext cx="506327" cy="464139"/>
            <a:chOff x="7314775" y="2154916"/>
            <a:chExt cx="506327" cy="464139"/>
          </a:xfrm>
        </p:grpSpPr>
        <p:sp>
          <p:nvSpPr>
            <p:cNvPr id="56" name="椭圆 55"/>
            <p:cNvSpPr/>
            <p:nvPr/>
          </p:nvSpPr>
          <p:spPr>
            <a:xfrm>
              <a:off x="7334117" y="2154916"/>
              <a:ext cx="464139" cy="464139"/>
            </a:xfrm>
            <a:prstGeom prst="ellipse">
              <a:avLst/>
            </a:prstGeom>
            <a:solidFill>
              <a:srgbClr val="C00000"/>
            </a:solidFill>
            <a:ln w="28575" cap="flat" cmpd="sng" algn="ctr">
              <a:solidFill>
                <a:srgbClr val="ECB8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57" name="文本框 28"/>
            <p:cNvSpPr txBox="1"/>
            <p:nvPr/>
          </p:nvSpPr>
          <p:spPr>
            <a:xfrm>
              <a:off x="7314775" y="2185608"/>
              <a:ext cx="50632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rPr>
                <a:t>04</a:t>
              </a:r>
              <a:endParaRPr kumimoji="0" lang="zh-CN" altLang="en-US"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endParaRPr>
            </a:p>
          </p:txBody>
        </p:sp>
      </p:grpSp>
      <p:grpSp>
        <p:nvGrpSpPr>
          <p:cNvPr id="58" name="组合 57"/>
          <p:cNvGrpSpPr/>
          <p:nvPr/>
        </p:nvGrpSpPr>
        <p:grpSpPr>
          <a:xfrm>
            <a:off x="7534177" y="3308124"/>
            <a:ext cx="506327" cy="464139"/>
            <a:chOff x="7534177" y="3308124"/>
            <a:chExt cx="506327" cy="464139"/>
          </a:xfrm>
        </p:grpSpPr>
        <p:sp>
          <p:nvSpPr>
            <p:cNvPr id="59" name="椭圆 58"/>
            <p:cNvSpPr/>
            <p:nvPr/>
          </p:nvSpPr>
          <p:spPr>
            <a:xfrm>
              <a:off x="7556455" y="3308124"/>
              <a:ext cx="464139" cy="464139"/>
            </a:xfrm>
            <a:prstGeom prst="ellipse">
              <a:avLst/>
            </a:prstGeom>
            <a:solidFill>
              <a:srgbClr val="C00000"/>
            </a:solidFill>
            <a:ln w="28575" cap="flat" cmpd="sng" algn="ctr">
              <a:solidFill>
                <a:srgbClr val="ECB8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0" name="文本框 29"/>
            <p:cNvSpPr txBox="1"/>
            <p:nvPr/>
          </p:nvSpPr>
          <p:spPr>
            <a:xfrm>
              <a:off x="7534177" y="3347364"/>
              <a:ext cx="50632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rPr>
                <a:t>05</a:t>
              </a:r>
              <a:endParaRPr kumimoji="0" lang="zh-CN" altLang="en-US"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endParaRPr>
            </a:p>
          </p:txBody>
        </p:sp>
      </p:grpSp>
      <p:grpSp>
        <p:nvGrpSpPr>
          <p:cNvPr id="61" name="组合 60"/>
          <p:cNvGrpSpPr/>
          <p:nvPr/>
        </p:nvGrpSpPr>
        <p:grpSpPr>
          <a:xfrm>
            <a:off x="7303291" y="4461332"/>
            <a:ext cx="506327" cy="464139"/>
            <a:chOff x="7303291" y="4461332"/>
            <a:chExt cx="506327" cy="464139"/>
          </a:xfrm>
        </p:grpSpPr>
        <p:sp>
          <p:nvSpPr>
            <p:cNvPr id="62" name="椭圆 61"/>
            <p:cNvSpPr/>
            <p:nvPr/>
          </p:nvSpPr>
          <p:spPr>
            <a:xfrm>
              <a:off x="7334117" y="4461332"/>
              <a:ext cx="464139" cy="464139"/>
            </a:xfrm>
            <a:prstGeom prst="ellipse">
              <a:avLst/>
            </a:prstGeom>
            <a:solidFill>
              <a:srgbClr val="C00000"/>
            </a:solidFill>
            <a:ln w="28575" cap="flat" cmpd="sng" algn="ctr">
              <a:solidFill>
                <a:srgbClr val="ECB8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63" name="文本框 30"/>
            <p:cNvSpPr txBox="1"/>
            <p:nvPr/>
          </p:nvSpPr>
          <p:spPr>
            <a:xfrm>
              <a:off x="7303291" y="4497670"/>
              <a:ext cx="50632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rPr>
                <a:t>06</a:t>
              </a:r>
              <a:endParaRPr kumimoji="0" lang="zh-CN" altLang="en-US" sz="1800" b="0" i="0" u="none" strike="noStrike" kern="0" cap="none" spc="0" normalizeH="0" baseline="0" noProof="0" dirty="0" smtClean="0">
                <a:ln>
                  <a:noFill/>
                </a:ln>
                <a:solidFill>
                  <a:prstClr val="white"/>
                </a:solidFill>
                <a:effectLst/>
                <a:uLnTx/>
                <a:uFillTx/>
                <a:latin typeface="字魂95号-手刻宋" panose="00000500000000000000" pitchFamily="2" charset="-122"/>
                <a:ea typeface="字魂95号-手刻宋" panose="00000500000000000000" pitchFamily="2" charset="-122"/>
              </a:endParaRPr>
            </a:p>
          </p:txBody>
        </p:sp>
      </p:grpSp>
      <p:sp>
        <p:nvSpPr>
          <p:cNvPr id="64" name="文本框 37"/>
          <p:cNvSpPr txBox="1"/>
          <p:nvPr/>
        </p:nvSpPr>
        <p:spPr>
          <a:xfrm>
            <a:off x="1550938" y="2125375"/>
            <a:ext cx="2756926" cy="523220"/>
          </a:xfrm>
          <a:prstGeom prst="rect">
            <a:avLst/>
          </a:prstGeom>
          <a:noFill/>
        </p:spPr>
        <p:txBody>
          <a:bodyPr wrap="square" rtlCol="0">
            <a:spAutoFit/>
          </a:bodyPr>
          <a:lstStyle/>
          <a:p>
            <a:pPr algn="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单击此处添加标题内容内容要与标题字体大小。</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65" name="文本框 38"/>
          <p:cNvSpPr txBox="1"/>
          <p:nvPr/>
        </p:nvSpPr>
        <p:spPr>
          <a:xfrm>
            <a:off x="1347179" y="3277879"/>
            <a:ext cx="2756926" cy="523220"/>
          </a:xfrm>
          <a:prstGeom prst="rect">
            <a:avLst/>
          </a:prstGeom>
          <a:noFill/>
        </p:spPr>
        <p:txBody>
          <a:bodyPr wrap="square" rtlCol="0">
            <a:spAutoFit/>
          </a:bodyPr>
          <a:lstStyle/>
          <a:p>
            <a:pPr algn="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单击此处添加标题内容内容要与标题字体大小。</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66" name="文本框 39"/>
          <p:cNvSpPr txBox="1"/>
          <p:nvPr/>
        </p:nvSpPr>
        <p:spPr>
          <a:xfrm>
            <a:off x="1550938" y="4431791"/>
            <a:ext cx="2756926" cy="523220"/>
          </a:xfrm>
          <a:prstGeom prst="rect">
            <a:avLst/>
          </a:prstGeom>
          <a:noFill/>
        </p:spPr>
        <p:txBody>
          <a:bodyPr wrap="square" rtlCol="0">
            <a:spAutoFit/>
          </a:bodyPr>
          <a:lstStyle/>
          <a:p>
            <a:pPr algn="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单击此处添加标题内容内容要与标题字体大小。</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67" name="文本框 40"/>
          <p:cNvSpPr txBox="1"/>
          <p:nvPr/>
        </p:nvSpPr>
        <p:spPr>
          <a:xfrm>
            <a:off x="7884136" y="2125375"/>
            <a:ext cx="2756926" cy="523220"/>
          </a:xfrm>
          <a:prstGeom prst="rect">
            <a:avLst/>
          </a:prstGeom>
          <a:noFill/>
        </p:spPr>
        <p:txBody>
          <a:bodyPr wrap="square" rtlCol="0">
            <a:spAutoFit/>
          </a:bodyPr>
          <a:lstStyle/>
          <a:p>
            <a:pP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单击此处添加标题内容内容要与标题字体大小。</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68" name="文本框 41"/>
          <p:cNvSpPr txBox="1"/>
          <p:nvPr/>
        </p:nvSpPr>
        <p:spPr>
          <a:xfrm>
            <a:off x="8070232" y="3270420"/>
            <a:ext cx="2756926" cy="523220"/>
          </a:xfrm>
          <a:prstGeom prst="rect">
            <a:avLst/>
          </a:prstGeom>
          <a:noFill/>
        </p:spPr>
        <p:txBody>
          <a:bodyPr wrap="square" rtlCol="0">
            <a:spAutoFit/>
          </a:bodyPr>
          <a:lstStyle/>
          <a:p>
            <a:pP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单击此处添加标题内容内容要与标题字体大小。</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69" name="文本框 42"/>
          <p:cNvSpPr txBox="1"/>
          <p:nvPr/>
        </p:nvSpPr>
        <p:spPr>
          <a:xfrm>
            <a:off x="7884136" y="4427031"/>
            <a:ext cx="2756926" cy="523220"/>
          </a:xfrm>
          <a:prstGeom prst="rect">
            <a:avLst/>
          </a:prstGeom>
          <a:noFill/>
        </p:spPr>
        <p:txBody>
          <a:bodyPr wrap="square" rtlCol="0">
            <a:spAutoFit/>
          </a:bodyPr>
          <a:lstStyle/>
          <a:p>
            <a:pP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单击此处添加标题内容内容要与标题字体大小。</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heel(1)">
                                      <p:cBhvr>
                                        <p:cTn id="14" dur="20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par>
                                <p:cTn id="22" presetID="53" presetClass="entr" presetSubtype="16"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par>
                                <p:cTn id="27" presetID="53" presetClass="entr" presetSubtype="16"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cTn>
                              </p:par>
                              <p:par>
                                <p:cTn id="37" presetID="53" presetClass="entr" presetSubtype="16"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par>
                                <p:cTn id="42" presetID="53" presetClass="entr" presetSubtype="16"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1+#ppt_w/2"/>
                                          </p:val>
                                        </p:tav>
                                        <p:tav tm="100000">
                                          <p:val>
                                            <p:strVal val="#ppt_x"/>
                                          </p:val>
                                        </p:tav>
                                      </p:tavLst>
                                    </p:anim>
                                    <p:anim calcmode="lin" valueType="num">
                                      <p:cBhvr additive="base">
                                        <p:cTn id="52" dur="500" fill="hold"/>
                                        <p:tgtEl>
                                          <p:spTgt spid="6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fill="hold"/>
                                        <p:tgtEl>
                                          <p:spTgt spid="64"/>
                                        </p:tgtEl>
                                        <p:attrNameLst>
                                          <p:attrName>ppt_x</p:attrName>
                                        </p:attrNameLst>
                                      </p:cBhvr>
                                      <p:tavLst>
                                        <p:tav tm="0">
                                          <p:val>
                                            <p:strVal val="0-#ppt_w/2"/>
                                          </p:val>
                                        </p:tav>
                                        <p:tav tm="100000">
                                          <p:val>
                                            <p:strVal val="#ppt_x"/>
                                          </p:val>
                                        </p:tav>
                                      </p:tavLst>
                                    </p:anim>
                                    <p:anim calcmode="lin" valueType="num">
                                      <p:cBhvr additive="base">
                                        <p:cTn id="56" dur="500" fill="hold"/>
                                        <p:tgtEl>
                                          <p:spTgt spid="6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0-#ppt_w/2"/>
                                          </p:val>
                                        </p:tav>
                                        <p:tav tm="100000">
                                          <p:val>
                                            <p:strVal val="#ppt_x"/>
                                          </p:val>
                                        </p:tav>
                                      </p:tavLst>
                                    </p:anim>
                                    <p:anim calcmode="lin" valueType="num">
                                      <p:cBhvr additive="base">
                                        <p:cTn id="60" dur="500" fill="hold"/>
                                        <p:tgtEl>
                                          <p:spTgt spid="6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0-#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1+#ppt_w/2"/>
                                          </p:val>
                                        </p:tav>
                                        <p:tav tm="100000">
                                          <p:val>
                                            <p:strVal val="#ppt_x"/>
                                          </p:val>
                                        </p:tav>
                                      </p:tavLst>
                                    </p:anim>
                                    <p:anim calcmode="lin" valueType="num">
                                      <p:cBhvr additive="base">
                                        <p:cTn id="68" dur="500" fill="hold"/>
                                        <p:tgtEl>
                                          <p:spTgt spid="68"/>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anim calcmode="lin" valueType="num">
                                      <p:cBhvr additive="base">
                                        <p:cTn id="71" dur="500" fill="hold"/>
                                        <p:tgtEl>
                                          <p:spTgt spid="69"/>
                                        </p:tgtEl>
                                        <p:attrNameLst>
                                          <p:attrName>ppt_x</p:attrName>
                                        </p:attrNameLst>
                                      </p:cBhvr>
                                      <p:tavLst>
                                        <p:tav tm="0">
                                          <p:val>
                                            <p:strVal val="1+#ppt_w/2"/>
                                          </p:val>
                                        </p:tav>
                                        <p:tav tm="100000">
                                          <p:val>
                                            <p:strVal val="#ppt_x"/>
                                          </p:val>
                                        </p:tav>
                                      </p:tavLst>
                                    </p:anim>
                                    <p:anim calcmode="lin" valueType="num">
                                      <p:cBhvr additive="base">
                                        <p:cTn id="72"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l="8623" r="11840"/>
          <a:stretch>
            <a:fillRect/>
          </a:stretch>
        </p:blipFill>
        <p:spPr>
          <a:xfrm>
            <a:off x="4133850" y="1433072"/>
            <a:ext cx="3924300" cy="3289306"/>
          </a:xfrm>
          <a:prstGeom prst="rect">
            <a:avLst/>
          </a:prstGeom>
        </p:spPr>
      </p:pic>
      <p:grpSp>
        <p:nvGrpSpPr>
          <p:cNvPr id="17" name="组合 16"/>
          <p:cNvGrpSpPr/>
          <p:nvPr/>
        </p:nvGrpSpPr>
        <p:grpSpPr>
          <a:xfrm>
            <a:off x="4975982" y="4889500"/>
            <a:ext cx="2240036" cy="744103"/>
            <a:chOff x="5090282" y="4949205"/>
            <a:chExt cx="2240036" cy="744103"/>
          </a:xfrm>
        </p:grpSpPr>
        <p:sp>
          <p:nvSpPr>
            <p:cNvPr id="18" name="文本框 9"/>
            <p:cNvSpPr txBox="1"/>
            <p:nvPr/>
          </p:nvSpPr>
          <p:spPr>
            <a:xfrm>
              <a:off x="5090282" y="4949205"/>
              <a:ext cx="2240036" cy="584775"/>
            </a:xfrm>
            <a:prstGeom prst="rect">
              <a:avLst/>
            </a:prstGeom>
            <a:noFill/>
          </p:spPr>
          <p:txBody>
            <a:bodyPr wrap="square" rtlCol="0">
              <a:spAutoFit/>
            </a:bodyPr>
            <a:lstStyle/>
            <a:p>
              <a:pPr algn="ctr" defTabSz="914400"/>
              <a:r>
                <a:rPr lang="zh-CN" altLang="en-US" sz="3200" spc="800" dirty="0">
                  <a:solidFill>
                    <a:prstClr val="black">
                      <a:lumMod val="65000"/>
                      <a:lumOff val="35000"/>
                    </a:prstClr>
                  </a:solidFill>
                  <a:latin typeface="字魂36号-正文宋楷" panose="00000500000000000000" pitchFamily="2" charset="-122"/>
                  <a:ea typeface="字魂36号-正文宋楷" panose="00000500000000000000" pitchFamily="2" charset="-122"/>
                </a:rPr>
                <a:t>添加</a:t>
              </a:r>
              <a:r>
                <a:rPr lang="zh-CN" altLang="en-US" sz="32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19" name="文本框 10"/>
            <p:cNvSpPr txBox="1"/>
            <p:nvPr/>
          </p:nvSpPr>
          <p:spPr>
            <a:xfrm>
              <a:off x="5238750" y="5385531"/>
              <a:ext cx="1866900" cy="307777"/>
            </a:xfrm>
            <a:prstGeom prst="rect">
              <a:avLst/>
            </a:prstGeom>
            <a:noFill/>
          </p:spPr>
          <p:txBody>
            <a:bodyPr wrap="square" rtlCol="0">
              <a:spAutoFit/>
            </a:bodyPr>
            <a:lstStyle/>
            <a:p>
              <a:pPr algn="ctr" defTabSz="914400"/>
              <a:r>
                <a:rPr lang="en-US" altLang="zh-CN" sz="1400" spc="500" dirty="0">
                  <a:solidFill>
                    <a:prstClr val="black"/>
                  </a:solidFill>
                  <a:latin typeface="字魂36号-正文宋楷" panose="00000500000000000000" pitchFamily="2" charset="-122"/>
                  <a:ea typeface="字魂36号-正文宋楷" panose="00000500000000000000" pitchFamily="2" charset="-122"/>
                </a:rPr>
                <a:t>ADD TITLE</a:t>
              </a:r>
              <a:endParaRPr lang="zh-CN" altLang="en-US" sz="1400" spc="500" dirty="0">
                <a:solidFill>
                  <a:prstClr val="black"/>
                </a:solidFill>
                <a:latin typeface="字魂36号-正文宋楷" panose="00000500000000000000" pitchFamily="2" charset="-122"/>
                <a:ea typeface="字魂36号-正文宋楷" panose="00000500000000000000" pitchFamily="2" charset="-122"/>
              </a:endParaRPr>
            </a:p>
          </p:txBody>
        </p:sp>
      </p:grpSp>
      <p:sp>
        <p:nvSpPr>
          <p:cNvPr id="20" name="文本框 11"/>
          <p:cNvSpPr txBox="1"/>
          <p:nvPr/>
        </p:nvSpPr>
        <p:spPr>
          <a:xfrm>
            <a:off x="1963228" y="2216566"/>
            <a:ext cx="1838470" cy="461665"/>
          </a:xfrm>
          <a:prstGeom prst="rect">
            <a:avLst/>
          </a:prstGeom>
          <a:noFill/>
        </p:spPr>
        <p:txBody>
          <a:bodyPr wrap="square" rtlCol="0">
            <a:spAutoFit/>
          </a:bodyPr>
          <a:lstStyle/>
          <a:p>
            <a:pPr algn="ctr" defTabSz="914400"/>
            <a:r>
              <a:rPr lang="zh-CN" altLang="en-US" sz="2400" spc="800" dirty="0">
                <a:solidFill>
                  <a:prstClr val="black">
                    <a:lumMod val="65000"/>
                    <a:lumOff val="35000"/>
                  </a:prstClr>
                </a:solidFill>
                <a:latin typeface="字魂36号-正文宋楷" panose="00000500000000000000" pitchFamily="2" charset="-122"/>
                <a:ea typeface="字魂36号-正文宋楷" panose="00000500000000000000" pitchFamily="2" charset="-122"/>
              </a:rPr>
              <a:t>添加</a:t>
            </a:r>
            <a:r>
              <a:rPr lang="zh-CN" altLang="en-US" sz="24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21" name="文本框 12"/>
          <p:cNvSpPr txBox="1"/>
          <p:nvPr/>
        </p:nvSpPr>
        <p:spPr>
          <a:xfrm>
            <a:off x="8418586" y="2216566"/>
            <a:ext cx="1838470" cy="461665"/>
          </a:xfrm>
          <a:prstGeom prst="rect">
            <a:avLst/>
          </a:prstGeom>
          <a:noFill/>
        </p:spPr>
        <p:txBody>
          <a:bodyPr wrap="square" rtlCol="0">
            <a:spAutoFit/>
          </a:bodyPr>
          <a:lstStyle/>
          <a:p>
            <a:pPr algn="ctr" defTabSz="914400"/>
            <a:r>
              <a:rPr lang="zh-CN" altLang="en-US" sz="2400" spc="800" dirty="0">
                <a:solidFill>
                  <a:prstClr val="black">
                    <a:lumMod val="65000"/>
                    <a:lumOff val="35000"/>
                  </a:prstClr>
                </a:solidFill>
                <a:latin typeface="字魂36号-正文宋楷" panose="00000500000000000000" pitchFamily="2" charset="-122"/>
                <a:ea typeface="字魂36号-正文宋楷" panose="00000500000000000000" pitchFamily="2" charset="-122"/>
              </a:rPr>
              <a:t>添加</a:t>
            </a:r>
            <a:r>
              <a:rPr lang="zh-CN" altLang="en-US" sz="24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22" name="文本框 13"/>
          <p:cNvSpPr txBox="1"/>
          <p:nvPr/>
        </p:nvSpPr>
        <p:spPr>
          <a:xfrm>
            <a:off x="2896251" y="2895963"/>
            <a:ext cx="877163" cy="2197024"/>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a:t>
            </a:r>
            <a:r>
              <a:rPr lang="en-US" altLang="zh-CN" sz="1400" spc="200" dirty="0">
                <a:solidFill>
                  <a:prstClr val="black">
                    <a:lumMod val="65000"/>
                    <a:lumOff val="35000"/>
                  </a:prstClr>
                </a:solidFill>
                <a:latin typeface="三极极黑简体" panose="00000505000000000000" pitchFamily="2" charset="-122"/>
                <a:ea typeface="三极极黑简体" panose="00000505000000000000" pitchFamily="2" charset="-122"/>
              </a:rPr>
              <a:t>.</a:t>
            </a:r>
            <a:endPar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23" name="文本框 14"/>
          <p:cNvSpPr txBox="1"/>
          <p:nvPr/>
        </p:nvSpPr>
        <p:spPr>
          <a:xfrm>
            <a:off x="1788643" y="2895963"/>
            <a:ext cx="877163" cy="2197024"/>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a:t>
            </a:r>
            <a:r>
              <a:rPr lang="en-US" altLang="zh-CN" sz="1400" spc="200" dirty="0">
                <a:solidFill>
                  <a:prstClr val="black">
                    <a:lumMod val="65000"/>
                    <a:lumOff val="35000"/>
                  </a:prstClr>
                </a:solidFill>
                <a:latin typeface="三极极黑简体" panose="00000505000000000000" pitchFamily="2" charset="-122"/>
                <a:ea typeface="三极极黑简体" panose="00000505000000000000" pitchFamily="2" charset="-122"/>
              </a:rPr>
              <a:t>.</a:t>
            </a:r>
            <a:endPar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24" name="文本框 15"/>
          <p:cNvSpPr txBox="1"/>
          <p:nvPr/>
        </p:nvSpPr>
        <p:spPr>
          <a:xfrm>
            <a:off x="9526194" y="2895963"/>
            <a:ext cx="877163" cy="2197024"/>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a:t>
            </a:r>
            <a:r>
              <a:rPr lang="en-US" altLang="zh-CN" sz="1400" spc="200" dirty="0">
                <a:solidFill>
                  <a:prstClr val="black">
                    <a:lumMod val="65000"/>
                    <a:lumOff val="35000"/>
                  </a:prstClr>
                </a:solidFill>
                <a:latin typeface="三极极黑简体" panose="00000505000000000000" pitchFamily="2" charset="-122"/>
                <a:ea typeface="三极极黑简体" panose="00000505000000000000" pitchFamily="2" charset="-122"/>
              </a:rPr>
              <a:t>.</a:t>
            </a:r>
            <a:endPar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25" name="文本框 16"/>
          <p:cNvSpPr txBox="1"/>
          <p:nvPr/>
        </p:nvSpPr>
        <p:spPr>
          <a:xfrm>
            <a:off x="8418586" y="2895963"/>
            <a:ext cx="877163" cy="2197024"/>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a:t>
            </a:r>
            <a:r>
              <a:rPr lang="en-US" altLang="zh-CN" sz="1400" spc="200" dirty="0">
                <a:solidFill>
                  <a:prstClr val="black">
                    <a:lumMod val="65000"/>
                    <a:lumOff val="35000"/>
                  </a:prstClr>
                </a:solidFill>
                <a:latin typeface="三极极黑简体" panose="00000505000000000000" pitchFamily="2" charset="-122"/>
                <a:ea typeface="三极极黑简体" panose="00000505000000000000" pitchFamily="2" charset="-122"/>
              </a:rPr>
              <a:t>.</a:t>
            </a:r>
            <a:endPar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outVertical)">
                                      <p:cBhvr>
                                        <p:cTn id="19" dur="500"/>
                                        <p:tgtEl>
                                          <p:spTgt spid="20"/>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0" y="1638300"/>
            <a:ext cx="4991100" cy="3327400"/>
          </a:xfrm>
          <a:prstGeom prst="rect">
            <a:avLst/>
          </a:prstGeom>
        </p:spPr>
      </p:pic>
      <p:sp>
        <p:nvSpPr>
          <p:cNvPr id="16" name="文本框 8"/>
          <p:cNvSpPr txBox="1"/>
          <p:nvPr/>
        </p:nvSpPr>
        <p:spPr>
          <a:xfrm>
            <a:off x="1612900" y="5003800"/>
            <a:ext cx="5194300" cy="307777"/>
          </a:xfrm>
          <a:prstGeom prst="rect">
            <a:avLst/>
          </a:prstGeom>
          <a:noFill/>
        </p:spPr>
        <p:txBody>
          <a:bodyPr wrap="square" rtlCol="0">
            <a:spAutoFit/>
          </a:bodyPr>
          <a:lstStyle/>
          <a:p>
            <a:pPr algn="ctr" defTabSz="914400"/>
            <a:r>
              <a:rPr lang="zh-CN" altLang="en-US" sz="1400" spc="6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单击此处添加标题内容内容要与标题字体</a:t>
            </a:r>
            <a:endParaRPr lang="zh-CN" altLang="en-US" sz="1800" spc="600" dirty="0">
              <a:solidFill>
                <a:prstClr val="black"/>
              </a:solidFill>
              <a:latin typeface="三极极黑简体" panose="00000505000000000000" pitchFamily="2" charset="-122"/>
              <a:ea typeface="三极极黑简体" panose="00000505000000000000" pitchFamily="2" charset="-122"/>
            </a:endParaRPr>
          </a:p>
        </p:txBody>
      </p:sp>
      <p:grpSp>
        <p:nvGrpSpPr>
          <p:cNvPr id="17" name="组合 16"/>
          <p:cNvGrpSpPr/>
          <p:nvPr/>
        </p:nvGrpSpPr>
        <p:grpSpPr>
          <a:xfrm>
            <a:off x="7738230" y="1733372"/>
            <a:ext cx="2240036" cy="744103"/>
            <a:chOff x="5090282" y="4949205"/>
            <a:chExt cx="2240036" cy="744103"/>
          </a:xfrm>
        </p:grpSpPr>
        <p:sp>
          <p:nvSpPr>
            <p:cNvPr id="18" name="文本框 10"/>
            <p:cNvSpPr txBox="1"/>
            <p:nvPr/>
          </p:nvSpPr>
          <p:spPr>
            <a:xfrm>
              <a:off x="5090282" y="4949205"/>
              <a:ext cx="2240036" cy="584775"/>
            </a:xfrm>
            <a:prstGeom prst="rect">
              <a:avLst/>
            </a:prstGeom>
            <a:noFill/>
          </p:spPr>
          <p:txBody>
            <a:bodyPr wrap="square" rtlCol="0">
              <a:spAutoFit/>
            </a:bodyPr>
            <a:lstStyle/>
            <a:p>
              <a:pPr algn="ctr" defTabSz="914400"/>
              <a:r>
                <a:rPr lang="zh-CN" altLang="en-US" sz="3200" spc="800" dirty="0">
                  <a:solidFill>
                    <a:prstClr val="black">
                      <a:lumMod val="65000"/>
                      <a:lumOff val="35000"/>
                    </a:prstClr>
                  </a:solidFill>
                  <a:latin typeface="字魂36号-正文宋楷" panose="00000500000000000000" pitchFamily="2" charset="-122"/>
                  <a:ea typeface="字魂36号-正文宋楷" panose="00000500000000000000" pitchFamily="2" charset="-122"/>
                </a:rPr>
                <a:t>添加</a:t>
              </a:r>
              <a:r>
                <a:rPr lang="zh-CN" altLang="en-US" sz="32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19" name="文本框 11"/>
            <p:cNvSpPr txBox="1"/>
            <p:nvPr/>
          </p:nvSpPr>
          <p:spPr>
            <a:xfrm>
              <a:off x="5238750" y="5385531"/>
              <a:ext cx="1866900" cy="307777"/>
            </a:xfrm>
            <a:prstGeom prst="rect">
              <a:avLst/>
            </a:prstGeom>
            <a:noFill/>
          </p:spPr>
          <p:txBody>
            <a:bodyPr wrap="square" rtlCol="0">
              <a:spAutoFit/>
            </a:bodyPr>
            <a:lstStyle/>
            <a:p>
              <a:pPr algn="ctr" defTabSz="914400"/>
              <a:r>
                <a:rPr lang="en-US" altLang="zh-CN" sz="1400" spc="500" dirty="0">
                  <a:solidFill>
                    <a:prstClr val="black">
                      <a:lumMod val="65000"/>
                      <a:lumOff val="35000"/>
                    </a:prstClr>
                  </a:solidFill>
                  <a:latin typeface="字魂36号-正文宋楷" panose="00000500000000000000" pitchFamily="2" charset="-122"/>
                  <a:ea typeface="字魂36号-正文宋楷" panose="00000500000000000000" pitchFamily="2" charset="-122"/>
                </a:rPr>
                <a:t>ADD TITLE</a:t>
              </a:r>
              <a:endParaRPr lang="zh-CN" altLang="en-US" sz="1400" spc="500" dirty="0">
                <a:solidFill>
                  <a:prstClr val="black">
                    <a:lumMod val="65000"/>
                    <a:lumOff val="35000"/>
                  </a:prstClr>
                </a:solidFill>
                <a:latin typeface="字魂36号-正文宋楷" panose="00000500000000000000" pitchFamily="2" charset="-122"/>
                <a:ea typeface="字魂36号-正文宋楷" panose="00000500000000000000" pitchFamily="2" charset="-122"/>
              </a:endParaRPr>
            </a:p>
          </p:txBody>
        </p:sp>
      </p:grpSp>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8889" t="37639" r="53535" b="30139"/>
          <a:stretch>
            <a:fillRect/>
          </a:stretch>
        </p:blipFill>
        <p:spPr>
          <a:xfrm>
            <a:off x="6945704" y="1336227"/>
            <a:ext cx="694102" cy="432881"/>
          </a:xfrm>
          <a:prstGeom prst="rect">
            <a:avLst/>
          </a:prstGeom>
        </p:spPr>
      </p:pic>
      <p:sp>
        <p:nvSpPr>
          <p:cNvPr id="21" name="文本框 13"/>
          <p:cNvSpPr txBox="1"/>
          <p:nvPr/>
        </p:nvSpPr>
        <p:spPr>
          <a:xfrm>
            <a:off x="7108605" y="2727311"/>
            <a:ext cx="3499286" cy="738664"/>
          </a:xfrm>
          <a:prstGeom prst="rect">
            <a:avLst/>
          </a:prstGeom>
          <a:noFill/>
        </p:spPr>
        <p:txBody>
          <a:bodyPr wrap="square" rtlCol="0">
            <a:spAutoFit/>
          </a:bodyPr>
          <a:lstStyle/>
          <a:p>
            <a:pPr defTabSz="914400"/>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solidFill>
              <a:latin typeface="三极极黑简体" panose="00000505000000000000" pitchFamily="2" charset="-122"/>
              <a:ea typeface="三极极黑简体" panose="00000505000000000000" pitchFamily="2" charset="-122"/>
            </a:endParaRPr>
          </a:p>
        </p:txBody>
      </p:sp>
      <p:sp>
        <p:nvSpPr>
          <p:cNvPr id="22" name="文本框 14"/>
          <p:cNvSpPr txBox="1"/>
          <p:nvPr/>
        </p:nvSpPr>
        <p:spPr>
          <a:xfrm>
            <a:off x="7108605" y="3989459"/>
            <a:ext cx="3499286" cy="738664"/>
          </a:xfrm>
          <a:prstGeom prst="rect">
            <a:avLst/>
          </a:prstGeom>
          <a:noFill/>
        </p:spPr>
        <p:txBody>
          <a:bodyPr wrap="square" rtlCol="0">
            <a:spAutoFit/>
          </a:bodyPr>
          <a:lstStyle/>
          <a:p>
            <a:pPr defTabSz="914400"/>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solidFill>
              <a:latin typeface="三极极黑简体" panose="00000505000000000000" pitchFamily="2" charset="-122"/>
              <a:ea typeface="三极极黑简体" panose="00000505000000000000" pitchFamily="2" charset="-122"/>
            </a:endParaRPr>
          </a:p>
        </p:txBody>
      </p:sp>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8889" t="37639" r="53535" b="30139"/>
          <a:stretch>
            <a:fillRect/>
          </a:stretch>
        </p:blipFill>
        <p:spPr>
          <a:xfrm>
            <a:off x="9978266" y="2284578"/>
            <a:ext cx="618601" cy="3857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ppt_x</p:attrName>
                                        </p:attrNameLst>
                                      </p:cBhvr>
                                      <p:tavLst>
                                        <p:tav tm="0">
                                          <p:val>
                                            <p:strVal val="#ppt_x+#ppt_w*1.125000"/>
                                          </p:val>
                                        </p:tav>
                                        <p:tav tm="100000">
                                          <p:val>
                                            <p:strVal val="#ppt_x"/>
                                          </p:val>
                                        </p:tav>
                                      </p:tavLst>
                                    </p:anim>
                                    <p:animEffect transition="in" filter="wipe(left)">
                                      <p:cBhvr>
                                        <p:cTn id="18" dur="500"/>
                                        <p:tgtEl>
                                          <p:spTgt spid="20"/>
                                        </p:tgtEl>
                                      </p:cBhvr>
                                    </p:animEffect>
                                  </p:childTnLst>
                                </p:cTn>
                              </p:par>
                              <p:par>
                                <p:cTn id="19" presetID="12" presetClass="entr" presetSubtype="2"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p:tgtEl>
                                          <p:spTgt spid="23"/>
                                        </p:tgtEl>
                                        <p:attrNameLst>
                                          <p:attrName>ppt_x</p:attrName>
                                        </p:attrNameLst>
                                      </p:cBhvr>
                                      <p:tavLst>
                                        <p:tav tm="0">
                                          <p:val>
                                            <p:strVal val="#ppt_x+#ppt_w*1.125000"/>
                                          </p:val>
                                        </p:tav>
                                        <p:tav tm="100000">
                                          <p:val>
                                            <p:strVal val="#ppt_x"/>
                                          </p:val>
                                        </p:tav>
                                      </p:tavLst>
                                    </p:anim>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30" name="图片 29"/>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6928"/>
          <a:stretch>
            <a:fillRect/>
          </a:stretch>
        </p:blipFill>
        <p:spPr>
          <a:xfrm>
            <a:off x="1251384" y="482599"/>
            <a:ext cx="3168215" cy="3404067"/>
          </a:xfrm>
          <a:prstGeom prst="rect">
            <a:avLst/>
          </a:prstGeom>
        </p:spPr>
      </p:pic>
      <p:cxnSp>
        <p:nvCxnSpPr>
          <p:cNvPr id="31" name="直接连接符 30"/>
          <p:cNvCxnSpPr/>
          <p:nvPr/>
        </p:nvCxnSpPr>
        <p:spPr>
          <a:xfrm>
            <a:off x="1516169" y="5321300"/>
            <a:ext cx="3932131" cy="0"/>
          </a:xfrm>
          <a:prstGeom prst="line">
            <a:avLst/>
          </a:prstGeom>
          <a:noFill/>
          <a:ln w="41275" cap="flat" cmpd="sng" algn="ctr">
            <a:solidFill>
              <a:sysClr val="windowText" lastClr="000000">
                <a:lumMod val="85000"/>
                <a:lumOff val="15000"/>
              </a:sysClr>
            </a:solidFill>
            <a:prstDash val="dash"/>
            <a:miter lim="800000"/>
          </a:ln>
          <a:effectLst/>
        </p:spPr>
      </p:cxnSp>
      <p:sp>
        <p:nvSpPr>
          <p:cNvPr id="32" name="矩形: 圆角 15"/>
          <p:cNvSpPr/>
          <p:nvPr/>
        </p:nvSpPr>
        <p:spPr>
          <a:xfrm>
            <a:off x="1789960" y="3886666"/>
            <a:ext cx="393700" cy="1584791"/>
          </a:xfrm>
          <a:prstGeom prst="roundRect">
            <a:avLst>
              <a:gd name="adj" fmla="val 50000"/>
            </a:avLst>
          </a:prstGeom>
          <a:solidFill>
            <a:sysClr val="windowText" lastClr="000000">
              <a:lumMod val="75000"/>
              <a:lumOff val="25000"/>
            </a:sysClr>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33" name="矩形: 圆角 17"/>
          <p:cNvSpPr/>
          <p:nvPr/>
        </p:nvSpPr>
        <p:spPr>
          <a:xfrm rot="10800000">
            <a:off x="2519730" y="3429000"/>
            <a:ext cx="393700" cy="2042457"/>
          </a:xfrm>
          <a:prstGeom prst="roundRect">
            <a:avLst>
              <a:gd name="adj" fmla="val 50000"/>
            </a:avLst>
          </a:prstGeom>
          <a:solidFill>
            <a:srgbClr val="C00000"/>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34" name="矩形: 圆角 18"/>
          <p:cNvSpPr/>
          <p:nvPr/>
        </p:nvSpPr>
        <p:spPr>
          <a:xfrm rot="10800000">
            <a:off x="3249501" y="4379238"/>
            <a:ext cx="393700" cy="1092219"/>
          </a:xfrm>
          <a:prstGeom prst="roundRect">
            <a:avLst>
              <a:gd name="adj" fmla="val 50000"/>
            </a:avLst>
          </a:prstGeom>
          <a:solidFill>
            <a:sysClr val="windowText" lastClr="000000">
              <a:lumMod val="75000"/>
              <a:lumOff val="25000"/>
            </a:sysClr>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35" name="矩形: 圆角 19"/>
          <p:cNvSpPr/>
          <p:nvPr/>
        </p:nvSpPr>
        <p:spPr>
          <a:xfrm rot="10800000">
            <a:off x="3979272" y="3886666"/>
            <a:ext cx="393700" cy="1584791"/>
          </a:xfrm>
          <a:prstGeom prst="roundRect">
            <a:avLst>
              <a:gd name="adj" fmla="val 50000"/>
            </a:avLst>
          </a:prstGeom>
          <a:solidFill>
            <a:srgbClr val="C00000"/>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36" name="矩形: 圆角 20"/>
          <p:cNvSpPr/>
          <p:nvPr/>
        </p:nvSpPr>
        <p:spPr>
          <a:xfrm rot="10800000">
            <a:off x="4709042" y="3149602"/>
            <a:ext cx="393700" cy="2321855"/>
          </a:xfrm>
          <a:prstGeom prst="roundRect">
            <a:avLst>
              <a:gd name="adj" fmla="val 50000"/>
            </a:avLst>
          </a:prstGeom>
          <a:solidFill>
            <a:sysClr val="windowText" lastClr="000000">
              <a:lumMod val="75000"/>
              <a:lumOff val="25000"/>
            </a:sysClr>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grpSp>
        <p:nvGrpSpPr>
          <p:cNvPr id="37" name="组合 36"/>
          <p:cNvGrpSpPr/>
          <p:nvPr/>
        </p:nvGrpSpPr>
        <p:grpSpPr>
          <a:xfrm>
            <a:off x="4975981" y="1619054"/>
            <a:ext cx="2240036" cy="744103"/>
            <a:chOff x="5090282" y="4949205"/>
            <a:chExt cx="2240036" cy="744103"/>
          </a:xfrm>
        </p:grpSpPr>
        <p:sp>
          <p:nvSpPr>
            <p:cNvPr id="38" name="文本框 23"/>
            <p:cNvSpPr txBox="1"/>
            <p:nvPr/>
          </p:nvSpPr>
          <p:spPr>
            <a:xfrm>
              <a:off x="5090282" y="4949205"/>
              <a:ext cx="2240036" cy="584775"/>
            </a:xfrm>
            <a:prstGeom prst="rect">
              <a:avLst/>
            </a:prstGeom>
            <a:noFill/>
          </p:spPr>
          <p:txBody>
            <a:bodyPr wrap="square" rtlCol="0">
              <a:spAutoFit/>
            </a:bodyPr>
            <a:lstStyle/>
            <a:p>
              <a:pPr algn="ctr" defTabSz="914400"/>
              <a:r>
                <a:rPr lang="zh-CN" altLang="en-US" sz="3200" spc="800" dirty="0">
                  <a:solidFill>
                    <a:prstClr val="black">
                      <a:lumMod val="65000"/>
                      <a:lumOff val="35000"/>
                    </a:prstClr>
                  </a:solidFill>
                  <a:latin typeface="字魂36号-正文宋楷" panose="00000500000000000000" pitchFamily="2" charset="-122"/>
                  <a:ea typeface="字魂36号-正文宋楷" panose="00000500000000000000" pitchFamily="2" charset="-122"/>
                </a:rPr>
                <a:t>添加</a:t>
              </a:r>
              <a:r>
                <a:rPr lang="zh-CN" altLang="en-US" sz="32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39" name="文本框 24"/>
            <p:cNvSpPr txBox="1"/>
            <p:nvPr/>
          </p:nvSpPr>
          <p:spPr>
            <a:xfrm>
              <a:off x="5238750" y="5385531"/>
              <a:ext cx="1866900" cy="307777"/>
            </a:xfrm>
            <a:prstGeom prst="rect">
              <a:avLst/>
            </a:prstGeom>
            <a:noFill/>
          </p:spPr>
          <p:txBody>
            <a:bodyPr wrap="square" rtlCol="0">
              <a:spAutoFit/>
            </a:bodyPr>
            <a:lstStyle/>
            <a:p>
              <a:pPr algn="ctr" defTabSz="914400"/>
              <a:r>
                <a:rPr lang="en-US" altLang="zh-CN" sz="1400" spc="500" dirty="0">
                  <a:solidFill>
                    <a:prstClr val="black">
                      <a:lumMod val="65000"/>
                      <a:lumOff val="35000"/>
                    </a:prstClr>
                  </a:solidFill>
                  <a:latin typeface="字魂36号-正文宋楷" panose="00000500000000000000" pitchFamily="2" charset="-122"/>
                  <a:ea typeface="字魂36号-正文宋楷" panose="00000500000000000000" pitchFamily="2" charset="-122"/>
                </a:rPr>
                <a:t>ADD TITLE</a:t>
              </a:r>
              <a:endParaRPr lang="zh-CN" altLang="en-US" sz="1400" spc="500" dirty="0">
                <a:solidFill>
                  <a:prstClr val="black">
                    <a:lumMod val="65000"/>
                    <a:lumOff val="35000"/>
                  </a:prstClr>
                </a:solidFill>
                <a:latin typeface="字魂36号-正文宋楷" panose="00000500000000000000" pitchFamily="2" charset="-122"/>
                <a:ea typeface="字魂36号-正文宋楷" panose="00000500000000000000" pitchFamily="2" charset="-122"/>
              </a:endParaRPr>
            </a:p>
          </p:txBody>
        </p:sp>
      </p:grpSp>
      <p:sp>
        <p:nvSpPr>
          <p:cNvPr id="40" name="文本框 26"/>
          <p:cNvSpPr txBox="1"/>
          <p:nvPr/>
        </p:nvSpPr>
        <p:spPr>
          <a:xfrm>
            <a:off x="6070599" y="2930521"/>
            <a:ext cx="4521201" cy="523220"/>
          </a:xfrm>
          <a:prstGeom prst="rect">
            <a:avLst/>
          </a:prstGeom>
          <a:noFill/>
        </p:spPr>
        <p:txBody>
          <a:bodyPr wrap="square" rtlCol="0">
            <a:spAutoFit/>
          </a:bodyPr>
          <a:lstStyle/>
          <a:p>
            <a:pPr marL="285750" indent="-285750" defTabSz="914400">
              <a:buFont typeface="Wingdings" panose="05000000000000000000" pitchFamily="2" charset="2"/>
              <a:buChar char="Ø"/>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41" name="文本框 27"/>
          <p:cNvSpPr txBox="1"/>
          <p:nvPr/>
        </p:nvSpPr>
        <p:spPr>
          <a:xfrm>
            <a:off x="6070599" y="3860791"/>
            <a:ext cx="4521201" cy="523220"/>
          </a:xfrm>
          <a:prstGeom prst="rect">
            <a:avLst/>
          </a:prstGeom>
          <a:noFill/>
        </p:spPr>
        <p:txBody>
          <a:bodyPr wrap="square" rtlCol="0">
            <a:spAutoFit/>
          </a:bodyPr>
          <a:lstStyle/>
          <a:p>
            <a:pPr marL="285750" indent="-285750" defTabSz="914400">
              <a:buFont typeface="Wingdings" panose="05000000000000000000" pitchFamily="2" charset="2"/>
              <a:buChar char="Ø"/>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42" name="文本框 28"/>
          <p:cNvSpPr txBox="1"/>
          <p:nvPr/>
        </p:nvSpPr>
        <p:spPr>
          <a:xfrm>
            <a:off x="6070599" y="4805335"/>
            <a:ext cx="4521201" cy="523220"/>
          </a:xfrm>
          <a:prstGeom prst="rect">
            <a:avLst/>
          </a:prstGeom>
          <a:noFill/>
        </p:spPr>
        <p:txBody>
          <a:bodyPr wrap="square" rtlCol="0">
            <a:spAutoFit/>
          </a:bodyPr>
          <a:lstStyle/>
          <a:p>
            <a:pPr marL="285750" indent="-285750" defTabSz="914400">
              <a:buFont typeface="Wingdings" panose="05000000000000000000" pitchFamily="2" charset="2"/>
              <a:buChar char="Ø"/>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outVertical)">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p:tgtEl>
                                          <p:spTgt spid="40"/>
                                        </p:tgtEl>
                                        <p:attrNameLst>
                                          <p:attrName>ppt_x</p:attrName>
                                        </p:attrNameLst>
                                      </p:cBhvr>
                                      <p:tavLst>
                                        <p:tav tm="0">
                                          <p:val>
                                            <p:strVal val="#ppt_x-#ppt_w*1.125000"/>
                                          </p:val>
                                        </p:tav>
                                        <p:tav tm="100000">
                                          <p:val>
                                            <p:strVal val="#ppt_x"/>
                                          </p:val>
                                        </p:tav>
                                      </p:tavLst>
                                    </p:anim>
                                    <p:animEffect transition="in" filter="wipe(right)">
                                      <p:cBhvr>
                                        <p:cTn id="42" dur="500"/>
                                        <p:tgtEl>
                                          <p:spTgt spid="40"/>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p:tgtEl>
                                          <p:spTgt spid="41"/>
                                        </p:tgtEl>
                                        <p:attrNameLst>
                                          <p:attrName>ppt_x</p:attrName>
                                        </p:attrNameLst>
                                      </p:cBhvr>
                                      <p:tavLst>
                                        <p:tav tm="0">
                                          <p:val>
                                            <p:strVal val="#ppt_x-#ppt_w*1.125000"/>
                                          </p:val>
                                        </p:tav>
                                        <p:tav tm="100000">
                                          <p:val>
                                            <p:strVal val="#ppt_x"/>
                                          </p:val>
                                        </p:tav>
                                      </p:tavLst>
                                    </p:anim>
                                    <p:animEffect transition="in" filter="wipe(right)">
                                      <p:cBhvr>
                                        <p:cTn id="46" dur="500"/>
                                        <p:tgtEl>
                                          <p:spTgt spid="41"/>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p:tgtEl>
                                          <p:spTgt spid="42"/>
                                        </p:tgtEl>
                                        <p:attrNameLst>
                                          <p:attrName>ppt_x</p:attrName>
                                        </p:attrNameLst>
                                      </p:cBhvr>
                                      <p:tavLst>
                                        <p:tav tm="0">
                                          <p:val>
                                            <p:strVal val="#ppt_x-#ppt_w*1.125000"/>
                                          </p:val>
                                        </p:tav>
                                        <p:tav tm="100000">
                                          <p:val>
                                            <p:strVal val="#ppt_x"/>
                                          </p:val>
                                        </p:tav>
                                      </p:tavLst>
                                    </p:anim>
                                    <p:animEffect transition="in" filter="wipe(righ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11667" t="22325" r="9606" b="16164"/>
          <a:stretch>
            <a:fillRect/>
          </a:stretch>
        </p:blipFill>
        <p:spPr>
          <a:xfrm>
            <a:off x="5072810" y="4729689"/>
            <a:ext cx="2046381" cy="1130332"/>
          </a:xfrm>
          <a:prstGeom prst="rect">
            <a:avLst/>
          </a:prstGeom>
        </p:spPr>
      </p:pic>
      <p:grpSp>
        <p:nvGrpSpPr>
          <p:cNvPr id="31" name="组合 30"/>
          <p:cNvGrpSpPr/>
          <p:nvPr/>
        </p:nvGrpSpPr>
        <p:grpSpPr>
          <a:xfrm>
            <a:off x="5000625" y="229217"/>
            <a:ext cx="2190750" cy="2028963"/>
            <a:chOff x="156010" y="2351569"/>
            <a:chExt cx="2190750" cy="2028963"/>
          </a:xfrm>
        </p:grpSpPr>
        <p:pic>
          <p:nvPicPr>
            <p:cNvPr id="32" name="图片 31"/>
            <p:cNvPicPr>
              <a:picLocks noChangeAspect="1"/>
            </p:cNvPicPr>
            <p:nvPr/>
          </p:nvPicPr>
          <p:blipFill rotWithShape="1">
            <a:blip r:embed="rId4">
              <a:extLst>
                <a:ext uri="{28A0092B-C50C-407E-A947-70E740481C1C}">
                  <a14:useLocalDpi xmlns:a14="http://schemas.microsoft.com/office/drawing/2010/main" val="0"/>
                </a:ext>
              </a:extLst>
            </a:blip>
            <a:srcRect l="18295" t="59328" r="557" b="851"/>
            <a:stretch>
              <a:fillRect/>
            </a:stretch>
          </p:blipFill>
          <p:spPr>
            <a:xfrm>
              <a:off x="156010" y="2351569"/>
              <a:ext cx="2190750" cy="2028963"/>
            </a:xfrm>
            <a:prstGeom prst="rect">
              <a:avLst/>
            </a:prstGeom>
          </p:spPr>
        </p:pic>
        <p:sp>
          <p:nvSpPr>
            <p:cNvPr id="33" name="文本框 25"/>
            <p:cNvSpPr txBox="1"/>
            <p:nvPr/>
          </p:nvSpPr>
          <p:spPr>
            <a:xfrm>
              <a:off x="552631" y="2981329"/>
              <a:ext cx="1397508" cy="769441"/>
            </a:xfrm>
            <a:prstGeom prst="rect">
              <a:avLst/>
            </a:prstGeom>
            <a:noFill/>
          </p:spPr>
          <p:txBody>
            <a:bodyPr wrap="square" rtlCol="0">
              <a:spAutoFit/>
            </a:bodyPr>
            <a:lstStyle/>
            <a:p>
              <a:pPr algn="ctr" defTabSz="914400"/>
              <a:r>
                <a:rPr lang="zh-CN" altLang="en-US" sz="4400" dirty="0">
                  <a:solidFill>
                    <a:prstClr val="white"/>
                  </a:solidFill>
                  <a:effectLst>
                    <a:outerShdw blurRad="38100" dist="38100" dir="2700000" algn="tl">
                      <a:srgbClr val="000000">
                        <a:alpha val="43137"/>
                      </a:srgbClr>
                    </a:outerShdw>
                  </a:effectLst>
                  <a:latin typeface="字魂110号-武林江湖体" panose="00000500000000000000" pitchFamily="2" charset="-122"/>
                  <a:ea typeface="字魂110号-武林江湖体" panose="00000500000000000000" pitchFamily="2" charset="-122"/>
                </a:rPr>
                <a:t>目录</a:t>
              </a:r>
            </a:p>
          </p:txBody>
        </p:sp>
      </p:grpSp>
      <p:sp>
        <p:nvSpPr>
          <p:cNvPr id="34" name="文本框 2"/>
          <p:cNvSpPr txBox="1"/>
          <p:nvPr/>
        </p:nvSpPr>
        <p:spPr>
          <a:xfrm>
            <a:off x="1863043" y="3414767"/>
            <a:ext cx="2071689" cy="954107"/>
          </a:xfrm>
          <a:prstGeom prst="rect">
            <a:avLst/>
          </a:prstGeom>
          <a:noFill/>
        </p:spPr>
        <p:txBody>
          <a:bodyPr wrap="square" rtlCol="0">
            <a:spAutoFit/>
          </a:bodyPr>
          <a:lstStyle/>
          <a:p>
            <a:pPr algn="ctr" defTabSz="914400"/>
            <a:r>
              <a:rPr lang="zh-CN" altLang="en-US" sz="2800" spc="200" dirty="0">
                <a:solidFill>
                  <a:prstClr val="black">
                    <a:lumMod val="65000"/>
                    <a:lumOff val="35000"/>
                  </a:prstClr>
                </a:solidFill>
                <a:latin typeface="华文隶书" panose="02010800040101010101" pitchFamily="2" charset="-122"/>
                <a:ea typeface="华文隶书" panose="02010800040101010101" pitchFamily="2" charset="-122"/>
              </a:rPr>
              <a:t>年会流程</a:t>
            </a:r>
            <a:endParaRPr lang="en-US" altLang="zh-CN" sz="2800" spc="200" dirty="0">
              <a:solidFill>
                <a:prstClr val="black">
                  <a:lumMod val="65000"/>
                  <a:lumOff val="35000"/>
                </a:prstClr>
              </a:solidFill>
              <a:latin typeface="华文隶书" panose="02010800040101010101" pitchFamily="2" charset="-122"/>
              <a:ea typeface="华文隶书" panose="02010800040101010101" pitchFamily="2" charset="-122"/>
            </a:endParaRPr>
          </a:p>
          <a:p>
            <a:pPr algn="ctr" defTabSz="914400"/>
            <a:r>
              <a:rPr lang="zh-CN" altLang="en-US" sz="2800" spc="200" dirty="0">
                <a:solidFill>
                  <a:prstClr val="black">
                    <a:lumMod val="65000"/>
                    <a:lumOff val="35000"/>
                  </a:prstClr>
                </a:solidFill>
                <a:latin typeface="华文隶书" panose="02010800040101010101" pitchFamily="2" charset="-122"/>
                <a:ea typeface="华文隶书" panose="02010800040101010101" pitchFamily="2" charset="-122"/>
              </a:rPr>
              <a:t>介绍</a:t>
            </a:r>
          </a:p>
        </p:txBody>
      </p:sp>
      <p:grpSp>
        <p:nvGrpSpPr>
          <p:cNvPr id="35" name="组合 34"/>
          <p:cNvGrpSpPr/>
          <p:nvPr/>
        </p:nvGrpSpPr>
        <p:grpSpPr>
          <a:xfrm>
            <a:off x="2524946" y="2627106"/>
            <a:ext cx="747885" cy="728365"/>
            <a:chOff x="3459869" y="2309522"/>
            <a:chExt cx="747885" cy="728365"/>
          </a:xfrm>
        </p:grpSpPr>
        <p:sp>
          <p:nvSpPr>
            <p:cNvPr id="36" name="椭圆 35"/>
            <p:cNvSpPr/>
            <p:nvPr/>
          </p:nvSpPr>
          <p:spPr>
            <a:xfrm>
              <a:off x="3476624" y="2323511"/>
              <a:ext cx="714376" cy="714376"/>
            </a:xfrm>
            <a:prstGeom prst="ellipse">
              <a:avLst/>
            </a:prstGeom>
            <a:solidFill>
              <a:srgbClr val="D6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37" name="文本框 1"/>
            <p:cNvSpPr txBox="1"/>
            <p:nvPr/>
          </p:nvSpPr>
          <p:spPr>
            <a:xfrm>
              <a:off x="3459869" y="2309522"/>
              <a:ext cx="74788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字魂110号-武林江湖体" panose="00000500000000000000" pitchFamily="2" charset="-122"/>
                  <a:ea typeface="字魂110号-武林江湖体" panose="00000500000000000000" pitchFamily="2" charset="-122"/>
                </a:rPr>
                <a:t>壹</a:t>
              </a:r>
            </a:p>
          </p:txBody>
        </p:sp>
      </p:grpSp>
      <p:grpSp>
        <p:nvGrpSpPr>
          <p:cNvPr id="38" name="组合 37"/>
          <p:cNvGrpSpPr/>
          <p:nvPr/>
        </p:nvGrpSpPr>
        <p:grpSpPr>
          <a:xfrm>
            <a:off x="4724721" y="2627106"/>
            <a:ext cx="747885" cy="728365"/>
            <a:chOff x="5348003" y="2309522"/>
            <a:chExt cx="747885" cy="728365"/>
          </a:xfrm>
        </p:grpSpPr>
        <p:sp>
          <p:nvSpPr>
            <p:cNvPr id="39" name="椭圆 38"/>
            <p:cNvSpPr/>
            <p:nvPr/>
          </p:nvSpPr>
          <p:spPr>
            <a:xfrm>
              <a:off x="5367865" y="2323511"/>
              <a:ext cx="714376" cy="714376"/>
            </a:xfrm>
            <a:prstGeom prst="ellipse">
              <a:avLst/>
            </a:prstGeom>
            <a:solidFill>
              <a:srgbClr val="D6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0" name="文本框 14"/>
            <p:cNvSpPr txBox="1"/>
            <p:nvPr/>
          </p:nvSpPr>
          <p:spPr>
            <a:xfrm>
              <a:off x="5348003" y="2309522"/>
              <a:ext cx="74788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字魂110号-武林江湖体" panose="00000500000000000000" pitchFamily="2" charset="-122"/>
                  <a:ea typeface="字魂110号-武林江湖体" panose="00000500000000000000" pitchFamily="2" charset="-122"/>
                </a:rPr>
                <a:t>贰</a:t>
              </a:r>
            </a:p>
          </p:txBody>
        </p:sp>
      </p:grpSp>
      <p:grpSp>
        <p:nvGrpSpPr>
          <p:cNvPr id="41" name="组合 40"/>
          <p:cNvGrpSpPr/>
          <p:nvPr/>
        </p:nvGrpSpPr>
        <p:grpSpPr>
          <a:xfrm>
            <a:off x="6924496" y="2627106"/>
            <a:ext cx="747885" cy="728365"/>
            <a:chOff x="7236137" y="2309522"/>
            <a:chExt cx="747885" cy="728365"/>
          </a:xfrm>
        </p:grpSpPr>
        <p:sp>
          <p:nvSpPr>
            <p:cNvPr id="42" name="椭圆 41"/>
            <p:cNvSpPr/>
            <p:nvPr/>
          </p:nvSpPr>
          <p:spPr>
            <a:xfrm>
              <a:off x="7259106" y="2323511"/>
              <a:ext cx="714376" cy="714376"/>
            </a:xfrm>
            <a:prstGeom prst="ellipse">
              <a:avLst/>
            </a:prstGeom>
            <a:solidFill>
              <a:srgbClr val="D6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3" name="文本框 15"/>
            <p:cNvSpPr txBox="1"/>
            <p:nvPr/>
          </p:nvSpPr>
          <p:spPr>
            <a:xfrm>
              <a:off x="7236137" y="2309522"/>
              <a:ext cx="74788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字魂110号-武林江湖体" panose="00000500000000000000" pitchFamily="2" charset="-122"/>
                  <a:ea typeface="字魂110号-武林江湖体" panose="00000500000000000000" pitchFamily="2" charset="-122"/>
                </a:rPr>
                <a:t>叁</a:t>
              </a:r>
            </a:p>
          </p:txBody>
        </p:sp>
      </p:grpSp>
      <p:grpSp>
        <p:nvGrpSpPr>
          <p:cNvPr id="44" name="组合 43"/>
          <p:cNvGrpSpPr/>
          <p:nvPr/>
        </p:nvGrpSpPr>
        <p:grpSpPr>
          <a:xfrm>
            <a:off x="9124272" y="2627106"/>
            <a:ext cx="747885" cy="728365"/>
            <a:chOff x="9124272" y="2309522"/>
            <a:chExt cx="747885" cy="728365"/>
          </a:xfrm>
        </p:grpSpPr>
        <p:sp>
          <p:nvSpPr>
            <p:cNvPr id="45" name="椭圆 44"/>
            <p:cNvSpPr/>
            <p:nvPr/>
          </p:nvSpPr>
          <p:spPr>
            <a:xfrm>
              <a:off x="9150346" y="2323511"/>
              <a:ext cx="714376" cy="714376"/>
            </a:xfrm>
            <a:prstGeom prst="ellipse">
              <a:avLst/>
            </a:prstGeom>
            <a:solidFill>
              <a:srgbClr val="D6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sp>
          <p:nvSpPr>
            <p:cNvPr id="46" name="文本框 28"/>
            <p:cNvSpPr txBox="1"/>
            <p:nvPr/>
          </p:nvSpPr>
          <p:spPr>
            <a:xfrm>
              <a:off x="9124272" y="2309522"/>
              <a:ext cx="74788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字魂110号-武林江湖体" panose="00000500000000000000" pitchFamily="2" charset="-122"/>
                  <a:ea typeface="字魂110号-武林江湖体" panose="00000500000000000000" pitchFamily="2" charset="-122"/>
                </a:rPr>
                <a:t>肆</a:t>
              </a:r>
            </a:p>
          </p:txBody>
        </p:sp>
      </p:grpSp>
      <p:sp>
        <p:nvSpPr>
          <p:cNvPr id="47" name="文本框 31"/>
          <p:cNvSpPr txBox="1"/>
          <p:nvPr/>
        </p:nvSpPr>
        <p:spPr>
          <a:xfrm>
            <a:off x="4108573" y="3414767"/>
            <a:ext cx="2071689" cy="954107"/>
          </a:xfrm>
          <a:prstGeom prst="rect">
            <a:avLst/>
          </a:prstGeom>
          <a:noFill/>
        </p:spPr>
        <p:txBody>
          <a:bodyPr wrap="square" rtlCol="0">
            <a:spAutoFit/>
          </a:bodyPr>
          <a:lstStyle/>
          <a:p>
            <a:pPr algn="ctr" defTabSz="914400"/>
            <a:r>
              <a:rPr lang="zh-CN" altLang="en-US" sz="2800" spc="200" dirty="0">
                <a:solidFill>
                  <a:prstClr val="black">
                    <a:lumMod val="65000"/>
                    <a:lumOff val="35000"/>
                  </a:prstClr>
                </a:solidFill>
                <a:latin typeface="华文隶书" panose="02010800040101010101" pitchFamily="2" charset="-122"/>
                <a:ea typeface="华文隶书" panose="02010800040101010101" pitchFamily="2" charset="-122"/>
              </a:rPr>
              <a:t>年会节目分布</a:t>
            </a:r>
          </a:p>
        </p:txBody>
      </p:sp>
      <p:sp>
        <p:nvSpPr>
          <p:cNvPr id="48" name="文本框 32"/>
          <p:cNvSpPr txBox="1"/>
          <p:nvPr/>
        </p:nvSpPr>
        <p:spPr>
          <a:xfrm>
            <a:off x="6354103" y="3414767"/>
            <a:ext cx="2071689" cy="954107"/>
          </a:xfrm>
          <a:prstGeom prst="rect">
            <a:avLst/>
          </a:prstGeom>
          <a:noFill/>
        </p:spPr>
        <p:txBody>
          <a:bodyPr wrap="square" rtlCol="0">
            <a:spAutoFit/>
          </a:bodyPr>
          <a:lstStyle/>
          <a:p>
            <a:pPr algn="ctr" defTabSz="914400"/>
            <a:r>
              <a:rPr lang="zh-CN" altLang="en-US" sz="2800" spc="200" dirty="0">
                <a:solidFill>
                  <a:prstClr val="black">
                    <a:lumMod val="65000"/>
                    <a:lumOff val="35000"/>
                  </a:prstClr>
                </a:solidFill>
                <a:latin typeface="华文隶书" panose="02010800040101010101" pitchFamily="2" charset="-122"/>
                <a:ea typeface="华文隶书" panose="02010800040101010101" pitchFamily="2" charset="-122"/>
              </a:rPr>
              <a:t>企业新年愿景</a:t>
            </a:r>
          </a:p>
        </p:txBody>
      </p:sp>
      <p:sp>
        <p:nvSpPr>
          <p:cNvPr id="49" name="文本框 33"/>
          <p:cNvSpPr txBox="1"/>
          <p:nvPr/>
        </p:nvSpPr>
        <p:spPr>
          <a:xfrm>
            <a:off x="8599634" y="3414767"/>
            <a:ext cx="2071689" cy="954107"/>
          </a:xfrm>
          <a:prstGeom prst="rect">
            <a:avLst/>
          </a:prstGeom>
          <a:noFill/>
        </p:spPr>
        <p:txBody>
          <a:bodyPr wrap="square" rtlCol="0">
            <a:spAutoFit/>
          </a:bodyPr>
          <a:lstStyle/>
          <a:p>
            <a:pPr algn="ctr" defTabSz="914400"/>
            <a:r>
              <a:rPr lang="zh-CN" altLang="en-US" sz="2800" spc="200" dirty="0">
                <a:solidFill>
                  <a:prstClr val="black">
                    <a:lumMod val="65000"/>
                    <a:lumOff val="35000"/>
                  </a:prstClr>
                </a:solidFill>
                <a:latin typeface="华文隶书" panose="02010800040101010101" pitchFamily="2" charset="-122"/>
                <a:ea typeface="华文隶书" panose="02010800040101010101" pitchFamily="2" charset="-122"/>
              </a:rPr>
              <a:t>员工表彰大会</a:t>
            </a:r>
          </a:p>
        </p:txBody>
      </p:sp>
      <p:pic>
        <p:nvPicPr>
          <p:cNvPr id="50" name="图片 49"/>
          <p:cNvPicPr>
            <a:picLocks noChangeAspect="1"/>
          </p:cNvPicPr>
          <p:nvPr/>
        </p:nvPicPr>
        <p:blipFill rotWithShape="1">
          <a:blip r:embed="rId5" cstate="print">
            <a:extLst>
              <a:ext uri="{28A0092B-C50C-407E-A947-70E740481C1C}">
                <a14:useLocalDpi xmlns:a14="http://schemas.microsoft.com/office/drawing/2010/main" val="0"/>
              </a:ext>
            </a:extLst>
          </a:blip>
          <a:srcRect l="18295" t="59328" r="557" b="851"/>
          <a:stretch>
            <a:fillRect/>
          </a:stretch>
        </p:blipFill>
        <p:spPr>
          <a:xfrm>
            <a:off x="1871008" y="1033031"/>
            <a:ext cx="653938" cy="605645"/>
          </a:xfrm>
          <a:prstGeom prst="rect">
            <a:avLst/>
          </a:prstGeom>
        </p:spPr>
      </p:pic>
      <p:pic>
        <p:nvPicPr>
          <p:cNvPr id="51" name="图片 50"/>
          <p:cNvPicPr>
            <a:picLocks noChangeAspect="1"/>
          </p:cNvPicPr>
          <p:nvPr/>
        </p:nvPicPr>
        <p:blipFill rotWithShape="1">
          <a:blip r:embed="rId5" cstate="print">
            <a:extLst>
              <a:ext uri="{28A0092B-C50C-407E-A947-70E740481C1C}">
                <a14:useLocalDpi xmlns:a14="http://schemas.microsoft.com/office/drawing/2010/main" val="0"/>
              </a:ext>
            </a:extLst>
          </a:blip>
          <a:srcRect l="18295" t="59328" r="557" b="851"/>
          <a:stretch>
            <a:fillRect/>
          </a:stretch>
        </p:blipFill>
        <p:spPr>
          <a:xfrm>
            <a:off x="3435816" y="1033031"/>
            <a:ext cx="653938" cy="605645"/>
          </a:xfrm>
          <a:prstGeom prst="rect">
            <a:avLst/>
          </a:prstGeom>
        </p:spPr>
      </p:pic>
      <p:pic>
        <p:nvPicPr>
          <p:cNvPr id="52" name="图片 51"/>
          <p:cNvPicPr>
            <a:picLocks noChangeAspect="1"/>
          </p:cNvPicPr>
          <p:nvPr/>
        </p:nvPicPr>
        <p:blipFill rotWithShape="1">
          <a:blip r:embed="rId5" cstate="print">
            <a:extLst>
              <a:ext uri="{28A0092B-C50C-407E-A947-70E740481C1C}">
                <a14:useLocalDpi xmlns:a14="http://schemas.microsoft.com/office/drawing/2010/main" val="0"/>
              </a:ext>
            </a:extLst>
          </a:blip>
          <a:srcRect l="18295" t="59328" r="557" b="851"/>
          <a:stretch>
            <a:fillRect/>
          </a:stretch>
        </p:blipFill>
        <p:spPr>
          <a:xfrm>
            <a:off x="8124725" y="1033031"/>
            <a:ext cx="653938" cy="605645"/>
          </a:xfrm>
          <a:prstGeom prst="rect">
            <a:avLst/>
          </a:prstGeom>
        </p:spPr>
      </p:pic>
      <p:pic>
        <p:nvPicPr>
          <p:cNvPr id="53" name="图片 52"/>
          <p:cNvPicPr>
            <a:picLocks noChangeAspect="1"/>
          </p:cNvPicPr>
          <p:nvPr/>
        </p:nvPicPr>
        <p:blipFill rotWithShape="1">
          <a:blip r:embed="rId5" cstate="print">
            <a:extLst>
              <a:ext uri="{28A0092B-C50C-407E-A947-70E740481C1C}">
                <a14:useLocalDpi xmlns:a14="http://schemas.microsoft.com/office/drawing/2010/main" val="0"/>
              </a:ext>
            </a:extLst>
          </a:blip>
          <a:srcRect l="18295" t="59328" r="557" b="851"/>
          <a:stretch>
            <a:fillRect/>
          </a:stretch>
        </p:blipFill>
        <p:spPr>
          <a:xfrm>
            <a:off x="9689533" y="1033031"/>
            <a:ext cx="653938" cy="605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randombar(horizontal)">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000"/>
                                        <p:tgtEl>
                                          <p:spTgt spid="48"/>
                                        </p:tgtEl>
                                      </p:cBhvr>
                                    </p:animEffect>
                                    <p:anim calcmode="lin" valueType="num">
                                      <p:cBhvr>
                                        <p:cTn id="64" dur="1000" fill="hold"/>
                                        <p:tgtEl>
                                          <p:spTgt spid="48"/>
                                        </p:tgtEl>
                                        <p:attrNameLst>
                                          <p:attrName>ppt_x</p:attrName>
                                        </p:attrNameLst>
                                      </p:cBhvr>
                                      <p:tavLst>
                                        <p:tav tm="0">
                                          <p:val>
                                            <p:strVal val="#ppt_x"/>
                                          </p:val>
                                        </p:tav>
                                        <p:tav tm="100000">
                                          <p:val>
                                            <p:strVal val="#ppt_x"/>
                                          </p:val>
                                        </p:tav>
                                      </p:tavLst>
                                    </p:anim>
                                    <p:anim calcmode="lin" valueType="num">
                                      <p:cBhvr>
                                        <p:cTn id="6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randombar(horizont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7"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8889" t="37639" r="53535" b="30139"/>
          <a:stretch>
            <a:fillRect/>
          </a:stretch>
        </p:blipFill>
        <p:spPr>
          <a:xfrm>
            <a:off x="1777914" y="4854755"/>
            <a:ext cx="1088503" cy="678852"/>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64755" t="38151" r="25839" b="48558"/>
          <a:stretch>
            <a:fillRect/>
          </a:stretch>
        </p:blipFill>
        <p:spPr>
          <a:xfrm>
            <a:off x="1251385" y="2269394"/>
            <a:ext cx="1093609" cy="2318244"/>
          </a:xfrm>
          <a:prstGeom prst="rect">
            <a:avLst/>
          </a:prstGeom>
        </p:spPr>
      </p:pic>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54214" t="38151" r="35019" b="48558"/>
          <a:stretch>
            <a:fillRect/>
          </a:stretch>
        </p:blipFill>
        <p:spPr>
          <a:xfrm>
            <a:off x="9688561" y="2269394"/>
            <a:ext cx="1251831" cy="2318244"/>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8889" t="37639" r="53535" b="30139"/>
          <a:stretch>
            <a:fillRect/>
          </a:stretch>
        </p:blipFill>
        <p:spPr>
          <a:xfrm>
            <a:off x="3091270" y="3315716"/>
            <a:ext cx="756751" cy="471952"/>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889" t="37639" r="53535" b="30139"/>
          <a:stretch>
            <a:fillRect/>
          </a:stretch>
        </p:blipFill>
        <p:spPr>
          <a:xfrm>
            <a:off x="2104489" y="1649877"/>
            <a:ext cx="427858" cy="266836"/>
          </a:xfrm>
          <a:prstGeom prst="rect">
            <a:avLst/>
          </a:prstGeom>
        </p:spPr>
      </p:pic>
      <p:grpSp>
        <p:nvGrpSpPr>
          <p:cNvPr id="25" name="组合 24"/>
          <p:cNvGrpSpPr/>
          <p:nvPr/>
        </p:nvGrpSpPr>
        <p:grpSpPr>
          <a:xfrm>
            <a:off x="5628589" y="1500177"/>
            <a:ext cx="776747" cy="3694004"/>
            <a:chOff x="5704789" y="1500177"/>
            <a:chExt cx="776747" cy="3694004"/>
          </a:xfrm>
        </p:grpSpPr>
        <p:cxnSp>
          <p:nvCxnSpPr>
            <p:cNvPr id="26" name="直接连接符 25"/>
            <p:cNvCxnSpPr/>
            <p:nvPr/>
          </p:nvCxnSpPr>
          <p:spPr>
            <a:xfrm>
              <a:off x="5704789" y="1531551"/>
              <a:ext cx="0" cy="3611471"/>
            </a:xfrm>
            <a:prstGeom prst="line">
              <a:avLst/>
            </a:prstGeom>
            <a:noFill/>
            <a:ln w="19050" cap="flat" cmpd="sng" algn="ctr">
              <a:solidFill>
                <a:sysClr val="windowText" lastClr="000000">
                  <a:lumMod val="85000"/>
                  <a:lumOff val="15000"/>
                </a:sysClr>
              </a:solidFill>
              <a:prstDash val="solid"/>
              <a:miter lim="800000"/>
            </a:ln>
            <a:effectLst/>
          </p:spPr>
        </p:cxnSp>
        <p:cxnSp>
          <p:nvCxnSpPr>
            <p:cNvPr id="27" name="直接连接符 26"/>
            <p:cNvCxnSpPr/>
            <p:nvPr/>
          </p:nvCxnSpPr>
          <p:spPr>
            <a:xfrm>
              <a:off x="6481536" y="1531552"/>
              <a:ext cx="0" cy="3611471"/>
            </a:xfrm>
            <a:prstGeom prst="line">
              <a:avLst/>
            </a:prstGeom>
            <a:noFill/>
            <a:ln w="19050" cap="flat" cmpd="sng" algn="ctr">
              <a:solidFill>
                <a:sysClr val="windowText" lastClr="000000">
                  <a:lumMod val="85000"/>
                  <a:lumOff val="15000"/>
                </a:sysClr>
              </a:solidFill>
              <a:prstDash val="solid"/>
              <a:miter lim="800000"/>
            </a:ln>
            <a:effectLst/>
          </p:spPr>
        </p:cxnSp>
        <p:sp>
          <p:nvSpPr>
            <p:cNvPr id="28" name="文本框 20"/>
            <p:cNvSpPr txBox="1"/>
            <p:nvPr/>
          </p:nvSpPr>
          <p:spPr>
            <a:xfrm>
              <a:off x="5723831" y="1500177"/>
              <a:ext cx="738664" cy="3694004"/>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500" normalizeH="0" baseline="0" noProof="0" dirty="0" smtClean="0">
                  <a:ln>
                    <a:noFill/>
                  </a:ln>
                  <a:solidFill>
                    <a:prstClr val="black">
                      <a:lumMod val="65000"/>
                      <a:lumOff val="35000"/>
                    </a:prstClr>
                  </a:solidFill>
                  <a:effectLst/>
                  <a:uLnTx/>
                  <a:uFillTx/>
                  <a:latin typeface="字魂36号-正文宋楷" panose="00000500000000000000" pitchFamily="2" charset="-122"/>
                  <a:ea typeface="字魂36号-正文宋楷" panose="00000500000000000000" pitchFamily="2" charset="-122"/>
                </a:rPr>
                <a:t>万物迎春送残腊</a:t>
              </a:r>
            </a:p>
          </p:txBody>
        </p:sp>
      </p:grpSp>
      <p:grpSp>
        <p:nvGrpSpPr>
          <p:cNvPr id="29" name="组合 28"/>
          <p:cNvGrpSpPr/>
          <p:nvPr/>
        </p:nvGrpSpPr>
        <p:grpSpPr>
          <a:xfrm>
            <a:off x="6978043" y="2276286"/>
            <a:ext cx="1608957" cy="1781372"/>
            <a:chOff x="7166802" y="2302338"/>
            <a:chExt cx="1608957" cy="1781372"/>
          </a:xfrm>
        </p:grpSpPr>
        <p:pic>
          <p:nvPicPr>
            <p:cNvPr id="30" name="图片 29"/>
            <p:cNvPicPr>
              <a:picLocks noChangeAspect="1"/>
            </p:cNvPicPr>
            <p:nvPr/>
          </p:nvPicPr>
          <p:blipFill rotWithShape="1">
            <a:blip r:embed="rId8">
              <a:extLst>
                <a:ext uri="{28A0092B-C50C-407E-A947-70E740481C1C}">
                  <a14:useLocalDpi xmlns:a14="http://schemas.microsoft.com/office/drawing/2010/main" val="0"/>
                </a:ext>
              </a:extLst>
            </a:blip>
            <a:srcRect l="18295" t="59328" r="557" b="851"/>
            <a:stretch>
              <a:fillRect/>
            </a:stretch>
          </p:blipFill>
          <p:spPr>
            <a:xfrm>
              <a:off x="7166802" y="2302338"/>
              <a:ext cx="1608957" cy="1781372"/>
            </a:xfrm>
            <a:prstGeom prst="rect">
              <a:avLst/>
            </a:prstGeom>
          </p:spPr>
        </p:pic>
        <p:sp>
          <p:nvSpPr>
            <p:cNvPr id="31" name="文本框 22"/>
            <p:cNvSpPr txBox="1"/>
            <p:nvPr/>
          </p:nvSpPr>
          <p:spPr>
            <a:xfrm>
              <a:off x="7586567" y="2808303"/>
              <a:ext cx="747885" cy="769441"/>
            </a:xfrm>
            <a:prstGeom prst="rect">
              <a:avLst/>
            </a:prstGeom>
            <a:noFill/>
          </p:spPr>
          <p:txBody>
            <a:bodyPr wrap="square" rtlCol="0">
              <a:spAutoFit/>
            </a:bodyPr>
            <a:lstStyle/>
            <a:p>
              <a:pPr algn="ctr" defTabSz="914400"/>
              <a:r>
                <a:rPr lang="zh-CN" altLang="en-US" sz="4400" dirty="0">
                  <a:solidFill>
                    <a:prstClr val="white"/>
                  </a:solidFill>
                  <a:effectLst>
                    <a:outerShdw blurRad="38100" dist="38100" dir="2700000" algn="tl">
                      <a:srgbClr val="000000">
                        <a:alpha val="43137"/>
                      </a:srgbClr>
                    </a:outerShdw>
                  </a:effectLst>
                  <a:latin typeface="字魂110号-武林江湖体" panose="00000500000000000000" pitchFamily="2" charset="-122"/>
                  <a:ea typeface="字魂110号-武林江湖体" panose="00000500000000000000" pitchFamily="2" charset="-122"/>
                </a:rPr>
                <a:t>肆</a:t>
              </a:r>
            </a:p>
          </p:txBody>
        </p:sp>
      </p:grpSp>
      <p:sp>
        <p:nvSpPr>
          <p:cNvPr id="32" name="文本框 25"/>
          <p:cNvSpPr txBox="1"/>
          <p:nvPr/>
        </p:nvSpPr>
        <p:spPr>
          <a:xfrm>
            <a:off x="4451053" y="1624093"/>
            <a:ext cx="1031051" cy="3560088"/>
          </a:xfrm>
          <a:prstGeom prst="rect">
            <a:avLst/>
          </a:prstGeom>
          <a:noFill/>
        </p:spPr>
        <p:txBody>
          <a:bodyPr vert="eaVert" wrap="square" rtlCol="0">
            <a:spAutoFit/>
          </a:bodyPr>
          <a:lstStyle/>
          <a:p>
            <a:pPr defTabSz="914400">
              <a:lnSpc>
                <a:spcPts val="2200"/>
              </a:lnSpc>
            </a:pPr>
            <a:r>
              <a:rPr lang="zh-CN" altLang="en-US" sz="1100" spc="300" dirty="0">
                <a:solidFill>
                  <a:prstClr val="black">
                    <a:lumMod val="65000"/>
                    <a:lumOff val="35000"/>
                  </a:prstClr>
                </a:solidFill>
                <a:latin typeface="三极极黑简体" panose="00000505000000000000" pitchFamily="2" charset="-122"/>
                <a:ea typeface="三极极黑简体" panose="00000505000000000000" pitchFamily="2" charset="-122"/>
              </a:rPr>
              <a:t>乡心新岁切，天畔独潸然。老至居人下，春归在客先。岭猿同旦暮，江柳共风烟。已似长沙傅，从今又几年。</a:t>
            </a:r>
          </a:p>
        </p:txBody>
      </p:sp>
      <p:pic>
        <p:nvPicPr>
          <p:cNvPr id="33" name="图片 32"/>
          <p:cNvPicPr>
            <a:picLocks noChangeAspect="1"/>
          </p:cNvPicPr>
          <p:nvPr/>
        </p:nvPicPr>
        <p:blipFill rotWithShape="1">
          <a:blip r:embed="rId9" cstate="print">
            <a:extLst>
              <a:ext uri="{28A0092B-C50C-407E-A947-70E740481C1C}">
                <a14:useLocalDpi xmlns:a14="http://schemas.microsoft.com/office/drawing/2010/main" val="0"/>
              </a:ext>
            </a:extLst>
          </a:blip>
          <a:srcRect l="8889" t="37639" r="53535" b="30139"/>
          <a:stretch>
            <a:fillRect/>
          </a:stretch>
        </p:blipFill>
        <p:spPr>
          <a:xfrm>
            <a:off x="6940983" y="4326704"/>
            <a:ext cx="418395" cy="260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par>
                                <p:cTn id="9" presetID="1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outHorizont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ppt_x</p:attrName>
                                        </p:attrNameLst>
                                      </p:cBhvr>
                                      <p:tavLst>
                                        <p:tav tm="0">
                                          <p:val>
                                            <p:strVal val="#ppt_x+#ppt_w*1.125000"/>
                                          </p:val>
                                        </p:tav>
                                        <p:tav tm="100000">
                                          <p:val>
                                            <p:strVal val="#ppt_x"/>
                                          </p:val>
                                        </p:tav>
                                      </p:tavLst>
                                    </p:anim>
                                    <p:animEffect transition="in" filter="wipe(left)">
                                      <p:cBhvr>
                                        <p:cTn id="35" dur="500"/>
                                        <p:tgtEl>
                                          <p:spTgt spid="23"/>
                                        </p:tgtEl>
                                      </p:cBhvr>
                                    </p:animEffect>
                                  </p:childTnLst>
                                </p:cTn>
                              </p:par>
                              <p:par>
                                <p:cTn id="36" presetID="12" presetClass="entr" presetSubtype="2"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par>
                                <p:cTn id="40" presetID="12" presetClass="entr" presetSubtype="2"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p:tgtEl>
                                          <p:spTgt spid="24"/>
                                        </p:tgtEl>
                                        <p:attrNameLst>
                                          <p:attrName>ppt_x</p:attrName>
                                        </p:attrNameLst>
                                      </p:cBhvr>
                                      <p:tavLst>
                                        <p:tav tm="0">
                                          <p:val>
                                            <p:strVal val="#ppt_x+#ppt_w*1.125000"/>
                                          </p:val>
                                        </p:tav>
                                        <p:tav tm="100000">
                                          <p:val>
                                            <p:strVal val="#ppt_x"/>
                                          </p:val>
                                        </p:tav>
                                      </p:tavLst>
                                    </p:anim>
                                    <p:animEffect transition="in" filter="wipe(left)">
                                      <p:cBhvr>
                                        <p:cTn id="43" dur="500"/>
                                        <p:tgtEl>
                                          <p:spTgt spid="24"/>
                                        </p:tgtEl>
                                      </p:cBhvr>
                                    </p:animEffect>
                                  </p:childTnLst>
                                </p:cTn>
                              </p:par>
                              <p:par>
                                <p:cTn id="44" presetID="12" presetClass="entr" presetSubtype="2"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ppt_x</p:attrName>
                                        </p:attrNameLst>
                                      </p:cBhvr>
                                      <p:tavLst>
                                        <p:tav tm="0">
                                          <p:val>
                                            <p:strVal val="#ppt_x+#ppt_w*1.125000"/>
                                          </p:val>
                                        </p:tav>
                                        <p:tav tm="100000">
                                          <p:val>
                                            <p:strVal val="#ppt_x"/>
                                          </p:val>
                                        </p:tav>
                                      </p:tavLst>
                                    </p:anim>
                                    <p:animEffect transition="in" filter="wipe(lef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35092" t="6743" r="40976" b="14"/>
          <a:stretch>
            <a:fillRect/>
          </a:stretch>
        </p:blipFill>
        <p:spPr>
          <a:xfrm>
            <a:off x="8238557" y="1057275"/>
            <a:ext cx="2111225" cy="5808854"/>
          </a:xfrm>
          <a:prstGeom prst="rect">
            <a:avLst/>
          </a:prstGeom>
        </p:spPr>
      </p:pic>
      <p:grpSp>
        <p:nvGrpSpPr>
          <p:cNvPr id="13" name="组合 12"/>
          <p:cNvGrpSpPr/>
          <p:nvPr/>
        </p:nvGrpSpPr>
        <p:grpSpPr>
          <a:xfrm>
            <a:off x="6775923" y="2140501"/>
            <a:ext cx="818635" cy="2576029"/>
            <a:chOff x="7368520" y="1765474"/>
            <a:chExt cx="818635" cy="2576029"/>
          </a:xfrm>
        </p:grpSpPr>
        <p:sp>
          <p:nvSpPr>
            <p:cNvPr id="14" name="文本框 10"/>
            <p:cNvSpPr txBox="1"/>
            <p:nvPr/>
          </p:nvSpPr>
          <p:spPr>
            <a:xfrm rot="5400000">
              <a:off x="7099817" y="2899600"/>
              <a:ext cx="1866900" cy="307777"/>
            </a:xfrm>
            <a:prstGeom prst="rect">
              <a:avLst/>
            </a:prstGeom>
            <a:noFill/>
          </p:spPr>
          <p:txBody>
            <a:bodyPr wrap="square" rtlCol="0">
              <a:spAutoFit/>
            </a:bodyPr>
            <a:lstStyle/>
            <a:p>
              <a:pPr algn="ctr" defTabSz="914400"/>
              <a:r>
                <a:rPr lang="en-US" altLang="zh-CN" sz="1400" spc="500" dirty="0">
                  <a:solidFill>
                    <a:prstClr val="black">
                      <a:lumMod val="65000"/>
                      <a:lumOff val="35000"/>
                    </a:prstClr>
                  </a:solidFill>
                  <a:latin typeface="字魂36号-正文宋楷" panose="00000500000000000000" pitchFamily="2" charset="-122"/>
                  <a:ea typeface="字魂36号-正文宋楷" panose="00000500000000000000" pitchFamily="2" charset="-122"/>
                </a:rPr>
                <a:t>ADD TITLE</a:t>
              </a:r>
              <a:endParaRPr lang="zh-CN" altLang="en-US" sz="1400" spc="500" dirty="0">
                <a:solidFill>
                  <a:prstClr val="black">
                    <a:lumMod val="65000"/>
                    <a:lumOff val="35000"/>
                  </a:prstClr>
                </a:solidFill>
                <a:latin typeface="字魂36号-正文宋楷" panose="00000500000000000000" pitchFamily="2" charset="-122"/>
                <a:ea typeface="字魂36号-正文宋楷" panose="00000500000000000000" pitchFamily="2" charset="-122"/>
              </a:endParaRPr>
            </a:p>
          </p:txBody>
        </p:sp>
        <p:sp>
          <p:nvSpPr>
            <p:cNvPr id="15" name="文本框 11"/>
            <p:cNvSpPr txBox="1"/>
            <p:nvPr/>
          </p:nvSpPr>
          <p:spPr>
            <a:xfrm>
              <a:off x="7368520" y="1765474"/>
              <a:ext cx="677108" cy="2576029"/>
            </a:xfrm>
            <a:prstGeom prst="rect">
              <a:avLst/>
            </a:prstGeom>
            <a:noFill/>
          </p:spPr>
          <p:txBody>
            <a:bodyPr vert="eaVert" wrap="square" rtlCol="0">
              <a:spAutoFit/>
            </a:bodyPr>
            <a:lstStyle/>
            <a:p>
              <a:pPr algn="ctr" defTabSz="914400"/>
              <a:r>
                <a:rPr lang="zh-CN" altLang="en-US" sz="3200" spc="800" dirty="0">
                  <a:solidFill>
                    <a:prstClr val="black">
                      <a:lumMod val="65000"/>
                      <a:lumOff val="35000"/>
                    </a:prstClr>
                  </a:solidFill>
                  <a:latin typeface="字魂36号-正文宋楷" panose="00000500000000000000" pitchFamily="2" charset="-122"/>
                  <a:ea typeface="字魂36号-正文宋楷" panose="00000500000000000000" pitchFamily="2" charset="-122"/>
                </a:rPr>
                <a:t>添加</a:t>
              </a:r>
              <a:r>
                <a:rPr lang="zh-CN" altLang="en-US" sz="3200" spc="800" dirty="0">
                  <a:solidFill>
                    <a:srgbClr val="D60000"/>
                  </a:solidFill>
                  <a:latin typeface="字魂36号-正文宋楷" panose="00000500000000000000" pitchFamily="2" charset="-122"/>
                  <a:ea typeface="字魂36号-正文宋楷" panose="00000500000000000000" pitchFamily="2" charset="-122"/>
                </a:rPr>
                <a:t>标题</a:t>
              </a:r>
            </a:p>
          </p:txBody>
        </p:sp>
      </p:grpSp>
      <p:sp>
        <p:nvSpPr>
          <p:cNvPr id="16" name="文本框 13"/>
          <p:cNvSpPr txBox="1"/>
          <p:nvPr/>
        </p:nvSpPr>
        <p:spPr>
          <a:xfrm>
            <a:off x="3126958" y="2140501"/>
            <a:ext cx="553998" cy="1543140"/>
          </a:xfrm>
          <a:prstGeom prst="rect">
            <a:avLst/>
          </a:prstGeom>
          <a:noFill/>
        </p:spPr>
        <p:txBody>
          <a:bodyPr vert="eaVert" wrap="square" rtlCol="0">
            <a:spAutoFit/>
          </a:bodyPr>
          <a:lstStyle/>
          <a:p>
            <a:pPr defTabSz="914400"/>
            <a:r>
              <a:rPr lang="zh-CN" altLang="en-US" sz="2400" spc="300" dirty="0">
                <a:solidFill>
                  <a:prstClr val="black">
                    <a:lumMod val="65000"/>
                    <a:lumOff val="35000"/>
                  </a:prstClr>
                </a:solidFill>
                <a:latin typeface="字魂36号-正文宋楷" panose="00000500000000000000" pitchFamily="2" charset="-122"/>
                <a:ea typeface="字魂36号-正文宋楷" panose="00000500000000000000" pitchFamily="2" charset="-122"/>
              </a:rPr>
              <a:t>添加标题</a:t>
            </a:r>
          </a:p>
        </p:txBody>
      </p:sp>
      <p:sp>
        <p:nvSpPr>
          <p:cNvPr id="17" name="文本框 14"/>
          <p:cNvSpPr txBox="1"/>
          <p:nvPr/>
        </p:nvSpPr>
        <p:spPr>
          <a:xfrm>
            <a:off x="2167638" y="2140501"/>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sp>
        <p:nvSpPr>
          <p:cNvPr id="18" name="文本框 15"/>
          <p:cNvSpPr txBox="1"/>
          <p:nvPr/>
        </p:nvSpPr>
        <p:spPr>
          <a:xfrm>
            <a:off x="5606693" y="2140501"/>
            <a:ext cx="553998" cy="1543140"/>
          </a:xfrm>
          <a:prstGeom prst="rect">
            <a:avLst/>
          </a:prstGeom>
          <a:noFill/>
        </p:spPr>
        <p:txBody>
          <a:bodyPr vert="eaVert" wrap="square" rtlCol="0">
            <a:spAutoFit/>
          </a:bodyPr>
          <a:lstStyle/>
          <a:p>
            <a:pPr defTabSz="914400"/>
            <a:r>
              <a:rPr lang="zh-CN" altLang="en-US" sz="2400" spc="300" dirty="0">
                <a:solidFill>
                  <a:prstClr val="black">
                    <a:lumMod val="65000"/>
                    <a:lumOff val="35000"/>
                  </a:prstClr>
                </a:solidFill>
                <a:latin typeface="字魂36号-正文宋楷" panose="00000500000000000000" pitchFamily="2" charset="-122"/>
                <a:ea typeface="字魂36号-正文宋楷" panose="00000500000000000000" pitchFamily="2" charset="-122"/>
              </a:rPr>
              <a:t>添加标题</a:t>
            </a:r>
          </a:p>
        </p:txBody>
      </p:sp>
      <p:sp>
        <p:nvSpPr>
          <p:cNvPr id="19" name="文本框 16"/>
          <p:cNvSpPr txBox="1"/>
          <p:nvPr/>
        </p:nvSpPr>
        <p:spPr>
          <a:xfrm>
            <a:off x="4647373" y="2140501"/>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939" t="18878" r="20715" b="-9"/>
          <a:stretch>
            <a:fillRect/>
          </a:stretch>
        </p:blipFill>
        <p:spPr>
          <a:xfrm>
            <a:off x="7929985" y="1056791"/>
            <a:ext cx="3010629" cy="4543909"/>
          </a:xfrm>
          <a:prstGeom prst="rect">
            <a:avLst/>
          </a:prstGeom>
        </p:spPr>
      </p:pic>
      <p:cxnSp>
        <p:nvCxnSpPr>
          <p:cNvPr id="21" name="直接连接符 20"/>
          <p:cNvCxnSpPr/>
          <p:nvPr/>
        </p:nvCxnSpPr>
        <p:spPr>
          <a:xfrm>
            <a:off x="5747963" y="2581456"/>
            <a:ext cx="536576" cy="152400"/>
          </a:xfrm>
          <a:prstGeom prst="line">
            <a:avLst/>
          </a:prstGeom>
          <a:noFill/>
          <a:ln w="6350" cap="flat" cmpd="sng" algn="ctr">
            <a:solidFill>
              <a:sysClr val="windowText" lastClr="000000"/>
            </a:solidFill>
            <a:prstDash val="solid"/>
            <a:miter lim="800000"/>
          </a:ln>
          <a:effectLst/>
        </p:spPr>
      </p:cxnSp>
      <p:sp>
        <p:nvSpPr>
          <p:cNvPr id="22" name="文本框 9"/>
          <p:cNvSpPr txBox="1"/>
          <p:nvPr/>
        </p:nvSpPr>
        <p:spPr>
          <a:xfrm>
            <a:off x="5792850" y="2087958"/>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字魂95号-手刻宋" panose="00000500000000000000" pitchFamily="2" charset="-122"/>
                <a:ea typeface="字魂95号-手刻宋" panose="00000500000000000000" pitchFamily="2" charset="-122"/>
              </a:rPr>
              <a:t>万</a:t>
            </a:r>
          </a:p>
        </p:txBody>
      </p:sp>
      <p:cxnSp>
        <p:nvCxnSpPr>
          <p:cNvPr id="23" name="直接连接符 22"/>
          <p:cNvCxnSpPr/>
          <p:nvPr/>
        </p:nvCxnSpPr>
        <p:spPr>
          <a:xfrm>
            <a:off x="5747963" y="3267784"/>
            <a:ext cx="536576" cy="152400"/>
          </a:xfrm>
          <a:prstGeom prst="line">
            <a:avLst/>
          </a:prstGeom>
          <a:noFill/>
          <a:ln w="6350" cap="flat" cmpd="sng" algn="ctr">
            <a:solidFill>
              <a:sysClr val="windowText" lastClr="000000"/>
            </a:solidFill>
            <a:prstDash val="solid"/>
            <a:miter lim="800000"/>
          </a:ln>
          <a:effectLst/>
        </p:spPr>
      </p:cxnSp>
      <p:sp>
        <p:nvSpPr>
          <p:cNvPr id="24" name="文本框 11"/>
          <p:cNvSpPr txBox="1"/>
          <p:nvPr/>
        </p:nvSpPr>
        <p:spPr>
          <a:xfrm>
            <a:off x="5792850" y="2774286"/>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字魂95号-手刻宋" panose="00000500000000000000" pitchFamily="2" charset="-122"/>
                <a:ea typeface="字魂95号-手刻宋" panose="00000500000000000000" pitchFamily="2" charset="-122"/>
              </a:rPr>
              <a:t>事</a:t>
            </a:r>
          </a:p>
        </p:txBody>
      </p:sp>
      <p:cxnSp>
        <p:nvCxnSpPr>
          <p:cNvPr id="25" name="直接连接符 24"/>
          <p:cNvCxnSpPr/>
          <p:nvPr/>
        </p:nvCxnSpPr>
        <p:spPr>
          <a:xfrm>
            <a:off x="5747963" y="3954112"/>
            <a:ext cx="536576" cy="152400"/>
          </a:xfrm>
          <a:prstGeom prst="line">
            <a:avLst/>
          </a:prstGeom>
          <a:noFill/>
          <a:ln w="6350" cap="flat" cmpd="sng" algn="ctr">
            <a:solidFill>
              <a:sysClr val="windowText" lastClr="000000"/>
            </a:solidFill>
            <a:prstDash val="solid"/>
            <a:miter lim="800000"/>
          </a:ln>
          <a:effectLst/>
        </p:spPr>
      </p:cxnSp>
      <p:sp>
        <p:nvSpPr>
          <p:cNvPr id="26" name="文本框 13"/>
          <p:cNvSpPr txBox="1"/>
          <p:nvPr/>
        </p:nvSpPr>
        <p:spPr>
          <a:xfrm>
            <a:off x="5792850" y="3460614"/>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字魂95号-手刻宋" panose="00000500000000000000" pitchFamily="2" charset="-122"/>
                <a:ea typeface="字魂95号-手刻宋" panose="00000500000000000000" pitchFamily="2" charset="-122"/>
              </a:rPr>
              <a:t>如</a:t>
            </a:r>
          </a:p>
        </p:txBody>
      </p:sp>
      <p:sp>
        <p:nvSpPr>
          <p:cNvPr id="27" name="文本框 14"/>
          <p:cNvSpPr txBox="1"/>
          <p:nvPr/>
        </p:nvSpPr>
        <p:spPr>
          <a:xfrm>
            <a:off x="5792850" y="4146943"/>
            <a:ext cx="491689" cy="584775"/>
          </a:xfrm>
          <a:prstGeom prst="rect">
            <a:avLst/>
          </a:prstGeom>
          <a:noFill/>
        </p:spPr>
        <p:txBody>
          <a:bodyPr wrap="square" rtlCol="0">
            <a:spAutoFit/>
          </a:bodyPr>
          <a:lstStyle/>
          <a:p>
            <a:pPr algn="ctr" defTabSz="914400"/>
            <a:r>
              <a:rPr lang="zh-CN" altLang="en-US" sz="3200" dirty="0">
                <a:solidFill>
                  <a:prstClr val="black">
                    <a:lumMod val="65000"/>
                    <a:lumOff val="35000"/>
                  </a:prstClr>
                </a:solidFill>
                <a:latin typeface="字魂95号-手刻宋" panose="00000500000000000000" pitchFamily="2" charset="-122"/>
                <a:ea typeface="字魂95号-手刻宋" panose="00000500000000000000" pitchFamily="2" charset="-122"/>
              </a:rPr>
              <a:t>意</a:t>
            </a:r>
          </a:p>
        </p:txBody>
      </p:sp>
      <p:cxnSp>
        <p:nvCxnSpPr>
          <p:cNvPr id="28" name="直接连接符 27"/>
          <p:cNvCxnSpPr/>
          <p:nvPr/>
        </p:nvCxnSpPr>
        <p:spPr>
          <a:xfrm>
            <a:off x="6433681" y="1885588"/>
            <a:ext cx="0" cy="3150052"/>
          </a:xfrm>
          <a:prstGeom prst="line">
            <a:avLst/>
          </a:prstGeom>
          <a:noFill/>
          <a:ln w="6350" cap="flat" cmpd="sng" algn="ctr">
            <a:solidFill>
              <a:sysClr val="windowText" lastClr="000000"/>
            </a:solidFill>
            <a:prstDash val="solid"/>
            <a:miter lim="800000"/>
          </a:ln>
          <a:effectLst/>
        </p:spPr>
      </p:cxnSp>
      <p:sp>
        <p:nvSpPr>
          <p:cNvPr id="29" name="文本框 16"/>
          <p:cNvSpPr txBox="1"/>
          <p:nvPr/>
        </p:nvSpPr>
        <p:spPr>
          <a:xfrm>
            <a:off x="6729399" y="1917474"/>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pic>
        <p:nvPicPr>
          <p:cNvPr id="30" name="图片 29"/>
          <p:cNvPicPr>
            <a:picLocks noChangeAspect="1"/>
          </p:cNvPicPr>
          <p:nvPr/>
        </p:nvPicPr>
        <p:blipFill rotWithShape="1">
          <a:blip r:embed="rId4" cstate="print">
            <a:extLst>
              <a:ext uri="{28A0092B-C50C-407E-A947-70E740481C1C}">
                <a14:useLocalDpi xmlns:a14="http://schemas.microsoft.com/office/drawing/2010/main" val="0"/>
              </a:ext>
            </a:extLst>
          </a:blip>
          <a:srcRect l="39023" t="65527" r="32086" b="-1834"/>
          <a:stretch>
            <a:fillRect/>
          </a:stretch>
        </p:blipFill>
        <p:spPr>
          <a:xfrm>
            <a:off x="5093114" y="4627083"/>
            <a:ext cx="615424" cy="584775"/>
          </a:xfrm>
          <a:prstGeom prst="rect">
            <a:avLst/>
          </a:prstGeom>
        </p:spPr>
      </p:pic>
      <p:cxnSp>
        <p:nvCxnSpPr>
          <p:cNvPr id="31" name="直接连接符 30"/>
          <p:cNvCxnSpPr/>
          <p:nvPr/>
        </p:nvCxnSpPr>
        <p:spPr>
          <a:xfrm>
            <a:off x="1676400" y="3492016"/>
            <a:ext cx="3277014" cy="0"/>
          </a:xfrm>
          <a:prstGeom prst="line">
            <a:avLst/>
          </a:prstGeom>
          <a:noFill/>
          <a:ln w="6350" cap="flat" cmpd="sng" algn="ctr">
            <a:solidFill>
              <a:sysClr val="windowText" lastClr="000000"/>
            </a:solidFill>
            <a:prstDash val="solid"/>
            <a:miter lim="800000"/>
          </a:ln>
          <a:effectLst/>
        </p:spPr>
      </p:cxnSp>
      <p:sp>
        <p:nvSpPr>
          <p:cNvPr id="32" name="文本框 21"/>
          <p:cNvSpPr txBox="1"/>
          <p:nvPr/>
        </p:nvSpPr>
        <p:spPr>
          <a:xfrm>
            <a:off x="1658340" y="2098079"/>
            <a:ext cx="1838470" cy="461665"/>
          </a:xfrm>
          <a:prstGeom prst="rect">
            <a:avLst/>
          </a:prstGeom>
          <a:noFill/>
        </p:spPr>
        <p:txBody>
          <a:bodyPr wrap="square" rtlCol="0">
            <a:spAutoFit/>
          </a:bodyPr>
          <a:lstStyle/>
          <a:p>
            <a:pPr defTabSz="914400"/>
            <a:r>
              <a:rPr lang="zh-CN" altLang="en-US" sz="24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24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33" name="文本框 22"/>
          <p:cNvSpPr txBox="1"/>
          <p:nvPr/>
        </p:nvSpPr>
        <p:spPr>
          <a:xfrm>
            <a:off x="1658340" y="2529120"/>
            <a:ext cx="3354120" cy="738664"/>
          </a:xfrm>
          <a:prstGeom prst="rect">
            <a:avLst/>
          </a:prstGeom>
          <a:noFill/>
        </p:spPr>
        <p:txBody>
          <a:bodyPr wrap="square" rtlCol="0">
            <a:spAutoFit/>
          </a:bodyPr>
          <a:lstStyle/>
          <a:p>
            <a:pP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
        <p:nvSpPr>
          <p:cNvPr id="34" name="文本框 23"/>
          <p:cNvSpPr txBox="1"/>
          <p:nvPr/>
        </p:nvSpPr>
        <p:spPr>
          <a:xfrm>
            <a:off x="1658340" y="3748435"/>
            <a:ext cx="1838470" cy="461665"/>
          </a:xfrm>
          <a:prstGeom prst="rect">
            <a:avLst/>
          </a:prstGeom>
          <a:noFill/>
        </p:spPr>
        <p:txBody>
          <a:bodyPr wrap="square" rtlCol="0">
            <a:spAutoFit/>
          </a:bodyPr>
          <a:lstStyle/>
          <a:p>
            <a:pPr defTabSz="914400"/>
            <a:r>
              <a:rPr lang="zh-CN" altLang="en-US" sz="24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24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35" name="文本框 24"/>
          <p:cNvSpPr txBox="1"/>
          <p:nvPr/>
        </p:nvSpPr>
        <p:spPr>
          <a:xfrm>
            <a:off x="1658340" y="4179476"/>
            <a:ext cx="3354120" cy="738664"/>
          </a:xfrm>
          <a:prstGeom prst="rect">
            <a:avLst/>
          </a:prstGeom>
          <a:noFill/>
        </p:spPr>
        <p:txBody>
          <a:bodyPr wrap="square" rtlCol="0">
            <a:spAutoFit/>
          </a:bodyPr>
          <a:lstStyle/>
          <a:p>
            <a:pPr defTabSz="914400"/>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lumMod val="65000"/>
                  <a:lumOff val="35000"/>
                </a:prstClr>
              </a:solidFill>
              <a:latin typeface="三极极黑简体" panose="00000505000000000000" pitchFamily="2" charset="-122"/>
              <a:ea typeface="三极极黑简体" panose="00000505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par>
                                <p:cTn id="16" presetID="22" presetClass="entr" presetSubtype="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1000" fill="hold"/>
                                        <p:tgtEl>
                                          <p:spTgt spid="24"/>
                                        </p:tgtEl>
                                        <p:attrNameLst>
                                          <p:attrName>ppt_w</p:attrName>
                                        </p:attrNameLst>
                                      </p:cBhvr>
                                      <p:tavLst>
                                        <p:tav tm="0">
                                          <p:val>
                                            <p:fltVal val="0"/>
                                          </p:val>
                                        </p:tav>
                                        <p:tav tm="100000">
                                          <p:val>
                                            <p:strVal val="#ppt_w"/>
                                          </p:val>
                                        </p:tav>
                                      </p:tavLst>
                                    </p:anim>
                                    <p:anim calcmode="lin" valueType="num">
                                      <p:cBhvr>
                                        <p:cTn id="30" dur="1000" fill="hold"/>
                                        <p:tgtEl>
                                          <p:spTgt spid="24"/>
                                        </p:tgtEl>
                                        <p:attrNameLst>
                                          <p:attrName>ppt_h</p:attrName>
                                        </p:attrNameLst>
                                      </p:cBhvr>
                                      <p:tavLst>
                                        <p:tav tm="0">
                                          <p:val>
                                            <p:fltVal val="0"/>
                                          </p:val>
                                        </p:tav>
                                        <p:tav tm="100000">
                                          <p:val>
                                            <p:strVal val="#ppt_h"/>
                                          </p:val>
                                        </p:tav>
                                      </p:tavLst>
                                    </p:anim>
                                    <p:anim calcmode="lin" valueType="num">
                                      <p:cBhvr>
                                        <p:cTn id="31" dur="1000" fill="hold"/>
                                        <p:tgtEl>
                                          <p:spTgt spid="24"/>
                                        </p:tgtEl>
                                        <p:attrNameLst>
                                          <p:attrName>style.rotation</p:attrName>
                                        </p:attrNameLst>
                                      </p:cBhvr>
                                      <p:tavLst>
                                        <p:tav tm="0">
                                          <p:val>
                                            <p:fltVal val="90"/>
                                          </p:val>
                                        </p:tav>
                                        <p:tav tm="100000">
                                          <p:val>
                                            <p:fltVal val="0"/>
                                          </p:val>
                                        </p:tav>
                                      </p:tavLst>
                                    </p:anim>
                                    <p:animEffect transition="in" filter="fade">
                                      <p:cBhvr>
                                        <p:cTn id="32" dur="1000"/>
                                        <p:tgtEl>
                                          <p:spTgt spid="24"/>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ppt_w</p:attrName>
                                        </p:attrNameLst>
                                      </p:cBhvr>
                                      <p:tavLst>
                                        <p:tav tm="0">
                                          <p:val>
                                            <p:fltVal val="0"/>
                                          </p:val>
                                        </p:tav>
                                        <p:tav tm="100000">
                                          <p:val>
                                            <p:strVal val="#ppt_w"/>
                                          </p:val>
                                        </p:tav>
                                      </p:tavLst>
                                    </p:anim>
                                    <p:anim calcmode="lin" valueType="num">
                                      <p:cBhvr>
                                        <p:cTn id="36" dur="1000" fill="hold"/>
                                        <p:tgtEl>
                                          <p:spTgt spid="26"/>
                                        </p:tgtEl>
                                        <p:attrNameLst>
                                          <p:attrName>ppt_h</p:attrName>
                                        </p:attrNameLst>
                                      </p:cBhvr>
                                      <p:tavLst>
                                        <p:tav tm="0">
                                          <p:val>
                                            <p:fltVal val="0"/>
                                          </p:val>
                                        </p:tav>
                                        <p:tav tm="100000">
                                          <p:val>
                                            <p:strVal val="#ppt_h"/>
                                          </p:val>
                                        </p:tav>
                                      </p:tavLst>
                                    </p:anim>
                                    <p:anim calcmode="lin" valueType="num">
                                      <p:cBhvr>
                                        <p:cTn id="37" dur="1000" fill="hold"/>
                                        <p:tgtEl>
                                          <p:spTgt spid="26"/>
                                        </p:tgtEl>
                                        <p:attrNameLst>
                                          <p:attrName>style.rotation</p:attrName>
                                        </p:attrNameLst>
                                      </p:cBhvr>
                                      <p:tavLst>
                                        <p:tav tm="0">
                                          <p:val>
                                            <p:fltVal val="90"/>
                                          </p:val>
                                        </p:tav>
                                        <p:tav tm="100000">
                                          <p:val>
                                            <p:fltVal val="0"/>
                                          </p:val>
                                        </p:tav>
                                      </p:tavLst>
                                    </p:anim>
                                    <p:animEffect transition="in" filter="fade">
                                      <p:cBhvr>
                                        <p:cTn id="38" dur="1000"/>
                                        <p:tgtEl>
                                          <p:spTgt spid="26"/>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1000" fill="hold"/>
                                        <p:tgtEl>
                                          <p:spTgt spid="27"/>
                                        </p:tgtEl>
                                        <p:attrNameLst>
                                          <p:attrName>ppt_w</p:attrName>
                                        </p:attrNameLst>
                                      </p:cBhvr>
                                      <p:tavLst>
                                        <p:tav tm="0">
                                          <p:val>
                                            <p:fltVal val="0"/>
                                          </p:val>
                                        </p:tav>
                                        <p:tav tm="100000">
                                          <p:val>
                                            <p:strVal val="#ppt_w"/>
                                          </p:val>
                                        </p:tav>
                                      </p:tavLst>
                                    </p:anim>
                                    <p:anim calcmode="lin" valueType="num">
                                      <p:cBhvr>
                                        <p:cTn id="42" dur="1000" fill="hold"/>
                                        <p:tgtEl>
                                          <p:spTgt spid="27"/>
                                        </p:tgtEl>
                                        <p:attrNameLst>
                                          <p:attrName>ppt_h</p:attrName>
                                        </p:attrNameLst>
                                      </p:cBhvr>
                                      <p:tavLst>
                                        <p:tav tm="0">
                                          <p:val>
                                            <p:fltVal val="0"/>
                                          </p:val>
                                        </p:tav>
                                        <p:tav tm="100000">
                                          <p:val>
                                            <p:strVal val="#ppt_h"/>
                                          </p:val>
                                        </p:tav>
                                      </p:tavLst>
                                    </p:anim>
                                    <p:anim calcmode="lin" valueType="num">
                                      <p:cBhvr>
                                        <p:cTn id="43" dur="1000" fill="hold"/>
                                        <p:tgtEl>
                                          <p:spTgt spid="27"/>
                                        </p:tgtEl>
                                        <p:attrNameLst>
                                          <p:attrName>style.rotation</p:attrName>
                                        </p:attrNameLst>
                                      </p:cBhvr>
                                      <p:tavLst>
                                        <p:tav tm="0">
                                          <p:val>
                                            <p:fltVal val="90"/>
                                          </p:val>
                                        </p:tav>
                                        <p:tav tm="100000">
                                          <p:val>
                                            <p:fltVal val="0"/>
                                          </p:val>
                                        </p:tav>
                                      </p:tavLst>
                                    </p:anim>
                                    <p:animEffect transition="in" filter="fade">
                                      <p:cBhvr>
                                        <p:cTn id="44" dur="1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up)">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arn(outVertical)">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500"/>
                                        <p:tgtEl>
                                          <p:spTgt spid="3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7" grpId="0"/>
      <p:bldP spid="29"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4" name="图片 13"/>
          <p:cNvPicPr>
            <a:picLocks noChangeAspect="1"/>
          </p:cNvPicPr>
          <p:nvPr/>
        </p:nvPicPr>
        <p:blipFill rotWithShape="1">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27218" t="6367" r="34207" b="2839"/>
          <a:stretch>
            <a:fillRect/>
          </a:stretch>
        </p:blipFill>
        <p:spPr>
          <a:xfrm>
            <a:off x="1682749" y="1364765"/>
            <a:ext cx="2482851" cy="4127501"/>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39023" t="65527" r="32086" b="-1834"/>
          <a:stretch>
            <a:fillRect/>
          </a:stretch>
        </p:blipFill>
        <p:spPr>
          <a:xfrm>
            <a:off x="3289714" y="4093683"/>
            <a:ext cx="615424" cy="584775"/>
          </a:xfrm>
          <a:prstGeom prst="rect">
            <a:avLst/>
          </a:prstGeom>
        </p:spPr>
      </p:pic>
      <p:cxnSp>
        <p:nvCxnSpPr>
          <p:cNvPr id="16" name="直接连接符 15"/>
          <p:cNvCxnSpPr/>
          <p:nvPr/>
        </p:nvCxnSpPr>
        <p:spPr>
          <a:xfrm>
            <a:off x="4907862" y="3492725"/>
            <a:ext cx="3277014" cy="0"/>
          </a:xfrm>
          <a:prstGeom prst="line">
            <a:avLst/>
          </a:prstGeom>
          <a:noFill/>
          <a:ln w="6350" cap="flat" cmpd="sng" algn="ctr">
            <a:solidFill>
              <a:sysClr val="windowText" lastClr="000000"/>
            </a:solidFill>
            <a:prstDash val="solid"/>
            <a:miter lim="800000"/>
          </a:ln>
          <a:effectLst/>
        </p:spPr>
      </p:cxnSp>
      <p:sp>
        <p:nvSpPr>
          <p:cNvPr id="17" name="文本框 10"/>
          <p:cNvSpPr txBox="1"/>
          <p:nvPr/>
        </p:nvSpPr>
        <p:spPr>
          <a:xfrm>
            <a:off x="4889802" y="2098788"/>
            <a:ext cx="1838470" cy="461665"/>
          </a:xfrm>
          <a:prstGeom prst="rect">
            <a:avLst/>
          </a:prstGeom>
          <a:noFill/>
        </p:spPr>
        <p:txBody>
          <a:bodyPr wrap="square" rtlCol="0">
            <a:spAutoFit/>
          </a:bodyPr>
          <a:lstStyle/>
          <a:p>
            <a:pPr defTabSz="914400"/>
            <a:r>
              <a:rPr lang="zh-CN" altLang="en-US" sz="24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24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18" name="文本框 11"/>
          <p:cNvSpPr txBox="1"/>
          <p:nvPr/>
        </p:nvSpPr>
        <p:spPr>
          <a:xfrm>
            <a:off x="4889802" y="2529829"/>
            <a:ext cx="3354120" cy="738664"/>
          </a:xfrm>
          <a:prstGeom prst="rect">
            <a:avLst/>
          </a:prstGeom>
          <a:noFill/>
        </p:spPr>
        <p:txBody>
          <a:bodyPr wrap="square" rtlCol="0">
            <a:spAutoFit/>
          </a:bodyPr>
          <a:lstStyle/>
          <a:p>
            <a:pPr defTabSz="914400"/>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solidFill>
              <a:latin typeface="三极极黑简体" panose="00000505000000000000" pitchFamily="2" charset="-122"/>
              <a:ea typeface="三极极黑简体" panose="00000505000000000000" pitchFamily="2" charset="-122"/>
            </a:endParaRPr>
          </a:p>
        </p:txBody>
      </p:sp>
      <p:sp>
        <p:nvSpPr>
          <p:cNvPr id="19" name="文本框 12"/>
          <p:cNvSpPr txBox="1"/>
          <p:nvPr/>
        </p:nvSpPr>
        <p:spPr>
          <a:xfrm>
            <a:off x="4889802" y="3749144"/>
            <a:ext cx="1838470" cy="461665"/>
          </a:xfrm>
          <a:prstGeom prst="rect">
            <a:avLst/>
          </a:prstGeom>
          <a:noFill/>
        </p:spPr>
        <p:txBody>
          <a:bodyPr wrap="square" rtlCol="0">
            <a:spAutoFit/>
          </a:bodyPr>
          <a:lstStyle/>
          <a:p>
            <a:pPr defTabSz="914400"/>
            <a:r>
              <a:rPr lang="zh-CN" altLang="en-US" sz="2400" spc="800" dirty="0">
                <a:solidFill>
                  <a:prstClr val="black">
                    <a:lumMod val="85000"/>
                    <a:lumOff val="15000"/>
                  </a:prstClr>
                </a:solidFill>
                <a:latin typeface="字魂36号-正文宋楷" panose="00000500000000000000" pitchFamily="2" charset="-122"/>
                <a:ea typeface="字魂36号-正文宋楷" panose="00000500000000000000" pitchFamily="2" charset="-122"/>
              </a:rPr>
              <a:t>添加</a:t>
            </a:r>
            <a:r>
              <a:rPr lang="zh-CN" altLang="en-US" sz="2400" spc="800" dirty="0">
                <a:solidFill>
                  <a:srgbClr val="D60000"/>
                </a:solidFill>
                <a:latin typeface="字魂36号-正文宋楷" panose="00000500000000000000" pitchFamily="2" charset="-122"/>
                <a:ea typeface="字魂36号-正文宋楷" panose="00000500000000000000" pitchFamily="2" charset="-122"/>
              </a:rPr>
              <a:t>标题</a:t>
            </a:r>
          </a:p>
        </p:txBody>
      </p:sp>
      <p:sp>
        <p:nvSpPr>
          <p:cNvPr id="20" name="文本框 13"/>
          <p:cNvSpPr txBox="1"/>
          <p:nvPr/>
        </p:nvSpPr>
        <p:spPr>
          <a:xfrm>
            <a:off x="4889802" y="4180185"/>
            <a:ext cx="3354120" cy="738664"/>
          </a:xfrm>
          <a:prstGeom prst="rect">
            <a:avLst/>
          </a:prstGeom>
          <a:noFill/>
        </p:spPr>
        <p:txBody>
          <a:bodyPr wrap="square" rtlCol="0">
            <a:spAutoFit/>
          </a:bodyPr>
          <a:lstStyle/>
          <a:p>
            <a:pPr defTabSz="914400"/>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solidFill>
              <a:latin typeface="三极极黑简体" panose="00000505000000000000" pitchFamily="2" charset="-122"/>
              <a:ea typeface="三极极黑简体" panose="00000505000000000000" pitchFamily="2" charset="-122"/>
            </a:endParaRPr>
          </a:p>
        </p:txBody>
      </p:sp>
      <p:grpSp>
        <p:nvGrpSpPr>
          <p:cNvPr id="21" name="组合 20"/>
          <p:cNvGrpSpPr/>
          <p:nvPr/>
        </p:nvGrpSpPr>
        <p:grpSpPr>
          <a:xfrm>
            <a:off x="9012802" y="1784741"/>
            <a:ext cx="851979" cy="3287548"/>
            <a:chOff x="7368520" y="1765474"/>
            <a:chExt cx="851979" cy="3287548"/>
          </a:xfrm>
        </p:grpSpPr>
        <p:sp>
          <p:nvSpPr>
            <p:cNvPr id="22" name="文本框 15"/>
            <p:cNvSpPr txBox="1"/>
            <p:nvPr/>
          </p:nvSpPr>
          <p:spPr>
            <a:xfrm rot="5400000">
              <a:off x="7133161" y="3255360"/>
              <a:ext cx="1866900" cy="307777"/>
            </a:xfrm>
            <a:prstGeom prst="rect">
              <a:avLst/>
            </a:prstGeom>
            <a:noFill/>
          </p:spPr>
          <p:txBody>
            <a:bodyPr wrap="square" rtlCol="0">
              <a:spAutoFit/>
            </a:bodyPr>
            <a:lstStyle/>
            <a:p>
              <a:pPr algn="ctr" defTabSz="914400"/>
              <a:r>
                <a:rPr lang="en-US" altLang="zh-CN" sz="1400" spc="500" dirty="0">
                  <a:solidFill>
                    <a:prstClr val="black"/>
                  </a:solidFill>
                  <a:latin typeface="字魂36号-正文宋楷" panose="00000500000000000000" pitchFamily="2" charset="-122"/>
                  <a:ea typeface="字魂36号-正文宋楷" panose="00000500000000000000" pitchFamily="2" charset="-122"/>
                </a:rPr>
                <a:t>ADD TITLE</a:t>
              </a:r>
              <a:endParaRPr lang="zh-CN" altLang="en-US" sz="1400" spc="500" dirty="0">
                <a:solidFill>
                  <a:prstClr val="black"/>
                </a:solidFill>
                <a:latin typeface="字魂36号-正文宋楷" panose="00000500000000000000" pitchFamily="2" charset="-122"/>
                <a:ea typeface="字魂36号-正文宋楷" panose="00000500000000000000" pitchFamily="2" charset="-122"/>
              </a:endParaRPr>
            </a:p>
          </p:txBody>
        </p:sp>
        <p:sp>
          <p:nvSpPr>
            <p:cNvPr id="23" name="文本框 16"/>
            <p:cNvSpPr txBox="1"/>
            <p:nvPr/>
          </p:nvSpPr>
          <p:spPr>
            <a:xfrm>
              <a:off x="7368520" y="1765474"/>
              <a:ext cx="677108" cy="3287548"/>
            </a:xfrm>
            <a:prstGeom prst="rect">
              <a:avLst/>
            </a:prstGeom>
            <a:noFill/>
          </p:spPr>
          <p:txBody>
            <a:bodyPr vert="eaVert" wrap="square" rtlCol="0">
              <a:spAutoFit/>
            </a:bodyPr>
            <a:lstStyle/>
            <a:p>
              <a:pPr algn="ctr" defTabSz="914400"/>
              <a:r>
                <a:rPr lang="zh-CN" altLang="en-US" sz="3200" spc="800" dirty="0">
                  <a:solidFill>
                    <a:prstClr val="black">
                      <a:lumMod val="65000"/>
                      <a:lumOff val="35000"/>
                    </a:prstClr>
                  </a:solidFill>
                  <a:latin typeface="字魂36号-正文宋楷" panose="00000500000000000000" pitchFamily="2" charset="-122"/>
                  <a:ea typeface="字魂36号-正文宋楷" panose="00000500000000000000" pitchFamily="2" charset="-122"/>
                </a:rPr>
                <a:t>此处添加</a:t>
              </a:r>
              <a:r>
                <a:rPr lang="zh-CN" altLang="en-US" sz="3200" spc="800" dirty="0">
                  <a:solidFill>
                    <a:srgbClr val="D60000"/>
                  </a:solidFill>
                  <a:latin typeface="字魂36号-正文宋楷" panose="00000500000000000000" pitchFamily="2" charset="-122"/>
                  <a:ea typeface="字魂36号-正文宋楷" panose="00000500000000000000" pitchFamily="2" charset="-122"/>
                </a:rPr>
                <a:t>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out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8034" r="38818" b="15431"/>
          <a:stretch>
            <a:fillRect/>
          </a:stretch>
        </p:blipFill>
        <p:spPr>
          <a:xfrm>
            <a:off x="1638300" y="1057275"/>
            <a:ext cx="2026770" cy="5229225"/>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5926" r="15926"/>
          <a:stretch>
            <a:fillRect/>
          </a:stretch>
        </p:blipFill>
        <p:spPr>
          <a:xfrm>
            <a:off x="7296364" y="1561737"/>
            <a:ext cx="3257336" cy="3734525"/>
          </a:xfrm>
          <a:prstGeom prst="rect">
            <a:avLst/>
          </a:prstGeom>
          <a:effectLst>
            <a:softEdge rad="139700"/>
          </a:effectLst>
        </p:spPr>
      </p:pic>
      <p:grpSp>
        <p:nvGrpSpPr>
          <p:cNvPr id="13" name="组合 12"/>
          <p:cNvGrpSpPr/>
          <p:nvPr/>
        </p:nvGrpSpPr>
        <p:grpSpPr>
          <a:xfrm>
            <a:off x="6090299" y="2140501"/>
            <a:ext cx="818635" cy="2576029"/>
            <a:chOff x="7368520" y="1765474"/>
            <a:chExt cx="818635" cy="2576029"/>
          </a:xfrm>
        </p:grpSpPr>
        <p:sp>
          <p:nvSpPr>
            <p:cNvPr id="14" name="文本框 11"/>
            <p:cNvSpPr txBox="1"/>
            <p:nvPr/>
          </p:nvSpPr>
          <p:spPr>
            <a:xfrm rot="5400000">
              <a:off x="7099817" y="2899600"/>
              <a:ext cx="1866900" cy="307777"/>
            </a:xfrm>
            <a:prstGeom prst="rect">
              <a:avLst/>
            </a:prstGeom>
            <a:noFill/>
          </p:spPr>
          <p:txBody>
            <a:bodyPr wrap="square" rtlCol="0">
              <a:spAutoFit/>
            </a:bodyPr>
            <a:lstStyle/>
            <a:p>
              <a:pPr algn="ctr" defTabSz="914400"/>
              <a:r>
                <a:rPr lang="en-US" altLang="zh-CN" sz="1400" spc="500" dirty="0">
                  <a:solidFill>
                    <a:prstClr val="black"/>
                  </a:solidFill>
                  <a:latin typeface="字魂36号-正文宋楷" panose="00000500000000000000" pitchFamily="2" charset="-122"/>
                  <a:ea typeface="字魂36号-正文宋楷" panose="00000500000000000000" pitchFamily="2" charset="-122"/>
                </a:rPr>
                <a:t>ADD TITLE</a:t>
              </a:r>
              <a:endParaRPr lang="zh-CN" altLang="en-US" sz="1400" spc="500" dirty="0">
                <a:solidFill>
                  <a:prstClr val="black"/>
                </a:solidFill>
                <a:latin typeface="字魂36号-正文宋楷" panose="00000500000000000000" pitchFamily="2" charset="-122"/>
                <a:ea typeface="字魂36号-正文宋楷" panose="00000500000000000000" pitchFamily="2" charset="-122"/>
              </a:endParaRPr>
            </a:p>
          </p:txBody>
        </p:sp>
        <p:sp>
          <p:nvSpPr>
            <p:cNvPr id="15" name="文本框 12"/>
            <p:cNvSpPr txBox="1"/>
            <p:nvPr/>
          </p:nvSpPr>
          <p:spPr>
            <a:xfrm>
              <a:off x="7368520" y="1765474"/>
              <a:ext cx="677108" cy="2576029"/>
            </a:xfrm>
            <a:prstGeom prst="rect">
              <a:avLst/>
            </a:prstGeom>
            <a:noFill/>
          </p:spPr>
          <p:txBody>
            <a:bodyPr vert="eaVert" wrap="square" rtlCol="0">
              <a:spAutoFit/>
            </a:bodyPr>
            <a:lstStyle/>
            <a:p>
              <a:pPr algn="ctr" defTabSz="914400"/>
              <a:r>
                <a:rPr lang="zh-CN" altLang="en-US" sz="3200" spc="800" dirty="0">
                  <a:solidFill>
                    <a:prstClr val="black">
                      <a:lumMod val="65000"/>
                      <a:lumOff val="35000"/>
                    </a:prstClr>
                  </a:solidFill>
                  <a:latin typeface="字魂36号-正文宋楷" panose="00000500000000000000" pitchFamily="2" charset="-122"/>
                  <a:ea typeface="字魂36号-正文宋楷" panose="00000500000000000000" pitchFamily="2" charset="-122"/>
                </a:rPr>
                <a:t>添加</a:t>
              </a:r>
              <a:r>
                <a:rPr lang="zh-CN" altLang="en-US" sz="3200" spc="800" dirty="0">
                  <a:solidFill>
                    <a:srgbClr val="D60000"/>
                  </a:solidFill>
                  <a:latin typeface="字魂36号-正文宋楷" panose="00000500000000000000" pitchFamily="2" charset="-122"/>
                  <a:ea typeface="字魂36号-正文宋楷" panose="00000500000000000000" pitchFamily="2" charset="-122"/>
                </a:rPr>
                <a:t>标题</a:t>
              </a:r>
            </a:p>
          </p:txBody>
        </p:sp>
      </p:grpSp>
      <p:sp>
        <p:nvSpPr>
          <p:cNvPr id="16" name="文本框 13"/>
          <p:cNvSpPr txBox="1"/>
          <p:nvPr/>
        </p:nvSpPr>
        <p:spPr>
          <a:xfrm>
            <a:off x="4928936" y="2096861"/>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sp>
        <p:nvSpPr>
          <p:cNvPr id="17" name="文本框 14"/>
          <p:cNvSpPr txBox="1"/>
          <p:nvPr/>
        </p:nvSpPr>
        <p:spPr>
          <a:xfrm>
            <a:off x="3852181" y="2096861"/>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65000"/>
                    <a:lumOff val="3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8889" t="37639" r="53535" b="30139"/>
          <a:stretch>
            <a:fillRect/>
          </a:stretch>
        </p:blipFill>
        <p:spPr>
          <a:xfrm>
            <a:off x="4006974" y="4260771"/>
            <a:ext cx="1088503" cy="678852"/>
          </a:xfrm>
          <a:prstGeom prst="rect">
            <a:avLst/>
          </a:prstGeom>
        </p:spPr>
      </p:pic>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l="8889" t="37639" r="53535" b="30139"/>
          <a:stretch>
            <a:fillRect/>
          </a:stretch>
        </p:blipFill>
        <p:spPr>
          <a:xfrm>
            <a:off x="7194710" y="4339263"/>
            <a:ext cx="418395" cy="260934"/>
          </a:xfrm>
          <a:prstGeom prst="rect">
            <a:avLst/>
          </a:prstGeom>
        </p:spPr>
      </p:pic>
      <p:grpSp>
        <p:nvGrpSpPr>
          <p:cNvPr id="30" name="组合 29"/>
          <p:cNvGrpSpPr/>
          <p:nvPr/>
        </p:nvGrpSpPr>
        <p:grpSpPr>
          <a:xfrm>
            <a:off x="3832608" y="860110"/>
            <a:ext cx="4389881" cy="4389890"/>
            <a:chOff x="4949700" y="1252965"/>
            <a:chExt cx="1275577" cy="1275577"/>
          </a:xfrm>
        </p:grpSpPr>
        <p:sp>
          <p:nvSpPr>
            <p:cNvPr id="31" name="矩形 30"/>
            <p:cNvSpPr/>
            <p:nvPr/>
          </p:nvSpPr>
          <p:spPr>
            <a:xfrm rot="2700000">
              <a:off x="5045991" y="1353887"/>
              <a:ext cx="1073735" cy="1073735"/>
            </a:xfrm>
            <a:prstGeom prst="rect">
              <a:avLst/>
            </a:prstGeom>
            <a:solidFill>
              <a:srgbClr val="D3051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smtClean="0">
                <a:ln>
                  <a:noFill/>
                </a:ln>
                <a:solidFill>
                  <a:prstClr val="white"/>
                </a:solidFill>
                <a:effectLst/>
                <a:uLnTx/>
                <a:uFillTx/>
                <a:latin typeface="Calibri" panose="020F0502020204030204"/>
                <a:cs typeface="+mn-cs"/>
              </a:endParaRP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9700" y="1252965"/>
              <a:ext cx="1275577" cy="1275577"/>
            </a:xfrm>
            <a:prstGeom prst="rect">
              <a:avLst/>
            </a:prstGeom>
          </p:spPr>
        </p:pic>
      </p:grpSp>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9362" y="957943"/>
            <a:ext cx="2227495" cy="4194225"/>
          </a:xfrm>
          <a:prstGeom prst="rect">
            <a:avLst/>
          </a:prstGeom>
        </p:spPr>
      </p:pic>
      <p:pic>
        <p:nvPicPr>
          <p:cNvPr id="36" name="图片 35"/>
          <p:cNvPicPr>
            <a:picLocks noChangeAspect="1"/>
          </p:cNvPicPr>
          <p:nvPr/>
        </p:nvPicPr>
        <p:blipFill rotWithShape="1">
          <a:blip r:embed="rId7" cstate="print">
            <a:extLst>
              <a:ext uri="{28A0092B-C50C-407E-A947-70E740481C1C}">
                <a14:useLocalDpi xmlns:a14="http://schemas.microsoft.com/office/drawing/2010/main" val="0"/>
              </a:ext>
            </a:extLst>
          </a:blip>
          <a:srcRect l="8889" t="37639" r="53535" b="30139"/>
          <a:stretch>
            <a:fillRect/>
          </a:stretch>
        </p:blipFill>
        <p:spPr>
          <a:xfrm>
            <a:off x="3466247" y="1557586"/>
            <a:ext cx="756751" cy="471952"/>
          </a:xfrm>
          <a:prstGeom prst="rect">
            <a:avLst/>
          </a:prstGeom>
        </p:spPr>
      </p:pic>
      <p:pic>
        <p:nvPicPr>
          <p:cNvPr id="38" name="图片 37"/>
          <p:cNvPicPr>
            <a:picLocks noChangeAspect="1"/>
          </p:cNvPicPr>
          <p:nvPr/>
        </p:nvPicPr>
        <p:blipFill rotWithShape="1">
          <a:blip r:embed="rId7" cstate="print">
            <a:extLst>
              <a:ext uri="{28A0092B-C50C-407E-A947-70E740481C1C}">
                <a14:useLocalDpi xmlns:a14="http://schemas.microsoft.com/office/drawing/2010/main" val="0"/>
              </a:ext>
            </a:extLst>
          </a:blip>
          <a:srcRect l="8889" t="37639" r="53535" b="30139"/>
          <a:stretch>
            <a:fillRect/>
          </a:stretch>
        </p:blipFill>
        <p:spPr>
          <a:xfrm>
            <a:off x="7844113" y="1793562"/>
            <a:ext cx="756751" cy="471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left)">
                                      <p:cBhvr>
                                        <p:cTn id="8" dur="500"/>
                                        <p:tgtEl>
                                          <p:spTgt spid="3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p:tgtEl>
                                          <p:spTgt spid="36"/>
                                        </p:tgtEl>
                                        <p:attrNameLst>
                                          <p:attrName>ppt_x</p:attrName>
                                        </p:attrNameLst>
                                      </p:cBhvr>
                                      <p:tavLst>
                                        <p:tav tm="0">
                                          <p:val>
                                            <p:strVal val="#ppt_x+#ppt_w*1.125000"/>
                                          </p:val>
                                        </p:tav>
                                        <p:tav tm="100000">
                                          <p:val>
                                            <p:strVal val="#ppt_x"/>
                                          </p:val>
                                        </p:tav>
                                      </p:tavLst>
                                    </p:anim>
                                    <p:animEffect transition="in" filter="wipe(left)">
                                      <p:cBhvr>
                                        <p:cTn id="14" dur="500"/>
                                        <p:tgtEl>
                                          <p:spTgt spid="36"/>
                                        </p:tgtEl>
                                      </p:cBhvr>
                                    </p:animEffect>
                                  </p:childTnLst>
                                </p:cTn>
                              </p:par>
                              <p:par>
                                <p:cTn id="15" presetID="12" presetClass="entr" presetSubtype="2"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p:tgtEl>
                                          <p:spTgt spid="37"/>
                                        </p:tgtEl>
                                        <p:attrNameLst>
                                          <p:attrName>ppt_x</p:attrName>
                                        </p:attrNameLst>
                                      </p:cBhvr>
                                      <p:tavLst>
                                        <p:tav tm="0">
                                          <p:val>
                                            <p:strVal val="#ppt_x+#ppt_w*1.125000"/>
                                          </p:val>
                                        </p:tav>
                                        <p:tav tm="100000">
                                          <p:val>
                                            <p:strVal val="#ppt_x"/>
                                          </p:val>
                                        </p:tav>
                                      </p:tavLst>
                                    </p:anim>
                                    <p:animEffect transition="in" filter="wipe(left)">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p:tgtEl>
                                          <p:spTgt spid="38"/>
                                        </p:tgtEl>
                                        <p:attrNameLst>
                                          <p:attrName>ppt_x</p:attrName>
                                        </p:attrNameLst>
                                      </p:cBhvr>
                                      <p:tavLst>
                                        <p:tav tm="0">
                                          <p:val>
                                            <p:strVal val="#ppt_x+#ppt_w*1.125000"/>
                                          </p:val>
                                        </p:tav>
                                        <p:tav tm="100000">
                                          <p:val>
                                            <p:strVal val="#ppt_x"/>
                                          </p:val>
                                        </p:tav>
                                      </p:tavLst>
                                    </p:anim>
                                    <p:animEffect transition="in" filter="wipe(left)">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64755" t="38151" r="25839" b="48558"/>
          <a:stretch>
            <a:fillRect/>
          </a:stretch>
        </p:blipFill>
        <p:spPr>
          <a:xfrm>
            <a:off x="1251385" y="2269394"/>
            <a:ext cx="1093609" cy="2318244"/>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54214" t="38151" r="35019" b="48558"/>
          <a:stretch>
            <a:fillRect/>
          </a:stretch>
        </p:blipFill>
        <p:spPr>
          <a:xfrm>
            <a:off x="9688561" y="2269394"/>
            <a:ext cx="1251831" cy="2318244"/>
          </a:xfrm>
          <a:prstGeom prst="rect">
            <a:avLst/>
          </a:prstGeom>
        </p:spPr>
      </p:pic>
      <p:grpSp>
        <p:nvGrpSpPr>
          <p:cNvPr id="25" name="组合 24"/>
          <p:cNvGrpSpPr/>
          <p:nvPr/>
        </p:nvGrpSpPr>
        <p:grpSpPr>
          <a:xfrm>
            <a:off x="5628589" y="1500177"/>
            <a:ext cx="776747" cy="3694004"/>
            <a:chOff x="5704789" y="1500177"/>
            <a:chExt cx="776747" cy="3694004"/>
          </a:xfrm>
        </p:grpSpPr>
        <p:cxnSp>
          <p:nvCxnSpPr>
            <p:cNvPr id="26" name="直接连接符 25"/>
            <p:cNvCxnSpPr/>
            <p:nvPr/>
          </p:nvCxnSpPr>
          <p:spPr>
            <a:xfrm>
              <a:off x="5704789" y="1531551"/>
              <a:ext cx="0" cy="3611471"/>
            </a:xfrm>
            <a:prstGeom prst="line">
              <a:avLst/>
            </a:prstGeom>
            <a:noFill/>
            <a:ln w="19050" cap="flat" cmpd="sng" algn="ctr">
              <a:solidFill>
                <a:sysClr val="windowText" lastClr="000000">
                  <a:lumMod val="85000"/>
                  <a:lumOff val="15000"/>
                </a:sysClr>
              </a:solidFill>
              <a:prstDash val="solid"/>
              <a:miter lim="800000"/>
            </a:ln>
            <a:effectLst/>
          </p:spPr>
        </p:cxnSp>
        <p:cxnSp>
          <p:nvCxnSpPr>
            <p:cNvPr id="27" name="直接连接符 26"/>
            <p:cNvCxnSpPr/>
            <p:nvPr/>
          </p:nvCxnSpPr>
          <p:spPr>
            <a:xfrm>
              <a:off x="6481536" y="1531552"/>
              <a:ext cx="0" cy="3611471"/>
            </a:xfrm>
            <a:prstGeom prst="line">
              <a:avLst/>
            </a:prstGeom>
            <a:noFill/>
            <a:ln w="19050" cap="flat" cmpd="sng" algn="ctr">
              <a:solidFill>
                <a:sysClr val="windowText" lastClr="000000">
                  <a:lumMod val="85000"/>
                  <a:lumOff val="15000"/>
                </a:sysClr>
              </a:solidFill>
              <a:prstDash val="solid"/>
              <a:miter lim="800000"/>
            </a:ln>
            <a:effectLst/>
          </p:spPr>
        </p:cxnSp>
        <p:sp>
          <p:nvSpPr>
            <p:cNvPr id="28" name="文本框 20"/>
            <p:cNvSpPr txBox="1"/>
            <p:nvPr/>
          </p:nvSpPr>
          <p:spPr>
            <a:xfrm>
              <a:off x="5723831" y="1500177"/>
              <a:ext cx="738664" cy="3694004"/>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500" normalizeH="0" baseline="0" noProof="0" dirty="0" smtClean="0">
                  <a:ln>
                    <a:noFill/>
                  </a:ln>
                  <a:solidFill>
                    <a:prstClr val="black">
                      <a:lumMod val="75000"/>
                      <a:lumOff val="25000"/>
                    </a:prstClr>
                  </a:solidFill>
                  <a:effectLst/>
                  <a:uLnTx/>
                  <a:uFillTx/>
                  <a:latin typeface="字魂36号-正文宋楷" panose="00000500000000000000" pitchFamily="2" charset="-122"/>
                  <a:ea typeface="字魂36号-正文宋楷" panose="00000500000000000000" pitchFamily="2" charset="-122"/>
                </a:rPr>
                <a:t>万物迎春送残腊</a:t>
              </a:r>
            </a:p>
          </p:txBody>
        </p:sp>
      </p:grpSp>
      <p:grpSp>
        <p:nvGrpSpPr>
          <p:cNvPr id="29" name="组合 28"/>
          <p:cNvGrpSpPr/>
          <p:nvPr/>
        </p:nvGrpSpPr>
        <p:grpSpPr>
          <a:xfrm>
            <a:off x="6978043" y="2276286"/>
            <a:ext cx="1608957" cy="1781372"/>
            <a:chOff x="7166802" y="2302338"/>
            <a:chExt cx="1608957" cy="1781372"/>
          </a:xfrm>
        </p:grpSpPr>
        <p:pic>
          <p:nvPicPr>
            <p:cNvPr id="30" name="图片 29"/>
            <p:cNvPicPr>
              <a:picLocks noChangeAspect="1"/>
            </p:cNvPicPr>
            <p:nvPr/>
          </p:nvPicPr>
          <p:blipFill rotWithShape="1">
            <a:blip r:embed="rId5">
              <a:extLst>
                <a:ext uri="{28A0092B-C50C-407E-A947-70E740481C1C}">
                  <a14:useLocalDpi xmlns:a14="http://schemas.microsoft.com/office/drawing/2010/main" val="0"/>
                </a:ext>
              </a:extLst>
            </a:blip>
            <a:srcRect l="18295" t="59328" r="557" b="851"/>
            <a:stretch>
              <a:fillRect/>
            </a:stretch>
          </p:blipFill>
          <p:spPr>
            <a:xfrm>
              <a:off x="7166802" y="2302338"/>
              <a:ext cx="1608957" cy="1781372"/>
            </a:xfrm>
            <a:prstGeom prst="rect">
              <a:avLst/>
            </a:prstGeom>
          </p:spPr>
        </p:pic>
        <p:sp>
          <p:nvSpPr>
            <p:cNvPr id="31" name="文本框 22"/>
            <p:cNvSpPr txBox="1"/>
            <p:nvPr/>
          </p:nvSpPr>
          <p:spPr>
            <a:xfrm>
              <a:off x="7586567" y="2808303"/>
              <a:ext cx="747885" cy="769441"/>
            </a:xfrm>
            <a:prstGeom prst="rect">
              <a:avLst/>
            </a:prstGeom>
            <a:noFill/>
          </p:spPr>
          <p:txBody>
            <a:bodyPr wrap="square" rtlCol="0">
              <a:spAutoFit/>
            </a:bodyPr>
            <a:lstStyle/>
            <a:p>
              <a:pPr algn="ctr" defTabSz="914400"/>
              <a:r>
                <a:rPr lang="zh-CN" altLang="en-US" sz="4400" dirty="0">
                  <a:solidFill>
                    <a:prstClr val="white"/>
                  </a:solidFill>
                  <a:effectLst>
                    <a:outerShdw blurRad="38100" dist="38100" dir="2700000" algn="tl">
                      <a:srgbClr val="000000">
                        <a:alpha val="43137"/>
                      </a:srgbClr>
                    </a:outerShdw>
                  </a:effectLst>
                  <a:latin typeface="字魂110号-武林江湖体" panose="00000500000000000000" pitchFamily="2" charset="-122"/>
                  <a:ea typeface="字魂110号-武林江湖体" panose="00000500000000000000" pitchFamily="2" charset="-122"/>
                </a:rPr>
                <a:t>壹</a:t>
              </a:r>
            </a:p>
          </p:txBody>
        </p:sp>
      </p:grpSp>
      <p:sp>
        <p:nvSpPr>
          <p:cNvPr id="32" name="文本框 25"/>
          <p:cNvSpPr txBox="1"/>
          <p:nvPr/>
        </p:nvSpPr>
        <p:spPr>
          <a:xfrm>
            <a:off x="4451053" y="1624093"/>
            <a:ext cx="1031051" cy="3560088"/>
          </a:xfrm>
          <a:prstGeom prst="rect">
            <a:avLst/>
          </a:prstGeom>
          <a:noFill/>
        </p:spPr>
        <p:txBody>
          <a:bodyPr vert="eaVert" wrap="square" rtlCol="0">
            <a:spAutoFit/>
          </a:bodyPr>
          <a:lstStyle/>
          <a:p>
            <a:pPr defTabSz="914400">
              <a:lnSpc>
                <a:spcPts val="2200"/>
              </a:lnSpc>
            </a:pPr>
            <a:r>
              <a:rPr lang="zh-CN" altLang="en-US" sz="1100" spc="300" dirty="0">
                <a:solidFill>
                  <a:prstClr val="black">
                    <a:lumMod val="75000"/>
                    <a:lumOff val="25000"/>
                  </a:prstClr>
                </a:solidFill>
                <a:latin typeface="三极极黑简体" panose="00000505000000000000" pitchFamily="2" charset="-122"/>
                <a:ea typeface="三极极黑简体" panose="00000505000000000000" pitchFamily="2" charset="-122"/>
              </a:rPr>
              <a:t>乡心新岁切，天畔独潸然。老至居人下，春归在客先。岭猿同旦暮，江柳共风烟。已似长沙傅，从今又几年。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par>
                                <p:cTn id="9" presetID="1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outHorizont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251385"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24174" t="7193" r="25603" b="9289"/>
          <a:stretch>
            <a:fillRect/>
          </a:stretch>
        </p:blipFill>
        <p:spPr>
          <a:xfrm>
            <a:off x="7439024" y="1214577"/>
            <a:ext cx="3499738" cy="4492618"/>
          </a:xfrm>
          <a:prstGeom prst="rect">
            <a:avLst/>
          </a:prstGeom>
        </p:spPr>
      </p:pic>
      <p:cxnSp>
        <p:nvCxnSpPr>
          <p:cNvPr id="19" name="直接连接符 18"/>
          <p:cNvCxnSpPr/>
          <p:nvPr/>
        </p:nvCxnSpPr>
        <p:spPr>
          <a:xfrm>
            <a:off x="5442032" y="2549842"/>
            <a:ext cx="536576" cy="152400"/>
          </a:xfrm>
          <a:prstGeom prst="line">
            <a:avLst/>
          </a:prstGeom>
          <a:noFill/>
          <a:ln w="6350" cap="flat" cmpd="sng" algn="ctr">
            <a:solidFill>
              <a:sysClr val="windowText" lastClr="000000"/>
            </a:solidFill>
            <a:prstDash val="solid"/>
            <a:miter lim="800000"/>
          </a:ln>
          <a:effectLst/>
        </p:spPr>
      </p:cxnSp>
      <p:sp>
        <p:nvSpPr>
          <p:cNvPr id="20" name="文本框 13"/>
          <p:cNvSpPr txBox="1"/>
          <p:nvPr/>
        </p:nvSpPr>
        <p:spPr>
          <a:xfrm>
            <a:off x="5486919" y="2028634"/>
            <a:ext cx="491689" cy="584775"/>
          </a:xfrm>
          <a:prstGeom prst="rect">
            <a:avLst/>
          </a:prstGeom>
          <a:noFill/>
        </p:spPr>
        <p:txBody>
          <a:bodyPr wrap="square" rtlCol="0">
            <a:spAutoFit/>
          </a:bodyPr>
          <a:lstStyle/>
          <a:p>
            <a:pPr algn="ctr" defTabSz="914400"/>
            <a:r>
              <a:rPr lang="zh-CN" altLang="en-US" sz="3200" dirty="0">
                <a:solidFill>
                  <a:prstClr val="black">
                    <a:lumMod val="75000"/>
                    <a:lumOff val="25000"/>
                  </a:prstClr>
                </a:solidFill>
                <a:latin typeface="字魂95号-手刻宋" panose="00000500000000000000" pitchFamily="2" charset="-122"/>
                <a:ea typeface="字魂95号-手刻宋" panose="00000500000000000000" pitchFamily="2" charset="-122"/>
              </a:rPr>
              <a:t>新</a:t>
            </a:r>
          </a:p>
        </p:txBody>
      </p:sp>
      <p:cxnSp>
        <p:nvCxnSpPr>
          <p:cNvPr id="21" name="直接连接符 20"/>
          <p:cNvCxnSpPr/>
          <p:nvPr/>
        </p:nvCxnSpPr>
        <p:spPr>
          <a:xfrm>
            <a:off x="5442032" y="3236170"/>
            <a:ext cx="536576" cy="152400"/>
          </a:xfrm>
          <a:prstGeom prst="line">
            <a:avLst/>
          </a:prstGeom>
          <a:noFill/>
          <a:ln w="6350" cap="flat" cmpd="sng" algn="ctr">
            <a:solidFill>
              <a:sysClr val="windowText" lastClr="000000"/>
            </a:solidFill>
            <a:prstDash val="solid"/>
            <a:miter lim="800000"/>
          </a:ln>
          <a:effectLst/>
        </p:spPr>
      </p:cxnSp>
      <p:sp>
        <p:nvSpPr>
          <p:cNvPr id="22" name="文本框 17"/>
          <p:cNvSpPr txBox="1"/>
          <p:nvPr/>
        </p:nvSpPr>
        <p:spPr>
          <a:xfrm>
            <a:off x="5486919" y="2714962"/>
            <a:ext cx="491689" cy="584775"/>
          </a:xfrm>
          <a:prstGeom prst="rect">
            <a:avLst/>
          </a:prstGeom>
          <a:noFill/>
        </p:spPr>
        <p:txBody>
          <a:bodyPr wrap="square" rtlCol="0">
            <a:spAutoFit/>
          </a:bodyPr>
          <a:lstStyle/>
          <a:p>
            <a:pPr algn="ctr" defTabSz="914400"/>
            <a:r>
              <a:rPr lang="zh-CN" altLang="en-US" sz="3200" dirty="0">
                <a:solidFill>
                  <a:prstClr val="black">
                    <a:lumMod val="75000"/>
                    <a:lumOff val="25000"/>
                  </a:prstClr>
                </a:solidFill>
                <a:latin typeface="字魂95号-手刻宋" panose="00000500000000000000" pitchFamily="2" charset="-122"/>
                <a:ea typeface="字魂95号-手刻宋" panose="00000500000000000000" pitchFamily="2" charset="-122"/>
              </a:rPr>
              <a:t>春</a:t>
            </a:r>
          </a:p>
        </p:txBody>
      </p:sp>
      <p:cxnSp>
        <p:nvCxnSpPr>
          <p:cNvPr id="23" name="直接连接符 22"/>
          <p:cNvCxnSpPr/>
          <p:nvPr/>
        </p:nvCxnSpPr>
        <p:spPr>
          <a:xfrm>
            <a:off x="5442032" y="3922498"/>
            <a:ext cx="536576" cy="152400"/>
          </a:xfrm>
          <a:prstGeom prst="line">
            <a:avLst/>
          </a:prstGeom>
          <a:noFill/>
          <a:ln w="6350" cap="flat" cmpd="sng" algn="ctr">
            <a:solidFill>
              <a:sysClr val="windowText" lastClr="000000"/>
            </a:solidFill>
            <a:prstDash val="solid"/>
            <a:miter lim="800000"/>
          </a:ln>
          <a:effectLst/>
        </p:spPr>
      </p:cxnSp>
      <p:sp>
        <p:nvSpPr>
          <p:cNvPr id="24" name="文本框 19"/>
          <p:cNvSpPr txBox="1"/>
          <p:nvPr/>
        </p:nvSpPr>
        <p:spPr>
          <a:xfrm>
            <a:off x="5486919" y="3401290"/>
            <a:ext cx="491689" cy="584775"/>
          </a:xfrm>
          <a:prstGeom prst="rect">
            <a:avLst/>
          </a:prstGeom>
          <a:noFill/>
        </p:spPr>
        <p:txBody>
          <a:bodyPr wrap="square" rtlCol="0">
            <a:spAutoFit/>
          </a:bodyPr>
          <a:lstStyle/>
          <a:p>
            <a:pPr algn="ctr" defTabSz="914400"/>
            <a:r>
              <a:rPr lang="zh-CN" altLang="en-US" sz="3200" dirty="0">
                <a:solidFill>
                  <a:prstClr val="black">
                    <a:lumMod val="75000"/>
                    <a:lumOff val="25000"/>
                  </a:prstClr>
                </a:solidFill>
                <a:latin typeface="字魂95号-手刻宋" panose="00000500000000000000" pitchFamily="2" charset="-122"/>
                <a:ea typeface="字魂95号-手刻宋" panose="00000500000000000000" pitchFamily="2" charset="-122"/>
              </a:rPr>
              <a:t>快</a:t>
            </a:r>
          </a:p>
        </p:txBody>
      </p:sp>
      <p:sp>
        <p:nvSpPr>
          <p:cNvPr id="25" name="文本框 21"/>
          <p:cNvSpPr txBox="1"/>
          <p:nvPr/>
        </p:nvSpPr>
        <p:spPr>
          <a:xfrm>
            <a:off x="5486919" y="4087619"/>
            <a:ext cx="491689" cy="584775"/>
          </a:xfrm>
          <a:prstGeom prst="rect">
            <a:avLst/>
          </a:prstGeom>
          <a:noFill/>
        </p:spPr>
        <p:txBody>
          <a:bodyPr wrap="square" rtlCol="0">
            <a:spAutoFit/>
          </a:bodyPr>
          <a:lstStyle/>
          <a:p>
            <a:pPr algn="ctr" defTabSz="914400"/>
            <a:r>
              <a:rPr lang="zh-CN" altLang="en-US" sz="3200" dirty="0">
                <a:solidFill>
                  <a:prstClr val="black">
                    <a:lumMod val="75000"/>
                    <a:lumOff val="25000"/>
                  </a:prstClr>
                </a:solidFill>
                <a:latin typeface="字魂95号-手刻宋" panose="00000500000000000000" pitchFamily="2" charset="-122"/>
                <a:ea typeface="字魂95号-手刻宋" panose="00000500000000000000" pitchFamily="2" charset="-122"/>
              </a:rPr>
              <a:t>乐</a:t>
            </a:r>
          </a:p>
        </p:txBody>
      </p:sp>
      <p:cxnSp>
        <p:nvCxnSpPr>
          <p:cNvPr id="26" name="直接连接符 25"/>
          <p:cNvCxnSpPr/>
          <p:nvPr/>
        </p:nvCxnSpPr>
        <p:spPr>
          <a:xfrm>
            <a:off x="6127750" y="1853974"/>
            <a:ext cx="0" cy="3150052"/>
          </a:xfrm>
          <a:prstGeom prst="line">
            <a:avLst/>
          </a:prstGeom>
          <a:noFill/>
          <a:ln w="6350" cap="flat" cmpd="sng" algn="ctr">
            <a:solidFill>
              <a:sysClr val="windowText" lastClr="000000"/>
            </a:solidFill>
            <a:prstDash val="solid"/>
            <a:miter lim="800000"/>
          </a:ln>
          <a:effectLst/>
        </p:spPr>
      </p:cxnSp>
      <p:sp>
        <p:nvSpPr>
          <p:cNvPr id="27" name="文本框 24"/>
          <p:cNvSpPr txBox="1"/>
          <p:nvPr/>
        </p:nvSpPr>
        <p:spPr>
          <a:xfrm>
            <a:off x="6423468" y="1885860"/>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75000"/>
                    <a:lumOff val="2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40692" t="439" r="30417" b="71933"/>
          <a:stretch>
            <a:fillRect/>
          </a:stretch>
        </p:blipFill>
        <p:spPr>
          <a:xfrm>
            <a:off x="5068283" y="4632904"/>
            <a:ext cx="674321" cy="487568"/>
          </a:xfrm>
          <a:prstGeom prst="rect">
            <a:avLst/>
          </a:prstGeom>
        </p:spPr>
      </p:pic>
      <p:sp>
        <p:nvSpPr>
          <p:cNvPr id="29" name="文本框 28"/>
          <p:cNvSpPr txBox="1"/>
          <p:nvPr/>
        </p:nvSpPr>
        <p:spPr>
          <a:xfrm>
            <a:off x="4048978" y="1885860"/>
            <a:ext cx="553998" cy="1543140"/>
          </a:xfrm>
          <a:prstGeom prst="rect">
            <a:avLst/>
          </a:prstGeom>
          <a:noFill/>
        </p:spPr>
        <p:txBody>
          <a:bodyPr vert="eaVert" wrap="square" rtlCol="0">
            <a:spAutoFit/>
          </a:bodyPr>
          <a:lstStyle/>
          <a:p>
            <a:pPr defTabSz="914400"/>
            <a:r>
              <a:rPr lang="zh-CN" altLang="en-US" sz="2400" spc="300" dirty="0">
                <a:solidFill>
                  <a:prstClr val="black">
                    <a:lumMod val="75000"/>
                    <a:lumOff val="25000"/>
                  </a:prstClr>
                </a:solidFill>
                <a:latin typeface="字魂95号-手刻宋" panose="00000500000000000000" pitchFamily="2" charset="-122"/>
                <a:ea typeface="字魂95号-手刻宋" panose="00000500000000000000" pitchFamily="2" charset="-122"/>
              </a:rPr>
              <a:t>添加标题</a:t>
            </a:r>
          </a:p>
        </p:txBody>
      </p:sp>
      <p:sp>
        <p:nvSpPr>
          <p:cNvPr id="30" name="文本框 31"/>
          <p:cNvSpPr txBox="1"/>
          <p:nvPr/>
        </p:nvSpPr>
        <p:spPr>
          <a:xfrm>
            <a:off x="3089658" y="1885860"/>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75000"/>
                    <a:lumOff val="2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sp>
        <p:nvSpPr>
          <p:cNvPr id="31" name="文本框 32"/>
          <p:cNvSpPr txBox="1"/>
          <p:nvPr/>
        </p:nvSpPr>
        <p:spPr>
          <a:xfrm>
            <a:off x="2059252" y="1885860"/>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75000"/>
                    <a:lumOff val="2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22" presetClass="entr" presetSubtype="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fltVal val="0"/>
                                          </p:val>
                                        </p:tav>
                                        <p:tav tm="100000">
                                          <p:val>
                                            <p:strVal val="#ppt_w"/>
                                          </p:val>
                                        </p:tav>
                                      </p:tavLst>
                                    </p:anim>
                                    <p:anim calcmode="lin" valueType="num">
                                      <p:cBhvr>
                                        <p:cTn id="24" dur="1000" fill="hold"/>
                                        <p:tgtEl>
                                          <p:spTgt spid="20"/>
                                        </p:tgtEl>
                                        <p:attrNameLst>
                                          <p:attrName>ppt_h</p:attrName>
                                        </p:attrNameLst>
                                      </p:cBhvr>
                                      <p:tavLst>
                                        <p:tav tm="0">
                                          <p:val>
                                            <p:fltVal val="0"/>
                                          </p:val>
                                        </p:tav>
                                        <p:tav tm="100000">
                                          <p:val>
                                            <p:strVal val="#ppt_h"/>
                                          </p:val>
                                        </p:tav>
                                      </p:tavLst>
                                    </p:anim>
                                    <p:anim calcmode="lin" valueType="num">
                                      <p:cBhvr>
                                        <p:cTn id="25" dur="1000" fill="hold"/>
                                        <p:tgtEl>
                                          <p:spTgt spid="20"/>
                                        </p:tgtEl>
                                        <p:attrNameLst>
                                          <p:attrName>style.rotation</p:attrName>
                                        </p:attrNameLst>
                                      </p:cBhvr>
                                      <p:tavLst>
                                        <p:tav tm="0">
                                          <p:val>
                                            <p:fltVal val="90"/>
                                          </p:val>
                                        </p:tav>
                                        <p:tav tm="100000">
                                          <p:val>
                                            <p:fltVal val="0"/>
                                          </p:val>
                                        </p:tav>
                                      </p:tavLst>
                                    </p:anim>
                                    <p:animEffect transition="in" filter="fade">
                                      <p:cBhvr>
                                        <p:cTn id="26" dur="1000"/>
                                        <p:tgtEl>
                                          <p:spTgt spid="20"/>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fltVal val="0"/>
                                          </p:val>
                                        </p:tav>
                                        <p:tav tm="100000">
                                          <p:val>
                                            <p:strVal val="#ppt_w"/>
                                          </p:val>
                                        </p:tav>
                                      </p:tavLst>
                                    </p:anim>
                                    <p:anim calcmode="lin" valueType="num">
                                      <p:cBhvr>
                                        <p:cTn id="30" dur="1000" fill="hold"/>
                                        <p:tgtEl>
                                          <p:spTgt spid="22"/>
                                        </p:tgtEl>
                                        <p:attrNameLst>
                                          <p:attrName>ppt_h</p:attrName>
                                        </p:attrNameLst>
                                      </p:cBhvr>
                                      <p:tavLst>
                                        <p:tav tm="0">
                                          <p:val>
                                            <p:fltVal val="0"/>
                                          </p:val>
                                        </p:tav>
                                        <p:tav tm="100000">
                                          <p:val>
                                            <p:strVal val="#ppt_h"/>
                                          </p:val>
                                        </p:tav>
                                      </p:tavLst>
                                    </p:anim>
                                    <p:anim calcmode="lin" valueType="num">
                                      <p:cBhvr>
                                        <p:cTn id="31" dur="1000" fill="hold"/>
                                        <p:tgtEl>
                                          <p:spTgt spid="22"/>
                                        </p:tgtEl>
                                        <p:attrNameLst>
                                          <p:attrName>style.rotation</p:attrName>
                                        </p:attrNameLst>
                                      </p:cBhvr>
                                      <p:tavLst>
                                        <p:tav tm="0">
                                          <p:val>
                                            <p:fltVal val="90"/>
                                          </p:val>
                                        </p:tav>
                                        <p:tav tm="100000">
                                          <p:val>
                                            <p:fltVal val="0"/>
                                          </p:val>
                                        </p:tav>
                                      </p:tavLst>
                                    </p:anim>
                                    <p:animEffect transition="in" filter="fade">
                                      <p:cBhvr>
                                        <p:cTn id="32" dur="1000"/>
                                        <p:tgtEl>
                                          <p:spTgt spid="22"/>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1000" fill="hold"/>
                                        <p:tgtEl>
                                          <p:spTgt spid="25"/>
                                        </p:tgtEl>
                                        <p:attrNameLst>
                                          <p:attrName>ppt_w</p:attrName>
                                        </p:attrNameLst>
                                      </p:cBhvr>
                                      <p:tavLst>
                                        <p:tav tm="0">
                                          <p:val>
                                            <p:fltVal val="0"/>
                                          </p:val>
                                        </p:tav>
                                        <p:tav tm="100000">
                                          <p:val>
                                            <p:strVal val="#ppt_w"/>
                                          </p:val>
                                        </p:tav>
                                      </p:tavLst>
                                    </p:anim>
                                    <p:anim calcmode="lin" valueType="num">
                                      <p:cBhvr>
                                        <p:cTn id="42" dur="1000" fill="hold"/>
                                        <p:tgtEl>
                                          <p:spTgt spid="25"/>
                                        </p:tgtEl>
                                        <p:attrNameLst>
                                          <p:attrName>ppt_h</p:attrName>
                                        </p:attrNameLst>
                                      </p:cBhvr>
                                      <p:tavLst>
                                        <p:tav tm="0">
                                          <p:val>
                                            <p:fltVal val="0"/>
                                          </p:val>
                                        </p:tav>
                                        <p:tav tm="100000">
                                          <p:val>
                                            <p:strVal val="#ppt_h"/>
                                          </p:val>
                                        </p:tav>
                                      </p:tavLst>
                                    </p:anim>
                                    <p:anim calcmode="lin" valueType="num">
                                      <p:cBhvr>
                                        <p:cTn id="43" dur="1000" fill="hold"/>
                                        <p:tgtEl>
                                          <p:spTgt spid="25"/>
                                        </p:tgtEl>
                                        <p:attrNameLst>
                                          <p:attrName>style.rotation</p:attrName>
                                        </p:attrNameLst>
                                      </p:cBhvr>
                                      <p:tavLst>
                                        <p:tav tm="0">
                                          <p:val>
                                            <p:fltVal val="90"/>
                                          </p:val>
                                        </p:tav>
                                        <p:tav tm="100000">
                                          <p:val>
                                            <p:fltVal val="0"/>
                                          </p:val>
                                        </p:tav>
                                      </p:tavLst>
                                    </p:anim>
                                    <p:animEffect transition="in" filter="fade">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42"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outHorizont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anim calcmode="lin" valueType="num">
                                      <p:cBhvr>
                                        <p:cTn id="72" dur="1000" fill="hold"/>
                                        <p:tgtEl>
                                          <p:spTgt spid="30"/>
                                        </p:tgtEl>
                                        <p:attrNameLst>
                                          <p:attrName>ppt_x</p:attrName>
                                        </p:attrNameLst>
                                      </p:cBhvr>
                                      <p:tavLst>
                                        <p:tav tm="0">
                                          <p:val>
                                            <p:strVal val="#ppt_x"/>
                                          </p:val>
                                        </p:tav>
                                        <p:tav tm="100000">
                                          <p:val>
                                            <p:strVal val="#ppt_x"/>
                                          </p:val>
                                        </p:tav>
                                      </p:tavLst>
                                    </p:anim>
                                    <p:anim calcmode="lin" valueType="num">
                                      <p:cBhvr>
                                        <p:cTn id="73" dur="10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5" grpId="0"/>
      <p:bldP spid="27"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251386" y="1057275"/>
            <a:ext cx="9689229" cy="4743450"/>
          </a:xfrm>
          <a:prstGeom prst="rect">
            <a:avLst/>
          </a:prstGeom>
          <a:solidFill>
            <a:srgbClr val="F8F8F8"/>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grpSp>
        <p:nvGrpSpPr>
          <p:cNvPr id="52" name="组合 51"/>
          <p:cNvGrpSpPr/>
          <p:nvPr/>
        </p:nvGrpSpPr>
        <p:grpSpPr>
          <a:xfrm>
            <a:off x="1755058" y="1367845"/>
            <a:ext cx="2153265" cy="4011561"/>
            <a:chOff x="1755058" y="1367845"/>
            <a:chExt cx="2153265" cy="4011561"/>
          </a:xfrm>
        </p:grpSpPr>
        <p:grpSp>
          <p:nvGrpSpPr>
            <p:cNvPr id="53" name="组合 52"/>
            <p:cNvGrpSpPr/>
            <p:nvPr/>
          </p:nvGrpSpPr>
          <p:grpSpPr>
            <a:xfrm>
              <a:off x="1755058" y="1367845"/>
              <a:ext cx="2153265" cy="4011561"/>
              <a:chOff x="1755058" y="1367845"/>
              <a:chExt cx="2153265" cy="4011561"/>
            </a:xfrm>
          </p:grpSpPr>
          <p:pic>
            <p:nvPicPr>
              <p:cNvPr id="56" name="图片 55"/>
              <p:cNvPicPr>
                <a:picLocks noChangeAspect="1"/>
              </p:cNvPicPr>
              <p:nvPr/>
            </p:nvPicPr>
            <p:blipFill rotWithShape="1">
              <a:blip r:embed="rId3" cstate="print">
                <a:extLst>
                  <a:ext uri="{28A0092B-C50C-407E-A947-70E740481C1C}">
                    <a14:useLocalDpi xmlns:a14="http://schemas.microsoft.com/office/drawing/2010/main" val="0"/>
                  </a:ext>
                </a:extLst>
              </a:blip>
              <a:srcRect l="40685" t="20444" r="37142" b="21061"/>
              <a:stretch>
                <a:fillRect/>
              </a:stretch>
            </p:blipFill>
            <p:spPr>
              <a:xfrm>
                <a:off x="1755058" y="1367845"/>
                <a:ext cx="2153265" cy="4011561"/>
              </a:xfrm>
              <a:prstGeom prst="rect">
                <a:avLst/>
              </a:prstGeom>
            </p:spPr>
          </p:pic>
          <p:sp>
            <p:nvSpPr>
              <p:cNvPr id="57" name="文本框 14"/>
              <p:cNvSpPr txBox="1"/>
              <p:nvPr/>
            </p:nvSpPr>
            <p:spPr>
              <a:xfrm>
                <a:off x="3397021" y="1963502"/>
                <a:ext cx="461665" cy="1238865"/>
              </a:xfrm>
              <a:prstGeom prst="rect">
                <a:avLst/>
              </a:prstGeom>
              <a:noFill/>
            </p:spPr>
            <p:txBody>
              <a:bodyPr vert="eaVert" wrap="square" rtlCol="0">
                <a:spAutoFit/>
              </a:bodyPr>
              <a:lstStyle/>
              <a:p>
                <a:pPr algn="ctr" defTabSz="914400"/>
                <a:r>
                  <a:rPr lang="zh-CN" altLang="en-US" sz="1800" spc="400" dirty="0">
                    <a:solidFill>
                      <a:prstClr val="white"/>
                    </a:solidFill>
                    <a:latin typeface="三极极黑简体" panose="00000505000000000000" pitchFamily="2" charset="-122"/>
                    <a:ea typeface="三极极黑简体" panose="00000505000000000000" pitchFamily="2" charset="-122"/>
                  </a:rPr>
                  <a:t>新年好</a:t>
                </a:r>
              </a:p>
            </p:txBody>
          </p:sp>
        </p:grpSp>
        <p:sp>
          <p:nvSpPr>
            <p:cNvPr id="54" name="文本框 21"/>
            <p:cNvSpPr txBox="1"/>
            <p:nvPr/>
          </p:nvSpPr>
          <p:spPr>
            <a:xfrm>
              <a:off x="1999310" y="2247900"/>
              <a:ext cx="677108" cy="2362200"/>
            </a:xfrm>
            <a:prstGeom prst="rect">
              <a:avLst/>
            </a:prstGeom>
            <a:noFill/>
          </p:spPr>
          <p:txBody>
            <a:bodyPr vert="eaVert" wrap="square" rtlCol="0">
              <a:spAutoFit/>
            </a:bodyPr>
            <a:lstStyle/>
            <a:p>
              <a:pPr algn="ctr" defTabSz="914400"/>
              <a:r>
                <a:rPr lang="zh-CN" altLang="en-US" sz="3200" spc="800" dirty="0">
                  <a:solidFill>
                    <a:prstClr val="black">
                      <a:lumMod val="85000"/>
                      <a:lumOff val="15000"/>
                    </a:prstClr>
                  </a:solidFill>
                  <a:latin typeface="字魂95号-手刻宋" panose="00000500000000000000" pitchFamily="2" charset="-122"/>
                  <a:ea typeface="字魂95号-手刻宋" panose="00000500000000000000" pitchFamily="2" charset="-122"/>
                </a:rPr>
                <a:t>添加标题</a:t>
              </a:r>
            </a:p>
          </p:txBody>
        </p:sp>
        <p:sp>
          <p:nvSpPr>
            <p:cNvPr id="55" name="文本框 22"/>
            <p:cNvSpPr txBox="1"/>
            <p:nvPr/>
          </p:nvSpPr>
          <p:spPr>
            <a:xfrm>
              <a:off x="2630651" y="2023836"/>
              <a:ext cx="646331" cy="2810329"/>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a:t>
              </a:r>
            </a:p>
          </p:txBody>
        </p:sp>
      </p:grpSp>
      <p:grpSp>
        <p:nvGrpSpPr>
          <p:cNvPr id="58" name="组合 57"/>
          <p:cNvGrpSpPr/>
          <p:nvPr/>
        </p:nvGrpSpPr>
        <p:grpSpPr>
          <a:xfrm>
            <a:off x="5019368" y="1367845"/>
            <a:ext cx="2153265" cy="4011561"/>
            <a:chOff x="5019368" y="1367845"/>
            <a:chExt cx="2153265" cy="4011561"/>
          </a:xfrm>
        </p:grpSpPr>
        <p:grpSp>
          <p:nvGrpSpPr>
            <p:cNvPr id="59" name="组合 58"/>
            <p:cNvGrpSpPr/>
            <p:nvPr/>
          </p:nvGrpSpPr>
          <p:grpSpPr>
            <a:xfrm>
              <a:off x="5019368" y="1367845"/>
              <a:ext cx="2153265" cy="4011561"/>
              <a:chOff x="5019368" y="1367845"/>
              <a:chExt cx="2153265" cy="4011561"/>
            </a:xfrm>
          </p:grpSpPr>
          <p:pic>
            <p:nvPicPr>
              <p:cNvPr id="62" name="图片 61"/>
              <p:cNvPicPr>
                <a:picLocks noChangeAspect="1"/>
              </p:cNvPicPr>
              <p:nvPr/>
            </p:nvPicPr>
            <p:blipFill rotWithShape="1">
              <a:blip r:embed="rId3" cstate="print">
                <a:extLst>
                  <a:ext uri="{28A0092B-C50C-407E-A947-70E740481C1C}">
                    <a14:useLocalDpi xmlns:a14="http://schemas.microsoft.com/office/drawing/2010/main" val="0"/>
                  </a:ext>
                </a:extLst>
              </a:blip>
              <a:srcRect l="40685" t="20444" r="37142" b="21061"/>
              <a:stretch>
                <a:fillRect/>
              </a:stretch>
            </p:blipFill>
            <p:spPr>
              <a:xfrm>
                <a:off x="5019368" y="1367845"/>
                <a:ext cx="2153265" cy="4011561"/>
              </a:xfrm>
              <a:prstGeom prst="rect">
                <a:avLst/>
              </a:prstGeom>
            </p:spPr>
          </p:pic>
          <p:sp>
            <p:nvSpPr>
              <p:cNvPr id="63" name="文本框 15"/>
              <p:cNvSpPr txBox="1"/>
              <p:nvPr/>
            </p:nvSpPr>
            <p:spPr>
              <a:xfrm>
                <a:off x="6669486" y="1976202"/>
                <a:ext cx="461665" cy="1238865"/>
              </a:xfrm>
              <a:prstGeom prst="rect">
                <a:avLst/>
              </a:prstGeom>
              <a:noFill/>
            </p:spPr>
            <p:txBody>
              <a:bodyPr vert="eaVert" wrap="square" rtlCol="0">
                <a:spAutoFit/>
              </a:bodyPr>
              <a:lstStyle/>
              <a:p>
                <a:pPr algn="ctr" defTabSz="914400"/>
                <a:r>
                  <a:rPr lang="zh-CN" altLang="en-US" sz="1800" spc="400" dirty="0">
                    <a:solidFill>
                      <a:prstClr val="white"/>
                    </a:solidFill>
                    <a:latin typeface="三极极黑简体" panose="00000505000000000000" pitchFamily="2" charset="-122"/>
                    <a:ea typeface="三极极黑简体" panose="00000505000000000000" pitchFamily="2" charset="-122"/>
                  </a:rPr>
                  <a:t>新年好</a:t>
                </a:r>
              </a:p>
            </p:txBody>
          </p:sp>
        </p:grpSp>
        <p:sp>
          <p:nvSpPr>
            <p:cNvPr id="60" name="文本框 23"/>
            <p:cNvSpPr txBox="1"/>
            <p:nvPr/>
          </p:nvSpPr>
          <p:spPr>
            <a:xfrm>
              <a:off x="5259898" y="2257667"/>
              <a:ext cx="677108" cy="2362200"/>
            </a:xfrm>
            <a:prstGeom prst="rect">
              <a:avLst/>
            </a:prstGeom>
            <a:noFill/>
          </p:spPr>
          <p:txBody>
            <a:bodyPr vert="eaVert" wrap="square" rtlCol="0">
              <a:spAutoFit/>
            </a:bodyPr>
            <a:lstStyle/>
            <a:p>
              <a:pPr algn="ctr" defTabSz="914400"/>
              <a:r>
                <a:rPr lang="zh-CN" altLang="en-US" sz="3200" spc="800" dirty="0">
                  <a:solidFill>
                    <a:prstClr val="black">
                      <a:lumMod val="85000"/>
                      <a:lumOff val="15000"/>
                    </a:prstClr>
                  </a:solidFill>
                  <a:latin typeface="字魂95号-手刻宋" panose="00000500000000000000" pitchFamily="2" charset="-122"/>
                  <a:ea typeface="字魂95号-手刻宋" panose="00000500000000000000" pitchFamily="2" charset="-122"/>
                </a:rPr>
                <a:t>添加标题</a:t>
              </a:r>
            </a:p>
          </p:txBody>
        </p:sp>
        <p:sp>
          <p:nvSpPr>
            <p:cNvPr id="61" name="文本框 24"/>
            <p:cNvSpPr txBox="1"/>
            <p:nvPr/>
          </p:nvSpPr>
          <p:spPr>
            <a:xfrm>
              <a:off x="5891239" y="2033467"/>
              <a:ext cx="646331" cy="2791067"/>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a:t>
              </a:r>
            </a:p>
          </p:txBody>
        </p:sp>
      </p:grpSp>
      <p:grpSp>
        <p:nvGrpSpPr>
          <p:cNvPr id="64" name="组合 63"/>
          <p:cNvGrpSpPr/>
          <p:nvPr/>
        </p:nvGrpSpPr>
        <p:grpSpPr>
          <a:xfrm>
            <a:off x="8283677" y="1367845"/>
            <a:ext cx="2153265" cy="4011561"/>
            <a:chOff x="8283677" y="1367845"/>
            <a:chExt cx="2153265" cy="4011561"/>
          </a:xfrm>
        </p:grpSpPr>
        <p:grpSp>
          <p:nvGrpSpPr>
            <p:cNvPr id="65" name="组合 64"/>
            <p:cNvGrpSpPr/>
            <p:nvPr/>
          </p:nvGrpSpPr>
          <p:grpSpPr>
            <a:xfrm>
              <a:off x="8283677" y="1367845"/>
              <a:ext cx="2153265" cy="4011561"/>
              <a:chOff x="8283677" y="1367845"/>
              <a:chExt cx="2153265" cy="4011561"/>
            </a:xfrm>
          </p:grpSpPr>
          <p:pic>
            <p:nvPicPr>
              <p:cNvPr id="68" name="图片 67"/>
              <p:cNvPicPr>
                <a:picLocks noChangeAspect="1"/>
              </p:cNvPicPr>
              <p:nvPr/>
            </p:nvPicPr>
            <p:blipFill rotWithShape="1">
              <a:blip r:embed="rId3" cstate="print">
                <a:extLst>
                  <a:ext uri="{28A0092B-C50C-407E-A947-70E740481C1C}">
                    <a14:useLocalDpi xmlns:a14="http://schemas.microsoft.com/office/drawing/2010/main" val="0"/>
                  </a:ext>
                </a:extLst>
              </a:blip>
              <a:srcRect l="40685" t="20444" r="37142" b="21061"/>
              <a:stretch>
                <a:fillRect/>
              </a:stretch>
            </p:blipFill>
            <p:spPr>
              <a:xfrm>
                <a:off x="8283677" y="1367845"/>
                <a:ext cx="2153265" cy="4011561"/>
              </a:xfrm>
              <a:prstGeom prst="rect">
                <a:avLst/>
              </a:prstGeom>
            </p:spPr>
          </p:pic>
          <p:sp>
            <p:nvSpPr>
              <p:cNvPr id="69" name="文本框 16"/>
              <p:cNvSpPr txBox="1"/>
              <p:nvPr/>
            </p:nvSpPr>
            <p:spPr>
              <a:xfrm>
                <a:off x="9923977" y="1976202"/>
                <a:ext cx="461665" cy="1238865"/>
              </a:xfrm>
              <a:prstGeom prst="rect">
                <a:avLst/>
              </a:prstGeom>
              <a:noFill/>
            </p:spPr>
            <p:txBody>
              <a:bodyPr vert="eaVert" wrap="square" rtlCol="0">
                <a:spAutoFit/>
              </a:bodyPr>
              <a:lstStyle/>
              <a:p>
                <a:pPr algn="ctr" defTabSz="914400"/>
                <a:r>
                  <a:rPr lang="zh-CN" altLang="en-US" sz="1800" spc="400" dirty="0">
                    <a:solidFill>
                      <a:prstClr val="white"/>
                    </a:solidFill>
                    <a:latin typeface="三极极黑简体" panose="00000505000000000000" pitchFamily="2" charset="-122"/>
                    <a:ea typeface="三极极黑简体" panose="00000505000000000000" pitchFamily="2" charset="-122"/>
                  </a:rPr>
                  <a:t>新年好</a:t>
                </a:r>
              </a:p>
            </p:txBody>
          </p:sp>
        </p:grpSp>
        <p:sp>
          <p:nvSpPr>
            <p:cNvPr id="66" name="文本框 25"/>
            <p:cNvSpPr txBox="1"/>
            <p:nvPr/>
          </p:nvSpPr>
          <p:spPr>
            <a:xfrm>
              <a:off x="8524393" y="2257667"/>
              <a:ext cx="677108" cy="2362200"/>
            </a:xfrm>
            <a:prstGeom prst="rect">
              <a:avLst/>
            </a:prstGeom>
            <a:noFill/>
          </p:spPr>
          <p:txBody>
            <a:bodyPr vert="eaVert" wrap="square" rtlCol="0">
              <a:spAutoFit/>
            </a:bodyPr>
            <a:lstStyle/>
            <a:p>
              <a:pPr algn="ctr" defTabSz="914400"/>
              <a:r>
                <a:rPr lang="zh-CN" altLang="en-US" sz="3200" spc="800" dirty="0">
                  <a:solidFill>
                    <a:prstClr val="black">
                      <a:lumMod val="85000"/>
                      <a:lumOff val="15000"/>
                    </a:prstClr>
                  </a:solidFill>
                  <a:latin typeface="字魂95号-手刻宋" panose="00000500000000000000" pitchFamily="2" charset="-122"/>
                  <a:ea typeface="字魂95号-手刻宋" panose="00000500000000000000" pitchFamily="2" charset="-122"/>
                </a:rPr>
                <a:t>添加标题</a:t>
              </a:r>
            </a:p>
          </p:txBody>
        </p:sp>
        <p:sp>
          <p:nvSpPr>
            <p:cNvPr id="67" name="文本框 26"/>
            <p:cNvSpPr txBox="1"/>
            <p:nvPr/>
          </p:nvSpPr>
          <p:spPr>
            <a:xfrm>
              <a:off x="9155734" y="2018952"/>
              <a:ext cx="646331" cy="2820096"/>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7" name="图片 1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6647" t="10295" r="17954" b="10638"/>
          <a:stretch>
            <a:fillRect/>
          </a:stretch>
        </p:blipFill>
        <p:spPr>
          <a:xfrm>
            <a:off x="4325808" y="1665945"/>
            <a:ext cx="3525141" cy="3525141"/>
          </a:xfrm>
          <a:prstGeom prst="rect">
            <a:avLst/>
          </a:prstGeom>
        </p:spPr>
      </p:pic>
      <p:grpSp>
        <p:nvGrpSpPr>
          <p:cNvPr id="18" name="组合 17"/>
          <p:cNvGrpSpPr/>
          <p:nvPr/>
        </p:nvGrpSpPr>
        <p:grpSpPr>
          <a:xfrm>
            <a:off x="1193721" y="2123584"/>
            <a:ext cx="992420" cy="1415848"/>
            <a:chOff x="1350730" y="2227005"/>
            <a:chExt cx="992420" cy="1415848"/>
          </a:xfrm>
        </p:grpSpPr>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27132" t="49693" r="48852" b="3593"/>
            <a:stretch>
              <a:fillRect/>
            </a:stretch>
          </p:blipFill>
          <p:spPr>
            <a:xfrm>
              <a:off x="1350730" y="2227005"/>
              <a:ext cx="992420" cy="1415848"/>
            </a:xfrm>
            <a:prstGeom prst="rect">
              <a:avLst/>
            </a:prstGeom>
          </p:spPr>
        </p:pic>
        <p:sp>
          <p:nvSpPr>
            <p:cNvPr id="20" name="文本框 11"/>
            <p:cNvSpPr txBox="1"/>
            <p:nvPr/>
          </p:nvSpPr>
          <p:spPr>
            <a:xfrm>
              <a:off x="1554758" y="2426110"/>
              <a:ext cx="553998" cy="1017638"/>
            </a:xfrm>
            <a:prstGeom prst="rect">
              <a:avLst/>
            </a:prstGeom>
            <a:noFill/>
          </p:spPr>
          <p:txBody>
            <a:bodyPr vert="eaVert" wrap="square" rtlCol="0">
              <a:spAutoFit/>
            </a:bodyPr>
            <a:lstStyle/>
            <a:p>
              <a:pPr algn="ctr" defTabSz="914400"/>
              <a:r>
                <a:rPr lang="zh-CN" altLang="en-US" sz="2400" spc="400" dirty="0">
                  <a:solidFill>
                    <a:prstClr val="white"/>
                  </a:solidFill>
                  <a:latin typeface="字魂110号-武林江湖体" panose="00000500000000000000" pitchFamily="2" charset="-122"/>
                  <a:ea typeface="字魂110号-武林江湖体" panose="00000500000000000000" pitchFamily="2" charset="-122"/>
                </a:rPr>
                <a:t>标题</a:t>
              </a:r>
            </a:p>
          </p:txBody>
        </p:sp>
      </p:grpSp>
      <p:sp>
        <p:nvSpPr>
          <p:cNvPr id="21" name="文本框 13"/>
          <p:cNvSpPr txBox="1"/>
          <p:nvPr/>
        </p:nvSpPr>
        <p:spPr>
          <a:xfrm>
            <a:off x="2258340" y="2123584"/>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sp>
        <p:nvSpPr>
          <p:cNvPr id="22" name="文本框 14"/>
          <p:cNvSpPr txBox="1"/>
          <p:nvPr/>
        </p:nvSpPr>
        <p:spPr>
          <a:xfrm>
            <a:off x="3304247" y="2123584"/>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grpSp>
        <p:nvGrpSpPr>
          <p:cNvPr id="23" name="组合 22"/>
          <p:cNvGrpSpPr/>
          <p:nvPr/>
        </p:nvGrpSpPr>
        <p:grpSpPr>
          <a:xfrm>
            <a:off x="9925354" y="2123584"/>
            <a:ext cx="992420" cy="1415848"/>
            <a:chOff x="1350730" y="2227005"/>
            <a:chExt cx="992420" cy="1415848"/>
          </a:xfrm>
        </p:grpSpPr>
        <p:pic>
          <p:nvPicPr>
            <p:cNvPr id="24" name="图片 23"/>
            <p:cNvPicPr>
              <a:picLocks noChangeAspect="1"/>
            </p:cNvPicPr>
            <p:nvPr/>
          </p:nvPicPr>
          <p:blipFill rotWithShape="1">
            <a:blip r:embed="rId5" cstate="print">
              <a:extLst>
                <a:ext uri="{28A0092B-C50C-407E-A947-70E740481C1C}">
                  <a14:useLocalDpi xmlns:a14="http://schemas.microsoft.com/office/drawing/2010/main" val="0"/>
                </a:ext>
              </a:extLst>
            </a:blip>
            <a:srcRect l="27132" t="49693" r="48852" b="3593"/>
            <a:stretch>
              <a:fillRect/>
            </a:stretch>
          </p:blipFill>
          <p:spPr>
            <a:xfrm>
              <a:off x="1350730" y="2227005"/>
              <a:ext cx="992420" cy="1415848"/>
            </a:xfrm>
            <a:prstGeom prst="rect">
              <a:avLst/>
            </a:prstGeom>
          </p:spPr>
        </p:pic>
        <p:sp>
          <p:nvSpPr>
            <p:cNvPr id="25" name="文本框 17"/>
            <p:cNvSpPr txBox="1"/>
            <p:nvPr/>
          </p:nvSpPr>
          <p:spPr>
            <a:xfrm>
              <a:off x="1554758" y="2426110"/>
              <a:ext cx="553998" cy="1017638"/>
            </a:xfrm>
            <a:prstGeom prst="rect">
              <a:avLst/>
            </a:prstGeom>
            <a:noFill/>
          </p:spPr>
          <p:txBody>
            <a:bodyPr vert="eaVert" wrap="square" rtlCol="0">
              <a:spAutoFit/>
            </a:bodyPr>
            <a:lstStyle/>
            <a:p>
              <a:pPr algn="ctr" defTabSz="914400"/>
              <a:r>
                <a:rPr lang="zh-CN" altLang="en-US" sz="2400" spc="400" dirty="0">
                  <a:solidFill>
                    <a:prstClr val="white"/>
                  </a:solidFill>
                  <a:latin typeface="字魂110号-武林江湖体" panose="00000500000000000000" pitchFamily="2" charset="-122"/>
                  <a:ea typeface="字魂110号-武林江湖体" panose="00000500000000000000" pitchFamily="2" charset="-122"/>
                </a:rPr>
                <a:t>标题</a:t>
              </a:r>
            </a:p>
          </p:txBody>
        </p:sp>
      </p:grpSp>
      <p:sp>
        <p:nvSpPr>
          <p:cNvPr id="26" name="文本框 18"/>
          <p:cNvSpPr txBox="1"/>
          <p:nvPr/>
        </p:nvSpPr>
        <p:spPr>
          <a:xfrm>
            <a:off x="8050059" y="2123584"/>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sp>
        <p:nvSpPr>
          <p:cNvPr id="27" name="文本框 19"/>
          <p:cNvSpPr txBox="1"/>
          <p:nvPr/>
        </p:nvSpPr>
        <p:spPr>
          <a:xfrm>
            <a:off x="9095966" y="2123584"/>
            <a:ext cx="877163" cy="3150052"/>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grpSp>
        <p:nvGrpSpPr>
          <p:cNvPr id="13" name="组合 12"/>
          <p:cNvGrpSpPr/>
          <p:nvPr/>
        </p:nvGrpSpPr>
        <p:grpSpPr>
          <a:xfrm>
            <a:off x="4719199" y="1585201"/>
            <a:ext cx="2452915" cy="3686629"/>
            <a:chOff x="3822213" y="1843070"/>
            <a:chExt cx="2452915" cy="3686629"/>
          </a:xfrm>
        </p:grpSpPr>
        <p:sp>
          <p:nvSpPr>
            <p:cNvPr id="14" name="矩形 13"/>
            <p:cNvSpPr/>
            <p:nvPr/>
          </p:nvSpPr>
          <p:spPr>
            <a:xfrm>
              <a:off x="3822213" y="1843070"/>
              <a:ext cx="2452914" cy="3686629"/>
            </a:xfrm>
            <a:prstGeom prst="rect">
              <a:avLst/>
            </a:prstGeom>
            <a:solidFill>
              <a:srgbClr val="D6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10532"/>
            <a:stretch>
              <a:fillRect/>
            </a:stretch>
          </p:blipFill>
          <p:spPr>
            <a:xfrm>
              <a:off x="3822213" y="2315305"/>
              <a:ext cx="2452915" cy="2741674"/>
            </a:xfrm>
            <a:prstGeom prst="rect">
              <a:avLst/>
            </a:prstGeom>
          </p:spPr>
        </p:pic>
      </p:gr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6738" y="1585201"/>
            <a:ext cx="2517109" cy="3687113"/>
          </a:xfrm>
          <a:prstGeom prst="rect">
            <a:avLst/>
          </a:prstGeom>
          <a:ln>
            <a:noFill/>
          </a:ln>
          <a:effectLst>
            <a:softEdge rad="63500"/>
          </a:effectLst>
        </p:spPr>
      </p:pic>
      <p:sp>
        <p:nvSpPr>
          <p:cNvPr id="17" name="文本框 14"/>
          <p:cNvSpPr txBox="1"/>
          <p:nvPr/>
        </p:nvSpPr>
        <p:spPr>
          <a:xfrm>
            <a:off x="7520806" y="1584959"/>
            <a:ext cx="553998" cy="1843799"/>
          </a:xfrm>
          <a:prstGeom prst="rect">
            <a:avLst/>
          </a:prstGeom>
          <a:noFill/>
        </p:spPr>
        <p:txBody>
          <a:bodyPr vert="eaVert" wrap="square" rtlCol="0">
            <a:spAutoFit/>
          </a:bodyPr>
          <a:lstStyle/>
          <a:p>
            <a:pPr defTabSz="914400"/>
            <a:r>
              <a:rPr lang="zh-CN" altLang="en-US" sz="2400" spc="600" dirty="0">
                <a:solidFill>
                  <a:prstClr val="black">
                    <a:lumMod val="85000"/>
                    <a:lumOff val="15000"/>
                  </a:prstClr>
                </a:solidFill>
                <a:latin typeface="字魂95号-手刻宋" panose="00000500000000000000" pitchFamily="2" charset="-122"/>
                <a:ea typeface="字魂95号-手刻宋" panose="00000500000000000000" pitchFamily="2" charset="-122"/>
              </a:rPr>
              <a:t>添加</a:t>
            </a:r>
            <a:r>
              <a:rPr lang="zh-CN" altLang="en-US" sz="2400" spc="600" dirty="0">
                <a:solidFill>
                  <a:srgbClr val="D60000"/>
                </a:solidFill>
                <a:latin typeface="字魂95号-手刻宋" panose="00000500000000000000" pitchFamily="2" charset="-122"/>
                <a:ea typeface="字魂95号-手刻宋" panose="00000500000000000000" pitchFamily="2" charset="-122"/>
              </a:rPr>
              <a:t>标题</a:t>
            </a:r>
          </a:p>
        </p:txBody>
      </p:sp>
      <p:sp>
        <p:nvSpPr>
          <p:cNvPr id="18" name="文本框 15"/>
          <p:cNvSpPr txBox="1"/>
          <p:nvPr/>
        </p:nvSpPr>
        <p:spPr>
          <a:xfrm>
            <a:off x="8301597" y="1584959"/>
            <a:ext cx="877163" cy="3686628"/>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sp>
        <p:nvSpPr>
          <p:cNvPr id="19" name="文本框 16"/>
          <p:cNvSpPr txBox="1"/>
          <p:nvPr/>
        </p:nvSpPr>
        <p:spPr>
          <a:xfrm>
            <a:off x="9405553" y="1584959"/>
            <a:ext cx="877163" cy="3686628"/>
          </a:xfrm>
          <a:prstGeom prst="rect">
            <a:avLst/>
          </a:prstGeom>
          <a:noFill/>
        </p:spPr>
        <p:txBody>
          <a:bodyPr vert="eaVert" wrap="square" rtlCol="0">
            <a:spAutoFit/>
          </a:bodyPr>
          <a:lstStyle/>
          <a:p>
            <a:pPr defTabSz="914400">
              <a:lnSpc>
                <a:spcPts val="1800"/>
              </a:lnSpc>
            </a:pPr>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outHorizontal)">
                                      <p:cBhvr>
                                        <p:cTn id="24" dur="500"/>
                                        <p:tgtEl>
                                          <p:spTgt spid="18"/>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out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sp>
        <p:nvSpPr>
          <p:cNvPr id="15" name="矩形 14"/>
          <p:cNvSpPr/>
          <p:nvPr/>
        </p:nvSpPr>
        <p:spPr>
          <a:xfrm>
            <a:off x="5444024" y="1476738"/>
            <a:ext cx="6099624" cy="3904524"/>
          </a:xfrm>
          <a:prstGeom prst="rect">
            <a:avLst/>
          </a:prstGeom>
          <a:solidFill>
            <a:sysClr val="window" lastClr="FFFFFF">
              <a:lumMod val="95000"/>
              <a:alpha val="94000"/>
            </a:sysClr>
          </a:solidFill>
          <a:ln w="127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微软雅黑" panose="020B0503020204020204" charset="-122"/>
              <a:cs typeface="+mn-cs"/>
            </a:endParaRPr>
          </a:p>
        </p:txBody>
      </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r="43365"/>
          <a:stretch>
            <a:fillRect/>
          </a:stretch>
        </p:blipFill>
        <p:spPr>
          <a:xfrm>
            <a:off x="7798014" y="1160604"/>
            <a:ext cx="3576475" cy="4459623"/>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56427" t="14121" r="12255" b="18068"/>
          <a:stretch>
            <a:fillRect/>
          </a:stretch>
        </p:blipFill>
        <p:spPr>
          <a:xfrm>
            <a:off x="5690027" y="1510954"/>
            <a:ext cx="2580951" cy="3946508"/>
          </a:xfrm>
          <a:prstGeom prst="rect">
            <a:avLst/>
          </a:prstGeom>
        </p:spPr>
      </p:pic>
      <p:cxnSp>
        <p:nvCxnSpPr>
          <p:cNvPr id="18" name="直接连接符 17"/>
          <p:cNvCxnSpPr/>
          <p:nvPr/>
        </p:nvCxnSpPr>
        <p:spPr>
          <a:xfrm>
            <a:off x="1676400" y="3429000"/>
            <a:ext cx="3048000" cy="0"/>
          </a:xfrm>
          <a:prstGeom prst="line">
            <a:avLst/>
          </a:prstGeom>
          <a:noFill/>
          <a:ln w="12700" cap="flat" cmpd="sng" algn="ctr">
            <a:solidFill>
              <a:sysClr val="windowText" lastClr="000000"/>
            </a:solidFill>
            <a:prstDash val="solid"/>
            <a:miter lim="800000"/>
          </a:ln>
          <a:effectLst/>
        </p:spPr>
      </p:cxnSp>
      <p:sp>
        <p:nvSpPr>
          <p:cNvPr id="19" name="文本框 12"/>
          <p:cNvSpPr txBox="1"/>
          <p:nvPr/>
        </p:nvSpPr>
        <p:spPr>
          <a:xfrm>
            <a:off x="1656030" y="2054745"/>
            <a:ext cx="1838470" cy="461665"/>
          </a:xfrm>
          <a:prstGeom prst="rect">
            <a:avLst/>
          </a:prstGeom>
          <a:noFill/>
        </p:spPr>
        <p:txBody>
          <a:bodyPr wrap="square" rtlCol="0">
            <a:spAutoFit/>
          </a:bodyPr>
          <a:lstStyle/>
          <a:p>
            <a:pPr defTabSz="914400"/>
            <a:r>
              <a:rPr lang="zh-CN" altLang="en-US" sz="2400" spc="800" dirty="0">
                <a:solidFill>
                  <a:prstClr val="black">
                    <a:lumMod val="85000"/>
                    <a:lumOff val="15000"/>
                  </a:prstClr>
                </a:solidFill>
                <a:latin typeface="字魂95号-手刻宋" panose="00000500000000000000" pitchFamily="2" charset="-122"/>
                <a:ea typeface="字魂95号-手刻宋" panose="00000500000000000000" pitchFamily="2" charset="-122"/>
              </a:rPr>
              <a:t>添加</a:t>
            </a:r>
            <a:r>
              <a:rPr lang="zh-CN" altLang="en-US" sz="2400" spc="800" dirty="0">
                <a:solidFill>
                  <a:srgbClr val="D60000"/>
                </a:solidFill>
                <a:latin typeface="字魂95号-手刻宋" panose="00000500000000000000" pitchFamily="2" charset="-122"/>
                <a:ea typeface="字魂95号-手刻宋" panose="00000500000000000000" pitchFamily="2" charset="-122"/>
              </a:rPr>
              <a:t>标题</a:t>
            </a:r>
          </a:p>
        </p:txBody>
      </p:sp>
      <p:sp>
        <p:nvSpPr>
          <p:cNvPr id="20" name="文本框 13"/>
          <p:cNvSpPr txBox="1"/>
          <p:nvPr/>
        </p:nvSpPr>
        <p:spPr>
          <a:xfrm>
            <a:off x="1656030" y="2485786"/>
            <a:ext cx="3354120" cy="738664"/>
          </a:xfrm>
          <a:prstGeom prst="rect">
            <a:avLst/>
          </a:prstGeom>
          <a:noFill/>
        </p:spPr>
        <p:txBody>
          <a:bodyPr wrap="square" rtlCol="0">
            <a:spAutoFit/>
          </a:bodyPr>
          <a:lstStyle/>
          <a:p>
            <a:pPr defTabSz="914400"/>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solidFill>
              <a:latin typeface="三极极黑简体" panose="00000505000000000000" pitchFamily="2" charset="-122"/>
              <a:ea typeface="三极极黑简体" panose="00000505000000000000" pitchFamily="2" charset="-122"/>
            </a:endParaRPr>
          </a:p>
        </p:txBody>
      </p:sp>
      <p:sp>
        <p:nvSpPr>
          <p:cNvPr id="21" name="文本框 14"/>
          <p:cNvSpPr txBox="1"/>
          <p:nvPr/>
        </p:nvSpPr>
        <p:spPr>
          <a:xfrm>
            <a:off x="1656030" y="3633551"/>
            <a:ext cx="1838470" cy="461665"/>
          </a:xfrm>
          <a:prstGeom prst="rect">
            <a:avLst/>
          </a:prstGeom>
          <a:noFill/>
        </p:spPr>
        <p:txBody>
          <a:bodyPr wrap="square" rtlCol="0">
            <a:spAutoFit/>
          </a:bodyPr>
          <a:lstStyle/>
          <a:p>
            <a:pPr defTabSz="914400"/>
            <a:r>
              <a:rPr lang="zh-CN" altLang="en-US" sz="2400" spc="800" dirty="0">
                <a:solidFill>
                  <a:prstClr val="black">
                    <a:lumMod val="85000"/>
                    <a:lumOff val="15000"/>
                  </a:prstClr>
                </a:solidFill>
                <a:latin typeface="字魂95号-手刻宋" panose="00000500000000000000" pitchFamily="2" charset="-122"/>
                <a:ea typeface="字魂95号-手刻宋" panose="00000500000000000000" pitchFamily="2" charset="-122"/>
              </a:rPr>
              <a:t>添加</a:t>
            </a:r>
            <a:r>
              <a:rPr lang="zh-CN" altLang="en-US" sz="2400" spc="800" dirty="0">
                <a:solidFill>
                  <a:srgbClr val="D60000"/>
                </a:solidFill>
                <a:latin typeface="字魂95号-手刻宋" panose="00000500000000000000" pitchFamily="2" charset="-122"/>
                <a:ea typeface="字魂95号-手刻宋" panose="00000500000000000000" pitchFamily="2" charset="-122"/>
              </a:rPr>
              <a:t>标题</a:t>
            </a:r>
          </a:p>
        </p:txBody>
      </p:sp>
      <p:sp>
        <p:nvSpPr>
          <p:cNvPr id="22" name="文本框 15"/>
          <p:cNvSpPr txBox="1"/>
          <p:nvPr/>
        </p:nvSpPr>
        <p:spPr>
          <a:xfrm>
            <a:off x="1656030" y="4064592"/>
            <a:ext cx="3354120" cy="738664"/>
          </a:xfrm>
          <a:prstGeom prst="rect">
            <a:avLst/>
          </a:prstGeom>
          <a:noFill/>
        </p:spPr>
        <p:txBody>
          <a:bodyPr wrap="square" rtlCol="0">
            <a:spAutoFit/>
          </a:bodyPr>
          <a:lstStyle/>
          <a:p>
            <a:pPr defTabSz="914400"/>
            <a:r>
              <a:rPr lang="zh-CN" altLang="en-US" sz="1400" spc="200" dirty="0">
                <a:solidFill>
                  <a:prstClr val="black">
                    <a:lumMod val="85000"/>
                    <a:lumOff val="15000"/>
                  </a:prstClr>
                </a:solidFill>
                <a:latin typeface="三极极黑简体" panose="00000505000000000000" pitchFamily="2" charset="-122"/>
                <a:ea typeface="三极极黑简体" panose="00000505000000000000" pitchFamily="2" charset="-122"/>
              </a:rPr>
              <a:t>单击此处添加标题内容，内容要与标题相符，并且需要注意字体大小以及字号问题</a:t>
            </a:r>
            <a:endParaRPr lang="zh-CN" altLang="en-US" sz="1800" dirty="0">
              <a:solidFill>
                <a:prstClr val="black"/>
              </a:solidFill>
              <a:latin typeface="三极极黑简体" panose="00000505000000000000" pitchFamily="2" charset="-122"/>
              <a:ea typeface="三极极黑简体" panose="00000505000000000000" pitchFamily="2" charset="-122"/>
            </a:endParaRPr>
          </a:p>
        </p:txBody>
      </p:sp>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8889" t="37639" r="53535" b="30139"/>
          <a:stretch>
            <a:fillRect/>
          </a:stretch>
        </p:blipFill>
        <p:spPr>
          <a:xfrm>
            <a:off x="1206065" y="1007279"/>
            <a:ext cx="1088503" cy="678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left)">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251386" y="1057275"/>
            <a:ext cx="9689229" cy="4743450"/>
          </a:xfrm>
          <a:prstGeom prst="rect">
            <a:avLst/>
          </a:prstGeom>
          <a:solidFill>
            <a:sysClr val="window" lastClr="FFFFFF"/>
          </a:solidFill>
          <a:ln w="12700" cap="flat" cmpd="sng" algn="ctr">
            <a:noFill/>
            <a:prstDash val="solid"/>
            <a:miter lim="800000"/>
          </a:ln>
          <a:effectLst>
            <a:outerShdw blurRad="63500" sx="101000" sy="101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charset="-122"/>
              <a:cs typeface="+mn-cs"/>
            </a:endParaRPr>
          </a:p>
        </p:txBody>
      </p:sp>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8889" t="37639" r="53535" b="30139"/>
          <a:stretch>
            <a:fillRect/>
          </a:stretch>
        </p:blipFill>
        <p:spPr>
          <a:xfrm>
            <a:off x="1777914" y="4854755"/>
            <a:ext cx="1088503" cy="678852"/>
          </a:xfrm>
          <a:prstGeom prst="rect">
            <a:avLst/>
          </a:prstGeom>
        </p:spPr>
      </p:pic>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64755" t="38151" r="25839" b="48558"/>
          <a:stretch>
            <a:fillRect/>
          </a:stretch>
        </p:blipFill>
        <p:spPr>
          <a:xfrm>
            <a:off x="1251385" y="2269394"/>
            <a:ext cx="1093609" cy="2318244"/>
          </a:xfrm>
          <a:prstGeom prst="rect">
            <a:avLst/>
          </a:prstGeom>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54214" t="38151" r="35019" b="48558"/>
          <a:stretch>
            <a:fillRect/>
          </a:stretch>
        </p:blipFill>
        <p:spPr>
          <a:xfrm>
            <a:off x="9688561" y="2269394"/>
            <a:ext cx="1251831" cy="2318244"/>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l="8889" t="37639" r="53535" b="30139"/>
          <a:stretch>
            <a:fillRect/>
          </a:stretch>
        </p:blipFill>
        <p:spPr>
          <a:xfrm>
            <a:off x="3091270" y="3315716"/>
            <a:ext cx="756751" cy="471952"/>
          </a:xfrm>
          <a:prstGeom prst="rect">
            <a:avLst/>
          </a:prstGeom>
        </p:spPr>
      </p:pic>
      <p:pic>
        <p:nvPicPr>
          <p:cNvPr id="22" name="图片 21"/>
          <p:cNvPicPr>
            <a:picLocks noChangeAspect="1"/>
          </p:cNvPicPr>
          <p:nvPr/>
        </p:nvPicPr>
        <p:blipFill rotWithShape="1">
          <a:blip r:embed="rId7" cstate="print">
            <a:extLst>
              <a:ext uri="{28A0092B-C50C-407E-A947-70E740481C1C}">
                <a14:useLocalDpi xmlns:a14="http://schemas.microsoft.com/office/drawing/2010/main" val="0"/>
              </a:ext>
            </a:extLst>
          </a:blip>
          <a:srcRect l="8889" t="37639" r="53535" b="30139"/>
          <a:stretch>
            <a:fillRect/>
          </a:stretch>
        </p:blipFill>
        <p:spPr>
          <a:xfrm>
            <a:off x="2104489" y="1649877"/>
            <a:ext cx="427858" cy="266836"/>
          </a:xfrm>
          <a:prstGeom prst="rect">
            <a:avLst/>
          </a:prstGeom>
        </p:spPr>
      </p:pic>
      <p:grpSp>
        <p:nvGrpSpPr>
          <p:cNvPr id="23" name="组合 22"/>
          <p:cNvGrpSpPr/>
          <p:nvPr/>
        </p:nvGrpSpPr>
        <p:grpSpPr>
          <a:xfrm>
            <a:off x="5628589" y="1500177"/>
            <a:ext cx="776747" cy="3694004"/>
            <a:chOff x="5704789" y="1500177"/>
            <a:chExt cx="776747" cy="3694004"/>
          </a:xfrm>
        </p:grpSpPr>
        <p:cxnSp>
          <p:nvCxnSpPr>
            <p:cNvPr id="24" name="直接连接符 23"/>
            <p:cNvCxnSpPr/>
            <p:nvPr/>
          </p:nvCxnSpPr>
          <p:spPr>
            <a:xfrm>
              <a:off x="5704789" y="1531551"/>
              <a:ext cx="0" cy="3611471"/>
            </a:xfrm>
            <a:prstGeom prst="line">
              <a:avLst/>
            </a:prstGeom>
            <a:noFill/>
            <a:ln w="19050" cap="flat" cmpd="sng" algn="ctr">
              <a:solidFill>
                <a:sysClr val="windowText" lastClr="000000">
                  <a:lumMod val="85000"/>
                  <a:lumOff val="15000"/>
                </a:sysClr>
              </a:solidFill>
              <a:prstDash val="solid"/>
              <a:miter lim="800000"/>
            </a:ln>
            <a:effectLst/>
          </p:spPr>
        </p:cxnSp>
        <p:cxnSp>
          <p:nvCxnSpPr>
            <p:cNvPr id="25" name="直接连接符 24"/>
            <p:cNvCxnSpPr/>
            <p:nvPr/>
          </p:nvCxnSpPr>
          <p:spPr>
            <a:xfrm>
              <a:off x="6481536" y="1531552"/>
              <a:ext cx="0" cy="3611471"/>
            </a:xfrm>
            <a:prstGeom prst="line">
              <a:avLst/>
            </a:prstGeom>
            <a:noFill/>
            <a:ln w="19050" cap="flat" cmpd="sng" algn="ctr">
              <a:solidFill>
                <a:sysClr val="windowText" lastClr="000000">
                  <a:lumMod val="85000"/>
                  <a:lumOff val="15000"/>
                </a:sysClr>
              </a:solidFill>
              <a:prstDash val="solid"/>
              <a:miter lim="800000"/>
            </a:ln>
            <a:effectLst/>
          </p:spPr>
        </p:cxnSp>
        <p:sp>
          <p:nvSpPr>
            <p:cNvPr id="26" name="文本框 20"/>
            <p:cNvSpPr txBox="1"/>
            <p:nvPr/>
          </p:nvSpPr>
          <p:spPr>
            <a:xfrm>
              <a:off x="5723831" y="1500177"/>
              <a:ext cx="738664" cy="3694004"/>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500" normalizeH="0" baseline="0" noProof="0" dirty="0" smtClean="0">
                  <a:ln>
                    <a:noFill/>
                  </a:ln>
                  <a:solidFill>
                    <a:prstClr val="black">
                      <a:lumMod val="65000"/>
                      <a:lumOff val="35000"/>
                    </a:prstClr>
                  </a:solidFill>
                  <a:effectLst/>
                  <a:uLnTx/>
                  <a:uFillTx/>
                  <a:latin typeface="字魂36号-正文宋楷" panose="00000500000000000000" pitchFamily="2" charset="-122"/>
                  <a:ea typeface="字魂36号-正文宋楷" panose="00000500000000000000" pitchFamily="2" charset="-122"/>
                </a:rPr>
                <a:t>万物迎春送残腊</a:t>
              </a:r>
            </a:p>
          </p:txBody>
        </p:sp>
      </p:grpSp>
      <p:grpSp>
        <p:nvGrpSpPr>
          <p:cNvPr id="27" name="组合 26"/>
          <p:cNvGrpSpPr/>
          <p:nvPr/>
        </p:nvGrpSpPr>
        <p:grpSpPr>
          <a:xfrm>
            <a:off x="6978043" y="2276286"/>
            <a:ext cx="1608957" cy="1781372"/>
            <a:chOff x="7166802" y="2302338"/>
            <a:chExt cx="1608957" cy="1781372"/>
          </a:xfrm>
        </p:grpSpPr>
        <p:pic>
          <p:nvPicPr>
            <p:cNvPr id="28" name="图片 27"/>
            <p:cNvPicPr>
              <a:picLocks noChangeAspect="1"/>
            </p:cNvPicPr>
            <p:nvPr/>
          </p:nvPicPr>
          <p:blipFill rotWithShape="1">
            <a:blip r:embed="rId8">
              <a:extLst>
                <a:ext uri="{28A0092B-C50C-407E-A947-70E740481C1C}">
                  <a14:useLocalDpi xmlns:a14="http://schemas.microsoft.com/office/drawing/2010/main" val="0"/>
                </a:ext>
              </a:extLst>
            </a:blip>
            <a:srcRect l="18295" t="59328" r="557" b="851"/>
            <a:stretch>
              <a:fillRect/>
            </a:stretch>
          </p:blipFill>
          <p:spPr>
            <a:xfrm>
              <a:off x="7166802" y="2302338"/>
              <a:ext cx="1608957" cy="1781372"/>
            </a:xfrm>
            <a:prstGeom prst="rect">
              <a:avLst/>
            </a:prstGeom>
          </p:spPr>
        </p:pic>
        <p:sp>
          <p:nvSpPr>
            <p:cNvPr id="29" name="文本框 22"/>
            <p:cNvSpPr txBox="1"/>
            <p:nvPr/>
          </p:nvSpPr>
          <p:spPr>
            <a:xfrm>
              <a:off x="7586567" y="2808303"/>
              <a:ext cx="747885" cy="769441"/>
            </a:xfrm>
            <a:prstGeom prst="rect">
              <a:avLst/>
            </a:prstGeom>
            <a:noFill/>
          </p:spPr>
          <p:txBody>
            <a:bodyPr wrap="square" rtlCol="0">
              <a:spAutoFit/>
            </a:bodyPr>
            <a:lstStyle/>
            <a:p>
              <a:pPr algn="ctr" defTabSz="914400"/>
              <a:r>
                <a:rPr lang="zh-CN" altLang="en-US" sz="4400" dirty="0">
                  <a:solidFill>
                    <a:prstClr val="white"/>
                  </a:solidFill>
                  <a:effectLst>
                    <a:outerShdw blurRad="38100" dist="38100" dir="2700000" algn="tl">
                      <a:srgbClr val="000000">
                        <a:alpha val="43137"/>
                      </a:srgbClr>
                    </a:outerShdw>
                  </a:effectLst>
                  <a:latin typeface="字魂110号-武林江湖体" panose="00000500000000000000" pitchFamily="2" charset="-122"/>
                  <a:ea typeface="字魂110号-武林江湖体" panose="00000500000000000000" pitchFamily="2" charset="-122"/>
                </a:rPr>
                <a:t>贰</a:t>
              </a:r>
            </a:p>
          </p:txBody>
        </p:sp>
      </p:grpSp>
      <p:sp>
        <p:nvSpPr>
          <p:cNvPr id="30" name="文本框 25"/>
          <p:cNvSpPr txBox="1"/>
          <p:nvPr/>
        </p:nvSpPr>
        <p:spPr>
          <a:xfrm>
            <a:off x="4451053" y="1624093"/>
            <a:ext cx="1031051" cy="3560088"/>
          </a:xfrm>
          <a:prstGeom prst="rect">
            <a:avLst/>
          </a:prstGeom>
          <a:noFill/>
        </p:spPr>
        <p:txBody>
          <a:bodyPr vert="eaVert" wrap="square" rtlCol="0">
            <a:spAutoFit/>
          </a:bodyPr>
          <a:lstStyle/>
          <a:p>
            <a:pPr defTabSz="914400">
              <a:lnSpc>
                <a:spcPts val="2200"/>
              </a:lnSpc>
            </a:pPr>
            <a:r>
              <a:rPr lang="zh-CN" altLang="en-US" sz="1100" spc="300" dirty="0">
                <a:solidFill>
                  <a:prstClr val="black">
                    <a:lumMod val="65000"/>
                    <a:lumOff val="35000"/>
                  </a:prstClr>
                </a:solidFill>
                <a:latin typeface="三极极黑简体" panose="00000505000000000000" pitchFamily="2" charset="-122"/>
                <a:ea typeface="三极极黑简体" panose="00000505000000000000" pitchFamily="2" charset="-122"/>
              </a:rPr>
              <a:t>乡心新岁切，天畔独潸然。老至居人下，春归在客先。岭猿同旦暮，江柳共风烟。已似长沙傅，从今又几年。</a:t>
            </a:r>
          </a:p>
        </p:txBody>
      </p:sp>
      <p:pic>
        <p:nvPicPr>
          <p:cNvPr id="31" name="图片 30"/>
          <p:cNvPicPr>
            <a:picLocks noChangeAspect="1"/>
          </p:cNvPicPr>
          <p:nvPr/>
        </p:nvPicPr>
        <p:blipFill rotWithShape="1">
          <a:blip r:embed="rId9" cstate="print">
            <a:extLst>
              <a:ext uri="{28A0092B-C50C-407E-A947-70E740481C1C}">
                <a14:useLocalDpi xmlns:a14="http://schemas.microsoft.com/office/drawing/2010/main" val="0"/>
              </a:ext>
            </a:extLst>
          </a:blip>
          <a:srcRect l="8889" t="37639" r="53535" b="30139"/>
          <a:stretch>
            <a:fillRect/>
          </a:stretch>
        </p:blipFill>
        <p:spPr>
          <a:xfrm>
            <a:off x="6940983" y="4326704"/>
            <a:ext cx="418395" cy="260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12" presetClass="entr" presetSubtype="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ppt_x</p:attrName>
                                        </p:attrNameLst>
                                      </p:cBhvr>
                                      <p:tavLst>
                                        <p:tav tm="0">
                                          <p:val>
                                            <p:strVal val="#ppt_x+#ppt_w*1.125000"/>
                                          </p:val>
                                        </p:tav>
                                        <p:tav tm="100000">
                                          <p:val>
                                            <p:strVal val="#ppt_x"/>
                                          </p:val>
                                        </p:tav>
                                      </p:tavLst>
                                    </p:anim>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outHorizont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ppt_x</p:attrName>
                                        </p:attrNameLst>
                                      </p:cBhvr>
                                      <p:tavLst>
                                        <p:tav tm="0">
                                          <p:val>
                                            <p:strVal val="#ppt_x+#ppt_w*1.125000"/>
                                          </p:val>
                                        </p:tav>
                                        <p:tav tm="100000">
                                          <p:val>
                                            <p:strVal val="#ppt_x"/>
                                          </p:val>
                                        </p:tav>
                                      </p:tavLst>
                                    </p:anim>
                                    <p:animEffect transition="in" filter="wipe(left)">
                                      <p:cBhvr>
                                        <p:cTn id="35" dur="500"/>
                                        <p:tgtEl>
                                          <p:spTgt spid="21"/>
                                        </p:tgtEl>
                                      </p:cBhvr>
                                    </p:animEffect>
                                  </p:childTnLst>
                                </p:cTn>
                              </p:par>
                              <p:par>
                                <p:cTn id="36" presetID="12" presetClass="entr" presetSubtype="2"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p:tgtEl>
                                          <p:spTgt spid="18"/>
                                        </p:tgtEl>
                                        <p:attrNameLst>
                                          <p:attrName>ppt_x</p:attrName>
                                        </p:attrNameLst>
                                      </p:cBhvr>
                                      <p:tavLst>
                                        <p:tav tm="0">
                                          <p:val>
                                            <p:strVal val="#ppt_x+#ppt_w*1.125000"/>
                                          </p:val>
                                        </p:tav>
                                        <p:tav tm="100000">
                                          <p:val>
                                            <p:strVal val="#ppt_x"/>
                                          </p:val>
                                        </p:tav>
                                      </p:tavLst>
                                    </p:anim>
                                    <p:animEffect transition="in" filter="wipe(left)">
                                      <p:cBhvr>
                                        <p:cTn id="39" dur="500"/>
                                        <p:tgtEl>
                                          <p:spTgt spid="18"/>
                                        </p:tgtEl>
                                      </p:cBhvr>
                                    </p:animEffect>
                                  </p:childTnLst>
                                </p:cTn>
                              </p:par>
                              <p:par>
                                <p:cTn id="40" presetID="12" presetClass="entr" presetSubtype="2"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p:tgtEl>
                                          <p:spTgt spid="22"/>
                                        </p:tgtEl>
                                        <p:attrNameLst>
                                          <p:attrName>ppt_x</p:attrName>
                                        </p:attrNameLst>
                                      </p:cBhvr>
                                      <p:tavLst>
                                        <p:tav tm="0">
                                          <p:val>
                                            <p:strVal val="#ppt_x+#ppt_w*1.125000"/>
                                          </p:val>
                                        </p:tav>
                                        <p:tav tm="100000">
                                          <p:val>
                                            <p:strVal val="#ppt_x"/>
                                          </p:val>
                                        </p:tav>
                                      </p:tavLst>
                                    </p:anim>
                                    <p:animEffect transition="in" filter="wipe(left)">
                                      <p:cBhvr>
                                        <p:cTn id="43" dur="500"/>
                                        <p:tgtEl>
                                          <p:spTgt spid="22"/>
                                        </p:tgtEl>
                                      </p:cBhvr>
                                    </p:animEffect>
                                  </p:childTnLst>
                                </p:cTn>
                              </p:par>
                              <p:par>
                                <p:cTn id="44" presetID="12" presetClass="entr" presetSubtype="2"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1312</Words>
  <Application>Microsoft Office PowerPoint</Application>
  <PresentationFormat>自定义</PresentationFormat>
  <Paragraphs>173</Paragraphs>
  <Slides>25</Slides>
  <Notes>25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阿里巴巴普惠体 H</vt:lpstr>
      <vt:lpstr>仓耳青禾体-谷力 W05</vt:lpstr>
      <vt:lpstr>华文隶书</vt:lpstr>
      <vt:lpstr>三极极黑简体</vt:lpstr>
      <vt:lpstr>宋体</vt:lpstr>
      <vt:lpstr>微软雅黑</vt:lpstr>
      <vt:lpstr>字魂110号-武林江湖体</vt:lpstr>
      <vt:lpstr>字魂36号-正文宋楷</vt:lpstr>
      <vt:lpstr>字魂95号-手刻宋</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2022-03-04T03:05:35Z</dcterms:created>
  <dcterms:modified xsi:type="dcterms:W3CDTF">2023-01-10T07:27:07Z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594E99CA59D44FBFA275EA1318F770DF</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