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25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语文园地（五）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100734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grpSp>
        <p:nvGrpSpPr>
          <p:cNvPr id="6" name="组合 3"/>
          <p:cNvGrpSpPr/>
          <p:nvPr/>
        </p:nvGrpSpPr>
        <p:grpSpPr bwMode="auto">
          <a:xfrm>
            <a:off x="2881539" y="1674585"/>
            <a:ext cx="6843033" cy="4284333"/>
            <a:chOff x="0" y="0"/>
            <a:chExt cx="9144000" cy="62865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6286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572000" cy="625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grpSp>
        <p:nvGrpSpPr>
          <p:cNvPr id="3" name="组合 1"/>
          <p:cNvGrpSpPr/>
          <p:nvPr/>
        </p:nvGrpSpPr>
        <p:grpSpPr bwMode="auto">
          <a:xfrm>
            <a:off x="1680447" y="2651842"/>
            <a:ext cx="1687512" cy="2627313"/>
            <a:chOff x="1532586" y="1944709"/>
            <a:chExt cx="1687132" cy="2627291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1777284" y="2137893"/>
              <a:ext cx="1133389" cy="64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上午</a:t>
              </a:r>
            </a:p>
          </p:txBody>
        </p:sp>
        <p:sp>
          <p:nvSpPr>
            <p:cNvPr id="5" name="文本框 3"/>
            <p:cNvSpPr txBox="1">
              <a:spLocks noChangeArrowheads="1"/>
            </p:cNvSpPr>
            <p:nvPr/>
          </p:nvSpPr>
          <p:spPr bwMode="auto">
            <a:xfrm>
              <a:off x="1790163" y="3000778"/>
              <a:ext cx="1133389" cy="64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下午</a:t>
              </a:r>
            </a:p>
          </p:txBody>
        </p:sp>
        <p:sp>
          <p:nvSpPr>
            <p:cNvPr id="6" name="文本框 4"/>
            <p:cNvSpPr txBox="1">
              <a:spLocks noChangeArrowheads="1"/>
            </p:cNvSpPr>
            <p:nvPr/>
          </p:nvSpPr>
          <p:spPr bwMode="auto">
            <a:xfrm>
              <a:off x="1790162" y="3773510"/>
              <a:ext cx="1133389" cy="646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晚上</a:t>
              </a:r>
            </a:p>
          </p:txBody>
        </p:sp>
        <p:sp>
          <p:nvSpPr>
            <p:cNvPr id="7" name="圆角矩形 5"/>
            <p:cNvSpPr/>
            <p:nvPr/>
          </p:nvSpPr>
          <p:spPr>
            <a:xfrm>
              <a:off x="1532586" y="1970109"/>
              <a:ext cx="1687132" cy="2601891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6"/>
            <p:cNvSpPr txBox="1">
              <a:spLocks noChangeArrowheads="1"/>
            </p:cNvSpPr>
            <p:nvPr/>
          </p:nvSpPr>
          <p:spPr bwMode="auto">
            <a:xfrm>
              <a:off x="2305318" y="1944709"/>
              <a:ext cx="505153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7"/>
            <p:cNvSpPr txBox="1">
              <a:spLocks noChangeArrowheads="1"/>
            </p:cNvSpPr>
            <p:nvPr/>
          </p:nvSpPr>
          <p:spPr bwMode="auto">
            <a:xfrm>
              <a:off x="1793155" y="3571419"/>
              <a:ext cx="633364" cy="36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wǎn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8"/>
          <p:cNvGrpSpPr/>
          <p:nvPr/>
        </p:nvGrpSpPr>
        <p:grpSpPr bwMode="auto">
          <a:xfrm>
            <a:off x="3787059" y="2651842"/>
            <a:ext cx="1687513" cy="2614613"/>
            <a:chOff x="1532586" y="1957719"/>
            <a:chExt cx="1687132" cy="2614281"/>
          </a:xfrm>
        </p:grpSpPr>
        <p:sp>
          <p:nvSpPr>
            <p:cNvPr id="12" name="文本框 9"/>
            <p:cNvSpPr txBox="1">
              <a:spLocks noChangeArrowheads="1"/>
            </p:cNvSpPr>
            <p:nvPr/>
          </p:nvSpPr>
          <p:spPr bwMode="auto">
            <a:xfrm>
              <a:off x="1777284" y="2137893"/>
              <a:ext cx="1133388" cy="6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昨天</a:t>
              </a:r>
            </a:p>
          </p:txBody>
        </p:sp>
        <p:sp>
          <p:nvSpPr>
            <p:cNvPr id="13" name="文本框 10"/>
            <p:cNvSpPr txBox="1">
              <a:spLocks noChangeArrowheads="1"/>
            </p:cNvSpPr>
            <p:nvPr/>
          </p:nvSpPr>
          <p:spPr bwMode="auto">
            <a:xfrm>
              <a:off x="1790163" y="3000778"/>
              <a:ext cx="1133388" cy="6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今天</a:t>
              </a:r>
            </a:p>
          </p:txBody>
        </p:sp>
        <p:sp>
          <p:nvSpPr>
            <p:cNvPr id="14" name="文本框 11"/>
            <p:cNvSpPr txBox="1">
              <a:spLocks noChangeArrowheads="1"/>
            </p:cNvSpPr>
            <p:nvPr/>
          </p:nvSpPr>
          <p:spPr bwMode="auto">
            <a:xfrm>
              <a:off x="1790162" y="3773510"/>
              <a:ext cx="1133388" cy="6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明天</a:t>
              </a:r>
            </a:p>
          </p:txBody>
        </p:sp>
        <p:sp>
          <p:nvSpPr>
            <p:cNvPr id="15" name="圆角矩形 12"/>
            <p:cNvSpPr/>
            <p:nvPr/>
          </p:nvSpPr>
          <p:spPr>
            <a:xfrm>
              <a:off x="1532586" y="1970417"/>
              <a:ext cx="1687132" cy="2601583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3"/>
            <p:cNvSpPr txBox="1">
              <a:spLocks noChangeArrowheads="1"/>
            </p:cNvSpPr>
            <p:nvPr/>
          </p:nvSpPr>
          <p:spPr bwMode="auto">
            <a:xfrm>
              <a:off x="1805939" y="1957719"/>
              <a:ext cx="582080" cy="369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zuó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4"/>
            <p:cNvSpPr txBox="1">
              <a:spLocks noChangeArrowheads="1"/>
            </p:cNvSpPr>
            <p:nvPr/>
          </p:nvSpPr>
          <p:spPr bwMode="auto">
            <a:xfrm>
              <a:off x="1932203" y="2821966"/>
              <a:ext cx="441046" cy="33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jīn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5"/>
          <p:cNvGrpSpPr/>
          <p:nvPr/>
        </p:nvGrpSpPr>
        <p:grpSpPr bwMode="auto">
          <a:xfrm>
            <a:off x="5893672" y="2664542"/>
            <a:ext cx="1698304" cy="2601913"/>
            <a:chOff x="1532586" y="1970467"/>
            <a:chExt cx="1697922" cy="2601533"/>
          </a:xfrm>
        </p:grpSpPr>
        <p:sp>
          <p:nvSpPr>
            <p:cNvPr id="19" name="文本框 16"/>
            <p:cNvSpPr txBox="1">
              <a:spLocks noChangeArrowheads="1"/>
            </p:cNvSpPr>
            <p:nvPr/>
          </p:nvSpPr>
          <p:spPr bwMode="auto">
            <a:xfrm>
              <a:off x="1622736" y="2137893"/>
              <a:ext cx="1607771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上个月</a:t>
              </a:r>
            </a:p>
          </p:txBody>
        </p:sp>
        <p:sp>
          <p:nvSpPr>
            <p:cNvPr id="20" name="文本框 17"/>
            <p:cNvSpPr txBox="1">
              <a:spLocks noChangeArrowheads="1"/>
            </p:cNvSpPr>
            <p:nvPr/>
          </p:nvSpPr>
          <p:spPr bwMode="auto">
            <a:xfrm>
              <a:off x="1609858" y="3026536"/>
              <a:ext cx="1607771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这个月</a:t>
              </a:r>
            </a:p>
          </p:txBody>
        </p:sp>
        <p:sp>
          <p:nvSpPr>
            <p:cNvPr id="21" name="文本框 18"/>
            <p:cNvSpPr txBox="1">
              <a:spLocks noChangeArrowheads="1"/>
            </p:cNvSpPr>
            <p:nvPr/>
          </p:nvSpPr>
          <p:spPr bwMode="auto">
            <a:xfrm>
              <a:off x="1622737" y="3773510"/>
              <a:ext cx="1607771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下个月</a:t>
              </a:r>
            </a:p>
          </p:txBody>
        </p:sp>
        <p:sp>
          <p:nvSpPr>
            <p:cNvPr id="22" name="圆角矩形 19"/>
            <p:cNvSpPr/>
            <p:nvPr/>
          </p:nvSpPr>
          <p:spPr>
            <a:xfrm>
              <a:off x="1532586" y="1970467"/>
              <a:ext cx="1687132" cy="2601533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0"/>
            <p:cNvSpPr txBox="1">
              <a:spLocks noChangeArrowheads="1"/>
            </p:cNvSpPr>
            <p:nvPr/>
          </p:nvSpPr>
          <p:spPr bwMode="auto">
            <a:xfrm>
              <a:off x="1674625" y="2886361"/>
              <a:ext cx="535603" cy="3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zhè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1"/>
          <p:cNvGrpSpPr/>
          <p:nvPr/>
        </p:nvGrpSpPr>
        <p:grpSpPr bwMode="auto">
          <a:xfrm>
            <a:off x="8000284" y="2664542"/>
            <a:ext cx="1687513" cy="2601913"/>
            <a:chOff x="1532586" y="1970467"/>
            <a:chExt cx="1687132" cy="2601533"/>
          </a:xfrm>
        </p:grpSpPr>
        <p:sp>
          <p:nvSpPr>
            <p:cNvPr id="25" name="文本框 22"/>
            <p:cNvSpPr txBox="1">
              <a:spLocks noChangeArrowheads="1"/>
            </p:cNvSpPr>
            <p:nvPr/>
          </p:nvSpPr>
          <p:spPr bwMode="auto">
            <a:xfrm>
              <a:off x="1777284" y="2137893"/>
              <a:ext cx="1133388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去年</a:t>
              </a:r>
            </a:p>
          </p:txBody>
        </p:sp>
        <p:sp>
          <p:nvSpPr>
            <p:cNvPr id="26" name="文本框 23"/>
            <p:cNvSpPr txBox="1">
              <a:spLocks noChangeArrowheads="1"/>
            </p:cNvSpPr>
            <p:nvPr/>
          </p:nvSpPr>
          <p:spPr bwMode="auto">
            <a:xfrm>
              <a:off x="1790163" y="3000778"/>
              <a:ext cx="1133388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今年</a:t>
              </a:r>
            </a:p>
          </p:txBody>
        </p:sp>
        <p:sp>
          <p:nvSpPr>
            <p:cNvPr id="27" name="文本框 24"/>
            <p:cNvSpPr txBox="1">
              <a:spLocks noChangeArrowheads="1"/>
            </p:cNvSpPr>
            <p:nvPr/>
          </p:nvSpPr>
          <p:spPr bwMode="auto">
            <a:xfrm>
              <a:off x="1790162" y="3773510"/>
              <a:ext cx="1133388" cy="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明年</a:t>
              </a:r>
            </a:p>
          </p:txBody>
        </p:sp>
        <p:sp>
          <p:nvSpPr>
            <p:cNvPr id="28" name="圆角矩形 25"/>
            <p:cNvSpPr/>
            <p:nvPr/>
          </p:nvSpPr>
          <p:spPr>
            <a:xfrm>
              <a:off x="1532586" y="1970467"/>
              <a:ext cx="1687132" cy="2601533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6"/>
            <p:cNvSpPr txBox="1">
              <a:spLocks noChangeArrowheads="1"/>
            </p:cNvSpPr>
            <p:nvPr/>
          </p:nvSpPr>
          <p:spPr bwMode="auto">
            <a:xfrm>
              <a:off x="2259510" y="1997899"/>
              <a:ext cx="606119" cy="3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nián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7"/>
            <p:cNvSpPr txBox="1">
              <a:spLocks noChangeArrowheads="1"/>
            </p:cNvSpPr>
            <p:nvPr/>
          </p:nvSpPr>
          <p:spPr bwMode="auto">
            <a:xfrm>
              <a:off x="1932203" y="2821966"/>
              <a:ext cx="441046" cy="338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jīn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我的发现</a:t>
            </a:r>
          </a:p>
        </p:txBody>
      </p:sp>
      <p:sp>
        <p:nvSpPr>
          <p:cNvPr id="31" name="圆角矩形 5"/>
          <p:cNvSpPr/>
          <p:nvPr/>
        </p:nvSpPr>
        <p:spPr>
          <a:xfrm>
            <a:off x="1415306" y="2638611"/>
            <a:ext cx="3258355" cy="7469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6"/>
          <p:cNvSpPr txBox="1">
            <a:spLocks noChangeArrowheads="1"/>
          </p:cNvSpPr>
          <p:nvPr/>
        </p:nvSpPr>
        <p:spPr bwMode="auto">
          <a:xfrm>
            <a:off x="1659705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</p:txBody>
      </p:sp>
      <p:sp>
        <p:nvSpPr>
          <p:cNvPr id="33" name="文本框 8"/>
          <p:cNvSpPr txBox="1">
            <a:spLocks noChangeArrowheads="1"/>
          </p:cNvSpPr>
          <p:nvPr/>
        </p:nvSpPr>
        <p:spPr bwMode="auto">
          <a:xfrm>
            <a:off x="2385193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</a:t>
            </a:r>
          </a:p>
        </p:txBody>
      </p:sp>
      <p:sp>
        <p:nvSpPr>
          <p:cNvPr id="34" name="文本框 9"/>
          <p:cNvSpPr txBox="1">
            <a:spLocks noChangeArrowheads="1"/>
          </p:cNvSpPr>
          <p:nvPr/>
        </p:nvSpPr>
        <p:spPr bwMode="auto">
          <a:xfrm>
            <a:off x="3110680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</a:t>
            </a:r>
          </a:p>
        </p:txBody>
      </p: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3836168" y="2645185"/>
            <a:ext cx="659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苹</a:t>
            </a:r>
          </a:p>
        </p:txBody>
      </p:sp>
      <p:grpSp>
        <p:nvGrpSpPr>
          <p:cNvPr id="36" name="组合 35"/>
          <p:cNvGrpSpPr/>
          <p:nvPr/>
        </p:nvGrpSpPr>
        <p:grpSpPr bwMode="auto">
          <a:xfrm>
            <a:off x="4225105" y="4150135"/>
            <a:ext cx="3259138" cy="747713"/>
            <a:chOff x="3232408" y="3243392"/>
            <a:chExt cx="3258355" cy="746974"/>
          </a:xfrm>
        </p:grpSpPr>
        <p:sp>
          <p:nvSpPr>
            <p:cNvPr id="37" name="圆角矩形 11"/>
            <p:cNvSpPr/>
            <p:nvPr/>
          </p:nvSpPr>
          <p:spPr>
            <a:xfrm>
              <a:off x="3232408" y="3243392"/>
              <a:ext cx="3258355" cy="74697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12"/>
            <p:cNvSpPr txBox="1">
              <a:spLocks noChangeArrowheads="1"/>
            </p:cNvSpPr>
            <p:nvPr/>
          </p:nvSpPr>
          <p:spPr bwMode="auto">
            <a:xfrm>
              <a:off x="3476625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树</a:t>
              </a:r>
            </a:p>
          </p:txBody>
        </p:sp>
        <p:sp>
          <p:nvSpPr>
            <p:cNvPr id="39" name="文本框 13"/>
            <p:cNvSpPr txBox="1">
              <a:spLocks noChangeArrowheads="1"/>
            </p:cNvSpPr>
            <p:nvPr/>
          </p:nvSpPr>
          <p:spPr bwMode="auto">
            <a:xfrm>
              <a:off x="4202113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林</a:t>
              </a:r>
            </a:p>
          </p:txBody>
        </p:sp>
        <p:sp>
          <p:nvSpPr>
            <p:cNvPr id="40" name="文本框 14"/>
            <p:cNvSpPr txBox="1">
              <a:spLocks noChangeArrowheads="1"/>
            </p:cNvSpPr>
            <p:nvPr/>
          </p:nvSpPr>
          <p:spPr bwMode="auto">
            <a:xfrm>
              <a:off x="4927600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桃</a:t>
              </a:r>
            </a:p>
          </p:txBody>
        </p:sp>
        <p:sp>
          <p:nvSpPr>
            <p:cNvPr id="41" name="文本框 15"/>
            <p:cNvSpPr txBox="1">
              <a:spLocks noChangeArrowheads="1"/>
            </p:cNvSpPr>
            <p:nvPr/>
          </p:nvSpPr>
          <p:spPr bwMode="auto">
            <a:xfrm>
              <a:off x="5653088" y="3249613"/>
              <a:ext cx="658997" cy="645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桥</a:t>
              </a:r>
            </a:p>
          </p:txBody>
        </p:sp>
      </p:grpSp>
      <p:grpSp>
        <p:nvGrpSpPr>
          <p:cNvPr id="42" name="组合 13338"/>
          <p:cNvGrpSpPr/>
          <p:nvPr/>
        </p:nvGrpSpPr>
        <p:grpSpPr>
          <a:xfrm>
            <a:off x="1817239" y="2396993"/>
            <a:ext cx="333375" cy="146050"/>
            <a:chOff x="490538" y="3514725"/>
            <a:chExt cx="333375" cy="146050"/>
          </a:xfrm>
          <a:solidFill>
            <a:srgbClr val="FF0000"/>
          </a:solidFill>
        </p:grpSpPr>
        <p:sp>
          <p:nvSpPr>
            <p:cNvPr id="43" name="Freeform 13"/>
            <p:cNvSpPr/>
            <p:nvPr/>
          </p:nvSpPr>
          <p:spPr bwMode="auto">
            <a:xfrm>
              <a:off x="569913" y="3538538"/>
              <a:ext cx="47625" cy="119063"/>
            </a:xfrm>
            <a:custGeom>
              <a:avLst/>
              <a:gdLst>
                <a:gd name="T0" fmla="*/ 0 w 62"/>
                <a:gd name="T1" fmla="*/ 8 h 150"/>
                <a:gd name="T2" fmla="*/ 2 w 62"/>
                <a:gd name="T3" fmla="*/ 6 h 150"/>
                <a:gd name="T4" fmla="*/ 6 w 62"/>
                <a:gd name="T5" fmla="*/ 2 h 150"/>
                <a:gd name="T6" fmla="*/ 10 w 62"/>
                <a:gd name="T7" fmla="*/ 0 h 150"/>
                <a:gd name="T8" fmla="*/ 14 w 62"/>
                <a:gd name="T9" fmla="*/ 0 h 150"/>
                <a:gd name="T10" fmla="*/ 19 w 62"/>
                <a:gd name="T11" fmla="*/ 0 h 150"/>
                <a:gd name="T12" fmla="*/ 27 w 62"/>
                <a:gd name="T13" fmla="*/ 2 h 150"/>
                <a:gd name="T14" fmla="*/ 33 w 62"/>
                <a:gd name="T15" fmla="*/ 4 h 150"/>
                <a:gd name="T16" fmla="*/ 41 w 62"/>
                <a:gd name="T17" fmla="*/ 6 h 150"/>
                <a:gd name="T18" fmla="*/ 44 w 62"/>
                <a:gd name="T19" fmla="*/ 8 h 150"/>
                <a:gd name="T20" fmla="*/ 48 w 62"/>
                <a:gd name="T21" fmla="*/ 10 h 150"/>
                <a:gd name="T22" fmla="*/ 52 w 62"/>
                <a:gd name="T23" fmla="*/ 12 h 150"/>
                <a:gd name="T24" fmla="*/ 54 w 62"/>
                <a:gd name="T25" fmla="*/ 14 h 150"/>
                <a:gd name="T26" fmla="*/ 58 w 62"/>
                <a:gd name="T27" fmla="*/ 16 h 150"/>
                <a:gd name="T28" fmla="*/ 60 w 62"/>
                <a:gd name="T29" fmla="*/ 19 h 150"/>
                <a:gd name="T30" fmla="*/ 60 w 62"/>
                <a:gd name="T31" fmla="*/ 21 h 150"/>
                <a:gd name="T32" fmla="*/ 62 w 62"/>
                <a:gd name="T33" fmla="*/ 25 h 150"/>
                <a:gd name="T34" fmla="*/ 62 w 62"/>
                <a:gd name="T35" fmla="*/ 31 h 150"/>
                <a:gd name="T36" fmla="*/ 62 w 62"/>
                <a:gd name="T37" fmla="*/ 37 h 150"/>
                <a:gd name="T38" fmla="*/ 62 w 62"/>
                <a:gd name="T39" fmla="*/ 44 h 150"/>
                <a:gd name="T40" fmla="*/ 62 w 62"/>
                <a:gd name="T41" fmla="*/ 52 h 150"/>
                <a:gd name="T42" fmla="*/ 62 w 62"/>
                <a:gd name="T43" fmla="*/ 62 h 150"/>
                <a:gd name="T44" fmla="*/ 62 w 62"/>
                <a:gd name="T45" fmla="*/ 73 h 150"/>
                <a:gd name="T46" fmla="*/ 62 w 62"/>
                <a:gd name="T47" fmla="*/ 85 h 150"/>
                <a:gd name="T48" fmla="*/ 62 w 62"/>
                <a:gd name="T49" fmla="*/ 96 h 150"/>
                <a:gd name="T50" fmla="*/ 62 w 62"/>
                <a:gd name="T51" fmla="*/ 106 h 150"/>
                <a:gd name="T52" fmla="*/ 60 w 62"/>
                <a:gd name="T53" fmla="*/ 114 h 150"/>
                <a:gd name="T54" fmla="*/ 60 w 62"/>
                <a:gd name="T55" fmla="*/ 121 h 150"/>
                <a:gd name="T56" fmla="*/ 60 w 62"/>
                <a:gd name="T57" fmla="*/ 129 h 150"/>
                <a:gd name="T58" fmla="*/ 58 w 62"/>
                <a:gd name="T59" fmla="*/ 135 h 150"/>
                <a:gd name="T60" fmla="*/ 58 w 62"/>
                <a:gd name="T61" fmla="*/ 139 h 150"/>
                <a:gd name="T62" fmla="*/ 58 w 62"/>
                <a:gd name="T63" fmla="*/ 142 h 150"/>
                <a:gd name="T64" fmla="*/ 56 w 62"/>
                <a:gd name="T65" fmla="*/ 146 h 150"/>
                <a:gd name="T66" fmla="*/ 56 w 62"/>
                <a:gd name="T67" fmla="*/ 148 h 150"/>
                <a:gd name="T68" fmla="*/ 54 w 62"/>
                <a:gd name="T69" fmla="*/ 150 h 150"/>
                <a:gd name="T70" fmla="*/ 54 w 62"/>
                <a:gd name="T71" fmla="*/ 150 h 150"/>
                <a:gd name="T72" fmla="*/ 52 w 62"/>
                <a:gd name="T73" fmla="*/ 150 h 150"/>
                <a:gd name="T74" fmla="*/ 52 w 62"/>
                <a:gd name="T75" fmla="*/ 150 h 150"/>
                <a:gd name="T76" fmla="*/ 50 w 62"/>
                <a:gd name="T77" fmla="*/ 148 h 150"/>
                <a:gd name="T78" fmla="*/ 48 w 62"/>
                <a:gd name="T79" fmla="*/ 144 h 150"/>
                <a:gd name="T80" fmla="*/ 46 w 62"/>
                <a:gd name="T81" fmla="*/ 141 h 150"/>
                <a:gd name="T82" fmla="*/ 44 w 62"/>
                <a:gd name="T83" fmla="*/ 133 h 150"/>
                <a:gd name="T84" fmla="*/ 42 w 62"/>
                <a:gd name="T85" fmla="*/ 127 h 150"/>
                <a:gd name="T86" fmla="*/ 41 w 62"/>
                <a:gd name="T87" fmla="*/ 117 h 150"/>
                <a:gd name="T88" fmla="*/ 39 w 62"/>
                <a:gd name="T89" fmla="*/ 106 h 150"/>
                <a:gd name="T90" fmla="*/ 35 w 62"/>
                <a:gd name="T91" fmla="*/ 94 h 150"/>
                <a:gd name="T92" fmla="*/ 33 w 62"/>
                <a:gd name="T93" fmla="*/ 81 h 150"/>
                <a:gd name="T94" fmla="*/ 31 w 62"/>
                <a:gd name="T95" fmla="*/ 68 h 150"/>
                <a:gd name="T96" fmla="*/ 27 w 62"/>
                <a:gd name="T97" fmla="*/ 56 h 150"/>
                <a:gd name="T98" fmla="*/ 25 w 62"/>
                <a:gd name="T99" fmla="*/ 46 h 150"/>
                <a:gd name="T100" fmla="*/ 21 w 62"/>
                <a:gd name="T101" fmla="*/ 37 h 150"/>
                <a:gd name="T102" fmla="*/ 19 w 62"/>
                <a:gd name="T103" fmla="*/ 31 h 150"/>
                <a:gd name="T104" fmla="*/ 16 w 62"/>
                <a:gd name="T105" fmla="*/ 25 h 150"/>
                <a:gd name="T106" fmla="*/ 14 w 62"/>
                <a:gd name="T107" fmla="*/ 21 h 150"/>
                <a:gd name="T108" fmla="*/ 10 w 62"/>
                <a:gd name="T109" fmla="*/ 19 h 150"/>
                <a:gd name="T110" fmla="*/ 8 w 62"/>
                <a:gd name="T111" fmla="*/ 19 h 150"/>
                <a:gd name="T112" fmla="*/ 6 w 62"/>
                <a:gd name="T113" fmla="*/ 18 h 150"/>
                <a:gd name="T114" fmla="*/ 2 w 62"/>
                <a:gd name="T115" fmla="*/ 16 h 150"/>
                <a:gd name="T116" fmla="*/ 0 w 62"/>
                <a:gd name="T117" fmla="*/ 12 h 150"/>
                <a:gd name="T118" fmla="*/ 0 w 62"/>
                <a:gd name="T119" fmla="*/ 8 h 150"/>
                <a:gd name="T120" fmla="*/ 0 w 62"/>
                <a:gd name="T121" fmla="*/ 8 h 150"/>
                <a:gd name="T122" fmla="*/ 0 w 62"/>
                <a:gd name="T123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150">
                  <a:moveTo>
                    <a:pt x="0" y="8"/>
                  </a:move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41" y="6"/>
                  </a:lnTo>
                  <a:lnTo>
                    <a:pt x="44" y="8"/>
                  </a:lnTo>
                  <a:lnTo>
                    <a:pt x="48" y="10"/>
                  </a:lnTo>
                  <a:lnTo>
                    <a:pt x="52" y="12"/>
                  </a:lnTo>
                  <a:lnTo>
                    <a:pt x="54" y="14"/>
                  </a:lnTo>
                  <a:lnTo>
                    <a:pt x="58" y="16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2" y="25"/>
                  </a:lnTo>
                  <a:lnTo>
                    <a:pt x="62" y="31"/>
                  </a:lnTo>
                  <a:lnTo>
                    <a:pt x="62" y="37"/>
                  </a:lnTo>
                  <a:lnTo>
                    <a:pt x="62" y="44"/>
                  </a:lnTo>
                  <a:lnTo>
                    <a:pt x="62" y="52"/>
                  </a:lnTo>
                  <a:lnTo>
                    <a:pt x="62" y="62"/>
                  </a:lnTo>
                  <a:lnTo>
                    <a:pt x="62" y="73"/>
                  </a:lnTo>
                  <a:lnTo>
                    <a:pt x="62" y="85"/>
                  </a:lnTo>
                  <a:lnTo>
                    <a:pt x="62" y="96"/>
                  </a:lnTo>
                  <a:lnTo>
                    <a:pt x="62" y="106"/>
                  </a:lnTo>
                  <a:lnTo>
                    <a:pt x="60" y="114"/>
                  </a:lnTo>
                  <a:lnTo>
                    <a:pt x="60" y="121"/>
                  </a:lnTo>
                  <a:lnTo>
                    <a:pt x="60" y="129"/>
                  </a:lnTo>
                  <a:lnTo>
                    <a:pt x="58" y="135"/>
                  </a:lnTo>
                  <a:lnTo>
                    <a:pt x="58" y="139"/>
                  </a:lnTo>
                  <a:lnTo>
                    <a:pt x="58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2" y="150"/>
                  </a:lnTo>
                  <a:lnTo>
                    <a:pt x="52" y="150"/>
                  </a:lnTo>
                  <a:lnTo>
                    <a:pt x="50" y="148"/>
                  </a:lnTo>
                  <a:lnTo>
                    <a:pt x="48" y="144"/>
                  </a:lnTo>
                  <a:lnTo>
                    <a:pt x="46" y="141"/>
                  </a:lnTo>
                  <a:lnTo>
                    <a:pt x="44" y="133"/>
                  </a:lnTo>
                  <a:lnTo>
                    <a:pt x="42" y="127"/>
                  </a:lnTo>
                  <a:lnTo>
                    <a:pt x="41" y="117"/>
                  </a:lnTo>
                  <a:lnTo>
                    <a:pt x="39" y="106"/>
                  </a:lnTo>
                  <a:lnTo>
                    <a:pt x="35" y="94"/>
                  </a:lnTo>
                  <a:lnTo>
                    <a:pt x="33" y="81"/>
                  </a:lnTo>
                  <a:lnTo>
                    <a:pt x="31" y="68"/>
                  </a:lnTo>
                  <a:lnTo>
                    <a:pt x="27" y="56"/>
                  </a:lnTo>
                  <a:lnTo>
                    <a:pt x="25" y="46"/>
                  </a:lnTo>
                  <a:lnTo>
                    <a:pt x="21" y="37"/>
                  </a:lnTo>
                  <a:lnTo>
                    <a:pt x="19" y="31"/>
                  </a:lnTo>
                  <a:lnTo>
                    <a:pt x="16" y="25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490538" y="3571875"/>
              <a:ext cx="333375" cy="58738"/>
            </a:xfrm>
            <a:custGeom>
              <a:avLst/>
              <a:gdLst>
                <a:gd name="T0" fmla="*/ 173 w 421"/>
                <a:gd name="T1" fmla="*/ 53 h 73"/>
                <a:gd name="T2" fmla="*/ 121 w 421"/>
                <a:gd name="T3" fmla="*/ 61 h 73"/>
                <a:gd name="T4" fmla="*/ 85 w 421"/>
                <a:gd name="T5" fmla="*/ 67 h 73"/>
                <a:gd name="T6" fmla="*/ 66 w 421"/>
                <a:gd name="T7" fmla="*/ 71 h 73"/>
                <a:gd name="T8" fmla="*/ 50 w 421"/>
                <a:gd name="T9" fmla="*/ 73 h 73"/>
                <a:gd name="T10" fmla="*/ 41 w 421"/>
                <a:gd name="T11" fmla="*/ 73 h 73"/>
                <a:gd name="T12" fmla="*/ 35 w 421"/>
                <a:gd name="T13" fmla="*/ 73 h 73"/>
                <a:gd name="T14" fmla="*/ 27 w 421"/>
                <a:gd name="T15" fmla="*/ 71 h 73"/>
                <a:gd name="T16" fmla="*/ 18 w 421"/>
                <a:gd name="T17" fmla="*/ 65 h 73"/>
                <a:gd name="T18" fmla="*/ 6 w 421"/>
                <a:gd name="T19" fmla="*/ 57 h 73"/>
                <a:gd name="T20" fmla="*/ 8 w 421"/>
                <a:gd name="T21" fmla="*/ 51 h 73"/>
                <a:gd name="T22" fmla="*/ 25 w 421"/>
                <a:gd name="T23" fmla="*/ 49 h 73"/>
                <a:gd name="T24" fmla="*/ 47 w 421"/>
                <a:gd name="T25" fmla="*/ 46 h 73"/>
                <a:gd name="T26" fmla="*/ 73 w 421"/>
                <a:gd name="T27" fmla="*/ 44 h 73"/>
                <a:gd name="T28" fmla="*/ 104 w 421"/>
                <a:gd name="T29" fmla="*/ 40 h 73"/>
                <a:gd name="T30" fmla="*/ 139 w 421"/>
                <a:gd name="T31" fmla="*/ 36 h 73"/>
                <a:gd name="T32" fmla="*/ 177 w 421"/>
                <a:gd name="T33" fmla="*/ 30 h 73"/>
                <a:gd name="T34" fmla="*/ 219 w 421"/>
                <a:gd name="T35" fmla="*/ 25 h 73"/>
                <a:gd name="T36" fmla="*/ 254 w 421"/>
                <a:gd name="T37" fmla="*/ 19 h 73"/>
                <a:gd name="T38" fmla="*/ 273 w 421"/>
                <a:gd name="T39" fmla="*/ 15 h 73"/>
                <a:gd name="T40" fmla="*/ 292 w 421"/>
                <a:gd name="T41" fmla="*/ 13 h 73"/>
                <a:gd name="T42" fmla="*/ 308 w 421"/>
                <a:gd name="T43" fmla="*/ 9 h 73"/>
                <a:gd name="T44" fmla="*/ 321 w 421"/>
                <a:gd name="T45" fmla="*/ 7 h 73"/>
                <a:gd name="T46" fmla="*/ 333 w 421"/>
                <a:gd name="T47" fmla="*/ 5 h 73"/>
                <a:gd name="T48" fmla="*/ 340 w 421"/>
                <a:gd name="T49" fmla="*/ 3 h 73"/>
                <a:gd name="T50" fmla="*/ 348 w 421"/>
                <a:gd name="T51" fmla="*/ 1 h 73"/>
                <a:gd name="T52" fmla="*/ 359 w 421"/>
                <a:gd name="T53" fmla="*/ 0 h 73"/>
                <a:gd name="T54" fmla="*/ 375 w 421"/>
                <a:gd name="T55" fmla="*/ 0 h 73"/>
                <a:gd name="T56" fmla="*/ 388 w 421"/>
                <a:gd name="T57" fmla="*/ 1 h 73"/>
                <a:gd name="T58" fmla="*/ 400 w 421"/>
                <a:gd name="T59" fmla="*/ 5 h 73"/>
                <a:gd name="T60" fmla="*/ 413 w 421"/>
                <a:gd name="T61" fmla="*/ 13 h 73"/>
                <a:gd name="T62" fmla="*/ 419 w 421"/>
                <a:gd name="T63" fmla="*/ 21 h 73"/>
                <a:gd name="T64" fmla="*/ 421 w 421"/>
                <a:gd name="T65" fmla="*/ 23 h 73"/>
                <a:gd name="T66" fmla="*/ 419 w 421"/>
                <a:gd name="T67" fmla="*/ 26 h 73"/>
                <a:gd name="T68" fmla="*/ 413 w 421"/>
                <a:gd name="T69" fmla="*/ 28 h 73"/>
                <a:gd name="T70" fmla="*/ 402 w 421"/>
                <a:gd name="T71" fmla="*/ 30 h 73"/>
                <a:gd name="T72" fmla="*/ 386 w 421"/>
                <a:gd name="T73" fmla="*/ 32 h 73"/>
                <a:gd name="T74" fmla="*/ 356 w 421"/>
                <a:gd name="T75" fmla="*/ 34 h 73"/>
                <a:gd name="T76" fmla="*/ 327 w 421"/>
                <a:gd name="T77" fmla="*/ 34 h 73"/>
                <a:gd name="T78" fmla="*/ 300 w 421"/>
                <a:gd name="T79" fmla="*/ 36 h 73"/>
                <a:gd name="T80" fmla="*/ 277 w 421"/>
                <a:gd name="T81" fmla="*/ 38 h 73"/>
                <a:gd name="T82" fmla="*/ 265 w 421"/>
                <a:gd name="T83" fmla="*/ 40 h 73"/>
                <a:gd name="T84" fmla="*/ 248 w 421"/>
                <a:gd name="T85" fmla="*/ 42 h 73"/>
                <a:gd name="T86" fmla="*/ 227 w 421"/>
                <a:gd name="T87" fmla="*/ 46 h 73"/>
                <a:gd name="T88" fmla="*/ 202 w 421"/>
                <a:gd name="T89" fmla="*/ 49 h 73"/>
                <a:gd name="T90" fmla="*/ 202 w 421"/>
                <a:gd name="T91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1" h="73">
                  <a:moveTo>
                    <a:pt x="202" y="49"/>
                  </a:moveTo>
                  <a:lnTo>
                    <a:pt x="173" y="53"/>
                  </a:lnTo>
                  <a:lnTo>
                    <a:pt x="146" y="57"/>
                  </a:lnTo>
                  <a:lnTo>
                    <a:pt x="121" y="61"/>
                  </a:lnTo>
                  <a:lnTo>
                    <a:pt x="96" y="65"/>
                  </a:lnTo>
                  <a:lnTo>
                    <a:pt x="85" y="67"/>
                  </a:lnTo>
                  <a:lnTo>
                    <a:pt x="75" y="69"/>
                  </a:lnTo>
                  <a:lnTo>
                    <a:pt x="66" y="71"/>
                  </a:lnTo>
                  <a:lnTo>
                    <a:pt x="58" y="71"/>
                  </a:lnTo>
                  <a:lnTo>
                    <a:pt x="50" y="73"/>
                  </a:lnTo>
                  <a:lnTo>
                    <a:pt x="45" y="73"/>
                  </a:lnTo>
                  <a:lnTo>
                    <a:pt x="41" y="73"/>
                  </a:lnTo>
                  <a:lnTo>
                    <a:pt x="37" y="73"/>
                  </a:lnTo>
                  <a:lnTo>
                    <a:pt x="35" y="73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3" y="69"/>
                  </a:lnTo>
                  <a:lnTo>
                    <a:pt x="18" y="65"/>
                  </a:lnTo>
                  <a:lnTo>
                    <a:pt x="12" y="63"/>
                  </a:lnTo>
                  <a:lnTo>
                    <a:pt x="6" y="57"/>
                  </a:lnTo>
                  <a:lnTo>
                    <a:pt x="0" y="53"/>
                  </a:lnTo>
                  <a:lnTo>
                    <a:pt x="8" y="51"/>
                  </a:lnTo>
                  <a:lnTo>
                    <a:pt x="16" y="51"/>
                  </a:lnTo>
                  <a:lnTo>
                    <a:pt x="25" y="49"/>
                  </a:lnTo>
                  <a:lnTo>
                    <a:pt x="35" y="48"/>
                  </a:lnTo>
                  <a:lnTo>
                    <a:pt x="47" y="46"/>
                  </a:lnTo>
                  <a:lnTo>
                    <a:pt x="60" y="46"/>
                  </a:lnTo>
                  <a:lnTo>
                    <a:pt x="73" y="44"/>
                  </a:lnTo>
                  <a:lnTo>
                    <a:pt x="89" y="42"/>
                  </a:lnTo>
                  <a:lnTo>
                    <a:pt x="104" y="40"/>
                  </a:lnTo>
                  <a:lnTo>
                    <a:pt x="121" y="38"/>
                  </a:lnTo>
                  <a:lnTo>
                    <a:pt x="139" y="36"/>
                  </a:lnTo>
                  <a:lnTo>
                    <a:pt x="158" y="32"/>
                  </a:lnTo>
                  <a:lnTo>
                    <a:pt x="177" y="30"/>
                  </a:lnTo>
                  <a:lnTo>
                    <a:pt x="198" y="26"/>
                  </a:lnTo>
                  <a:lnTo>
                    <a:pt x="219" y="25"/>
                  </a:lnTo>
                  <a:lnTo>
                    <a:pt x="242" y="21"/>
                  </a:lnTo>
                  <a:lnTo>
                    <a:pt x="254" y="19"/>
                  </a:lnTo>
                  <a:lnTo>
                    <a:pt x="263" y="17"/>
                  </a:lnTo>
                  <a:lnTo>
                    <a:pt x="273" y="15"/>
                  </a:lnTo>
                  <a:lnTo>
                    <a:pt x="283" y="13"/>
                  </a:lnTo>
                  <a:lnTo>
                    <a:pt x="292" y="13"/>
                  </a:lnTo>
                  <a:lnTo>
                    <a:pt x="300" y="11"/>
                  </a:lnTo>
                  <a:lnTo>
                    <a:pt x="308" y="9"/>
                  </a:lnTo>
                  <a:lnTo>
                    <a:pt x="313" y="9"/>
                  </a:lnTo>
                  <a:lnTo>
                    <a:pt x="321" y="7"/>
                  </a:lnTo>
                  <a:lnTo>
                    <a:pt x="327" y="5"/>
                  </a:lnTo>
                  <a:lnTo>
                    <a:pt x="333" y="5"/>
                  </a:lnTo>
                  <a:lnTo>
                    <a:pt x="336" y="3"/>
                  </a:lnTo>
                  <a:lnTo>
                    <a:pt x="340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0" y="1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1" y="0"/>
                  </a:lnTo>
                  <a:lnTo>
                    <a:pt x="388" y="1"/>
                  </a:lnTo>
                  <a:lnTo>
                    <a:pt x="394" y="3"/>
                  </a:lnTo>
                  <a:lnTo>
                    <a:pt x="400" y="5"/>
                  </a:lnTo>
                  <a:lnTo>
                    <a:pt x="407" y="9"/>
                  </a:lnTo>
                  <a:lnTo>
                    <a:pt x="413" y="13"/>
                  </a:lnTo>
                  <a:lnTo>
                    <a:pt x="417" y="17"/>
                  </a:lnTo>
                  <a:lnTo>
                    <a:pt x="419" y="21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1" y="25"/>
                  </a:lnTo>
                  <a:lnTo>
                    <a:pt x="419" y="26"/>
                  </a:lnTo>
                  <a:lnTo>
                    <a:pt x="415" y="28"/>
                  </a:lnTo>
                  <a:lnTo>
                    <a:pt x="413" y="28"/>
                  </a:lnTo>
                  <a:lnTo>
                    <a:pt x="407" y="30"/>
                  </a:lnTo>
                  <a:lnTo>
                    <a:pt x="402" y="30"/>
                  </a:lnTo>
                  <a:lnTo>
                    <a:pt x="394" y="32"/>
                  </a:lnTo>
                  <a:lnTo>
                    <a:pt x="386" y="32"/>
                  </a:lnTo>
                  <a:lnTo>
                    <a:pt x="371" y="34"/>
                  </a:lnTo>
                  <a:lnTo>
                    <a:pt x="356" y="34"/>
                  </a:lnTo>
                  <a:lnTo>
                    <a:pt x="340" y="34"/>
                  </a:lnTo>
                  <a:lnTo>
                    <a:pt x="327" y="34"/>
                  </a:lnTo>
                  <a:lnTo>
                    <a:pt x="313" y="34"/>
                  </a:lnTo>
                  <a:lnTo>
                    <a:pt x="300" y="36"/>
                  </a:lnTo>
                  <a:lnTo>
                    <a:pt x="288" y="36"/>
                  </a:lnTo>
                  <a:lnTo>
                    <a:pt x="277" y="38"/>
                  </a:lnTo>
                  <a:lnTo>
                    <a:pt x="271" y="38"/>
                  </a:lnTo>
                  <a:lnTo>
                    <a:pt x="265" y="40"/>
                  </a:lnTo>
                  <a:lnTo>
                    <a:pt x="258" y="42"/>
                  </a:lnTo>
                  <a:lnTo>
                    <a:pt x="248" y="42"/>
                  </a:lnTo>
                  <a:lnTo>
                    <a:pt x="238" y="44"/>
                  </a:lnTo>
                  <a:lnTo>
                    <a:pt x="227" y="46"/>
                  </a:lnTo>
                  <a:lnTo>
                    <a:pt x="215" y="48"/>
                  </a:lnTo>
                  <a:lnTo>
                    <a:pt x="202" y="49"/>
                  </a:lnTo>
                  <a:lnTo>
                    <a:pt x="202" y="49"/>
                  </a:lnTo>
                  <a:lnTo>
                    <a:pt x="202" y="4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687388" y="3514725"/>
              <a:ext cx="58738" cy="146050"/>
            </a:xfrm>
            <a:custGeom>
              <a:avLst/>
              <a:gdLst>
                <a:gd name="T0" fmla="*/ 67 w 73"/>
                <a:gd name="T1" fmla="*/ 57 h 184"/>
                <a:gd name="T2" fmla="*/ 59 w 73"/>
                <a:gd name="T3" fmla="*/ 73 h 184"/>
                <a:gd name="T4" fmla="*/ 52 w 73"/>
                <a:gd name="T5" fmla="*/ 92 h 184"/>
                <a:gd name="T6" fmla="*/ 40 w 73"/>
                <a:gd name="T7" fmla="*/ 115 h 184"/>
                <a:gd name="T8" fmla="*/ 31 w 73"/>
                <a:gd name="T9" fmla="*/ 136 h 184"/>
                <a:gd name="T10" fmla="*/ 25 w 73"/>
                <a:gd name="T11" fmla="*/ 147 h 184"/>
                <a:gd name="T12" fmla="*/ 17 w 73"/>
                <a:gd name="T13" fmla="*/ 163 h 184"/>
                <a:gd name="T14" fmla="*/ 10 w 73"/>
                <a:gd name="T15" fmla="*/ 176 h 184"/>
                <a:gd name="T16" fmla="*/ 4 w 73"/>
                <a:gd name="T17" fmla="*/ 184 h 184"/>
                <a:gd name="T18" fmla="*/ 2 w 73"/>
                <a:gd name="T19" fmla="*/ 184 h 184"/>
                <a:gd name="T20" fmla="*/ 0 w 73"/>
                <a:gd name="T21" fmla="*/ 180 h 184"/>
                <a:gd name="T22" fmla="*/ 0 w 73"/>
                <a:gd name="T23" fmla="*/ 174 h 184"/>
                <a:gd name="T24" fmla="*/ 2 w 73"/>
                <a:gd name="T25" fmla="*/ 167 h 184"/>
                <a:gd name="T26" fmla="*/ 4 w 73"/>
                <a:gd name="T27" fmla="*/ 157 h 184"/>
                <a:gd name="T28" fmla="*/ 6 w 73"/>
                <a:gd name="T29" fmla="*/ 146 h 184"/>
                <a:gd name="T30" fmla="*/ 10 w 73"/>
                <a:gd name="T31" fmla="*/ 130 h 184"/>
                <a:gd name="T32" fmla="*/ 13 w 73"/>
                <a:gd name="T33" fmla="*/ 113 h 184"/>
                <a:gd name="T34" fmla="*/ 17 w 73"/>
                <a:gd name="T35" fmla="*/ 94 h 184"/>
                <a:gd name="T36" fmla="*/ 21 w 73"/>
                <a:gd name="T37" fmla="*/ 76 h 184"/>
                <a:gd name="T38" fmla="*/ 25 w 73"/>
                <a:gd name="T39" fmla="*/ 61 h 184"/>
                <a:gd name="T40" fmla="*/ 27 w 73"/>
                <a:gd name="T41" fmla="*/ 48 h 184"/>
                <a:gd name="T42" fmla="*/ 29 w 73"/>
                <a:gd name="T43" fmla="*/ 38 h 184"/>
                <a:gd name="T44" fmla="*/ 29 w 73"/>
                <a:gd name="T45" fmla="*/ 28 h 184"/>
                <a:gd name="T46" fmla="*/ 29 w 73"/>
                <a:gd name="T47" fmla="*/ 23 h 184"/>
                <a:gd name="T48" fmla="*/ 27 w 73"/>
                <a:gd name="T49" fmla="*/ 19 h 184"/>
                <a:gd name="T50" fmla="*/ 21 w 73"/>
                <a:gd name="T51" fmla="*/ 13 h 184"/>
                <a:gd name="T52" fmla="*/ 19 w 73"/>
                <a:gd name="T53" fmla="*/ 7 h 184"/>
                <a:gd name="T54" fmla="*/ 23 w 73"/>
                <a:gd name="T55" fmla="*/ 1 h 184"/>
                <a:gd name="T56" fmla="*/ 31 w 73"/>
                <a:gd name="T57" fmla="*/ 0 h 184"/>
                <a:gd name="T58" fmla="*/ 40 w 73"/>
                <a:gd name="T59" fmla="*/ 1 h 184"/>
                <a:gd name="T60" fmla="*/ 52 w 73"/>
                <a:gd name="T61" fmla="*/ 5 h 184"/>
                <a:gd name="T62" fmla="*/ 65 w 73"/>
                <a:gd name="T63" fmla="*/ 11 h 184"/>
                <a:gd name="T64" fmla="*/ 73 w 73"/>
                <a:gd name="T65" fmla="*/ 19 h 184"/>
                <a:gd name="T66" fmla="*/ 73 w 73"/>
                <a:gd name="T67" fmla="*/ 26 h 184"/>
                <a:gd name="T68" fmla="*/ 73 w 73"/>
                <a:gd name="T69" fmla="*/ 34 h 184"/>
                <a:gd name="T70" fmla="*/ 71 w 73"/>
                <a:gd name="T71" fmla="*/ 44 h 184"/>
                <a:gd name="T72" fmla="*/ 69 w 73"/>
                <a:gd name="T73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184">
                  <a:moveTo>
                    <a:pt x="69" y="49"/>
                  </a:moveTo>
                  <a:lnTo>
                    <a:pt x="67" y="57"/>
                  </a:lnTo>
                  <a:lnTo>
                    <a:pt x="63" y="65"/>
                  </a:lnTo>
                  <a:lnTo>
                    <a:pt x="59" y="73"/>
                  </a:lnTo>
                  <a:lnTo>
                    <a:pt x="56" y="82"/>
                  </a:lnTo>
                  <a:lnTo>
                    <a:pt x="52" y="92"/>
                  </a:lnTo>
                  <a:lnTo>
                    <a:pt x="46" y="103"/>
                  </a:lnTo>
                  <a:lnTo>
                    <a:pt x="40" y="115"/>
                  </a:lnTo>
                  <a:lnTo>
                    <a:pt x="35" y="128"/>
                  </a:lnTo>
                  <a:lnTo>
                    <a:pt x="31" y="136"/>
                  </a:lnTo>
                  <a:lnTo>
                    <a:pt x="29" y="142"/>
                  </a:lnTo>
                  <a:lnTo>
                    <a:pt x="25" y="147"/>
                  </a:lnTo>
                  <a:lnTo>
                    <a:pt x="23" y="153"/>
                  </a:lnTo>
                  <a:lnTo>
                    <a:pt x="17" y="163"/>
                  </a:lnTo>
                  <a:lnTo>
                    <a:pt x="13" y="171"/>
                  </a:lnTo>
                  <a:lnTo>
                    <a:pt x="10" y="176"/>
                  </a:lnTo>
                  <a:lnTo>
                    <a:pt x="6" y="180"/>
                  </a:lnTo>
                  <a:lnTo>
                    <a:pt x="4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2" y="171"/>
                  </a:lnTo>
                  <a:lnTo>
                    <a:pt x="2" y="167"/>
                  </a:lnTo>
                  <a:lnTo>
                    <a:pt x="2" y="163"/>
                  </a:lnTo>
                  <a:lnTo>
                    <a:pt x="4" y="157"/>
                  </a:lnTo>
                  <a:lnTo>
                    <a:pt x="4" y="151"/>
                  </a:lnTo>
                  <a:lnTo>
                    <a:pt x="6" y="146"/>
                  </a:lnTo>
                  <a:lnTo>
                    <a:pt x="8" y="138"/>
                  </a:lnTo>
                  <a:lnTo>
                    <a:pt x="10" y="130"/>
                  </a:lnTo>
                  <a:lnTo>
                    <a:pt x="12" y="122"/>
                  </a:lnTo>
                  <a:lnTo>
                    <a:pt x="13" y="113"/>
                  </a:lnTo>
                  <a:lnTo>
                    <a:pt x="15" y="103"/>
                  </a:lnTo>
                  <a:lnTo>
                    <a:pt x="17" y="94"/>
                  </a:lnTo>
                  <a:lnTo>
                    <a:pt x="19" y="84"/>
                  </a:lnTo>
                  <a:lnTo>
                    <a:pt x="21" y="76"/>
                  </a:lnTo>
                  <a:lnTo>
                    <a:pt x="23" y="69"/>
                  </a:lnTo>
                  <a:lnTo>
                    <a:pt x="25" y="61"/>
                  </a:lnTo>
                  <a:lnTo>
                    <a:pt x="27" y="55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29" y="32"/>
                  </a:lnTo>
                  <a:lnTo>
                    <a:pt x="29" y="28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4" y="1"/>
                  </a:lnTo>
                  <a:lnTo>
                    <a:pt x="52" y="5"/>
                  </a:lnTo>
                  <a:lnTo>
                    <a:pt x="59" y="7"/>
                  </a:lnTo>
                  <a:lnTo>
                    <a:pt x="65" y="11"/>
                  </a:lnTo>
                  <a:lnTo>
                    <a:pt x="71" y="17"/>
                  </a:lnTo>
                  <a:lnTo>
                    <a:pt x="73" y="19"/>
                  </a:lnTo>
                  <a:lnTo>
                    <a:pt x="73" y="23"/>
                  </a:lnTo>
                  <a:lnTo>
                    <a:pt x="73" y="26"/>
                  </a:lnTo>
                  <a:lnTo>
                    <a:pt x="73" y="30"/>
                  </a:lnTo>
                  <a:lnTo>
                    <a:pt x="73" y="34"/>
                  </a:lnTo>
                  <a:lnTo>
                    <a:pt x="73" y="38"/>
                  </a:lnTo>
                  <a:lnTo>
                    <a:pt x="71" y="44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13339"/>
          <p:cNvGrpSpPr/>
          <p:nvPr/>
        </p:nvGrpSpPr>
        <p:grpSpPr bwMode="auto">
          <a:xfrm>
            <a:off x="2521718" y="2409474"/>
            <a:ext cx="334962" cy="119062"/>
            <a:chOff x="947738" y="3502025"/>
            <a:chExt cx="334963" cy="119063"/>
          </a:xfrm>
        </p:grpSpPr>
        <p:sp>
          <p:nvSpPr>
            <p:cNvPr id="47" name="Freeform 17"/>
            <p:cNvSpPr>
              <a:spLocks noChangeArrowheads="1"/>
            </p:cNvSpPr>
            <p:nvPr/>
          </p:nvSpPr>
          <p:spPr bwMode="auto">
            <a:xfrm>
              <a:off x="947738" y="3544888"/>
              <a:ext cx="334963" cy="58738"/>
            </a:xfrm>
            <a:custGeom>
              <a:avLst/>
              <a:gdLst>
                <a:gd name="T0" fmla="*/ 227 w 423"/>
                <a:gd name="T1" fmla="*/ 46 h 75"/>
                <a:gd name="T2" fmla="*/ 167 w 423"/>
                <a:gd name="T3" fmla="*/ 56 h 75"/>
                <a:gd name="T4" fmla="*/ 131 w 423"/>
                <a:gd name="T5" fmla="*/ 61 h 75"/>
                <a:gd name="T6" fmla="*/ 104 w 423"/>
                <a:gd name="T7" fmla="*/ 65 h 75"/>
                <a:gd name="T8" fmla="*/ 89 w 423"/>
                <a:gd name="T9" fmla="*/ 67 h 75"/>
                <a:gd name="T10" fmla="*/ 75 w 423"/>
                <a:gd name="T11" fmla="*/ 69 h 75"/>
                <a:gd name="T12" fmla="*/ 64 w 423"/>
                <a:gd name="T13" fmla="*/ 71 h 75"/>
                <a:gd name="T14" fmla="*/ 54 w 423"/>
                <a:gd name="T15" fmla="*/ 73 h 75"/>
                <a:gd name="T16" fmla="*/ 46 w 423"/>
                <a:gd name="T17" fmla="*/ 73 h 75"/>
                <a:gd name="T18" fmla="*/ 39 w 423"/>
                <a:gd name="T19" fmla="*/ 75 h 75"/>
                <a:gd name="T20" fmla="*/ 33 w 423"/>
                <a:gd name="T21" fmla="*/ 75 h 75"/>
                <a:gd name="T22" fmla="*/ 27 w 423"/>
                <a:gd name="T23" fmla="*/ 75 h 75"/>
                <a:gd name="T24" fmla="*/ 16 w 423"/>
                <a:gd name="T25" fmla="*/ 67 h 75"/>
                <a:gd name="T26" fmla="*/ 6 w 423"/>
                <a:gd name="T27" fmla="*/ 60 h 75"/>
                <a:gd name="T28" fmla="*/ 0 w 423"/>
                <a:gd name="T29" fmla="*/ 52 h 75"/>
                <a:gd name="T30" fmla="*/ 2 w 423"/>
                <a:gd name="T31" fmla="*/ 50 h 75"/>
                <a:gd name="T32" fmla="*/ 6 w 423"/>
                <a:gd name="T33" fmla="*/ 48 h 75"/>
                <a:gd name="T34" fmla="*/ 14 w 423"/>
                <a:gd name="T35" fmla="*/ 48 h 75"/>
                <a:gd name="T36" fmla="*/ 25 w 423"/>
                <a:gd name="T37" fmla="*/ 48 h 75"/>
                <a:gd name="T38" fmla="*/ 39 w 423"/>
                <a:gd name="T39" fmla="*/ 48 h 75"/>
                <a:gd name="T40" fmla="*/ 58 w 423"/>
                <a:gd name="T41" fmla="*/ 46 h 75"/>
                <a:gd name="T42" fmla="*/ 81 w 423"/>
                <a:gd name="T43" fmla="*/ 44 h 75"/>
                <a:gd name="T44" fmla="*/ 121 w 423"/>
                <a:gd name="T45" fmla="*/ 40 h 75"/>
                <a:gd name="T46" fmla="*/ 169 w 423"/>
                <a:gd name="T47" fmla="*/ 35 h 75"/>
                <a:gd name="T48" fmla="*/ 215 w 423"/>
                <a:gd name="T49" fmla="*/ 27 h 75"/>
                <a:gd name="T50" fmla="*/ 256 w 423"/>
                <a:gd name="T51" fmla="*/ 21 h 75"/>
                <a:gd name="T52" fmla="*/ 283 w 423"/>
                <a:gd name="T53" fmla="*/ 15 h 75"/>
                <a:gd name="T54" fmla="*/ 313 w 423"/>
                <a:gd name="T55" fmla="*/ 10 h 75"/>
                <a:gd name="T56" fmla="*/ 336 w 423"/>
                <a:gd name="T57" fmla="*/ 4 h 75"/>
                <a:gd name="T58" fmla="*/ 355 w 423"/>
                <a:gd name="T59" fmla="*/ 2 h 75"/>
                <a:gd name="T60" fmla="*/ 369 w 423"/>
                <a:gd name="T61" fmla="*/ 0 h 75"/>
                <a:gd name="T62" fmla="*/ 380 w 423"/>
                <a:gd name="T63" fmla="*/ 0 h 75"/>
                <a:gd name="T64" fmla="*/ 396 w 423"/>
                <a:gd name="T65" fmla="*/ 6 h 75"/>
                <a:gd name="T66" fmla="*/ 409 w 423"/>
                <a:gd name="T67" fmla="*/ 11 h 75"/>
                <a:gd name="T68" fmla="*/ 417 w 423"/>
                <a:gd name="T69" fmla="*/ 15 h 75"/>
                <a:gd name="T70" fmla="*/ 421 w 423"/>
                <a:gd name="T71" fmla="*/ 21 h 75"/>
                <a:gd name="T72" fmla="*/ 423 w 423"/>
                <a:gd name="T73" fmla="*/ 25 h 75"/>
                <a:gd name="T74" fmla="*/ 423 w 423"/>
                <a:gd name="T75" fmla="*/ 29 h 75"/>
                <a:gd name="T76" fmla="*/ 417 w 423"/>
                <a:gd name="T77" fmla="*/ 33 h 75"/>
                <a:gd name="T78" fmla="*/ 409 w 423"/>
                <a:gd name="T79" fmla="*/ 35 h 75"/>
                <a:gd name="T80" fmla="*/ 396 w 423"/>
                <a:gd name="T81" fmla="*/ 35 h 75"/>
                <a:gd name="T82" fmla="*/ 377 w 423"/>
                <a:gd name="T83" fmla="*/ 35 h 75"/>
                <a:gd name="T84" fmla="*/ 352 w 423"/>
                <a:gd name="T85" fmla="*/ 35 h 75"/>
                <a:gd name="T86" fmla="*/ 323 w 423"/>
                <a:gd name="T87" fmla="*/ 36 h 75"/>
                <a:gd name="T88" fmla="*/ 286 w 423"/>
                <a:gd name="T8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3" h="75">
                  <a:moveTo>
                    <a:pt x="267" y="42"/>
                  </a:moveTo>
                  <a:lnTo>
                    <a:pt x="227" y="46"/>
                  </a:lnTo>
                  <a:lnTo>
                    <a:pt x="187" y="52"/>
                  </a:lnTo>
                  <a:lnTo>
                    <a:pt x="167" y="56"/>
                  </a:lnTo>
                  <a:lnTo>
                    <a:pt x="150" y="58"/>
                  </a:lnTo>
                  <a:lnTo>
                    <a:pt x="131" y="61"/>
                  </a:lnTo>
                  <a:lnTo>
                    <a:pt x="114" y="63"/>
                  </a:lnTo>
                  <a:lnTo>
                    <a:pt x="104" y="65"/>
                  </a:lnTo>
                  <a:lnTo>
                    <a:pt x="96" y="65"/>
                  </a:lnTo>
                  <a:lnTo>
                    <a:pt x="89" y="67"/>
                  </a:lnTo>
                  <a:lnTo>
                    <a:pt x="81" y="69"/>
                  </a:lnTo>
                  <a:lnTo>
                    <a:pt x="75" y="69"/>
                  </a:lnTo>
                  <a:lnTo>
                    <a:pt x="69" y="71"/>
                  </a:lnTo>
                  <a:lnTo>
                    <a:pt x="64" y="71"/>
                  </a:lnTo>
                  <a:lnTo>
                    <a:pt x="58" y="73"/>
                  </a:lnTo>
                  <a:lnTo>
                    <a:pt x="54" y="73"/>
                  </a:lnTo>
                  <a:lnTo>
                    <a:pt x="50" y="73"/>
                  </a:lnTo>
                  <a:lnTo>
                    <a:pt x="46" y="73"/>
                  </a:lnTo>
                  <a:lnTo>
                    <a:pt x="43" y="75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7" y="75"/>
                  </a:lnTo>
                  <a:lnTo>
                    <a:pt x="21" y="71"/>
                  </a:lnTo>
                  <a:lnTo>
                    <a:pt x="16" y="67"/>
                  </a:lnTo>
                  <a:lnTo>
                    <a:pt x="10" y="63"/>
                  </a:lnTo>
                  <a:lnTo>
                    <a:pt x="6" y="6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31" y="48"/>
                  </a:lnTo>
                  <a:lnTo>
                    <a:pt x="39" y="48"/>
                  </a:lnTo>
                  <a:lnTo>
                    <a:pt x="48" y="46"/>
                  </a:lnTo>
                  <a:lnTo>
                    <a:pt x="58" y="46"/>
                  </a:lnTo>
                  <a:lnTo>
                    <a:pt x="69" y="44"/>
                  </a:lnTo>
                  <a:lnTo>
                    <a:pt x="81" y="44"/>
                  </a:lnTo>
                  <a:lnTo>
                    <a:pt x="94" y="42"/>
                  </a:lnTo>
                  <a:lnTo>
                    <a:pt x="121" y="40"/>
                  </a:lnTo>
                  <a:lnTo>
                    <a:pt x="146" y="36"/>
                  </a:lnTo>
                  <a:lnTo>
                    <a:pt x="169" y="35"/>
                  </a:lnTo>
                  <a:lnTo>
                    <a:pt x="192" y="31"/>
                  </a:lnTo>
                  <a:lnTo>
                    <a:pt x="215" y="27"/>
                  </a:lnTo>
                  <a:lnTo>
                    <a:pt x="242" y="23"/>
                  </a:lnTo>
                  <a:lnTo>
                    <a:pt x="256" y="21"/>
                  </a:lnTo>
                  <a:lnTo>
                    <a:pt x="269" y="17"/>
                  </a:lnTo>
                  <a:lnTo>
                    <a:pt x="283" y="15"/>
                  </a:lnTo>
                  <a:lnTo>
                    <a:pt x="298" y="11"/>
                  </a:lnTo>
                  <a:lnTo>
                    <a:pt x="313" y="10"/>
                  </a:lnTo>
                  <a:lnTo>
                    <a:pt x="325" y="6"/>
                  </a:lnTo>
                  <a:lnTo>
                    <a:pt x="336" y="4"/>
                  </a:lnTo>
                  <a:lnTo>
                    <a:pt x="348" y="4"/>
                  </a:lnTo>
                  <a:lnTo>
                    <a:pt x="355" y="2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80" y="0"/>
                  </a:lnTo>
                  <a:lnTo>
                    <a:pt x="388" y="2"/>
                  </a:lnTo>
                  <a:lnTo>
                    <a:pt x="396" y="6"/>
                  </a:lnTo>
                  <a:lnTo>
                    <a:pt x="405" y="10"/>
                  </a:lnTo>
                  <a:lnTo>
                    <a:pt x="409" y="11"/>
                  </a:lnTo>
                  <a:lnTo>
                    <a:pt x="413" y="13"/>
                  </a:lnTo>
                  <a:lnTo>
                    <a:pt x="417" y="15"/>
                  </a:lnTo>
                  <a:lnTo>
                    <a:pt x="419" y="19"/>
                  </a:lnTo>
                  <a:lnTo>
                    <a:pt x="421" y="21"/>
                  </a:lnTo>
                  <a:lnTo>
                    <a:pt x="421" y="23"/>
                  </a:lnTo>
                  <a:lnTo>
                    <a:pt x="423" y="25"/>
                  </a:lnTo>
                  <a:lnTo>
                    <a:pt x="423" y="27"/>
                  </a:lnTo>
                  <a:lnTo>
                    <a:pt x="423" y="29"/>
                  </a:lnTo>
                  <a:lnTo>
                    <a:pt x="421" y="31"/>
                  </a:lnTo>
                  <a:lnTo>
                    <a:pt x="417" y="33"/>
                  </a:lnTo>
                  <a:lnTo>
                    <a:pt x="413" y="33"/>
                  </a:lnTo>
                  <a:lnTo>
                    <a:pt x="409" y="35"/>
                  </a:lnTo>
                  <a:lnTo>
                    <a:pt x="402" y="35"/>
                  </a:lnTo>
                  <a:lnTo>
                    <a:pt x="396" y="35"/>
                  </a:lnTo>
                  <a:lnTo>
                    <a:pt x="386" y="35"/>
                  </a:lnTo>
                  <a:lnTo>
                    <a:pt x="377" y="35"/>
                  </a:lnTo>
                  <a:lnTo>
                    <a:pt x="365" y="35"/>
                  </a:lnTo>
                  <a:lnTo>
                    <a:pt x="352" y="35"/>
                  </a:lnTo>
                  <a:lnTo>
                    <a:pt x="338" y="35"/>
                  </a:lnTo>
                  <a:lnTo>
                    <a:pt x="323" y="36"/>
                  </a:lnTo>
                  <a:lnTo>
                    <a:pt x="306" y="38"/>
                  </a:lnTo>
                  <a:lnTo>
                    <a:pt x="286" y="40"/>
                  </a:lnTo>
                  <a:lnTo>
                    <a:pt x="267" y="42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8"/>
            <p:cNvSpPr>
              <a:spLocks noChangeArrowheads="1"/>
            </p:cNvSpPr>
            <p:nvPr/>
          </p:nvSpPr>
          <p:spPr bwMode="auto">
            <a:xfrm>
              <a:off x="1028700" y="3522663"/>
              <a:ext cx="49213" cy="95250"/>
            </a:xfrm>
            <a:custGeom>
              <a:avLst/>
              <a:gdLst>
                <a:gd name="T0" fmla="*/ 60 w 61"/>
                <a:gd name="T1" fmla="*/ 71 h 121"/>
                <a:gd name="T2" fmla="*/ 60 w 61"/>
                <a:gd name="T3" fmla="*/ 83 h 121"/>
                <a:gd name="T4" fmla="*/ 61 w 61"/>
                <a:gd name="T5" fmla="*/ 92 h 121"/>
                <a:gd name="T6" fmla="*/ 61 w 61"/>
                <a:gd name="T7" fmla="*/ 100 h 121"/>
                <a:gd name="T8" fmla="*/ 61 w 61"/>
                <a:gd name="T9" fmla="*/ 108 h 121"/>
                <a:gd name="T10" fmla="*/ 60 w 61"/>
                <a:gd name="T11" fmla="*/ 113 h 121"/>
                <a:gd name="T12" fmla="*/ 60 w 61"/>
                <a:gd name="T13" fmla="*/ 117 h 121"/>
                <a:gd name="T14" fmla="*/ 60 w 61"/>
                <a:gd name="T15" fmla="*/ 119 h 121"/>
                <a:gd name="T16" fmla="*/ 58 w 61"/>
                <a:gd name="T17" fmla="*/ 121 h 121"/>
                <a:gd name="T18" fmla="*/ 56 w 61"/>
                <a:gd name="T19" fmla="*/ 121 h 121"/>
                <a:gd name="T20" fmla="*/ 54 w 61"/>
                <a:gd name="T21" fmla="*/ 121 h 121"/>
                <a:gd name="T22" fmla="*/ 50 w 61"/>
                <a:gd name="T23" fmla="*/ 117 h 121"/>
                <a:gd name="T24" fmla="*/ 48 w 61"/>
                <a:gd name="T25" fmla="*/ 113 h 121"/>
                <a:gd name="T26" fmla="*/ 46 w 61"/>
                <a:gd name="T27" fmla="*/ 110 h 121"/>
                <a:gd name="T28" fmla="*/ 44 w 61"/>
                <a:gd name="T29" fmla="*/ 106 h 121"/>
                <a:gd name="T30" fmla="*/ 42 w 61"/>
                <a:gd name="T31" fmla="*/ 102 h 121"/>
                <a:gd name="T32" fmla="*/ 40 w 61"/>
                <a:gd name="T33" fmla="*/ 96 h 121"/>
                <a:gd name="T34" fmla="*/ 38 w 61"/>
                <a:gd name="T35" fmla="*/ 89 h 121"/>
                <a:gd name="T36" fmla="*/ 36 w 61"/>
                <a:gd name="T37" fmla="*/ 81 h 121"/>
                <a:gd name="T38" fmla="*/ 33 w 61"/>
                <a:gd name="T39" fmla="*/ 71 h 121"/>
                <a:gd name="T40" fmla="*/ 31 w 61"/>
                <a:gd name="T41" fmla="*/ 62 h 121"/>
                <a:gd name="T42" fmla="*/ 29 w 61"/>
                <a:gd name="T43" fmla="*/ 52 h 121"/>
                <a:gd name="T44" fmla="*/ 25 w 61"/>
                <a:gd name="T45" fmla="*/ 44 h 121"/>
                <a:gd name="T46" fmla="*/ 23 w 61"/>
                <a:gd name="T47" fmla="*/ 37 h 121"/>
                <a:gd name="T48" fmla="*/ 19 w 61"/>
                <a:gd name="T49" fmla="*/ 31 h 121"/>
                <a:gd name="T50" fmla="*/ 17 w 61"/>
                <a:gd name="T51" fmla="*/ 25 h 121"/>
                <a:gd name="T52" fmla="*/ 13 w 61"/>
                <a:gd name="T53" fmla="*/ 21 h 121"/>
                <a:gd name="T54" fmla="*/ 12 w 61"/>
                <a:gd name="T55" fmla="*/ 17 h 121"/>
                <a:gd name="T56" fmla="*/ 8 w 61"/>
                <a:gd name="T57" fmla="*/ 16 h 121"/>
                <a:gd name="T58" fmla="*/ 6 w 61"/>
                <a:gd name="T59" fmla="*/ 14 h 121"/>
                <a:gd name="T60" fmla="*/ 4 w 61"/>
                <a:gd name="T61" fmla="*/ 12 h 121"/>
                <a:gd name="T62" fmla="*/ 2 w 61"/>
                <a:gd name="T63" fmla="*/ 10 h 121"/>
                <a:gd name="T64" fmla="*/ 0 w 61"/>
                <a:gd name="T65" fmla="*/ 10 h 121"/>
                <a:gd name="T66" fmla="*/ 0 w 61"/>
                <a:gd name="T67" fmla="*/ 8 h 121"/>
                <a:gd name="T68" fmla="*/ 0 w 61"/>
                <a:gd name="T69" fmla="*/ 6 h 121"/>
                <a:gd name="T70" fmla="*/ 0 w 61"/>
                <a:gd name="T71" fmla="*/ 4 h 121"/>
                <a:gd name="T72" fmla="*/ 2 w 61"/>
                <a:gd name="T73" fmla="*/ 2 h 121"/>
                <a:gd name="T74" fmla="*/ 4 w 61"/>
                <a:gd name="T75" fmla="*/ 2 h 121"/>
                <a:gd name="T76" fmla="*/ 6 w 61"/>
                <a:gd name="T77" fmla="*/ 0 h 121"/>
                <a:gd name="T78" fmla="*/ 10 w 61"/>
                <a:gd name="T79" fmla="*/ 0 h 121"/>
                <a:gd name="T80" fmla="*/ 12 w 61"/>
                <a:gd name="T81" fmla="*/ 0 h 121"/>
                <a:gd name="T82" fmla="*/ 15 w 61"/>
                <a:gd name="T83" fmla="*/ 0 h 121"/>
                <a:gd name="T84" fmla="*/ 21 w 61"/>
                <a:gd name="T85" fmla="*/ 0 h 121"/>
                <a:gd name="T86" fmla="*/ 25 w 61"/>
                <a:gd name="T87" fmla="*/ 0 h 121"/>
                <a:gd name="T88" fmla="*/ 31 w 61"/>
                <a:gd name="T89" fmla="*/ 2 h 121"/>
                <a:gd name="T90" fmla="*/ 36 w 61"/>
                <a:gd name="T91" fmla="*/ 2 h 121"/>
                <a:gd name="T92" fmla="*/ 40 w 61"/>
                <a:gd name="T93" fmla="*/ 4 h 121"/>
                <a:gd name="T94" fmla="*/ 44 w 61"/>
                <a:gd name="T95" fmla="*/ 6 h 121"/>
                <a:gd name="T96" fmla="*/ 48 w 61"/>
                <a:gd name="T97" fmla="*/ 8 h 121"/>
                <a:gd name="T98" fmla="*/ 52 w 61"/>
                <a:gd name="T99" fmla="*/ 10 h 121"/>
                <a:gd name="T100" fmla="*/ 54 w 61"/>
                <a:gd name="T101" fmla="*/ 10 h 121"/>
                <a:gd name="T102" fmla="*/ 56 w 61"/>
                <a:gd name="T103" fmla="*/ 12 h 121"/>
                <a:gd name="T104" fmla="*/ 56 w 61"/>
                <a:gd name="T105" fmla="*/ 14 h 121"/>
                <a:gd name="T106" fmla="*/ 56 w 61"/>
                <a:gd name="T107" fmla="*/ 16 h 121"/>
                <a:gd name="T108" fmla="*/ 58 w 61"/>
                <a:gd name="T109" fmla="*/ 21 h 121"/>
                <a:gd name="T110" fmla="*/ 58 w 61"/>
                <a:gd name="T111" fmla="*/ 25 h 121"/>
                <a:gd name="T112" fmla="*/ 58 w 61"/>
                <a:gd name="T113" fmla="*/ 33 h 121"/>
                <a:gd name="T114" fmla="*/ 58 w 61"/>
                <a:gd name="T115" fmla="*/ 40 h 121"/>
                <a:gd name="T116" fmla="*/ 58 w 61"/>
                <a:gd name="T117" fmla="*/ 50 h 121"/>
                <a:gd name="T118" fmla="*/ 60 w 61"/>
                <a:gd name="T119" fmla="*/ 60 h 121"/>
                <a:gd name="T120" fmla="*/ 60 w 61"/>
                <a:gd name="T121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" h="121">
                  <a:moveTo>
                    <a:pt x="60" y="71"/>
                  </a:moveTo>
                  <a:lnTo>
                    <a:pt x="60" y="83"/>
                  </a:lnTo>
                  <a:lnTo>
                    <a:pt x="61" y="92"/>
                  </a:lnTo>
                  <a:lnTo>
                    <a:pt x="61" y="100"/>
                  </a:lnTo>
                  <a:lnTo>
                    <a:pt x="61" y="108"/>
                  </a:lnTo>
                  <a:lnTo>
                    <a:pt x="60" y="113"/>
                  </a:lnTo>
                  <a:lnTo>
                    <a:pt x="60" y="117"/>
                  </a:lnTo>
                  <a:lnTo>
                    <a:pt x="60" y="119"/>
                  </a:lnTo>
                  <a:lnTo>
                    <a:pt x="58" y="121"/>
                  </a:lnTo>
                  <a:lnTo>
                    <a:pt x="56" y="121"/>
                  </a:lnTo>
                  <a:lnTo>
                    <a:pt x="54" y="121"/>
                  </a:lnTo>
                  <a:lnTo>
                    <a:pt x="50" y="117"/>
                  </a:lnTo>
                  <a:lnTo>
                    <a:pt x="48" y="113"/>
                  </a:lnTo>
                  <a:lnTo>
                    <a:pt x="46" y="110"/>
                  </a:lnTo>
                  <a:lnTo>
                    <a:pt x="44" y="106"/>
                  </a:lnTo>
                  <a:lnTo>
                    <a:pt x="42" y="102"/>
                  </a:lnTo>
                  <a:lnTo>
                    <a:pt x="40" y="96"/>
                  </a:lnTo>
                  <a:lnTo>
                    <a:pt x="38" y="89"/>
                  </a:lnTo>
                  <a:lnTo>
                    <a:pt x="36" y="81"/>
                  </a:lnTo>
                  <a:lnTo>
                    <a:pt x="33" y="71"/>
                  </a:lnTo>
                  <a:lnTo>
                    <a:pt x="31" y="62"/>
                  </a:lnTo>
                  <a:lnTo>
                    <a:pt x="29" y="52"/>
                  </a:lnTo>
                  <a:lnTo>
                    <a:pt x="25" y="44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7" y="25"/>
                  </a:lnTo>
                  <a:lnTo>
                    <a:pt x="13" y="21"/>
                  </a:lnTo>
                  <a:lnTo>
                    <a:pt x="12" y="17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21"/>
                  </a:lnTo>
                  <a:lnTo>
                    <a:pt x="58" y="25"/>
                  </a:lnTo>
                  <a:lnTo>
                    <a:pt x="58" y="33"/>
                  </a:lnTo>
                  <a:lnTo>
                    <a:pt x="58" y="40"/>
                  </a:lnTo>
                  <a:lnTo>
                    <a:pt x="58" y="50"/>
                  </a:lnTo>
                  <a:lnTo>
                    <a:pt x="60" y="60"/>
                  </a:lnTo>
                  <a:lnTo>
                    <a:pt x="60" y="7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9"/>
            <p:cNvSpPr>
              <a:spLocks noChangeArrowheads="1"/>
            </p:cNvSpPr>
            <p:nvPr/>
          </p:nvSpPr>
          <p:spPr bwMode="auto">
            <a:xfrm>
              <a:off x="1141413" y="3502025"/>
              <a:ext cx="58738" cy="119063"/>
            </a:xfrm>
            <a:custGeom>
              <a:avLst/>
              <a:gdLst>
                <a:gd name="T0" fmla="*/ 29 w 75"/>
                <a:gd name="T1" fmla="*/ 12 h 150"/>
                <a:gd name="T2" fmla="*/ 27 w 75"/>
                <a:gd name="T3" fmla="*/ 8 h 150"/>
                <a:gd name="T4" fmla="*/ 27 w 75"/>
                <a:gd name="T5" fmla="*/ 4 h 150"/>
                <a:gd name="T6" fmla="*/ 27 w 75"/>
                <a:gd name="T7" fmla="*/ 2 h 150"/>
                <a:gd name="T8" fmla="*/ 29 w 75"/>
                <a:gd name="T9" fmla="*/ 0 h 150"/>
                <a:gd name="T10" fmla="*/ 31 w 75"/>
                <a:gd name="T11" fmla="*/ 0 h 150"/>
                <a:gd name="T12" fmla="*/ 35 w 75"/>
                <a:gd name="T13" fmla="*/ 0 h 150"/>
                <a:gd name="T14" fmla="*/ 40 w 75"/>
                <a:gd name="T15" fmla="*/ 0 h 150"/>
                <a:gd name="T16" fmla="*/ 42 w 75"/>
                <a:gd name="T17" fmla="*/ 0 h 150"/>
                <a:gd name="T18" fmla="*/ 46 w 75"/>
                <a:gd name="T19" fmla="*/ 2 h 150"/>
                <a:gd name="T20" fmla="*/ 52 w 75"/>
                <a:gd name="T21" fmla="*/ 4 h 150"/>
                <a:gd name="T22" fmla="*/ 56 w 75"/>
                <a:gd name="T23" fmla="*/ 6 h 150"/>
                <a:gd name="T24" fmla="*/ 60 w 75"/>
                <a:gd name="T25" fmla="*/ 8 h 150"/>
                <a:gd name="T26" fmla="*/ 63 w 75"/>
                <a:gd name="T27" fmla="*/ 10 h 150"/>
                <a:gd name="T28" fmla="*/ 67 w 75"/>
                <a:gd name="T29" fmla="*/ 12 h 150"/>
                <a:gd name="T30" fmla="*/ 69 w 75"/>
                <a:gd name="T31" fmla="*/ 14 h 150"/>
                <a:gd name="T32" fmla="*/ 73 w 75"/>
                <a:gd name="T33" fmla="*/ 17 h 150"/>
                <a:gd name="T34" fmla="*/ 75 w 75"/>
                <a:gd name="T35" fmla="*/ 21 h 150"/>
                <a:gd name="T36" fmla="*/ 75 w 75"/>
                <a:gd name="T37" fmla="*/ 23 h 150"/>
                <a:gd name="T38" fmla="*/ 73 w 75"/>
                <a:gd name="T39" fmla="*/ 27 h 150"/>
                <a:gd name="T40" fmla="*/ 71 w 75"/>
                <a:gd name="T41" fmla="*/ 33 h 150"/>
                <a:gd name="T42" fmla="*/ 69 w 75"/>
                <a:gd name="T43" fmla="*/ 41 h 150"/>
                <a:gd name="T44" fmla="*/ 63 w 75"/>
                <a:gd name="T45" fmla="*/ 50 h 150"/>
                <a:gd name="T46" fmla="*/ 58 w 75"/>
                <a:gd name="T47" fmla="*/ 62 h 150"/>
                <a:gd name="T48" fmla="*/ 52 w 75"/>
                <a:gd name="T49" fmla="*/ 75 h 150"/>
                <a:gd name="T50" fmla="*/ 44 w 75"/>
                <a:gd name="T51" fmla="*/ 89 h 150"/>
                <a:gd name="T52" fmla="*/ 40 w 75"/>
                <a:gd name="T53" fmla="*/ 96 h 150"/>
                <a:gd name="T54" fmla="*/ 37 w 75"/>
                <a:gd name="T55" fmla="*/ 104 h 150"/>
                <a:gd name="T56" fmla="*/ 33 w 75"/>
                <a:gd name="T57" fmla="*/ 110 h 150"/>
                <a:gd name="T58" fmla="*/ 29 w 75"/>
                <a:gd name="T59" fmla="*/ 115 h 150"/>
                <a:gd name="T60" fmla="*/ 25 w 75"/>
                <a:gd name="T61" fmla="*/ 121 h 150"/>
                <a:gd name="T62" fmla="*/ 23 w 75"/>
                <a:gd name="T63" fmla="*/ 127 h 150"/>
                <a:gd name="T64" fmla="*/ 19 w 75"/>
                <a:gd name="T65" fmla="*/ 131 h 150"/>
                <a:gd name="T66" fmla="*/ 17 w 75"/>
                <a:gd name="T67" fmla="*/ 135 h 150"/>
                <a:gd name="T68" fmla="*/ 14 w 75"/>
                <a:gd name="T69" fmla="*/ 138 h 150"/>
                <a:gd name="T70" fmla="*/ 12 w 75"/>
                <a:gd name="T71" fmla="*/ 142 h 150"/>
                <a:gd name="T72" fmla="*/ 10 w 75"/>
                <a:gd name="T73" fmla="*/ 144 h 150"/>
                <a:gd name="T74" fmla="*/ 8 w 75"/>
                <a:gd name="T75" fmla="*/ 146 h 150"/>
                <a:gd name="T76" fmla="*/ 4 w 75"/>
                <a:gd name="T77" fmla="*/ 150 h 150"/>
                <a:gd name="T78" fmla="*/ 2 w 75"/>
                <a:gd name="T79" fmla="*/ 150 h 150"/>
                <a:gd name="T80" fmla="*/ 0 w 75"/>
                <a:gd name="T81" fmla="*/ 150 h 150"/>
                <a:gd name="T82" fmla="*/ 0 w 75"/>
                <a:gd name="T83" fmla="*/ 148 h 150"/>
                <a:gd name="T84" fmla="*/ 0 w 75"/>
                <a:gd name="T85" fmla="*/ 144 h 150"/>
                <a:gd name="T86" fmla="*/ 0 w 75"/>
                <a:gd name="T87" fmla="*/ 140 h 150"/>
                <a:gd name="T88" fmla="*/ 2 w 75"/>
                <a:gd name="T89" fmla="*/ 135 h 150"/>
                <a:gd name="T90" fmla="*/ 4 w 75"/>
                <a:gd name="T91" fmla="*/ 127 h 150"/>
                <a:gd name="T92" fmla="*/ 6 w 75"/>
                <a:gd name="T93" fmla="*/ 119 h 150"/>
                <a:gd name="T94" fmla="*/ 10 w 75"/>
                <a:gd name="T95" fmla="*/ 110 h 150"/>
                <a:gd name="T96" fmla="*/ 14 w 75"/>
                <a:gd name="T97" fmla="*/ 100 h 150"/>
                <a:gd name="T98" fmla="*/ 17 w 75"/>
                <a:gd name="T99" fmla="*/ 90 h 150"/>
                <a:gd name="T100" fmla="*/ 21 w 75"/>
                <a:gd name="T101" fmla="*/ 81 h 150"/>
                <a:gd name="T102" fmla="*/ 23 w 75"/>
                <a:gd name="T103" fmla="*/ 71 h 150"/>
                <a:gd name="T104" fmla="*/ 25 w 75"/>
                <a:gd name="T105" fmla="*/ 64 h 150"/>
                <a:gd name="T106" fmla="*/ 27 w 75"/>
                <a:gd name="T107" fmla="*/ 58 h 150"/>
                <a:gd name="T108" fmla="*/ 29 w 75"/>
                <a:gd name="T109" fmla="*/ 50 h 150"/>
                <a:gd name="T110" fmla="*/ 31 w 75"/>
                <a:gd name="T111" fmla="*/ 44 h 150"/>
                <a:gd name="T112" fmla="*/ 31 w 75"/>
                <a:gd name="T113" fmla="*/ 39 h 150"/>
                <a:gd name="T114" fmla="*/ 33 w 75"/>
                <a:gd name="T115" fmla="*/ 35 h 150"/>
                <a:gd name="T116" fmla="*/ 33 w 75"/>
                <a:gd name="T117" fmla="*/ 25 h 150"/>
                <a:gd name="T118" fmla="*/ 31 w 75"/>
                <a:gd name="T119" fmla="*/ 17 h 150"/>
                <a:gd name="T120" fmla="*/ 29 w 75"/>
                <a:gd name="T121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150">
                  <a:moveTo>
                    <a:pt x="29" y="12"/>
                  </a:moveTo>
                  <a:lnTo>
                    <a:pt x="27" y="8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0" y="8"/>
                  </a:lnTo>
                  <a:lnTo>
                    <a:pt x="63" y="10"/>
                  </a:lnTo>
                  <a:lnTo>
                    <a:pt x="67" y="12"/>
                  </a:lnTo>
                  <a:lnTo>
                    <a:pt x="69" y="14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3" y="27"/>
                  </a:lnTo>
                  <a:lnTo>
                    <a:pt x="71" y="33"/>
                  </a:lnTo>
                  <a:lnTo>
                    <a:pt x="69" y="41"/>
                  </a:lnTo>
                  <a:lnTo>
                    <a:pt x="63" y="50"/>
                  </a:lnTo>
                  <a:lnTo>
                    <a:pt x="58" y="62"/>
                  </a:lnTo>
                  <a:lnTo>
                    <a:pt x="52" y="75"/>
                  </a:lnTo>
                  <a:lnTo>
                    <a:pt x="44" y="89"/>
                  </a:lnTo>
                  <a:lnTo>
                    <a:pt x="40" y="96"/>
                  </a:lnTo>
                  <a:lnTo>
                    <a:pt x="37" y="104"/>
                  </a:lnTo>
                  <a:lnTo>
                    <a:pt x="33" y="110"/>
                  </a:lnTo>
                  <a:lnTo>
                    <a:pt x="29" y="115"/>
                  </a:lnTo>
                  <a:lnTo>
                    <a:pt x="25" y="121"/>
                  </a:lnTo>
                  <a:lnTo>
                    <a:pt x="23" y="127"/>
                  </a:lnTo>
                  <a:lnTo>
                    <a:pt x="19" y="131"/>
                  </a:lnTo>
                  <a:lnTo>
                    <a:pt x="17" y="135"/>
                  </a:lnTo>
                  <a:lnTo>
                    <a:pt x="14" y="138"/>
                  </a:lnTo>
                  <a:lnTo>
                    <a:pt x="12" y="142"/>
                  </a:lnTo>
                  <a:lnTo>
                    <a:pt x="10" y="144"/>
                  </a:lnTo>
                  <a:lnTo>
                    <a:pt x="8" y="146"/>
                  </a:lnTo>
                  <a:lnTo>
                    <a:pt x="4" y="150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2" y="135"/>
                  </a:lnTo>
                  <a:lnTo>
                    <a:pt x="4" y="127"/>
                  </a:lnTo>
                  <a:lnTo>
                    <a:pt x="6" y="119"/>
                  </a:lnTo>
                  <a:lnTo>
                    <a:pt x="10" y="110"/>
                  </a:lnTo>
                  <a:lnTo>
                    <a:pt x="14" y="100"/>
                  </a:lnTo>
                  <a:lnTo>
                    <a:pt x="17" y="90"/>
                  </a:lnTo>
                  <a:lnTo>
                    <a:pt x="21" y="81"/>
                  </a:lnTo>
                  <a:lnTo>
                    <a:pt x="23" y="71"/>
                  </a:lnTo>
                  <a:lnTo>
                    <a:pt x="25" y="64"/>
                  </a:lnTo>
                  <a:lnTo>
                    <a:pt x="27" y="58"/>
                  </a:lnTo>
                  <a:lnTo>
                    <a:pt x="29" y="50"/>
                  </a:lnTo>
                  <a:lnTo>
                    <a:pt x="31" y="44"/>
                  </a:lnTo>
                  <a:lnTo>
                    <a:pt x="31" y="39"/>
                  </a:lnTo>
                  <a:lnTo>
                    <a:pt x="33" y="35"/>
                  </a:lnTo>
                  <a:lnTo>
                    <a:pt x="33" y="25"/>
                  </a:lnTo>
                  <a:lnTo>
                    <a:pt x="31" y="17"/>
                  </a:lnTo>
                  <a:lnTo>
                    <a:pt x="29" y="12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13340"/>
          <p:cNvGrpSpPr/>
          <p:nvPr/>
        </p:nvGrpSpPr>
        <p:grpSpPr>
          <a:xfrm>
            <a:off x="3267154" y="2427473"/>
            <a:ext cx="334963" cy="123826"/>
            <a:chOff x="1412875" y="3511550"/>
            <a:chExt cx="334963" cy="123826"/>
          </a:xfrm>
          <a:solidFill>
            <a:srgbClr val="FF0000"/>
          </a:solidFill>
        </p:grpSpPr>
        <p:sp>
          <p:nvSpPr>
            <p:cNvPr id="51" name="Freeform 25"/>
            <p:cNvSpPr/>
            <p:nvPr/>
          </p:nvSpPr>
          <p:spPr bwMode="auto">
            <a:xfrm>
              <a:off x="1497013" y="3532188"/>
              <a:ext cx="47625" cy="103188"/>
            </a:xfrm>
            <a:custGeom>
              <a:avLst/>
              <a:gdLst>
                <a:gd name="T0" fmla="*/ 0 w 60"/>
                <a:gd name="T1" fmla="*/ 3 h 128"/>
                <a:gd name="T2" fmla="*/ 2 w 60"/>
                <a:gd name="T3" fmla="*/ 2 h 128"/>
                <a:gd name="T4" fmla="*/ 2 w 60"/>
                <a:gd name="T5" fmla="*/ 2 h 128"/>
                <a:gd name="T6" fmla="*/ 4 w 60"/>
                <a:gd name="T7" fmla="*/ 0 h 128"/>
                <a:gd name="T8" fmla="*/ 8 w 60"/>
                <a:gd name="T9" fmla="*/ 0 h 128"/>
                <a:gd name="T10" fmla="*/ 12 w 60"/>
                <a:gd name="T11" fmla="*/ 0 h 128"/>
                <a:gd name="T12" fmla="*/ 16 w 60"/>
                <a:gd name="T13" fmla="*/ 0 h 128"/>
                <a:gd name="T14" fmla="*/ 20 w 60"/>
                <a:gd name="T15" fmla="*/ 0 h 128"/>
                <a:gd name="T16" fmla="*/ 25 w 60"/>
                <a:gd name="T17" fmla="*/ 2 h 128"/>
                <a:gd name="T18" fmla="*/ 35 w 60"/>
                <a:gd name="T19" fmla="*/ 3 h 128"/>
                <a:gd name="T20" fmla="*/ 43 w 60"/>
                <a:gd name="T21" fmla="*/ 7 h 128"/>
                <a:gd name="T22" fmla="*/ 46 w 60"/>
                <a:gd name="T23" fmla="*/ 7 h 128"/>
                <a:gd name="T24" fmla="*/ 48 w 60"/>
                <a:gd name="T25" fmla="*/ 9 h 128"/>
                <a:gd name="T26" fmla="*/ 50 w 60"/>
                <a:gd name="T27" fmla="*/ 9 h 128"/>
                <a:gd name="T28" fmla="*/ 52 w 60"/>
                <a:gd name="T29" fmla="*/ 11 h 128"/>
                <a:gd name="T30" fmla="*/ 52 w 60"/>
                <a:gd name="T31" fmla="*/ 13 h 128"/>
                <a:gd name="T32" fmla="*/ 54 w 60"/>
                <a:gd name="T33" fmla="*/ 13 h 128"/>
                <a:gd name="T34" fmla="*/ 54 w 60"/>
                <a:gd name="T35" fmla="*/ 15 h 128"/>
                <a:gd name="T36" fmla="*/ 54 w 60"/>
                <a:gd name="T37" fmla="*/ 19 h 128"/>
                <a:gd name="T38" fmla="*/ 56 w 60"/>
                <a:gd name="T39" fmla="*/ 21 h 128"/>
                <a:gd name="T40" fmla="*/ 56 w 60"/>
                <a:gd name="T41" fmla="*/ 25 h 128"/>
                <a:gd name="T42" fmla="*/ 56 w 60"/>
                <a:gd name="T43" fmla="*/ 30 h 128"/>
                <a:gd name="T44" fmla="*/ 56 w 60"/>
                <a:gd name="T45" fmla="*/ 34 h 128"/>
                <a:gd name="T46" fmla="*/ 58 w 60"/>
                <a:gd name="T47" fmla="*/ 46 h 128"/>
                <a:gd name="T48" fmla="*/ 58 w 60"/>
                <a:gd name="T49" fmla="*/ 59 h 128"/>
                <a:gd name="T50" fmla="*/ 58 w 60"/>
                <a:gd name="T51" fmla="*/ 67 h 128"/>
                <a:gd name="T52" fmla="*/ 58 w 60"/>
                <a:gd name="T53" fmla="*/ 75 h 128"/>
                <a:gd name="T54" fmla="*/ 60 w 60"/>
                <a:gd name="T55" fmla="*/ 82 h 128"/>
                <a:gd name="T56" fmla="*/ 60 w 60"/>
                <a:gd name="T57" fmla="*/ 92 h 128"/>
                <a:gd name="T58" fmla="*/ 60 w 60"/>
                <a:gd name="T59" fmla="*/ 99 h 128"/>
                <a:gd name="T60" fmla="*/ 60 w 60"/>
                <a:gd name="T61" fmla="*/ 107 h 128"/>
                <a:gd name="T62" fmla="*/ 60 w 60"/>
                <a:gd name="T63" fmla="*/ 113 h 128"/>
                <a:gd name="T64" fmla="*/ 58 w 60"/>
                <a:gd name="T65" fmla="*/ 119 h 128"/>
                <a:gd name="T66" fmla="*/ 58 w 60"/>
                <a:gd name="T67" fmla="*/ 123 h 128"/>
                <a:gd name="T68" fmla="*/ 56 w 60"/>
                <a:gd name="T69" fmla="*/ 126 h 128"/>
                <a:gd name="T70" fmla="*/ 56 w 60"/>
                <a:gd name="T71" fmla="*/ 128 h 128"/>
                <a:gd name="T72" fmla="*/ 54 w 60"/>
                <a:gd name="T73" fmla="*/ 128 h 128"/>
                <a:gd name="T74" fmla="*/ 52 w 60"/>
                <a:gd name="T75" fmla="*/ 128 h 128"/>
                <a:gd name="T76" fmla="*/ 52 w 60"/>
                <a:gd name="T77" fmla="*/ 126 h 128"/>
                <a:gd name="T78" fmla="*/ 50 w 60"/>
                <a:gd name="T79" fmla="*/ 124 h 128"/>
                <a:gd name="T80" fmla="*/ 48 w 60"/>
                <a:gd name="T81" fmla="*/ 121 h 128"/>
                <a:gd name="T82" fmla="*/ 46 w 60"/>
                <a:gd name="T83" fmla="*/ 117 h 128"/>
                <a:gd name="T84" fmla="*/ 44 w 60"/>
                <a:gd name="T85" fmla="*/ 113 h 128"/>
                <a:gd name="T86" fmla="*/ 43 w 60"/>
                <a:gd name="T87" fmla="*/ 107 h 128"/>
                <a:gd name="T88" fmla="*/ 41 w 60"/>
                <a:gd name="T89" fmla="*/ 99 h 128"/>
                <a:gd name="T90" fmla="*/ 37 w 60"/>
                <a:gd name="T91" fmla="*/ 86 h 128"/>
                <a:gd name="T92" fmla="*/ 33 w 60"/>
                <a:gd name="T93" fmla="*/ 73 h 128"/>
                <a:gd name="T94" fmla="*/ 23 w 60"/>
                <a:gd name="T95" fmla="*/ 46 h 128"/>
                <a:gd name="T96" fmla="*/ 21 w 60"/>
                <a:gd name="T97" fmla="*/ 40 h 128"/>
                <a:gd name="T98" fmla="*/ 20 w 60"/>
                <a:gd name="T99" fmla="*/ 34 h 128"/>
                <a:gd name="T100" fmla="*/ 18 w 60"/>
                <a:gd name="T101" fmla="*/ 30 h 128"/>
                <a:gd name="T102" fmla="*/ 16 w 60"/>
                <a:gd name="T103" fmla="*/ 25 h 128"/>
                <a:gd name="T104" fmla="*/ 14 w 60"/>
                <a:gd name="T105" fmla="*/ 23 h 128"/>
                <a:gd name="T106" fmla="*/ 12 w 60"/>
                <a:gd name="T107" fmla="*/ 19 h 128"/>
                <a:gd name="T108" fmla="*/ 10 w 60"/>
                <a:gd name="T109" fmla="*/ 17 h 128"/>
                <a:gd name="T110" fmla="*/ 8 w 60"/>
                <a:gd name="T111" fmla="*/ 15 h 128"/>
                <a:gd name="T112" fmla="*/ 4 w 60"/>
                <a:gd name="T113" fmla="*/ 13 h 128"/>
                <a:gd name="T114" fmla="*/ 2 w 60"/>
                <a:gd name="T115" fmla="*/ 9 h 128"/>
                <a:gd name="T116" fmla="*/ 0 w 60"/>
                <a:gd name="T117" fmla="*/ 7 h 128"/>
                <a:gd name="T118" fmla="*/ 0 w 60"/>
                <a:gd name="T119" fmla="*/ 3 h 128"/>
                <a:gd name="T120" fmla="*/ 0 w 60"/>
                <a:gd name="T121" fmla="*/ 3 h 128"/>
                <a:gd name="T122" fmla="*/ 0 w 60"/>
                <a:gd name="T123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128">
                  <a:moveTo>
                    <a:pt x="0" y="3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5" y="3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2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4" y="15"/>
                  </a:lnTo>
                  <a:lnTo>
                    <a:pt x="54" y="19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6" y="34"/>
                  </a:lnTo>
                  <a:lnTo>
                    <a:pt x="58" y="46"/>
                  </a:lnTo>
                  <a:lnTo>
                    <a:pt x="58" y="59"/>
                  </a:lnTo>
                  <a:lnTo>
                    <a:pt x="58" y="67"/>
                  </a:lnTo>
                  <a:lnTo>
                    <a:pt x="58" y="75"/>
                  </a:lnTo>
                  <a:lnTo>
                    <a:pt x="60" y="82"/>
                  </a:lnTo>
                  <a:lnTo>
                    <a:pt x="60" y="92"/>
                  </a:lnTo>
                  <a:lnTo>
                    <a:pt x="60" y="99"/>
                  </a:lnTo>
                  <a:lnTo>
                    <a:pt x="60" y="107"/>
                  </a:lnTo>
                  <a:lnTo>
                    <a:pt x="60" y="113"/>
                  </a:lnTo>
                  <a:lnTo>
                    <a:pt x="58" y="119"/>
                  </a:lnTo>
                  <a:lnTo>
                    <a:pt x="58" y="123"/>
                  </a:lnTo>
                  <a:lnTo>
                    <a:pt x="56" y="126"/>
                  </a:lnTo>
                  <a:lnTo>
                    <a:pt x="56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0" y="124"/>
                  </a:lnTo>
                  <a:lnTo>
                    <a:pt x="48" y="121"/>
                  </a:lnTo>
                  <a:lnTo>
                    <a:pt x="46" y="117"/>
                  </a:lnTo>
                  <a:lnTo>
                    <a:pt x="44" y="113"/>
                  </a:lnTo>
                  <a:lnTo>
                    <a:pt x="43" y="107"/>
                  </a:lnTo>
                  <a:lnTo>
                    <a:pt x="41" y="99"/>
                  </a:lnTo>
                  <a:lnTo>
                    <a:pt x="37" y="86"/>
                  </a:lnTo>
                  <a:lnTo>
                    <a:pt x="33" y="73"/>
                  </a:lnTo>
                  <a:lnTo>
                    <a:pt x="23" y="46"/>
                  </a:lnTo>
                  <a:lnTo>
                    <a:pt x="21" y="40"/>
                  </a:lnTo>
                  <a:lnTo>
                    <a:pt x="20" y="34"/>
                  </a:lnTo>
                  <a:lnTo>
                    <a:pt x="18" y="30"/>
                  </a:lnTo>
                  <a:lnTo>
                    <a:pt x="16" y="25"/>
                  </a:lnTo>
                  <a:lnTo>
                    <a:pt x="14" y="23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1619250" y="3511550"/>
              <a:ext cx="52388" cy="107950"/>
            </a:xfrm>
            <a:custGeom>
              <a:avLst/>
              <a:gdLst>
                <a:gd name="T0" fmla="*/ 63 w 65"/>
                <a:gd name="T1" fmla="*/ 19 h 136"/>
                <a:gd name="T2" fmla="*/ 65 w 65"/>
                <a:gd name="T3" fmla="*/ 23 h 136"/>
                <a:gd name="T4" fmla="*/ 65 w 65"/>
                <a:gd name="T5" fmla="*/ 29 h 136"/>
                <a:gd name="T6" fmla="*/ 65 w 65"/>
                <a:gd name="T7" fmla="*/ 32 h 136"/>
                <a:gd name="T8" fmla="*/ 63 w 65"/>
                <a:gd name="T9" fmla="*/ 38 h 136"/>
                <a:gd name="T10" fmla="*/ 61 w 65"/>
                <a:gd name="T11" fmla="*/ 40 h 136"/>
                <a:gd name="T12" fmla="*/ 61 w 65"/>
                <a:gd name="T13" fmla="*/ 44 h 136"/>
                <a:gd name="T14" fmla="*/ 58 w 65"/>
                <a:gd name="T15" fmla="*/ 50 h 136"/>
                <a:gd name="T16" fmla="*/ 56 w 65"/>
                <a:gd name="T17" fmla="*/ 55 h 136"/>
                <a:gd name="T18" fmla="*/ 50 w 65"/>
                <a:gd name="T19" fmla="*/ 63 h 136"/>
                <a:gd name="T20" fmla="*/ 46 w 65"/>
                <a:gd name="T21" fmla="*/ 71 h 136"/>
                <a:gd name="T22" fmla="*/ 40 w 65"/>
                <a:gd name="T23" fmla="*/ 80 h 136"/>
                <a:gd name="T24" fmla="*/ 34 w 65"/>
                <a:gd name="T25" fmla="*/ 92 h 136"/>
                <a:gd name="T26" fmla="*/ 29 w 65"/>
                <a:gd name="T27" fmla="*/ 102 h 136"/>
                <a:gd name="T28" fmla="*/ 23 w 65"/>
                <a:gd name="T29" fmla="*/ 111 h 136"/>
                <a:gd name="T30" fmla="*/ 19 w 65"/>
                <a:gd name="T31" fmla="*/ 119 h 136"/>
                <a:gd name="T32" fmla="*/ 13 w 65"/>
                <a:gd name="T33" fmla="*/ 125 h 136"/>
                <a:gd name="T34" fmla="*/ 11 w 65"/>
                <a:gd name="T35" fmla="*/ 130 h 136"/>
                <a:gd name="T36" fmla="*/ 8 w 65"/>
                <a:gd name="T37" fmla="*/ 134 h 136"/>
                <a:gd name="T38" fmla="*/ 6 w 65"/>
                <a:gd name="T39" fmla="*/ 136 h 136"/>
                <a:gd name="T40" fmla="*/ 4 w 65"/>
                <a:gd name="T41" fmla="*/ 136 h 136"/>
                <a:gd name="T42" fmla="*/ 2 w 65"/>
                <a:gd name="T43" fmla="*/ 136 h 136"/>
                <a:gd name="T44" fmla="*/ 2 w 65"/>
                <a:gd name="T45" fmla="*/ 134 h 136"/>
                <a:gd name="T46" fmla="*/ 0 w 65"/>
                <a:gd name="T47" fmla="*/ 130 h 136"/>
                <a:gd name="T48" fmla="*/ 2 w 65"/>
                <a:gd name="T49" fmla="*/ 125 h 136"/>
                <a:gd name="T50" fmla="*/ 2 w 65"/>
                <a:gd name="T51" fmla="*/ 119 h 136"/>
                <a:gd name="T52" fmla="*/ 4 w 65"/>
                <a:gd name="T53" fmla="*/ 111 h 136"/>
                <a:gd name="T54" fmla="*/ 6 w 65"/>
                <a:gd name="T55" fmla="*/ 102 h 136"/>
                <a:gd name="T56" fmla="*/ 10 w 65"/>
                <a:gd name="T57" fmla="*/ 92 h 136"/>
                <a:gd name="T58" fmla="*/ 11 w 65"/>
                <a:gd name="T59" fmla="*/ 80 h 136"/>
                <a:gd name="T60" fmla="*/ 15 w 65"/>
                <a:gd name="T61" fmla="*/ 71 h 136"/>
                <a:gd name="T62" fmla="*/ 17 w 65"/>
                <a:gd name="T63" fmla="*/ 61 h 136"/>
                <a:gd name="T64" fmla="*/ 19 w 65"/>
                <a:gd name="T65" fmla="*/ 53 h 136"/>
                <a:gd name="T66" fmla="*/ 19 w 65"/>
                <a:gd name="T67" fmla="*/ 48 h 136"/>
                <a:gd name="T68" fmla="*/ 21 w 65"/>
                <a:gd name="T69" fmla="*/ 42 h 136"/>
                <a:gd name="T70" fmla="*/ 23 w 65"/>
                <a:gd name="T71" fmla="*/ 36 h 136"/>
                <a:gd name="T72" fmla="*/ 23 w 65"/>
                <a:gd name="T73" fmla="*/ 32 h 136"/>
                <a:gd name="T74" fmla="*/ 23 w 65"/>
                <a:gd name="T75" fmla="*/ 25 h 136"/>
                <a:gd name="T76" fmla="*/ 23 w 65"/>
                <a:gd name="T77" fmla="*/ 19 h 136"/>
                <a:gd name="T78" fmla="*/ 21 w 65"/>
                <a:gd name="T79" fmla="*/ 15 h 136"/>
                <a:gd name="T80" fmla="*/ 19 w 65"/>
                <a:gd name="T81" fmla="*/ 11 h 136"/>
                <a:gd name="T82" fmla="*/ 17 w 65"/>
                <a:gd name="T83" fmla="*/ 7 h 136"/>
                <a:gd name="T84" fmla="*/ 17 w 65"/>
                <a:gd name="T85" fmla="*/ 4 h 136"/>
                <a:gd name="T86" fmla="*/ 17 w 65"/>
                <a:gd name="T87" fmla="*/ 2 h 136"/>
                <a:gd name="T88" fmla="*/ 19 w 65"/>
                <a:gd name="T89" fmla="*/ 0 h 136"/>
                <a:gd name="T90" fmla="*/ 21 w 65"/>
                <a:gd name="T91" fmla="*/ 0 h 136"/>
                <a:gd name="T92" fmla="*/ 21 w 65"/>
                <a:gd name="T93" fmla="*/ 0 h 136"/>
                <a:gd name="T94" fmla="*/ 23 w 65"/>
                <a:gd name="T95" fmla="*/ 0 h 136"/>
                <a:gd name="T96" fmla="*/ 27 w 65"/>
                <a:gd name="T97" fmla="*/ 0 h 136"/>
                <a:gd name="T98" fmla="*/ 29 w 65"/>
                <a:gd name="T99" fmla="*/ 0 h 136"/>
                <a:gd name="T100" fmla="*/ 33 w 65"/>
                <a:gd name="T101" fmla="*/ 2 h 136"/>
                <a:gd name="T102" fmla="*/ 38 w 65"/>
                <a:gd name="T103" fmla="*/ 2 h 136"/>
                <a:gd name="T104" fmla="*/ 42 w 65"/>
                <a:gd name="T105" fmla="*/ 4 h 136"/>
                <a:gd name="T106" fmla="*/ 50 w 65"/>
                <a:gd name="T107" fmla="*/ 7 h 136"/>
                <a:gd name="T108" fmla="*/ 56 w 65"/>
                <a:gd name="T109" fmla="*/ 11 h 136"/>
                <a:gd name="T110" fmla="*/ 59 w 65"/>
                <a:gd name="T111" fmla="*/ 13 h 136"/>
                <a:gd name="T112" fmla="*/ 61 w 65"/>
                <a:gd name="T113" fmla="*/ 15 h 136"/>
                <a:gd name="T114" fmla="*/ 63 w 65"/>
                <a:gd name="T115" fmla="*/ 17 h 136"/>
                <a:gd name="T116" fmla="*/ 63 w 65"/>
                <a:gd name="T117" fmla="*/ 19 h 136"/>
                <a:gd name="T118" fmla="*/ 63 w 65"/>
                <a:gd name="T119" fmla="*/ 19 h 136"/>
                <a:gd name="T120" fmla="*/ 63 w 65"/>
                <a:gd name="T121" fmla="*/ 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" h="136">
                  <a:moveTo>
                    <a:pt x="63" y="19"/>
                  </a:moveTo>
                  <a:lnTo>
                    <a:pt x="65" y="23"/>
                  </a:lnTo>
                  <a:lnTo>
                    <a:pt x="65" y="29"/>
                  </a:lnTo>
                  <a:lnTo>
                    <a:pt x="65" y="32"/>
                  </a:lnTo>
                  <a:lnTo>
                    <a:pt x="63" y="38"/>
                  </a:lnTo>
                  <a:lnTo>
                    <a:pt x="61" y="40"/>
                  </a:lnTo>
                  <a:lnTo>
                    <a:pt x="61" y="44"/>
                  </a:lnTo>
                  <a:lnTo>
                    <a:pt x="58" y="50"/>
                  </a:lnTo>
                  <a:lnTo>
                    <a:pt x="56" y="55"/>
                  </a:lnTo>
                  <a:lnTo>
                    <a:pt x="50" y="63"/>
                  </a:lnTo>
                  <a:lnTo>
                    <a:pt x="46" y="71"/>
                  </a:lnTo>
                  <a:lnTo>
                    <a:pt x="40" y="80"/>
                  </a:lnTo>
                  <a:lnTo>
                    <a:pt x="34" y="92"/>
                  </a:lnTo>
                  <a:lnTo>
                    <a:pt x="29" y="102"/>
                  </a:lnTo>
                  <a:lnTo>
                    <a:pt x="23" y="111"/>
                  </a:lnTo>
                  <a:lnTo>
                    <a:pt x="19" y="119"/>
                  </a:lnTo>
                  <a:lnTo>
                    <a:pt x="13" y="125"/>
                  </a:lnTo>
                  <a:lnTo>
                    <a:pt x="11" y="130"/>
                  </a:lnTo>
                  <a:lnTo>
                    <a:pt x="8" y="134"/>
                  </a:lnTo>
                  <a:lnTo>
                    <a:pt x="6" y="136"/>
                  </a:lnTo>
                  <a:lnTo>
                    <a:pt x="4" y="136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0" y="130"/>
                  </a:lnTo>
                  <a:lnTo>
                    <a:pt x="2" y="125"/>
                  </a:lnTo>
                  <a:lnTo>
                    <a:pt x="2" y="119"/>
                  </a:lnTo>
                  <a:lnTo>
                    <a:pt x="4" y="111"/>
                  </a:lnTo>
                  <a:lnTo>
                    <a:pt x="6" y="102"/>
                  </a:lnTo>
                  <a:lnTo>
                    <a:pt x="10" y="92"/>
                  </a:lnTo>
                  <a:lnTo>
                    <a:pt x="11" y="80"/>
                  </a:lnTo>
                  <a:lnTo>
                    <a:pt x="15" y="71"/>
                  </a:lnTo>
                  <a:lnTo>
                    <a:pt x="17" y="61"/>
                  </a:lnTo>
                  <a:lnTo>
                    <a:pt x="19" y="53"/>
                  </a:lnTo>
                  <a:lnTo>
                    <a:pt x="19" y="48"/>
                  </a:lnTo>
                  <a:lnTo>
                    <a:pt x="21" y="42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3" y="25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19" y="11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2"/>
                  </a:lnTo>
                  <a:lnTo>
                    <a:pt x="42" y="4"/>
                  </a:lnTo>
                  <a:lnTo>
                    <a:pt x="50" y="7"/>
                  </a:lnTo>
                  <a:lnTo>
                    <a:pt x="56" y="11"/>
                  </a:lnTo>
                  <a:lnTo>
                    <a:pt x="59" y="13"/>
                  </a:lnTo>
                  <a:lnTo>
                    <a:pt x="61" y="15"/>
                  </a:lnTo>
                  <a:lnTo>
                    <a:pt x="63" y="17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31"/>
            <p:cNvSpPr/>
            <p:nvPr/>
          </p:nvSpPr>
          <p:spPr bwMode="auto">
            <a:xfrm>
              <a:off x="1412875" y="3551238"/>
              <a:ext cx="334963" cy="58738"/>
            </a:xfrm>
            <a:custGeom>
              <a:avLst/>
              <a:gdLst>
                <a:gd name="T0" fmla="*/ 6 w 420"/>
                <a:gd name="T1" fmla="*/ 48 h 75"/>
                <a:gd name="T2" fmla="*/ 17 w 420"/>
                <a:gd name="T3" fmla="*/ 46 h 75"/>
                <a:gd name="T4" fmla="*/ 29 w 420"/>
                <a:gd name="T5" fmla="*/ 46 h 75"/>
                <a:gd name="T6" fmla="*/ 42 w 420"/>
                <a:gd name="T7" fmla="*/ 46 h 75"/>
                <a:gd name="T8" fmla="*/ 59 w 420"/>
                <a:gd name="T9" fmla="*/ 44 h 75"/>
                <a:gd name="T10" fmla="*/ 80 w 420"/>
                <a:gd name="T11" fmla="*/ 42 h 75"/>
                <a:gd name="T12" fmla="*/ 121 w 420"/>
                <a:gd name="T13" fmla="*/ 36 h 75"/>
                <a:gd name="T14" fmla="*/ 171 w 420"/>
                <a:gd name="T15" fmla="*/ 30 h 75"/>
                <a:gd name="T16" fmla="*/ 194 w 420"/>
                <a:gd name="T17" fmla="*/ 27 h 75"/>
                <a:gd name="T18" fmla="*/ 242 w 420"/>
                <a:gd name="T19" fmla="*/ 19 h 75"/>
                <a:gd name="T20" fmla="*/ 295 w 420"/>
                <a:gd name="T21" fmla="*/ 11 h 75"/>
                <a:gd name="T22" fmla="*/ 322 w 420"/>
                <a:gd name="T23" fmla="*/ 7 h 75"/>
                <a:gd name="T24" fmla="*/ 343 w 420"/>
                <a:gd name="T25" fmla="*/ 3 h 75"/>
                <a:gd name="T26" fmla="*/ 361 w 420"/>
                <a:gd name="T27" fmla="*/ 2 h 75"/>
                <a:gd name="T28" fmla="*/ 374 w 420"/>
                <a:gd name="T29" fmla="*/ 0 h 75"/>
                <a:gd name="T30" fmla="*/ 393 w 420"/>
                <a:gd name="T31" fmla="*/ 0 h 75"/>
                <a:gd name="T32" fmla="*/ 407 w 420"/>
                <a:gd name="T33" fmla="*/ 5 h 75"/>
                <a:gd name="T34" fmla="*/ 412 w 420"/>
                <a:gd name="T35" fmla="*/ 9 h 75"/>
                <a:gd name="T36" fmla="*/ 416 w 420"/>
                <a:gd name="T37" fmla="*/ 13 h 75"/>
                <a:gd name="T38" fmla="*/ 420 w 420"/>
                <a:gd name="T39" fmla="*/ 21 h 75"/>
                <a:gd name="T40" fmla="*/ 418 w 420"/>
                <a:gd name="T41" fmla="*/ 25 h 75"/>
                <a:gd name="T42" fmla="*/ 411 w 420"/>
                <a:gd name="T43" fmla="*/ 28 h 75"/>
                <a:gd name="T44" fmla="*/ 403 w 420"/>
                <a:gd name="T45" fmla="*/ 30 h 75"/>
                <a:gd name="T46" fmla="*/ 391 w 420"/>
                <a:gd name="T47" fmla="*/ 30 h 75"/>
                <a:gd name="T48" fmla="*/ 372 w 420"/>
                <a:gd name="T49" fmla="*/ 32 h 75"/>
                <a:gd name="T50" fmla="*/ 349 w 420"/>
                <a:gd name="T51" fmla="*/ 32 h 75"/>
                <a:gd name="T52" fmla="*/ 322 w 420"/>
                <a:gd name="T53" fmla="*/ 32 h 75"/>
                <a:gd name="T54" fmla="*/ 293 w 420"/>
                <a:gd name="T55" fmla="*/ 34 h 75"/>
                <a:gd name="T56" fmla="*/ 230 w 420"/>
                <a:gd name="T57" fmla="*/ 42 h 75"/>
                <a:gd name="T58" fmla="*/ 163 w 420"/>
                <a:gd name="T59" fmla="*/ 52 h 75"/>
                <a:gd name="T60" fmla="*/ 101 w 420"/>
                <a:gd name="T61" fmla="*/ 63 h 75"/>
                <a:gd name="T62" fmla="*/ 75 w 420"/>
                <a:gd name="T63" fmla="*/ 69 h 75"/>
                <a:gd name="T64" fmla="*/ 54 w 420"/>
                <a:gd name="T65" fmla="*/ 73 h 75"/>
                <a:gd name="T66" fmla="*/ 40 w 420"/>
                <a:gd name="T67" fmla="*/ 75 h 75"/>
                <a:gd name="T68" fmla="*/ 32 w 420"/>
                <a:gd name="T69" fmla="*/ 75 h 75"/>
                <a:gd name="T70" fmla="*/ 27 w 420"/>
                <a:gd name="T71" fmla="*/ 73 h 75"/>
                <a:gd name="T72" fmla="*/ 19 w 420"/>
                <a:gd name="T73" fmla="*/ 69 h 75"/>
                <a:gd name="T74" fmla="*/ 11 w 420"/>
                <a:gd name="T75" fmla="*/ 61 h 75"/>
                <a:gd name="T76" fmla="*/ 0 w 420"/>
                <a:gd name="T77" fmla="*/ 50 h 75"/>
                <a:gd name="T78" fmla="*/ 0 w 420"/>
                <a:gd name="T79" fmla="*/ 5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0" h="75">
                  <a:moveTo>
                    <a:pt x="0" y="50"/>
                  </a:moveTo>
                  <a:lnTo>
                    <a:pt x="6" y="48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25" y="46"/>
                  </a:lnTo>
                  <a:lnTo>
                    <a:pt x="29" y="46"/>
                  </a:lnTo>
                  <a:lnTo>
                    <a:pt x="34" y="46"/>
                  </a:lnTo>
                  <a:lnTo>
                    <a:pt x="42" y="46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69" y="42"/>
                  </a:lnTo>
                  <a:lnTo>
                    <a:pt x="80" y="42"/>
                  </a:lnTo>
                  <a:lnTo>
                    <a:pt x="94" y="40"/>
                  </a:lnTo>
                  <a:lnTo>
                    <a:pt x="121" y="36"/>
                  </a:lnTo>
                  <a:lnTo>
                    <a:pt x="148" y="32"/>
                  </a:lnTo>
                  <a:lnTo>
                    <a:pt x="171" y="30"/>
                  </a:lnTo>
                  <a:lnTo>
                    <a:pt x="182" y="28"/>
                  </a:lnTo>
                  <a:lnTo>
                    <a:pt x="194" y="27"/>
                  </a:lnTo>
                  <a:lnTo>
                    <a:pt x="217" y="23"/>
                  </a:lnTo>
                  <a:lnTo>
                    <a:pt x="242" y="19"/>
                  </a:lnTo>
                  <a:lnTo>
                    <a:pt x="269" y="15"/>
                  </a:lnTo>
                  <a:lnTo>
                    <a:pt x="295" y="11"/>
                  </a:lnTo>
                  <a:lnTo>
                    <a:pt x="309" y="9"/>
                  </a:lnTo>
                  <a:lnTo>
                    <a:pt x="322" y="7"/>
                  </a:lnTo>
                  <a:lnTo>
                    <a:pt x="334" y="5"/>
                  </a:lnTo>
                  <a:lnTo>
                    <a:pt x="343" y="3"/>
                  </a:lnTo>
                  <a:lnTo>
                    <a:pt x="353" y="3"/>
                  </a:lnTo>
                  <a:lnTo>
                    <a:pt x="361" y="2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84" y="0"/>
                  </a:lnTo>
                  <a:lnTo>
                    <a:pt x="393" y="0"/>
                  </a:lnTo>
                  <a:lnTo>
                    <a:pt x="401" y="2"/>
                  </a:lnTo>
                  <a:lnTo>
                    <a:pt x="407" y="5"/>
                  </a:lnTo>
                  <a:lnTo>
                    <a:pt x="411" y="7"/>
                  </a:lnTo>
                  <a:lnTo>
                    <a:pt x="412" y="9"/>
                  </a:lnTo>
                  <a:lnTo>
                    <a:pt x="414" y="11"/>
                  </a:lnTo>
                  <a:lnTo>
                    <a:pt x="416" y="13"/>
                  </a:lnTo>
                  <a:lnTo>
                    <a:pt x="420" y="17"/>
                  </a:lnTo>
                  <a:lnTo>
                    <a:pt x="420" y="21"/>
                  </a:lnTo>
                  <a:lnTo>
                    <a:pt x="420" y="23"/>
                  </a:lnTo>
                  <a:lnTo>
                    <a:pt x="418" y="25"/>
                  </a:lnTo>
                  <a:lnTo>
                    <a:pt x="414" y="27"/>
                  </a:lnTo>
                  <a:lnTo>
                    <a:pt x="411" y="28"/>
                  </a:lnTo>
                  <a:lnTo>
                    <a:pt x="409" y="28"/>
                  </a:lnTo>
                  <a:lnTo>
                    <a:pt x="403" y="30"/>
                  </a:lnTo>
                  <a:lnTo>
                    <a:pt x="397" y="30"/>
                  </a:lnTo>
                  <a:lnTo>
                    <a:pt x="391" y="30"/>
                  </a:lnTo>
                  <a:lnTo>
                    <a:pt x="382" y="32"/>
                  </a:lnTo>
                  <a:lnTo>
                    <a:pt x="372" y="32"/>
                  </a:lnTo>
                  <a:lnTo>
                    <a:pt x="361" y="32"/>
                  </a:lnTo>
                  <a:lnTo>
                    <a:pt x="349" y="32"/>
                  </a:lnTo>
                  <a:lnTo>
                    <a:pt x="336" y="32"/>
                  </a:lnTo>
                  <a:lnTo>
                    <a:pt x="322" y="32"/>
                  </a:lnTo>
                  <a:lnTo>
                    <a:pt x="309" y="34"/>
                  </a:lnTo>
                  <a:lnTo>
                    <a:pt x="293" y="34"/>
                  </a:lnTo>
                  <a:lnTo>
                    <a:pt x="263" y="38"/>
                  </a:lnTo>
                  <a:lnTo>
                    <a:pt x="230" y="42"/>
                  </a:lnTo>
                  <a:lnTo>
                    <a:pt x="196" y="46"/>
                  </a:lnTo>
                  <a:lnTo>
                    <a:pt x="163" y="52"/>
                  </a:lnTo>
                  <a:lnTo>
                    <a:pt x="132" y="57"/>
                  </a:lnTo>
                  <a:lnTo>
                    <a:pt x="101" y="63"/>
                  </a:lnTo>
                  <a:lnTo>
                    <a:pt x="88" y="65"/>
                  </a:lnTo>
                  <a:lnTo>
                    <a:pt x="75" y="69"/>
                  </a:lnTo>
                  <a:lnTo>
                    <a:pt x="63" y="71"/>
                  </a:lnTo>
                  <a:lnTo>
                    <a:pt x="54" y="73"/>
                  </a:lnTo>
                  <a:lnTo>
                    <a:pt x="46" y="73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27" y="73"/>
                  </a:lnTo>
                  <a:lnTo>
                    <a:pt x="23" y="71"/>
                  </a:lnTo>
                  <a:lnTo>
                    <a:pt x="19" y="69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6" y="5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13341"/>
          <p:cNvGrpSpPr/>
          <p:nvPr/>
        </p:nvGrpSpPr>
        <p:grpSpPr>
          <a:xfrm>
            <a:off x="3994174" y="2408740"/>
            <a:ext cx="331788" cy="136525"/>
            <a:chOff x="1873250" y="3503613"/>
            <a:chExt cx="331788" cy="136525"/>
          </a:xfrm>
          <a:solidFill>
            <a:srgbClr val="FF0000"/>
          </a:solidFill>
        </p:grpSpPr>
        <p:sp>
          <p:nvSpPr>
            <p:cNvPr id="55" name="Freeform 39"/>
            <p:cNvSpPr/>
            <p:nvPr/>
          </p:nvSpPr>
          <p:spPr bwMode="auto">
            <a:xfrm>
              <a:off x="2071688" y="3503613"/>
              <a:ext cx="44450" cy="123825"/>
            </a:xfrm>
            <a:custGeom>
              <a:avLst/>
              <a:gdLst>
                <a:gd name="T0" fmla="*/ 15 w 56"/>
                <a:gd name="T1" fmla="*/ 48 h 156"/>
                <a:gd name="T2" fmla="*/ 15 w 56"/>
                <a:gd name="T3" fmla="*/ 40 h 156"/>
                <a:gd name="T4" fmla="*/ 15 w 56"/>
                <a:gd name="T5" fmla="*/ 35 h 156"/>
                <a:gd name="T6" fmla="*/ 13 w 56"/>
                <a:gd name="T7" fmla="*/ 29 h 156"/>
                <a:gd name="T8" fmla="*/ 13 w 56"/>
                <a:gd name="T9" fmla="*/ 23 h 156"/>
                <a:gd name="T10" fmla="*/ 12 w 56"/>
                <a:gd name="T11" fmla="*/ 19 h 156"/>
                <a:gd name="T12" fmla="*/ 10 w 56"/>
                <a:gd name="T13" fmla="*/ 15 h 156"/>
                <a:gd name="T14" fmla="*/ 8 w 56"/>
                <a:gd name="T15" fmla="*/ 14 h 156"/>
                <a:gd name="T16" fmla="*/ 6 w 56"/>
                <a:gd name="T17" fmla="*/ 12 h 156"/>
                <a:gd name="T18" fmla="*/ 2 w 56"/>
                <a:gd name="T19" fmla="*/ 10 h 156"/>
                <a:gd name="T20" fmla="*/ 0 w 56"/>
                <a:gd name="T21" fmla="*/ 8 h 156"/>
                <a:gd name="T22" fmla="*/ 0 w 56"/>
                <a:gd name="T23" fmla="*/ 6 h 156"/>
                <a:gd name="T24" fmla="*/ 0 w 56"/>
                <a:gd name="T25" fmla="*/ 6 h 156"/>
                <a:gd name="T26" fmla="*/ 0 w 56"/>
                <a:gd name="T27" fmla="*/ 4 h 156"/>
                <a:gd name="T28" fmla="*/ 2 w 56"/>
                <a:gd name="T29" fmla="*/ 2 h 156"/>
                <a:gd name="T30" fmla="*/ 4 w 56"/>
                <a:gd name="T31" fmla="*/ 0 h 156"/>
                <a:gd name="T32" fmla="*/ 8 w 56"/>
                <a:gd name="T33" fmla="*/ 0 h 156"/>
                <a:gd name="T34" fmla="*/ 12 w 56"/>
                <a:gd name="T35" fmla="*/ 0 h 156"/>
                <a:gd name="T36" fmla="*/ 15 w 56"/>
                <a:gd name="T37" fmla="*/ 0 h 156"/>
                <a:gd name="T38" fmla="*/ 17 w 56"/>
                <a:gd name="T39" fmla="*/ 2 h 156"/>
                <a:gd name="T40" fmla="*/ 31 w 56"/>
                <a:gd name="T41" fmla="*/ 6 h 156"/>
                <a:gd name="T42" fmla="*/ 38 w 56"/>
                <a:gd name="T43" fmla="*/ 8 h 156"/>
                <a:gd name="T44" fmla="*/ 44 w 56"/>
                <a:gd name="T45" fmla="*/ 10 h 156"/>
                <a:gd name="T46" fmla="*/ 50 w 56"/>
                <a:gd name="T47" fmla="*/ 12 h 156"/>
                <a:gd name="T48" fmla="*/ 54 w 56"/>
                <a:gd name="T49" fmla="*/ 15 h 156"/>
                <a:gd name="T50" fmla="*/ 56 w 56"/>
                <a:gd name="T51" fmla="*/ 19 h 156"/>
                <a:gd name="T52" fmla="*/ 56 w 56"/>
                <a:gd name="T53" fmla="*/ 23 h 156"/>
                <a:gd name="T54" fmla="*/ 56 w 56"/>
                <a:gd name="T55" fmla="*/ 29 h 156"/>
                <a:gd name="T56" fmla="*/ 54 w 56"/>
                <a:gd name="T57" fmla="*/ 39 h 156"/>
                <a:gd name="T58" fmla="*/ 52 w 56"/>
                <a:gd name="T59" fmla="*/ 46 h 156"/>
                <a:gd name="T60" fmla="*/ 48 w 56"/>
                <a:gd name="T61" fmla="*/ 58 h 156"/>
                <a:gd name="T62" fmla="*/ 44 w 56"/>
                <a:gd name="T63" fmla="*/ 71 h 156"/>
                <a:gd name="T64" fmla="*/ 38 w 56"/>
                <a:gd name="T65" fmla="*/ 87 h 156"/>
                <a:gd name="T66" fmla="*/ 33 w 56"/>
                <a:gd name="T67" fmla="*/ 104 h 156"/>
                <a:gd name="T68" fmla="*/ 25 w 56"/>
                <a:gd name="T69" fmla="*/ 121 h 156"/>
                <a:gd name="T70" fmla="*/ 21 w 56"/>
                <a:gd name="T71" fmla="*/ 131 h 156"/>
                <a:gd name="T72" fmla="*/ 17 w 56"/>
                <a:gd name="T73" fmla="*/ 136 h 156"/>
                <a:gd name="T74" fmla="*/ 13 w 56"/>
                <a:gd name="T75" fmla="*/ 144 h 156"/>
                <a:gd name="T76" fmla="*/ 12 w 56"/>
                <a:gd name="T77" fmla="*/ 148 h 156"/>
                <a:gd name="T78" fmla="*/ 10 w 56"/>
                <a:gd name="T79" fmla="*/ 152 h 156"/>
                <a:gd name="T80" fmla="*/ 8 w 56"/>
                <a:gd name="T81" fmla="*/ 154 h 156"/>
                <a:gd name="T82" fmla="*/ 6 w 56"/>
                <a:gd name="T83" fmla="*/ 156 h 156"/>
                <a:gd name="T84" fmla="*/ 4 w 56"/>
                <a:gd name="T85" fmla="*/ 156 h 156"/>
                <a:gd name="T86" fmla="*/ 2 w 56"/>
                <a:gd name="T87" fmla="*/ 154 h 156"/>
                <a:gd name="T88" fmla="*/ 2 w 56"/>
                <a:gd name="T89" fmla="*/ 152 h 156"/>
                <a:gd name="T90" fmla="*/ 2 w 56"/>
                <a:gd name="T91" fmla="*/ 148 h 156"/>
                <a:gd name="T92" fmla="*/ 2 w 56"/>
                <a:gd name="T93" fmla="*/ 144 h 156"/>
                <a:gd name="T94" fmla="*/ 2 w 56"/>
                <a:gd name="T95" fmla="*/ 138 h 156"/>
                <a:gd name="T96" fmla="*/ 2 w 56"/>
                <a:gd name="T97" fmla="*/ 133 h 156"/>
                <a:gd name="T98" fmla="*/ 4 w 56"/>
                <a:gd name="T99" fmla="*/ 125 h 156"/>
                <a:gd name="T100" fmla="*/ 6 w 56"/>
                <a:gd name="T101" fmla="*/ 115 h 156"/>
                <a:gd name="T102" fmla="*/ 8 w 56"/>
                <a:gd name="T103" fmla="*/ 106 h 156"/>
                <a:gd name="T104" fmla="*/ 10 w 56"/>
                <a:gd name="T105" fmla="*/ 96 h 156"/>
                <a:gd name="T106" fmla="*/ 12 w 56"/>
                <a:gd name="T107" fmla="*/ 79 h 156"/>
                <a:gd name="T108" fmla="*/ 13 w 56"/>
                <a:gd name="T109" fmla="*/ 63 h 156"/>
                <a:gd name="T110" fmla="*/ 15 w 56"/>
                <a:gd name="T111" fmla="*/ 48 h 156"/>
                <a:gd name="T112" fmla="*/ 15 w 56"/>
                <a:gd name="T113" fmla="*/ 48 h 156"/>
                <a:gd name="T114" fmla="*/ 15 w 56"/>
                <a:gd name="T115" fmla="*/ 4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56">
                  <a:moveTo>
                    <a:pt x="15" y="48"/>
                  </a:moveTo>
                  <a:lnTo>
                    <a:pt x="15" y="40"/>
                  </a:lnTo>
                  <a:lnTo>
                    <a:pt x="15" y="35"/>
                  </a:lnTo>
                  <a:lnTo>
                    <a:pt x="13" y="29"/>
                  </a:lnTo>
                  <a:lnTo>
                    <a:pt x="13" y="23"/>
                  </a:lnTo>
                  <a:lnTo>
                    <a:pt x="12" y="19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31" y="6"/>
                  </a:lnTo>
                  <a:lnTo>
                    <a:pt x="38" y="8"/>
                  </a:lnTo>
                  <a:lnTo>
                    <a:pt x="44" y="10"/>
                  </a:lnTo>
                  <a:lnTo>
                    <a:pt x="50" y="12"/>
                  </a:lnTo>
                  <a:lnTo>
                    <a:pt x="54" y="15"/>
                  </a:lnTo>
                  <a:lnTo>
                    <a:pt x="56" y="19"/>
                  </a:lnTo>
                  <a:lnTo>
                    <a:pt x="56" y="23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52" y="46"/>
                  </a:lnTo>
                  <a:lnTo>
                    <a:pt x="48" y="58"/>
                  </a:lnTo>
                  <a:lnTo>
                    <a:pt x="44" y="71"/>
                  </a:lnTo>
                  <a:lnTo>
                    <a:pt x="38" y="87"/>
                  </a:lnTo>
                  <a:lnTo>
                    <a:pt x="33" y="104"/>
                  </a:lnTo>
                  <a:lnTo>
                    <a:pt x="25" y="121"/>
                  </a:lnTo>
                  <a:lnTo>
                    <a:pt x="21" y="131"/>
                  </a:lnTo>
                  <a:lnTo>
                    <a:pt x="17" y="136"/>
                  </a:lnTo>
                  <a:lnTo>
                    <a:pt x="13" y="144"/>
                  </a:lnTo>
                  <a:lnTo>
                    <a:pt x="12" y="148"/>
                  </a:lnTo>
                  <a:lnTo>
                    <a:pt x="10" y="152"/>
                  </a:lnTo>
                  <a:lnTo>
                    <a:pt x="8" y="154"/>
                  </a:lnTo>
                  <a:lnTo>
                    <a:pt x="6" y="156"/>
                  </a:lnTo>
                  <a:lnTo>
                    <a:pt x="4" y="156"/>
                  </a:lnTo>
                  <a:lnTo>
                    <a:pt x="2" y="154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2" y="138"/>
                  </a:lnTo>
                  <a:lnTo>
                    <a:pt x="2" y="133"/>
                  </a:lnTo>
                  <a:lnTo>
                    <a:pt x="4" y="125"/>
                  </a:lnTo>
                  <a:lnTo>
                    <a:pt x="6" y="115"/>
                  </a:lnTo>
                  <a:lnTo>
                    <a:pt x="8" y="106"/>
                  </a:lnTo>
                  <a:lnTo>
                    <a:pt x="10" y="96"/>
                  </a:lnTo>
                  <a:lnTo>
                    <a:pt x="12" y="79"/>
                  </a:lnTo>
                  <a:lnTo>
                    <a:pt x="13" y="63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1873250" y="3554413"/>
              <a:ext cx="331788" cy="53975"/>
            </a:xfrm>
            <a:custGeom>
              <a:avLst/>
              <a:gdLst>
                <a:gd name="T0" fmla="*/ 45 w 417"/>
                <a:gd name="T1" fmla="*/ 43 h 70"/>
                <a:gd name="T2" fmla="*/ 68 w 417"/>
                <a:gd name="T3" fmla="*/ 41 h 70"/>
                <a:gd name="T4" fmla="*/ 83 w 417"/>
                <a:gd name="T5" fmla="*/ 39 h 70"/>
                <a:gd name="T6" fmla="*/ 93 w 417"/>
                <a:gd name="T7" fmla="*/ 37 h 70"/>
                <a:gd name="T8" fmla="*/ 104 w 417"/>
                <a:gd name="T9" fmla="*/ 35 h 70"/>
                <a:gd name="T10" fmla="*/ 120 w 417"/>
                <a:gd name="T11" fmla="*/ 33 h 70"/>
                <a:gd name="T12" fmla="*/ 139 w 417"/>
                <a:gd name="T13" fmla="*/ 31 h 70"/>
                <a:gd name="T14" fmla="*/ 160 w 417"/>
                <a:gd name="T15" fmla="*/ 27 h 70"/>
                <a:gd name="T16" fmla="*/ 185 w 417"/>
                <a:gd name="T17" fmla="*/ 24 h 70"/>
                <a:gd name="T18" fmla="*/ 212 w 417"/>
                <a:gd name="T19" fmla="*/ 20 h 70"/>
                <a:gd name="T20" fmla="*/ 242 w 417"/>
                <a:gd name="T21" fmla="*/ 16 h 70"/>
                <a:gd name="T22" fmla="*/ 269 w 417"/>
                <a:gd name="T23" fmla="*/ 12 h 70"/>
                <a:gd name="T24" fmla="*/ 292 w 417"/>
                <a:gd name="T25" fmla="*/ 8 h 70"/>
                <a:gd name="T26" fmla="*/ 313 w 417"/>
                <a:gd name="T27" fmla="*/ 6 h 70"/>
                <a:gd name="T28" fmla="*/ 331 w 417"/>
                <a:gd name="T29" fmla="*/ 4 h 70"/>
                <a:gd name="T30" fmla="*/ 346 w 417"/>
                <a:gd name="T31" fmla="*/ 2 h 70"/>
                <a:gd name="T32" fmla="*/ 358 w 417"/>
                <a:gd name="T33" fmla="*/ 0 h 70"/>
                <a:gd name="T34" fmla="*/ 365 w 417"/>
                <a:gd name="T35" fmla="*/ 0 h 70"/>
                <a:gd name="T36" fmla="*/ 375 w 417"/>
                <a:gd name="T37" fmla="*/ 0 h 70"/>
                <a:gd name="T38" fmla="*/ 392 w 417"/>
                <a:gd name="T39" fmla="*/ 4 h 70"/>
                <a:gd name="T40" fmla="*/ 404 w 417"/>
                <a:gd name="T41" fmla="*/ 10 h 70"/>
                <a:gd name="T42" fmla="*/ 413 w 417"/>
                <a:gd name="T43" fmla="*/ 18 h 70"/>
                <a:gd name="T44" fmla="*/ 417 w 417"/>
                <a:gd name="T45" fmla="*/ 22 h 70"/>
                <a:gd name="T46" fmla="*/ 417 w 417"/>
                <a:gd name="T47" fmla="*/ 24 h 70"/>
                <a:gd name="T48" fmla="*/ 413 w 417"/>
                <a:gd name="T49" fmla="*/ 27 h 70"/>
                <a:gd name="T50" fmla="*/ 409 w 417"/>
                <a:gd name="T51" fmla="*/ 29 h 70"/>
                <a:gd name="T52" fmla="*/ 402 w 417"/>
                <a:gd name="T53" fmla="*/ 33 h 70"/>
                <a:gd name="T54" fmla="*/ 388 w 417"/>
                <a:gd name="T55" fmla="*/ 35 h 70"/>
                <a:gd name="T56" fmla="*/ 369 w 417"/>
                <a:gd name="T57" fmla="*/ 37 h 70"/>
                <a:gd name="T58" fmla="*/ 344 w 417"/>
                <a:gd name="T59" fmla="*/ 37 h 70"/>
                <a:gd name="T60" fmla="*/ 298 w 417"/>
                <a:gd name="T61" fmla="*/ 37 h 70"/>
                <a:gd name="T62" fmla="*/ 239 w 417"/>
                <a:gd name="T63" fmla="*/ 39 h 70"/>
                <a:gd name="T64" fmla="*/ 185 w 417"/>
                <a:gd name="T65" fmla="*/ 45 h 70"/>
                <a:gd name="T66" fmla="*/ 129 w 417"/>
                <a:gd name="T67" fmla="*/ 52 h 70"/>
                <a:gd name="T68" fmla="*/ 89 w 417"/>
                <a:gd name="T69" fmla="*/ 60 h 70"/>
                <a:gd name="T70" fmla="*/ 68 w 417"/>
                <a:gd name="T71" fmla="*/ 66 h 70"/>
                <a:gd name="T72" fmla="*/ 50 w 417"/>
                <a:gd name="T73" fmla="*/ 68 h 70"/>
                <a:gd name="T74" fmla="*/ 39 w 417"/>
                <a:gd name="T75" fmla="*/ 70 h 70"/>
                <a:gd name="T76" fmla="*/ 29 w 417"/>
                <a:gd name="T77" fmla="*/ 70 h 70"/>
                <a:gd name="T78" fmla="*/ 16 w 417"/>
                <a:gd name="T79" fmla="*/ 64 h 70"/>
                <a:gd name="T80" fmla="*/ 6 w 417"/>
                <a:gd name="T81" fmla="*/ 56 h 70"/>
                <a:gd name="T82" fmla="*/ 2 w 417"/>
                <a:gd name="T83" fmla="*/ 50 h 70"/>
                <a:gd name="T84" fmla="*/ 0 w 417"/>
                <a:gd name="T85" fmla="*/ 49 h 70"/>
                <a:gd name="T86" fmla="*/ 0 w 417"/>
                <a:gd name="T87" fmla="*/ 45 h 70"/>
                <a:gd name="T88" fmla="*/ 4 w 417"/>
                <a:gd name="T89" fmla="*/ 43 h 70"/>
                <a:gd name="T90" fmla="*/ 12 w 417"/>
                <a:gd name="T91" fmla="*/ 43 h 70"/>
                <a:gd name="T92" fmla="*/ 20 w 417"/>
                <a:gd name="T93" fmla="*/ 43 h 70"/>
                <a:gd name="T94" fmla="*/ 31 w 417"/>
                <a:gd name="T95" fmla="*/ 4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7" h="70">
                  <a:moveTo>
                    <a:pt x="31" y="43"/>
                  </a:moveTo>
                  <a:lnTo>
                    <a:pt x="45" y="43"/>
                  </a:lnTo>
                  <a:lnTo>
                    <a:pt x="56" y="43"/>
                  </a:lnTo>
                  <a:lnTo>
                    <a:pt x="68" y="41"/>
                  </a:lnTo>
                  <a:lnTo>
                    <a:pt x="79" y="39"/>
                  </a:lnTo>
                  <a:lnTo>
                    <a:pt x="83" y="39"/>
                  </a:lnTo>
                  <a:lnTo>
                    <a:pt x="87" y="39"/>
                  </a:lnTo>
                  <a:lnTo>
                    <a:pt x="93" y="37"/>
                  </a:lnTo>
                  <a:lnTo>
                    <a:pt x="98" y="37"/>
                  </a:lnTo>
                  <a:lnTo>
                    <a:pt x="104" y="35"/>
                  </a:lnTo>
                  <a:lnTo>
                    <a:pt x="112" y="35"/>
                  </a:lnTo>
                  <a:lnTo>
                    <a:pt x="120" y="33"/>
                  </a:lnTo>
                  <a:lnTo>
                    <a:pt x="129" y="31"/>
                  </a:lnTo>
                  <a:lnTo>
                    <a:pt x="139" y="31"/>
                  </a:lnTo>
                  <a:lnTo>
                    <a:pt x="148" y="29"/>
                  </a:lnTo>
                  <a:lnTo>
                    <a:pt x="160" y="27"/>
                  </a:lnTo>
                  <a:lnTo>
                    <a:pt x="171" y="25"/>
                  </a:lnTo>
                  <a:lnTo>
                    <a:pt x="185" y="24"/>
                  </a:lnTo>
                  <a:lnTo>
                    <a:pt x="198" y="22"/>
                  </a:lnTo>
                  <a:lnTo>
                    <a:pt x="212" y="20"/>
                  </a:lnTo>
                  <a:lnTo>
                    <a:pt x="227" y="18"/>
                  </a:lnTo>
                  <a:lnTo>
                    <a:pt x="242" y="16"/>
                  </a:lnTo>
                  <a:lnTo>
                    <a:pt x="256" y="14"/>
                  </a:lnTo>
                  <a:lnTo>
                    <a:pt x="269" y="12"/>
                  </a:lnTo>
                  <a:lnTo>
                    <a:pt x="281" y="10"/>
                  </a:lnTo>
                  <a:lnTo>
                    <a:pt x="292" y="8"/>
                  </a:lnTo>
                  <a:lnTo>
                    <a:pt x="304" y="8"/>
                  </a:lnTo>
                  <a:lnTo>
                    <a:pt x="313" y="6"/>
                  </a:lnTo>
                  <a:lnTo>
                    <a:pt x="323" y="4"/>
                  </a:lnTo>
                  <a:lnTo>
                    <a:pt x="331" y="4"/>
                  </a:lnTo>
                  <a:lnTo>
                    <a:pt x="338" y="2"/>
                  </a:lnTo>
                  <a:lnTo>
                    <a:pt x="346" y="2"/>
                  </a:lnTo>
                  <a:lnTo>
                    <a:pt x="352" y="2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5" y="0"/>
                  </a:lnTo>
                  <a:lnTo>
                    <a:pt x="367" y="0"/>
                  </a:lnTo>
                  <a:lnTo>
                    <a:pt x="375" y="0"/>
                  </a:lnTo>
                  <a:lnTo>
                    <a:pt x="384" y="2"/>
                  </a:lnTo>
                  <a:lnTo>
                    <a:pt x="392" y="4"/>
                  </a:lnTo>
                  <a:lnTo>
                    <a:pt x="398" y="6"/>
                  </a:lnTo>
                  <a:lnTo>
                    <a:pt x="404" y="10"/>
                  </a:lnTo>
                  <a:lnTo>
                    <a:pt x="409" y="14"/>
                  </a:lnTo>
                  <a:lnTo>
                    <a:pt x="413" y="18"/>
                  </a:lnTo>
                  <a:lnTo>
                    <a:pt x="417" y="20"/>
                  </a:lnTo>
                  <a:lnTo>
                    <a:pt x="417" y="22"/>
                  </a:lnTo>
                  <a:lnTo>
                    <a:pt x="417" y="24"/>
                  </a:lnTo>
                  <a:lnTo>
                    <a:pt x="417" y="24"/>
                  </a:lnTo>
                  <a:lnTo>
                    <a:pt x="415" y="25"/>
                  </a:lnTo>
                  <a:lnTo>
                    <a:pt x="413" y="27"/>
                  </a:lnTo>
                  <a:lnTo>
                    <a:pt x="411" y="29"/>
                  </a:lnTo>
                  <a:lnTo>
                    <a:pt x="409" y="29"/>
                  </a:lnTo>
                  <a:lnTo>
                    <a:pt x="406" y="31"/>
                  </a:lnTo>
                  <a:lnTo>
                    <a:pt x="402" y="33"/>
                  </a:lnTo>
                  <a:lnTo>
                    <a:pt x="396" y="33"/>
                  </a:lnTo>
                  <a:lnTo>
                    <a:pt x="388" y="35"/>
                  </a:lnTo>
                  <a:lnTo>
                    <a:pt x="379" y="35"/>
                  </a:lnTo>
                  <a:lnTo>
                    <a:pt x="369" y="37"/>
                  </a:lnTo>
                  <a:lnTo>
                    <a:pt x="358" y="37"/>
                  </a:lnTo>
                  <a:lnTo>
                    <a:pt x="344" y="37"/>
                  </a:lnTo>
                  <a:lnTo>
                    <a:pt x="329" y="37"/>
                  </a:lnTo>
                  <a:lnTo>
                    <a:pt x="298" y="37"/>
                  </a:lnTo>
                  <a:lnTo>
                    <a:pt x="267" y="39"/>
                  </a:lnTo>
                  <a:lnTo>
                    <a:pt x="239" y="39"/>
                  </a:lnTo>
                  <a:lnTo>
                    <a:pt x="212" y="41"/>
                  </a:lnTo>
                  <a:lnTo>
                    <a:pt x="185" y="45"/>
                  </a:lnTo>
                  <a:lnTo>
                    <a:pt x="158" y="49"/>
                  </a:lnTo>
                  <a:lnTo>
                    <a:pt x="129" y="52"/>
                  </a:lnTo>
                  <a:lnTo>
                    <a:pt x="102" y="58"/>
                  </a:lnTo>
                  <a:lnTo>
                    <a:pt x="89" y="60"/>
                  </a:lnTo>
                  <a:lnTo>
                    <a:pt x="77" y="64"/>
                  </a:lnTo>
                  <a:lnTo>
                    <a:pt x="68" y="66"/>
                  </a:lnTo>
                  <a:lnTo>
                    <a:pt x="58" y="68"/>
                  </a:lnTo>
                  <a:lnTo>
                    <a:pt x="50" y="68"/>
                  </a:lnTo>
                  <a:lnTo>
                    <a:pt x="45" y="70"/>
                  </a:lnTo>
                  <a:lnTo>
                    <a:pt x="39" y="70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4" y="68"/>
                  </a:lnTo>
                  <a:lnTo>
                    <a:pt x="16" y="64"/>
                  </a:lnTo>
                  <a:lnTo>
                    <a:pt x="10" y="58"/>
                  </a:lnTo>
                  <a:lnTo>
                    <a:pt x="6" y="56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8" y="43"/>
                  </a:lnTo>
                  <a:lnTo>
                    <a:pt x="12" y="43"/>
                  </a:lnTo>
                  <a:lnTo>
                    <a:pt x="16" y="43"/>
                  </a:lnTo>
                  <a:lnTo>
                    <a:pt x="20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1951038" y="3525838"/>
              <a:ext cx="52388" cy="114300"/>
            </a:xfrm>
            <a:custGeom>
              <a:avLst/>
              <a:gdLst>
                <a:gd name="T0" fmla="*/ 43 w 66"/>
                <a:gd name="T1" fmla="*/ 102 h 142"/>
                <a:gd name="T2" fmla="*/ 31 w 66"/>
                <a:gd name="T3" fmla="*/ 71 h 142"/>
                <a:gd name="T4" fmla="*/ 25 w 66"/>
                <a:gd name="T5" fmla="*/ 48 h 142"/>
                <a:gd name="T6" fmla="*/ 20 w 66"/>
                <a:gd name="T7" fmla="*/ 34 h 142"/>
                <a:gd name="T8" fmla="*/ 14 w 66"/>
                <a:gd name="T9" fmla="*/ 25 h 142"/>
                <a:gd name="T10" fmla="*/ 10 w 66"/>
                <a:gd name="T11" fmla="*/ 19 h 142"/>
                <a:gd name="T12" fmla="*/ 4 w 66"/>
                <a:gd name="T13" fmla="*/ 15 h 142"/>
                <a:gd name="T14" fmla="*/ 0 w 66"/>
                <a:gd name="T15" fmla="*/ 10 h 142"/>
                <a:gd name="T16" fmla="*/ 2 w 66"/>
                <a:gd name="T17" fmla="*/ 4 h 142"/>
                <a:gd name="T18" fmla="*/ 6 w 66"/>
                <a:gd name="T19" fmla="*/ 2 h 142"/>
                <a:gd name="T20" fmla="*/ 12 w 66"/>
                <a:gd name="T21" fmla="*/ 0 h 142"/>
                <a:gd name="T22" fmla="*/ 25 w 66"/>
                <a:gd name="T23" fmla="*/ 2 h 142"/>
                <a:gd name="T24" fmla="*/ 35 w 66"/>
                <a:gd name="T25" fmla="*/ 4 h 142"/>
                <a:gd name="T26" fmla="*/ 45 w 66"/>
                <a:gd name="T27" fmla="*/ 6 h 142"/>
                <a:gd name="T28" fmla="*/ 50 w 66"/>
                <a:gd name="T29" fmla="*/ 8 h 142"/>
                <a:gd name="T30" fmla="*/ 52 w 66"/>
                <a:gd name="T31" fmla="*/ 10 h 142"/>
                <a:gd name="T32" fmla="*/ 56 w 66"/>
                <a:gd name="T33" fmla="*/ 15 h 142"/>
                <a:gd name="T34" fmla="*/ 58 w 66"/>
                <a:gd name="T35" fmla="*/ 25 h 142"/>
                <a:gd name="T36" fmla="*/ 60 w 66"/>
                <a:gd name="T37" fmla="*/ 38 h 142"/>
                <a:gd name="T38" fmla="*/ 62 w 66"/>
                <a:gd name="T39" fmla="*/ 56 h 142"/>
                <a:gd name="T40" fmla="*/ 64 w 66"/>
                <a:gd name="T41" fmla="*/ 75 h 142"/>
                <a:gd name="T42" fmla="*/ 66 w 66"/>
                <a:gd name="T43" fmla="*/ 92 h 142"/>
                <a:gd name="T44" fmla="*/ 66 w 66"/>
                <a:gd name="T45" fmla="*/ 106 h 142"/>
                <a:gd name="T46" fmla="*/ 66 w 66"/>
                <a:gd name="T47" fmla="*/ 119 h 142"/>
                <a:gd name="T48" fmla="*/ 66 w 66"/>
                <a:gd name="T49" fmla="*/ 129 h 142"/>
                <a:gd name="T50" fmla="*/ 64 w 66"/>
                <a:gd name="T51" fmla="*/ 136 h 142"/>
                <a:gd name="T52" fmla="*/ 62 w 66"/>
                <a:gd name="T53" fmla="*/ 140 h 142"/>
                <a:gd name="T54" fmla="*/ 60 w 66"/>
                <a:gd name="T55" fmla="*/ 142 h 142"/>
                <a:gd name="T56" fmla="*/ 58 w 66"/>
                <a:gd name="T57" fmla="*/ 140 h 142"/>
                <a:gd name="T58" fmla="*/ 54 w 66"/>
                <a:gd name="T59" fmla="*/ 134 h 142"/>
                <a:gd name="T60" fmla="*/ 50 w 66"/>
                <a:gd name="T61" fmla="*/ 127 h 142"/>
                <a:gd name="T62" fmla="*/ 46 w 66"/>
                <a:gd name="T63" fmla="*/ 115 h 142"/>
                <a:gd name="T64" fmla="*/ 46 w 66"/>
                <a:gd name="T65" fmla="*/ 1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142">
                  <a:moveTo>
                    <a:pt x="46" y="115"/>
                  </a:moveTo>
                  <a:lnTo>
                    <a:pt x="43" y="102"/>
                  </a:lnTo>
                  <a:lnTo>
                    <a:pt x="37" y="86"/>
                  </a:lnTo>
                  <a:lnTo>
                    <a:pt x="31" y="71"/>
                  </a:lnTo>
                  <a:lnTo>
                    <a:pt x="27" y="56"/>
                  </a:lnTo>
                  <a:lnTo>
                    <a:pt x="25" y="48"/>
                  </a:lnTo>
                  <a:lnTo>
                    <a:pt x="22" y="42"/>
                  </a:lnTo>
                  <a:lnTo>
                    <a:pt x="20" y="34"/>
                  </a:lnTo>
                  <a:lnTo>
                    <a:pt x="18" y="31"/>
                  </a:lnTo>
                  <a:lnTo>
                    <a:pt x="14" y="25"/>
                  </a:lnTo>
                  <a:lnTo>
                    <a:pt x="12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41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1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8" y="25"/>
                  </a:lnTo>
                  <a:lnTo>
                    <a:pt x="60" y="31"/>
                  </a:lnTo>
                  <a:lnTo>
                    <a:pt x="60" y="38"/>
                  </a:lnTo>
                  <a:lnTo>
                    <a:pt x="62" y="46"/>
                  </a:lnTo>
                  <a:lnTo>
                    <a:pt x="62" y="56"/>
                  </a:lnTo>
                  <a:lnTo>
                    <a:pt x="64" y="65"/>
                  </a:lnTo>
                  <a:lnTo>
                    <a:pt x="64" y="75"/>
                  </a:lnTo>
                  <a:lnTo>
                    <a:pt x="66" y="84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66" y="106"/>
                  </a:lnTo>
                  <a:lnTo>
                    <a:pt x="66" y="113"/>
                  </a:lnTo>
                  <a:lnTo>
                    <a:pt x="66" y="119"/>
                  </a:lnTo>
                  <a:lnTo>
                    <a:pt x="66" y="125"/>
                  </a:lnTo>
                  <a:lnTo>
                    <a:pt x="66" y="129"/>
                  </a:lnTo>
                  <a:lnTo>
                    <a:pt x="66" y="132"/>
                  </a:lnTo>
                  <a:lnTo>
                    <a:pt x="64" y="136"/>
                  </a:lnTo>
                  <a:lnTo>
                    <a:pt x="64" y="138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6" y="138"/>
                  </a:lnTo>
                  <a:lnTo>
                    <a:pt x="54" y="134"/>
                  </a:lnTo>
                  <a:lnTo>
                    <a:pt x="52" y="131"/>
                  </a:lnTo>
                  <a:lnTo>
                    <a:pt x="50" y="127"/>
                  </a:lnTo>
                  <a:lnTo>
                    <a:pt x="48" y="121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13343"/>
          <p:cNvGrpSpPr/>
          <p:nvPr/>
        </p:nvGrpSpPr>
        <p:grpSpPr bwMode="auto">
          <a:xfrm>
            <a:off x="5317305" y="3636822"/>
            <a:ext cx="166688" cy="342900"/>
            <a:chOff x="911225" y="4156075"/>
            <a:chExt cx="166688" cy="342900"/>
          </a:xfrm>
        </p:grpSpPr>
        <p:sp>
          <p:nvSpPr>
            <p:cNvPr id="59" name="Freeform 52"/>
            <p:cNvSpPr>
              <a:spLocks noChangeArrowheads="1"/>
            </p:cNvSpPr>
            <p:nvPr/>
          </p:nvSpPr>
          <p:spPr bwMode="auto">
            <a:xfrm>
              <a:off x="920750" y="4256088"/>
              <a:ext cx="157163" cy="49213"/>
            </a:xfrm>
            <a:custGeom>
              <a:avLst/>
              <a:gdLst>
                <a:gd name="T0" fmla="*/ 0 w 197"/>
                <a:gd name="T1" fmla="*/ 48 h 61"/>
                <a:gd name="T2" fmla="*/ 25 w 197"/>
                <a:gd name="T3" fmla="*/ 42 h 61"/>
                <a:gd name="T4" fmla="*/ 52 w 197"/>
                <a:gd name="T5" fmla="*/ 35 h 61"/>
                <a:gd name="T6" fmla="*/ 65 w 197"/>
                <a:gd name="T7" fmla="*/ 31 h 61"/>
                <a:gd name="T8" fmla="*/ 78 w 197"/>
                <a:gd name="T9" fmla="*/ 27 h 61"/>
                <a:gd name="T10" fmla="*/ 94 w 197"/>
                <a:gd name="T11" fmla="*/ 23 h 61"/>
                <a:gd name="T12" fmla="*/ 109 w 197"/>
                <a:gd name="T13" fmla="*/ 19 h 61"/>
                <a:gd name="T14" fmla="*/ 123 w 197"/>
                <a:gd name="T15" fmla="*/ 15 h 61"/>
                <a:gd name="T16" fmla="*/ 136 w 197"/>
                <a:gd name="T17" fmla="*/ 11 h 61"/>
                <a:gd name="T18" fmla="*/ 148 w 197"/>
                <a:gd name="T19" fmla="*/ 8 h 61"/>
                <a:gd name="T20" fmla="*/ 157 w 197"/>
                <a:gd name="T21" fmla="*/ 4 h 61"/>
                <a:gd name="T22" fmla="*/ 165 w 197"/>
                <a:gd name="T23" fmla="*/ 2 h 61"/>
                <a:gd name="T24" fmla="*/ 171 w 197"/>
                <a:gd name="T25" fmla="*/ 2 h 61"/>
                <a:gd name="T26" fmla="*/ 174 w 197"/>
                <a:gd name="T27" fmla="*/ 0 h 61"/>
                <a:gd name="T28" fmla="*/ 178 w 197"/>
                <a:gd name="T29" fmla="*/ 0 h 61"/>
                <a:gd name="T30" fmla="*/ 182 w 197"/>
                <a:gd name="T31" fmla="*/ 0 h 61"/>
                <a:gd name="T32" fmla="*/ 186 w 197"/>
                <a:gd name="T33" fmla="*/ 2 h 61"/>
                <a:gd name="T34" fmla="*/ 190 w 197"/>
                <a:gd name="T35" fmla="*/ 6 h 61"/>
                <a:gd name="T36" fmla="*/ 194 w 197"/>
                <a:gd name="T37" fmla="*/ 10 h 61"/>
                <a:gd name="T38" fmla="*/ 196 w 197"/>
                <a:gd name="T39" fmla="*/ 13 h 61"/>
                <a:gd name="T40" fmla="*/ 197 w 197"/>
                <a:gd name="T41" fmla="*/ 17 h 61"/>
                <a:gd name="T42" fmla="*/ 197 w 197"/>
                <a:gd name="T43" fmla="*/ 19 h 61"/>
                <a:gd name="T44" fmla="*/ 197 w 197"/>
                <a:gd name="T45" fmla="*/ 21 h 61"/>
                <a:gd name="T46" fmla="*/ 196 w 197"/>
                <a:gd name="T47" fmla="*/ 21 h 61"/>
                <a:gd name="T48" fmla="*/ 194 w 197"/>
                <a:gd name="T49" fmla="*/ 23 h 61"/>
                <a:gd name="T50" fmla="*/ 188 w 197"/>
                <a:gd name="T51" fmla="*/ 25 h 61"/>
                <a:gd name="T52" fmla="*/ 182 w 197"/>
                <a:gd name="T53" fmla="*/ 25 h 61"/>
                <a:gd name="T54" fmla="*/ 174 w 197"/>
                <a:gd name="T55" fmla="*/ 27 h 61"/>
                <a:gd name="T56" fmla="*/ 165 w 197"/>
                <a:gd name="T57" fmla="*/ 29 h 61"/>
                <a:gd name="T58" fmla="*/ 153 w 197"/>
                <a:gd name="T59" fmla="*/ 33 h 61"/>
                <a:gd name="T60" fmla="*/ 142 w 197"/>
                <a:gd name="T61" fmla="*/ 35 h 61"/>
                <a:gd name="T62" fmla="*/ 130 w 197"/>
                <a:gd name="T63" fmla="*/ 38 h 61"/>
                <a:gd name="T64" fmla="*/ 117 w 197"/>
                <a:gd name="T65" fmla="*/ 40 h 61"/>
                <a:gd name="T66" fmla="*/ 107 w 197"/>
                <a:gd name="T67" fmla="*/ 44 h 61"/>
                <a:gd name="T68" fmla="*/ 98 w 197"/>
                <a:gd name="T69" fmla="*/ 46 h 61"/>
                <a:gd name="T70" fmla="*/ 88 w 197"/>
                <a:gd name="T71" fmla="*/ 48 h 61"/>
                <a:gd name="T72" fmla="*/ 80 w 197"/>
                <a:gd name="T73" fmla="*/ 50 h 61"/>
                <a:gd name="T74" fmla="*/ 73 w 197"/>
                <a:gd name="T75" fmla="*/ 52 h 61"/>
                <a:gd name="T76" fmla="*/ 67 w 197"/>
                <a:gd name="T77" fmla="*/ 54 h 61"/>
                <a:gd name="T78" fmla="*/ 55 w 197"/>
                <a:gd name="T79" fmla="*/ 58 h 61"/>
                <a:gd name="T80" fmla="*/ 48 w 197"/>
                <a:gd name="T81" fmla="*/ 59 h 61"/>
                <a:gd name="T82" fmla="*/ 38 w 197"/>
                <a:gd name="T83" fmla="*/ 61 h 61"/>
                <a:gd name="T84" fmla="*/ 32 w 197"/>
                <a:gd name="T85" fmla="*/ 61 h 61"/>
                <a:gd name="T86" fmla="*/ 30 w 197"/>
                <a:gd name="T87" fmla="*/ 61 h 61"/>
                <a:gd name="T88" fmla="*/ 27 w 197"/>
                <a:gd name="T89" fmla="*/ 61 h 61"/>
                <a:gd name="T90" fmla="*/ 23 w 197"/>
                <a:gd name="T91" fmla="*/ 59 h 61"/>
                <a:gd name="T92" fmla="*/ 19 w 197"/>
                <a:gd name="T93" fmla="*/ 58 h 61"/>
                <a:gd name="T94" fmla="*/ 15 w 197"/>
                <a:gd name="T95" fmla="*/ 56 h 61"/>
                <a:gd name="T96" fmla="*/ 11 w 197"/>
                <a:gd name="T97" fmla="*/ 54 h 61"/>
                <a:gd name="T98" fmla="*/ 5 w 197"/>
                <a:gd name="T99" fmla="*/ 52 h 61"/>
                <a:gd name="T100" fmla="*/ 0 w 197"/>
                <a:gd name="T101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61">
                  <a:moveTo>
                    <a:pt x="0" y="48"/>
                  </a:moveTo>
                  <a:lnTo>
                    <a:pt x="25" y="42"/>
                  </a:lnTo>
                  <a:lnTo>
                    <a:pt x="52" y="35"/>
                  </a:lnTo>
                  <a:lnTo>
                    <a:pt x="65" y="31"/>
                  </a:lnTo>
                  <a:lnTo>
                    <a:pt x="78" y="27"/>
                  </a:lnTo>
                  <a:lnTo>
                    <a:pt x="94" y="23"/>
                  </a:lnTo>
                  <a:lnTo>
                    <a:pt x="109" y="19"/>
                  </a:lnTo>
                  <a:lnTo>
                    <a:pt x="123" y="15"/>
                  </a:lnTo>
                  <a:lnTo>
                    <a:pt x="136" y="11"/>
                  </a:lnTo>
                  <a:lnTo>
                    <a:pt x="148" y="8"/>
                  </a:lnTo>
                  <a:lnTo>
                    <a:pt x="157" y="4"/>
                  </a:lnTo>
                  <a:lnTo>
                    <a:pt x="165" y="2"/>
                  </a:lnTo>
                  <a:lnTo>
                    <a:pt x="171" y="2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6" y="2"/>
                  </a:lnTo>
                  <a:lnTo>
                    <a:pt x="190" y="6"/>
                  </a:lnTo>
                  <a:lnTo>
                    <a:pt x="194" y="10"/>
                  </a:lnTo>
                  <a:lnTo>
                    <a:pt x="196" y="13"/>
                  </a:lnTo>
                  <a:lnTo>
                    <a:pt x="197" y="17"/>
                  </a:lnTo>
                  <a:lnTo>
                    <a:pt x="197" y="19"/>
                  </a:lnTo>
                  <a:lnTo>
                    <a:pt x="197" y="21"/>
                  </a:lnTo>
                  <a:lnTo>
                    <a:pt x="196" y="21"/>
                  </a:lnTo>
                  <a:lnTo>
                    <a:pt x="194" y="23"/>
                  </a:lnTo>
                  <a:lnTo>
                    <a:pt x="188" y="25"/>
                  </a:lnTo>
                  <a:lnTo>
                    <a:pt x="182" y="25"/>
                  </a:lnTo>
                  <a:lnTo>
                    <a:pt x="174" y="27"/>
                  </a:lnTo>
                  <a:lnTo>
                    <a:pt x="165" y="29"/>
                  </a:lnTo>
                  <a:lnTo>
                    <a:pt x="153" y="33"/>
                  </a:lnTo>
                  <a:lnTo>
                    <a:pt x="142" y="35"/>
                  </a:lnTo>
                  <a:lnTo>
                    <a:pt x="130" y="38"/>
                  </a:lnTo>
                  <a:lnTo>
                    <a:pt x="117" y="40"/>
                  </a:lnTo>
                  <a:lnTo>
                    <a:pt x="107" y="44"/>
                  </a:lnTo>
                  <a:lnTo>
                    <a:pt x="98" y="46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3" y="52"/>
                  </a:lnTo>
                  <a:lnTo>
                    <a:pt x="67" y="54"/>
                  </a:lnTo>
                  <a:lnTo>
                    <a:pt x="55" y="58"/>
                  </a:lnTo>
                  <a:lnTo>
                    <a:pt x="48" y="59"/>
                  </a:lnTo>
                  <a:lnTo>
                    <a:pt x="38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27" y="61"/>
                  </a:lnTo>
                  <a:lnTo>
                    <a:pt x="23" y="59"/>
                  </a:lnTo>
                  <a:lnTo>
                    <a:pt x="19" y="58"/>
                  </a:lnTo>
                  <a:lnTo>
                    <a:pt x="15" y="56"/>
                  </a:lnTo>
                  <a:lnTo>
                    <a:pt x="11" y="54"/>
                  </a:lnTo>
                  <a:lnTo>
                    <a:pt x="5" y="52"/>
                  </a:lnTo>
                  <a:lnTo>
                    <a:pt x="0" y="48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53"/>
            <p:cNvSpPr>
              <a:spLocks noChangeArrowheads="1"/>
            </p:cNvSpPr>
            <p:nvPr/>
          </p:nvSpPr>
          <p:spPr bwMode="auto">
            <a:xfrm>
              <a:off x="1000125" y="4156075"/>
              <a:ext cx="39688" cy="342900"/>
            </a:xfrm>
            <a:custGeom>
              <a:avLst/>
              <a:gdLst>
                <a:gd name="T0" fmla="*/ 34 w 49"/>
                <a:gd name="T1" fmla="*/ 294 h 432"/>
                <a:gd name="T2" fmla="*/ 34 w 49"/>
                <a:gd name="T3" fmla="*/ 325 h 432"/>
                <a:gd name="T4" fmla="*/ 32 w 49"/>
                <a:gd name="T5" fmla="*/ 350 h 432"/>
                <a:gd name="T6" fmla="*/ 32 w 49"/>
                <a:gd name="T7" fmla="*/ 371 h 432"/>
                <a:gd name="T8" fmla="*/ 30 w 49"/>
                <a:gd name="T9" fmla="*/ 390 h 432"/>
                <a:gd name="T10" fmla="*/ 30 w 49"/>
                <a:gd name="T11" fmla="*/ 404 h 432"/>
                <a:gd name="T12" fmla="*/ 28 w 49"/>
                <a:gd name="T13" fmla="*/ 415 h 432"/>
                <a:gd name="T14" fmla="*/ 26 w 49"/>
                <a:gd name="T15" fmla="*/ 421 h 432"/>
                <a:gd name="T16" fmla="*/ 26 w 49"/>
                <a:gd name="T17" fmla="*/ 427 h 432"/>
                <a:gd name="T18" fmla="*/ 24 w 49"/>
                <a:gd name="T19" fmla="*/ 430 h 432"/>
                <a:gd name="T20" fmla="*/ 21 w 49"/>
                <a:gd name="T21" fmla="*/ 432 h 432"/>
                <a:gd name="T22" fmla="*/ 17 w 49"/>
                <a:gd name="T23" fmla="*/ 429 h 432"/>
                <a:gd name="T24" fmla="*/ 15 w 49"/>
                <a:gd name="T25" fmla="*/ 425 h 432"/>
                <a:gd name="T26" fmla="*/ 9 w 49"/>
                <a:gd name="T27" fmla="*/ 411 h 432"/>
                <a:gd name="T28" fmla="*/ 5 w 49"/>
                <a:gd name="T29" fmla="*/ 400 h 432"/>
                <a:gd name="T30" fmla="*/ 3 w 49"/>
                <a:gd name="T31" fmla="*/ 390 h 432"/>
                <a:gd name="T32" fmla="*/ 1 w 49"/>
                <a:gd name="T33" fmla="*/ 382 h 432"/>
                <a:gd name="T34" fmla="*/ 1 w 49"/>
                <a:gd name="T35" fmla="*/ 377 h 432"/>
                <a:gd name="T36" fmla="*/ 1 w 49"/>
                <a:gd name="T37" fmla="*/ 369 h 432"/>
                <a:gd name="T38" fmla="*/ 3 w 49"/>
                <a:gd name="T39" fmla="*/ 357 h 432"/>
                <a:gd name="T40" fmla="*/ 5 w 49"/>
                <a:gd name="T41" fmla="*/ 342 h 432"/>
                <a:gd name="T42" fmla="*/ 7 w 49"/>
                <a:gd name="T43" fmla="*/ 327 h 432"/>
                <a:gd name="T44" fmla="*/ 9 w 49"/>
                <a:gd name="T45" fmla="*/ 313 h 432"/>
                <a:gd name="T46" fmla="*/ 11 w 49"/>
                <a:gd name="T47" fmla="*/ 298 h 432"/>
                <a:gd name="T48" fmla="*/ 11 w 49"/>
                <a:gd name="T49" fmla="*/ 279 h 432"/>
                <a:gd name="T50" fmla="*/ 11 w 49"/>
                <a:gd name="T51" fmla="*/ 258 h 432"/>
                <a:gd name="T52" fmla="*/ 13 w 49"/>
                <a:gd name="T53" fmla="*/ 233 h 432"/>
                <a:gd name="T54" fmla="*/ 13 w 49"/>
                <a:gd name="T55" fmla="*/ 206 h 432"/>
                <a:gd name="T56" fmla="*/ 13 w 49"/>
                <a:gd name="T57" fmla="*/ 175 h 432"/>
                <a:gd name="T58" fmla="*/ 13 w 49"/>
                <a:gd name="T59" fmla="*/ 144 h 432"/>
                <a:gd name="T60" fmla="*/ 13 w 49"/>
                <a:gd name="T61" fmla="*/ 114 h 432"/>
                <a:gd name="T62" fmla="*/ 13 w 49"/>
                <a:gd name="T63" fmla="*/ 89 h 432"/>
                <a:gd name="T64" fmla="*/ 11 w 49"/>
                <a:gd name="T65" fmla="*/ 67 h 432"/>
                <a:gd name="T66" fmla="*/ 11 w 49"/>
                <a:gd name="T67" fmla="*/ 50 h 432"/>
                <a:gd name="T68" fmla="*/ 9 w 49"/>
                <a:gd name="T69" fmla="*/ 35 h 432"/>
                <a:gd name="T70" fmla="*/ 9 w 49"/>
                <a:gd name="T71" fmla="*/ 25 h 432"/>
                <a:gd name="T72" fmla="*/ 7 w 49"/>
                <a:gd name="T73" fmla="*/ 19 h 432"/>
                <a:gd name="T74" fmla="*/ 1 w 49"/>
                <a:gd name="T75" fmla="*/ 14 h 432"/>
                <a:gd name="T76" fmla="*/ 0 w 49"/>
                <a:gd name="T77" fmla="*/ 6 h 432"/>
                <a:gd name="T78" fmla="*/ 1 w 49"/>
                <a:gd name="T79" fmla="*/ 0 h 432"/>
                <a:gd name="T80" fmla="*/ 5 w 49"/>
                <a:gd name="T81" fmla="*/ 0 h 432"/>
                <a:gd name="T82" fmla="*/ 13 w 49"/>
                <a:gd name="T83" fmla="*/ 2 h 432"/>
                <a:gd name="T84" fmla="*/ 21 w 49"/>
                <a:gd name="T85" fmla="*/ 6 h 432"/>
                <a:gd name="T86" fmla="*/ 32 w 49"/>
                <a:gd name="T87" fmla="*/ 10 h 432"/>
                <a:gd name="T88" fmla="*/ 40 w 49"/>
                <a:gd name="T89" fmla="*/ 16 h 432"/>
                <a:gd name="T90" fmla="*/ 46 w 49"/>
                <a:gd name="T91" fmla="*/ 21 h 432"/>
                <a:gd name="T92" fmla="*/ 49 w 49"/>
                <a:gd name="T93" fmla="*/ 25 h 432"/>
                <a:gd name="T94" fmla="*/ 49 w 49"/>
                <a:gd name="T95" fmla="*/ 31 h 432"/>
                <a:gd name="T96" fmla="*/ 48 w 49"/>
                <a:gd name="T97" fmla="*/ 37 h 432"/>
                <a:gd name="T98" fmla="*/ 44 w 49"/>
                <a:gd name="T99" fmla="*/ 42 h 432"/>
                <a:gd name="T100" fmla="*/ 42 w 49"/>
                <a:gd name="T101" fmla="*/ 52 h 432"/>
                <a:gd name="T102" fmla="*/ 40 w 49"/>
                <a:gd name="T103" fmla="*/ 67 h 432"/>
                <a:gd name="T104" fmla="*/ 38 w 49"/>
                <a:gd name="T105" fmla="*/ 87 h 432"/>
                <a:gd name="T106" fmla="*/ 38 w 49"/>
                <a:gd name="T107" fmla="*/ 104 h 432"/>
                <a:gd name="T108" fmla="*/ 36 w 49"/>
                <a:gd name="T109" fmla="*/ 119 h 432"/>
                <a:gd name="T110" fmla="*/ 36 w 49"/>
                <a:gd name="T111" fmla="*/ 137 h 432"/>
                <a:gd name="T112" fmla="*/ 36 w 49"/>
                <a:gd name="T113" fmla="*/ 158 h 432"/>
                <a:gd name="T114" fmla="*/ 36 w 49"/>
                <a:gd name="T115" fmla="*/ 181 h 432"/>
                <a:gd name="T116" fmla="*/ 34 w 49"/>
                <a:gd name="T117" fmla="*/ 206 h 432"/>
                <a:gd name="T118" fmla="*/ 34 w 49"/>
                <a:gd name="T119" fmla="*/ 233 h 432"/>
                <a:gd name="T120" fmla="*/ 34 w 49"/>
                <a:gd name="T121" fmla="*/ 26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432">
                  <a:moveTo>
                    <a:pt x="34" y="279"/>
                  </a:moveTo>
                  <a:lnTo>
                    <a:pt x="34" y="294"/>
                  </a:lnTo>
                  <a:lnTo>
                    <a:pt x="34" y="309"/>
                  </a:lnTo>
                  <a:lnTo>
                    <a:pt x="34" y="325"/>
                  </a:lnTo>
                  <a:lnTo>
                    <a:pt x="34" y="338"/>
                  </a:lnTo>
                  <a:lnTo>
                    <a:pt x="32" y="350"/>
                  </a:lnTo>
                  <a:lnTo>
                    <a:pt x="32" y="361"/>
                  </a:lnTo>
                  <a:lnTo>
                    <a:pt x="32" y="371"/>
                  </a:lnTo>
                  <a:lnTo>
                    <a:pt x="32" y="380"/>
                  </a:lnTo>
                  <a:lnTo>
                    <a:pt x="30" y="390"/>
                  </a:lnTo>
                  <a:lnTo>
                    <a:pt x="30" y="398"/>
                  </a:lnTo>
                  <a:lnTo>
                    <a:pt x="30" y="404"/>
                  </a:lnTo>
                  <a:lnTo>
                    <a:pt x="28" y="409"/>
                  </a:lnTo>
                  <a:lnTo>
                    <a:pt x="28" y="415"/>
                  </a:lnTo>
                  <a:lnTo>
                    <a:pt x="28" y="419"/>
                  </a:lnTo>
                  <a:lnTo>
                    <a:pt x="26" y="421"/>
                  </a:lnTo>
                  <a:lnTo>
                    <a:pt x="26" y="423"/>
                  </a:lnTo>
                  <a:lnTo>
                    <a:pt x="26" y="427"/>
                  </a:lnTo>
                  <a:lnTo>
                    <a:pt x="24" y="429"/>
                  </a:lnTo>
                  <a:lnTo>
                    <a:pt x="24" y="430"/>
                  </a:lnTo>
                  <a:lnTo>
                    <a:pt x="23" y="432"/>
                  </a:lnTo>
                  <a:lnTo>
                    <a:pt x="21" y="432"/>
                  </a:lnTo>
                  <a:lnTo>
                    <a:pt x="19" y="430"/>
                  </a:lnTo>
                  <a:lnTo>
                    <a:pt x="17" y="429"/>
                  </a:lnTo>
                  <a:lnTo>
                    <a:pt x="15" y="427"/>
                  </a:lnTo>
                  <a:lnTo>
                    <a:pt x="15" y="425"/>
                  </a:lnTo>
                  <a:lnTo>
                    <a:pt x="11" y="419"/>
                  </a:lnTo>
                  <a:lnTo>
                    <a:pt x="9" y="411"/>
                  </a:lnTo>
                  <a:lnTo>
                    <a:pt x="5" y="404"/>
                  </a:lnTo>
                  <a:lnTo>
                    <a:pt x="5" y="400"/>
                  </a:lnTo>
                  <a:lnTo>
                    <a:pt x="3" y="394"/>
                  </a:lnTo>
                  <a:lnTo>
                    <a:pt x="3" y="390"/>
                  </a:lnTo>
                  <a:lnTo>
                    <a:pt x="3" y="388"/>
                  </a:lnTo>
                  <a:lnTo>
                    <a:pt x="1" y="382"/>
                  </a:lnTo>
                  <a:lnTo>
                    <a:pt x="1" y="379"/>
                  </a:lnTo>
                  <a:lnTo>
                    <a:pt x="1" y="377"/>
                  </a:lnTo>
                  <a:lnTo>
                    <a:pt x="1" y="373"/>
                  </a:lnTo>
                  <a:lnTo>
                    <a:pt x="1" y="369"/>
                  </a:lnTo>
                  <a:lnTo>
                    <a:pt x="3" y="365"/>
                  </a:lnTo>
                  <a:lnTo>
                    <a:pt x="3" y="357"/>
                  </a:lnTo>
                  <a:lnTo>
                    <a:pt x="5" y="350"/>
                  </a:lnTo>
                  <a:lnTo>
                    <a:pt x="5" y="342"/>
                  </a:lnTo>
                  <a:lnTo>
                    <a:pt x="7" y="332"/>
                  </a:lnTo>
                  <a:lnTo>
                    <a:pt x="7" y="327"/>
                  </a:lnTo>
                  <a:lnTo>
                    <a:pt x="9" y="321"/>
                  </a:lnTo>
                  <a:lnTo>
                    <a:pt x="9" y="313"/>
                  </a:lnTo>
                  <a:lnTo>
                    <a:pt x="9" y="307"/>
                  </a:lnTo>
                  <a:lnTo>
                    <a:pt x="11" y="298"/>
                  </a:lnTo>
                  <a:lnTo>
                    <a:pt x="11" y="290"/>
                  </a:lnTo>
                  <a:lnTo>
                    <a:pt x="11" y="279"/>
                  </a:lnTo>
                  <a:lnTo>
                    <a:pt x="11" y="269"/>
                  </a:lnTo>
                  <a:lnTo>
                    <a:pt x="11" y="258"/>
                  </a:lnTo>
                  <a:lnTo>
                    <a:pt x="13" y="246"/>
                  </a:lnTo>
                  <a:lnTo>
                    <a:pt x="13" y="233"/>
                  </a:lnTo>
                  <a:lnTo>
                    <a:pt x="13" y="221"/>
                  </a:lnTo>
                  <a:lnTo>
                    <a:pt x="13" y="206"/>
                  </a:lnTo>
                  <a:lnTo>
                    <a:pt x="13" y="192"/>
                  </a:lnTo>
                  <a:lnTo>
                    <a:pt x="13" y="175"/>
                  </a:lnTo>
                  <a:lnTo>
                    <a:pt x="13" y="160"/>
                  </a:lnTo>
                  <a:lnTo>
                    <a:pt x="13" y="144"/>
                  </a:lnTo>
                  <a:lnTo>
                    <a:pt x="13" y="129"/>
                  </a:lnTo>
                  <a:lnTo>
                    <a:pt x="13" y="114"/>
                  </a:lnTo>
                  <a:lnTo>
                    <a:pt x="13" y="100"/>
                  </a:lnTo>
                  <a:lnTo>
                    <a:pt x="13" y="89"/>
                  </a:lnTo>
                  <a:lnTo>
                    <a:pt x="13" y="77"/>
                  </a:lnTo>
                  <a:lnTo>
                    <a:pt x="11" y="67"/>
                  </a:lnTo>
                  <a:lnTo>
                    <a:pt x="11" y="58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9" y="35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1" y="6"/>
                  </a:lnTo>
                  <a:lnTo>
                    <a:pt x="26" y="8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0" y="16"/>
                  </a:lnTo>
                  <a:lnTo>
                    <a:pt x="44" y="17"/>
                  </a:lnTo>
                  <a:lnTo>
                    <a:pt x="46" y="21"/>
                  </a:lnTo>
                  <a:lnTo>
                    <a:pt x="48" y="23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8" y="37"/>
                  </a:lnTo>
                  <a:lnTo>
                    <a:pt x="46" y="41"/>
                  </a:lnTo>
                  <a:lnTo>
                    <a:pt x="44" y="42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60"/>
                  </a:lnTo>
                  <a:lnTo>
                    <a:pt x="40" y="67"/>
                  </a:lnTo>
                  <a:lnTo>
                    <a:pt x="40" y="77"/>
                  </a:lnTo>
                  <a:lnTo>
                    <a:pt x="38" y="87"/>
                  </a:lnTo>
                  <a:lnTo>
                    <a:pt x="38" y="98"/>
                  </a:lnTo>
                  <a:lnTo>
                    <a:pt x="38" y="104"/>
                  </a:lnTo>
                  <a:lnTo>
                    <a:pt x="38" y="112"/>
                  </a:lnTo>
                  <a:lnTo>
                    <a:pt x="36" y="119"/>
                  </a:lnTo>
                  <a:lnTo>
                    <a:pt x="36" y="129"/>
                  </a:lnTo>
                  <a:lnTo>
                    <a:pt x="36" y="137"/>
                  </a:lnTo>
                  <a:lnTo>
                    <a:pt x="36" y="146"/>
                  </a:lnTo>
                  <a:lnTo>
                    <a:pt x="36" y="158"/>
                  </a:lnTo>
                  <a:lnTo>
                    <a:pt x="36" y="169"/>
                  </a:lnTo>
                  <a:lnTo>
                    <a:pt x="36" y="181"/>
                  </a:lnTo>
                  <a:lnTo>
                    <a:pt x="34" y="192"/>
                  </a:lnTo>
                  <a:lnTo>
                    <a:pt x="34" y="206"/>
                  </a:lnTo>
                  <a:lnTo>
                    <a:pt x="34" y="219"/>
                  </a:lnTo>
                  <a:lnTo>
                    <a:pt x="34" y="233"/>
                  </a:lnTo>
                  <a:lnTo>
                    <a:pt x="34" y="248"/>
                  </a:lnTo>
                  <a:lnTo>
                    <a:pt x="34" y="263"/>
                  </a:lnTo>
                  <a:lnTo>
                    <a:pt x="34" y="279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54"/>
            <p:cNvSpPr>
              <a:spLocks noChangeArrowheads="1"/>
            </p:cNvSpPr>
            <p:nvPr/>
          </p:nvSpPr>
          <p:spPr bwMode="auto">
            <a:xfrm>
              <a:off x="911225" y="4276725"/>
              <a:ext cx="109538" cy="171450"/>
            </a:xfrm>
            <a:custGeom>
              <a:avLst/>
              <a:gdLst>
                <a:gd name="T0" fmla="*/ 27 w 138"/>
                <a:gd name="T1" fmla="*/ 179 h 217"/>
                <a:gd name="T2" fmla="*/ 41 w 138"/>
                <a:gd name="T3" fmla="*/ 161 h 217"/>
                <a:gd name="T4" fmla="*/ 56 w 138"/>
                <a:gd name="T5" fmla="*/ 142 h 217"/>
                <a:gd name="T6" fmla="*/ 69 w 138"/>
                <a:gd name="T7" fmla="*/ 125 h 217"/>
                <a:gd name="T8" fmla="*/ 81 w 138"/>
                <a:gd name="T9" fmla="*/ 106 h 217"/>
                <a:gd name="T10" fmla="*/ 87 w 138"/>
                <a:gd name="T11" fmla="*/ 96 h 217"/>
                <a:gd name="T12" fmla="*/ 92 w 138"/>
                <a:gd name="T13" fmla="*/ 84 h 217"/>
                <a:gd name="T14" fmla="*/ 98 w 138"/>
                <a:gd name="T15" fmla="*/ 73 h 217"/>
                <a:gd name="T16" fmla="*/ 104 w 138"/>
                <a:gd name="T17" fmla="*/ 59 h 217"/>
                <a:gd name="T18" fmla="*/ 110 w 138"/>
                <a:gd name="T19" fmla="*/ 46 h 217"/>
                <a:gd name="T20" fmla="*/ 115 w 138"/>
                <a:gd name="T21" fmla="*/ 31 h 217"/>
                <a:gd name="T22" fmla="*/ 123 w 138"/>
                <a:gd name="T23" fmla="*/ 15 h 217"/>
                <a:gd name="T24" fmla="*/ 129 w 138"/>
                <a:gd name="T25" fmla="*/ 0 h 217"/>
                <a:gd name="T26" fmla="*/ 138 w 138"/>
                <a:gd name="T27" fmla="*/ 48 h 217"/>
                <a:gd name="T28" fmla="*/ 131 w 138"/>
                <a:gd name="T29" fmla="*/ 63 h 217"/>
                <a:gd name="T30" fmla="*/ 125 w 138"/>
                <a:gd name="T31" fmla="*/ 77 h 217"/>
                <a:gd name="T32" fmla="*/ 117 w 138"/>
                <a:gd name="T33" fmla="*/ 90 h 217"/>
                <a:gd name="T34" fmla="*/ 110 w 138"/>
                <a:gd name="T35" fmla="*/ 102 h 217"/>
                <a:gd name="T36" fmla="*/ 102 w 138"/>
                <a:gd name="T37" fmla="*/ 113 h 217"/>
                <a:gd name="T38" fmla="*/ 96 w 138"/>
                <a:gd name="T39" fmla="*/ 125 h 217"/>
                <a:gd name="T40" fmla="*/ 89 w 138"/>
                <a:gd name="T41" fmla="*/ 134 h 217"/>
                <a:gd name="T42" fmla="*/ 81 w 138"/>
                <a:gd name="T43" fmla="*/ 144 h 217"/>
                <a:gd name="T44" fmla="*/ 73 w 138"/>
                <a:gd name="T45" fmla="*/ 154 h 217"/>
                <a:gd name="T46" fmla="*/ 66 w 138"/>
                <a:gd name="T47" fmla="*/ 161 h 217"/>
                <a:gd name="T48" fmla="*/ 58 w 138"/>
                <a:gd name="T49" fmla="*/ 169 h 217"/>
                <a:gd name="T50" fmla="*/ 52 w 138"/>
                <a:gd name="T51" fmla="*/ 177 h 217"/>
                <a:gd name="T52" fmla="*/ 44 w 138"/>
                <a:gd name="T53" fmla="*/ 182 h 217"/>
                <a:gd name="T54" fmla="*/ 39 w 138"/>
                <a:gd name="T55" fmla="*/ 188 h 217"/>
                <a:gd name="T56" fmla="*/ 27 w 138"/>
                <a:gd name="T57" fmla="*/ 200 h 217"/>
                <a:gd name="T58" fmla="*/ 21 w 138"/>
                <a:gd name="T59" fmla="*/ 204 h 217"/>
                <a:gd name="T60" fmla="*/ 18 w 138"/>
                <a:gd name="T61" fmla="*/ 207 h 217"/>
                <a:gd name="T62" fmla="*/ 12 w 138"/>
                <a:gd name="T63" fmla="*/ 211 h 217"/>
                <a:gd name="T64" fmla="*/ 8 w 138"/>
                <a:gd name="T65" fmla="*/ 213 h 217"/>
                <a:gd name="T66" fmla="*/ 6 w 138"/>
                <a:gd name="T67" fmla="*/ 215 h 217"/>
                <a:gd name="T68" fmla="*/ 4 w 138"/>
                <a:gd name="T69" fmla="*/ 217 h 217"/>
                <a:gd name="T70" fmla="*/ 2 w 138"/>
                <a:gd name="T71" fmla="*/ 217 h 217"/>
                <a:gd name="T72" fmla="*/ 0 w 138"/>
                <a:gd name="T73" fmla="*/ 217 h 217"/>
                <a:gd name="T74" fmla="*/ 0 w 138"/>
                <a:gd name="T75" fmla="*/ 215 h 217"/>
                <a:gd name="T76" fmla="*/ 0 w 138"/>
                <a:gd name="T77" fmla="*/ 213 h 217"/>
                <a:gd name="T78" fmla="*/ 2 w 138"/>
                <a:gd name="T79" fmla="*/ 209 h 217"/>
                <a:gd name="T80" fmla="*/ 4 w 138"/>
                <a:gd name="T81" fmla="*/ 205 h 217"/>
                <a:gd name="T82" fmla="*/ 8 w 138"/>
                <a:gd name="T83" fmla="*/ 200 h 217"/>
                <a:gd name="T84" fmla="*/ 14 w 138"/>
                <a:gd name="T85" fmla="*/ 194 h 217"/>
                <a:gd name="T86" fmla="*/ 19 w 138"/>
                <a:gd name="T87" fmla="*/ 186 h 217"/>
                <a:gd name="T88" fmla="*/ 27 w 138"/>
                <a:gd name="T89" fmla="*/ 17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" h="217">
                  <a:moveTo>
                    <a:pt x="27" y="179"/>
                  </a:moveTo>
                  <a:lnTo>
                    <a:pt x="41" y="161"/>
                  </a:lnTo>
                  <a:lnTo>
                    <a:pt x="56" y="142"/>
                  </a:lnTo>
                  <a:lnTo>
                    <a:pt x="69" y="125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92" y="84"/>
                  </a:lnTo>
                  <a:lnTo>
                    <a:pt x="98" y="73"/>
                  </a:lnTo>
                  <a:lnTo>
                    <a:pt x="104" y="59"/>
                  </a:lnTo>
                  <a:lnTo>
                    <a:pt x="110" y="46"/>
                  </a:lnTo>
                  <a:lnTo>
                    <a:pt x="115" y="31"/>
                  </a:lnTo>
                  <a:lnTo>
                    <a:pt x="123" y="15"/>
                  </a:lnTo>
                  <a:lnTo>
                    <a:pt x="129" y="0"/>
                  </a:lnTo>
                  <a:lnTo>
                    <a:pt x="138" y="48"/>
                  </a:lnTo>
                  <a:lnTo>
                    <a:pt x="131" y="63"/>
                  </a:lnTo>
                  <a:lnTo>
                    <a:pt x="125" y="77"/>
                  </a:lnTo>
                  <a:lnTo>
                    <a:pt x="117" y="90"/>
                  </a:lnTo>
                  <a:lnTo>
                    <a:pt x="110" y="102"/>
                  </a:lnTo>
                  <a:lnTo>
                    <a:pt x="102" y="113"/>
                  </a:lnTo>
                  <a:lnTo>
                    <a:pt x="96" y="125"/>
                  </a:lnTo>
                  <a:lnTo>
                    <a:pt x="89" y="134"/>
                  </a:lnTo>
                  <a:lnTo>
                    <a:pt x="81" y="144"/>
                  </a:lnTo>
                  <a:lnTo>
                    <a:pt x="73" y="154"/>
                  </a:lnTo>
                  <a:lnTo>
                    <a:pt x="66" y="161"/>
                  </a:lnTo>
                  <a:lnTo>
                    <a:pt x="58" y="169"/>
                  </a:lnTo>
                  <a:lnTo>
                    <a:pt x="52" y="177"/>
                  </a:lnTo>
                  <a:lnTo>
                    <a:pt x="44" y="182"/>
                  </a:lnTo>
                  <a:lnTo>
                    <a:pt x="39" y="188"/>
                  </a:lnTo>
                  <a:lnTo>
                    <a:pt x="27" y="200"/>
                  </a:lnTo>
                  <a:lnTo>
                    <a:pt x="21" y="204"/>
                  </a:lnTo>
                  <a:lnTo>
                    <a:pt x="18" y="207"/>
                  </a:lnTo>
                  <a:lnTo>
                    <a:pt x="12" y="211"/>
                  </a:lnTo>
                  <a:lnTo>
                    <a:pt x="8" y="213"/>
                  </a:lnTo>
                  <a:lnTo>
                    <a:pt x="6" y="215"/>
                  </a:lnTo>
                  <a:lnTo>
                    <a:pt x="4" y="217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2" y="209"/>
                  </a:lnTo>
                  <a:lnTo>
                    <a:pt x="4" y="205"/>
                  </a:lnTo>
                  <a:lnTo>
                    <a:pt x="8" y="200"/>
                  </a:lnTo>
                  <a:lnTo>
                    <a:pt x="14" y="194"/>
                  </a:lnTo>
                  <a:lnTo>
                    <a:pt x="19" y="186"/>
                  </a:lnTo>
                  <a:lnTo>
                    <a:pt x="27" y="179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5"/>
            <p:cNvSpPr>
              <a:spLocks noChangeArrowheads="1"/>
            </p:cNvSpPr>
            <p:nvPr/>
          </p:nvSpPr>
          <p:spPr bwMode="auto">
            <a:xfrm>
              <a:off x="1019175" y="4325938"/>
              <a:ext cx="52388" cy="46038"/>
            </a:xfrm>
            <a:custGeom>
              <a:avLst/>
              <a:gdLst>
                <a:gd name="T0" fmla="*/ 67 w 67"/>
                <a:gd name="T1" fmla="*/ 35 h 58"/>
                <a:gd name="T2" fmla="*/ 67 w 67"/>
                <a:gd name="T3" fmla="*/ 41 h 58"/>
                <a:gd name="T4" fmla="*/ 67 w 67"/>
                <a:gd name="T5" fmla="*/ 45 h 58"/>
                <a:gd name="T6" fmla="*/ 67 w 67"/>
                <a:gd name="T7" fmla="*/ 48 h 58"/>
                <a:gd name="T8" fmla="*/ 65 w 67"/>
                <a:gd name="T9" fmla="*/ 52 h 58"/>
                <a:gd name="T10" fmla="*/ 63 w 67"/>
                <a:gd name="T11" fmla="*/ 54 h 58"/>
                <a:gd name="T12" fmla="*/ 59 w 67"/>
                <a:gd name="T13" fmla="*/ 56 h 58"/>
                <a:gd name="T14" fmla="*/ 57 w 67"/>
                <a:gd name="T15" fmla="*/ 58 h 58"/>
                <a:gd name="T16" fmla="*/ 55 w 67"/>
                <a:gd name="T17" fmla="*/ 58 h 58"/>
                <a:gd name="T18" fmla="*/ 53 w 67"/>
                <a:gd name="T19" fmla="*/ 58 h 58"/>
                <a:gd name="T20" fmla="*/ 49 w 67"/>
                <a:gd name="T21" fmla="*/ 54 h 58"/>
                <a:gd name="T22" fmla="*/ 46 w 67"/>
                <a:gd name="T23" fmla="*/ 50 h 58"/>
                <a:gd name="T24" fmla="*/ 40 w 67"/>
                <a:gd name="T25" fmla="*/ 45 h 58"/>
                <a:gd name="T26" fmla="*/ 32 w 67"/>
                <a:gd name="T27" fmla="*/ 35 h 58"/>
                <a:gd name="T28" fmla="*/ 23 w 67"/>
                <a:gd name="T29" fmla="*/ 25 h 58"/>
                <a:gd name="T30" fmla="*/ 11 w 67"/>
                <a:gd name="T31" fmla="*/ 14 h 58"/>
                <a:gd name="T32" fmla="*/ 0 w 67"/>
                <a:gd name="T33" fmla="*/ 0 h 58"/>
                <a:gd name="T34" fmla="*/ 9 w 67"/>
                <a:gd name="T35" fmla="*/ 0 h 58"/>
                <a:gd name="T36" fmla="*/ 17 w 67"/>
                <a:gd name="T37" fmla="*/ 0 h 58"/>
                <a:gd name="T38" fmla="*/ 25 w 67"/>
                <a:gd name="T39" fmla="*/ 2 h 58"/>
                <a:gd name="T40" fmla="*/ 32 w 67"/>
                <a:gd name="T41" fmla="*/ 4 h 58"/>
                <a:gd name="T42" fmla="*/ 38 w 67"/>
                <a:gd name="T43" fmla="*/ 4 h 58"/>
                <a:gd name="T44" fmla="*/ 44 w 67"/>
                <a:gd name="T45" fmla="*/ 6 h 58"/>
                <a:gd name="T46" fmla="*/ 48 w 67"/>
                <a:gd name="T47" fmla="*/ 10 h 58"/>
                <a:gd name="T48" fmla="*/ 51 w 67"/>
                <a:gd name="T49" fmla="*/ 12 h 58"/>
                <a:gd name="T50" fmla="*/ 57 w 67"/>
                <a:gd name="T51" fmla="*/ 18 h 58"/>
                <a:gd name="T52" fmla="*/ 63 w 67"/>
                <a:gd name="T53" fmla="*/ 23 h 58"/>
                <a:gd name="T54" fmla="*/ 65 w 67"/>
                <a:gd name="T55" fmla="*/ 27 h 58"/>
                <a:gd name="T56" fmla="*/ 65 w 67"/>
                <a:gd name="T57" fmla="*/ 29 h 58"/>
                <a:gd name="T58" fmla="*/ 67 w 67"/>
                <a:gd name="T59" fmla="*/ 33 h 58"/>
                <a:gd name="T60" fmla="*/ 67 w 67"/>
                <a:gd name="T61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58">
                  <a:moveTo>
                    <a:pt x="67" y="35"/>
                  </a:moveTo>
                  <a:lnTo>
                    <a:pt x="67" y="41"/>
                  </a:lnTo>
                  <a:lnTo>
                    <a:pt x="67" y="45"/>
                  </a:lnTo>
                  <a:lnTo>
                    <a:pt x="67" y="48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49" y="54"/>
                  </a:lnTo>
                  <a:lnTo>
                    <a:pt x="46" y="50"/>
                  </a:lnTo>
                  <a:lnTo>
                    <a:pt x="40" y="45"/>
                  </a:lnTo>
                  <a:lnTo>
                    <a:pt x="32" y="35"/>
                  </a:lnTo>
                  <a:lnTo>
                    <a:pt x="23" y="25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51" y="12"/>
                  </a:lnTo>
                  <a:lnTo>
                    <a:pt x="57" y="18"/>
                  </a:lnTo>
                  <a:lnTo>
                    <a:pt x="63" y="23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7" y="33"/>
                  </a:lnTo>
                  <a:lnTo>
                    <a:pt x="67" y="35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13344"/>
          <p:cNvGrpSpPr/>
          <p:nvPr/>
        </p:nvGrpSpPr>
        <p:grpSpPr bwMode="auto">
          <a:xfrm>
            <a:off x="6009455" y="3628885"/>
            <a:ext cx="174625" cy="406400"/>
            <a:chOff x="1358900" y="4121150"/>
            <a:chExt cx="174626" cy="406400"/>
          </a:xfrm>
        </p:grpSpPr>
        <p:sp>
          <p:nvSpPr>
            <p:cNvPr id="64" name="Freeform 60"/>
            <p:cNvSpPr>
              <a:spLocks noChangeArrowheads="1"/>
            </p:cNvSpPr>
            <p:nvPr/>
          </p:nvSpPr>
          <p:spPr bwMode="auto">
            <a:xfrm>
              <a:off x="1450975" y="4121150"/>
              <a:ext cx="42863" cy="406400"/>
            </a:xfrm>
            <a:custGeom>
              <a:avLst/>
              <a:gdLst>
                <a:gd name="T0" fmla="*/ 38 w 53"/>
                <a:gd name="T1" fmla="*/ 342 h 513"/>
                <a:gd name="T2" fmla="*/ 36 w 53"/>
                <a:gd name="T3" fmla="*/ 367 h 513"/>
                <a:gd name="T4" fmla="*/ 36 w 53"/>
                <a:gd name="T5" fmla="*/ 390 h 513"/>
                <a:gd name="T6" fmla="*/ 36 w 53"/>
                <a:gd name="T7" fmla="*/ 411 h 513"/>
                <a:gd name="T8" fmla="*/ 34 w 53"/>
                <a:gd name="T9" fmla="*/ 428 h 513"/>
                <a:gd name="T10" fmla="*/ 34 w 53"/>
                <a:gd name="T11" fmla="*/ 444 h 513"/>
                <a:gd name="T12" fmla="*/ 32 w 53"/>
                <a:gd name="T13" fmla="*/ 457 h 513"/>
                <a:gd name="T14" fmla="*/ 30 w 53"/>
                <a:gd name="T15" fmla="*/ 469 h 513"/>
                <a:gd name="T16" fmla="*/ 29 w 53"/>
                <a:gd name="T17" fmla="*/ 484 h 513"/>
                <a:gd name="T18" fmla="*/ 27 w 53"/>
                <a:gd name="T19" fmla="*/ 499 h 513"/>
                <a:gd name="T20" fmla="*/ 25 w 53"/>
                <a:gd name="T21" fmla="*/ 507 h 513"/>
                <a:gd name="T22" fmla="*/ 21 w 53"/>
                <a:gd name="T23" fmla="*/ 513 h 513"/>
                <a:gd name="T24" fmla="*/ 19 w 53"/>
                <a:gd name="T25" fmla="*/ 511 h 513"/>
                <a:gd name="T26" fmla="*/ 15 w 53"/>
                <a:gd name="T27" fmla="*/ 509 h 513"/>
                <a:gd name="T28" fmla="*/ 11 w 53"/>
                <a:gd name="T29" fmla="*/ 503 h 513"/>
                <a:gd name="T30" fmla="*/ 7 w 53"/>
                <a:gd name="T31" fmla="*/ 496 h 513"/>
                <a:gd name="T32" fmla="*/ 2 w 53"/>
                <a:gd name="T33" fmla="*/ 480 h 513"/>
                <a:gd name="T34" fmla="*/ 0 w 53"/>
                <a:gd name="T35" fmla="*/ 473 h 513"/>
                <a:gd name="T36" fmla="*/ 0 w 53"/>
                <a:gd name="T37" fmla="*/ 467 h 513"/>
                <a:gd name="T38" fmla="*/ 2 w 53"/>
                <a:gd name="T39" fmla="*/ 453 h 513"/>
                <a:gd name="T40" fmla="*/ 4 w 53"/>
                <a:gd name="T41" fmla="*/ 444 h 513"/>
                <a:gd name="T42" fmla="*/ 6 w 53"/>
                <a:gd name="T43" fmla="*/ 438 h 513"/>
                <a:gd name="T44" fmla="*/ 6 w 53"/>
                <a:gd name="T45" fmla="*/ 430 h 513"/>
                <a:gd name="T46" fmla="*/ 7 w 53"/>
                <a:gd name="T47" fmla="*/ 419 h 513"/>
                <a:gd name="T48" fmla="*/ 7 w 53"/>
                <a:gd name="T49" fmla="*/ 405 h 513"/>
                <a:gd name="T50" fmla="*/ 9 w 53"/>
                <a:gd name="T51" fmla="*/ 392 h 513"/>
                <a:gd name="T52" fmla="*/ 11 w 53"/>
                <a:gd name="T53" fmla="*/ 375 h 513"/>
                <a:gd name="T54" fmla="*/ 13 w 53"/>
                <a:gd name="T55" fmla="*/ 355 h 513"/>
                <a:gd name="T56" fmla="*/ 15 w 53"/>
                <a:gd name="T57" fmla="*/ 323 h 513"/>
                <a:gd name="T58" fmla="*/ 17 w 53"/>
                <a:gd name="T59" fmla="*/ 275 h 513"/>
                <a:gd name="T60" fmla="*/ 19 w 53"/>
                <a:gd name="T61" fmla="*/ 225 h 513"/>
                <a:gd name="T62" fmla="*/ 19 w 53"/>
                <a:gd name="T63" fmla="*/ 169 h 513"/>
                <a:gd name="T64" fmla="*/ 19 w 53"/>
                <a:gd name="T65" fmla="*/ 127 h 513"/>
                <a:gd name="T66" fmla="*/ 19 w 53"/>
                <a:gd name="T67" fmla="*/ 100 h 513"/>
                <a:gd name="T68" fmla="*/ 17 w 53"/>
                <a:gd name="T69" fmla="*/ 77 h 513"/>
                <a:gd name="T70" fmla="*/ 17 w 53"/>
                <a:gd name="T71" fmla="*/ 60 h 513"/>
                <a:gd name="T72" fmla="*/ 15 w 53"/>
                <a:gd name="T73" fmla="*/ 44 h 513"/>
                <a:gd name="T74" fmla="*/ 13 w 53"/>
                <a:gd name="T75" fmla="*/ 31 h 513"/>
                <a:gd name="T76" fmla="*/ 11 w 53"/>
                <a:gd name="T77" fmla="*/ 23 h 513"/>
                <a:gd name="T78" fmla="*/ 9 w 53"/>
                <a:gd name="T79" fmla="*/ 19 h 513"/>
                <a:gd name="T80" fmla="*/ 4 w 53"/>
                <a:gd name="T81" fmla="*/ 15 h 513"/>
                <a:gd name="T82" fmla="*/ 0 w 53"/>
                <a:gd name="T83" fmla="*/ 10 h 513"/>
                <a:gd name="T84" fmla="*/ 2 w 53"/>
                <a:gd name="T85" fmla="*/ 4 h 513"/>
                <a:gd name="T86" fmla="*/ 4 w 53"/>
                <a:gd name="T87" fmla="*/ 2 h 513"/>
                <a:gd name="T88" fmla="*/ 11 w 53"/>
                <a:gd name="T89" fmla="*/ 0 h 513"/>
                <a:gd name="T90" fmla="*/ 19 w 53"/>
                <a:gd name="T91" fmla="*/ 2 h 513"/>
                <a:gd name="T92" fmla="*/ 34 w 53"/>
                <a:gd name="T93" fmla="*/ 6 h 513"/>
                <a:gd name="T94" fmla="*/ 42 w 53"/>
                <a:gd name="T95" fmla="*/ 8 h 513"/>
                <a:gd name="T96" fmla="*/ 48 w 53"/>
                <a:gd name="T97" fmla="*/ 12 h 513"/>
                <a:gd name="T98" fmla="*/ 50 w 53"/>
                <a:gd name="T99" fmla="*/ 15 h 513"/>
                <a:gd name="T100" fmla="*/ 53 w 53"/>
                <a:gd name="T101" fmla="*/ 23 h 513"/>
                <a:gd name="T102" fmla="*/ 52 w 53"/>
                <a:gd name="T103" fmla="*/ 31 h 513"/>
                <a:gd name="T104" fmla="*/ 52 w 53"/>
                <a:gd name="T105" fmla="*/ 35 h 513"/>
                <a:gd name="T106" fmla="*/ 50 w 53"/>
                <a:gd name="T107" fmla="*/ 40 h 513"/>
                <a:gd name="T108" fmla="*/ 50 w 53"/>
                <a:gd name="T109" fmla="*/ 48 h 513"/>
                <a:gd name="T110" fmla="*/ 48 w 53"/>
                <a:gd name="T111" fmla="*/ 60 h 513"/>
                <a:gd name="T112" fmla="*/ 46 w 53"/>
                <a:gd name="T113" fmla="*/ 73 h 513"/>
                <a:gd name="T114" fmla="*/ 46 w 53"/>
                <a:gd name="T115" fmla="*/ 90 h 513"/>
                <a:gd name="T116" fmla="*/ 44 w 53"/>
                <a:gd name="T117" fmla="*/ 109 h 513"/>
                <a:gd name="T118" fmla="*/ 44 w 53"/>
                <a:gd name="T119" fmla="*/ 131 h 513"/>
                <a:gd name="T120" fmla="*/ 42 w 53"/>
                <a:gd name="T121" fmla="*/ 177 h 513"/>
                <a:gd name="T122" fmla="*/ 40 w 53"/>
                <a:gd name="T123" fmla="*/ 225 h 513"/>
                <a:gd name="T124" fmla="*/ 38 w 53"/>
                <a:gd name="T125" fmla="*/ 277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513">
                  <a:moveTo>
                    <a:pt x="38" y="328"/>
                  </a:moveTo>
                  <a:lnTo>
                    <a:pt x="38" y="342"/>
                  </a:lnTo>
                  <a:lnTo>
                    <a:pt x="38" y="355"/>
                  </a:lnTo>
                  <a:lnTo>
                    <a:pt x="36" y="367"/>
                  </a:lnTo>
                  <a:lnTo>
                    <a:pt x="36" y="378"/>
                  </a:lnTo>
                  <a:lnTo>
                    <a:pt x="36" y="390"/>
                  </a:lnTo>
                  <a:lnTo>
                    <a:pt x="36" y="400"/>
                  </a:lnTo>
                  <a:lnTo>
                    <a:pt x="36" y="411"/>
                  </a:lnTo>
                  <a:lnTo>
                    <a:pt x="34" y="419"/>
                  </a:lnTo>
                  <a:lnTo>
                    <a:pt x="34" y="428"/>
                  </a:lnTo>
                  <a:lnTo>
                    <a:pt x="34" y="436"/>
                  </a:lnTo>
                  <a:lnTo>
                    <a:pt x="34" y="444"/>
                  </a:lnTo>
                  <a:lnTo>
                    <a:pt x="32" y="451"/>
                  </a:lnTo>
                  <a:lnTo>
                    <a:pt x="32" y="457"/>
                  </a:lnTo>
                  <a:lnTo>
                    <a:pt x="32" y="465"/>
                  </a:lnTo>
                  <a:lnTo>
                    <a:pt x="30" y="469"/>
                  </a:lnTo>
                  <a:lnTo>
                    <a:pt x="30" y="474"/>
                  </a:lnTo>
                  <a:lnTo>
                    <a:pt x="29" y="484"/>
                  </a:lnTo>
                  <a:lnTo>
                    <a:pt x="29" y="492"/>
                  </a:lnTo>
                  <a:lnTo>
                    <a:pt x="27" y="499"/>
                  </a:lnTo>
                  <a:lnTo>
                    <a:pt x="25" y="503"/>
                  </a:lnTo>
                  <a:lnTo>
                    <a:pt x="25" y="507"/>
                  </a:lnTo>
                  <a:lnTo>
                    <a:pt x="23" y="511"/>
                  </a:lnTo>
                  <a:lnTo>
                    <a:pt x="21" y="513"/>
                  </a:lnTo>
                  <a:lnTo>
                    <a:pt x="19" y="513"/>
                  </a:lnTo>
                  <a:lnTo>
                    <a:pt x="19" y="511"/>
                  </a:lnTo>
                  <a:lnTo>
                    <a:pt x="17" y="511"/>
                  </a:lnTo>
                  <a:lnTo>
                    <a:pt x="15" y="509"/>
                  </a:lnTo>
                  <a:lnTo>
                    <a:pt x="13" y="507"/>
                  </a:lnTo>
                  <a:lnTo>
                    <a:pt x="11" y="503"/>
                  </a:lnTo>
                  <a:lnTo>
                    <a:pt x="9" y="499"/>
                  </a:lnTo>
                  <a:lnTo>
                    <a:pt x="7" y="496"/>
                  </a:lnTo>
                  <a:lnTo>
                    <a:pt x="6" y="488"/>
                  </a:lnTo>
                  <a:lnTo>
                    <a:pt x="2" y="480"/>
                  </a:lnTo>
                  <a:lnTo>
                    <a:pt x="0" y="474"/>
                  </a:lnTo>
                  <a:lnTo>
                    <a:pt x="0" y="473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2" y="461"/>
                  </a:lnTo>
                  <a:lnTo>
                    <a:pt x="2" y="453"/>
                  </a:lnTo>
                  <a:lnTo>
                    <a:pt x="4" y="446"/>
                  </a:lnTo>
                  <a:lnTo>
                    <a:pt x="4" y="444"/>
                  </a:lnTo>
                  <a:lnTo>
                    <a:pt x="4" y="442"/>
                  </a:lnTo>
                  <a:lnTo>
                    <a:pt x="6" y="438"/>
                  </a:lnTo>
                  <a:lnTo>
                    <a:pt x="6" y="434"/>
                  </a:lnTo>
                  <a:lnTo>
                    <a:pt x="6" y="430"/>
                  </a:lnTo>
                  <a:lnTo>
                    <a:pt x="7" y="424"/>
                  </a:lnTo>
                  <a:lnTo>
                    <a:pt x="7" y="419"/>
                  </a:lnTo>
                  <a:lnTo>
                    <a:pt x="7" y="413"/>
                  </a:lnTo>
                  <a:lnTo>
                    <a:pt x="7" y="405"/>
                  </a:lnTo>
                  <a:lnTo>
                    <a:pt x="9" y="400"/>
                  </a:lnTo>
                  <a:lnTo>
                    <a:pt x="9" y="392"/>
                  </a:lnTo>
                  <a:lnTo>
                    <a:pt x="11" y="382"/>
                  </a:lnTo>
                  <a:lnTo>
                    <a:pt x="11" y="375"/>
                  </a:lnTo>
                  <a:lnTo>
                    <a:pt x="11" y="365"/>
                  </a:lnTo>
                  <a:lnTo>
                    <a:pt x="13" y="355"/>
                  </a:lnTo>
                  <a:lnTo>
                    <a:pt x="13" y="344"/>
                  </a:lnTo>
                  <a:lnTo>
                    <a:pt x="15" y="323"/>
                  </a:lnTo>
                  <a:lnTo>
                    <a:pt x="15" y="300"/>
                  </a:lnTo>
                  <a:lnTo>
                    <a:pt x="17" y="275"/>
                  </a:lnTo>
                  <a:lnTo>
                    <a:pt x="17" y="250"/>
                  </a:lnTo>
                  <a:lnTo>
                    <a:pt x="19" y="225"/>
                  </a:lnTo>
                  <a:lnTo>
                    <a:pt x="19" y="198"/>
                  </a:lnTo>
                  <a:lnTo>
                    <a:pt x="19" y="169"/>
                  </a:lnTo>
                  <a:lnTo>
                    <a:pt x="19" y="140"/>
                  </a:lnTo>
                  <a:lnTo>
                    <a:pt x="19" y="127"/>
                  </a:lnTo>
                  <a:lnTo>
                    <a:pt x="19" y="113"/>
                  </a:lnTo>
                  <a:lnTo>
                    <a:pt x="19" y="100"/>
                  </a:lnTo>
                  <a:lnTo>
                    <a:pt x="19" y="88"/>
                  </a:lnTo>
                  <a:lnTo>
                    <a:pt x="17" y="77"/>
                  </a:lnTo>
                  <a:lnTo>
                    <a:pt x="17" y="67"/>
                  </a:lnTo>
                  <a:lnTo>
                    <a:pt x="17" y="60"/>
                  </a:lnTo>
                  <a:lnTo>
                    <a:pt x="17" y="50"/>
                  </a:lnTo>
                  <a:lnTo>
                    <a:pt x="15" y="44"/>
                  </a:lnTo>
                  <a:lnTo>
                    <a:pt x="15" y="36"/>
                  </a:lnTo>
                  <a:lnTo>
                    <a:pt x="13" y="31"/>
                  </a:lnTo>
                  <a:lnTo>
                    <a:pt x="13" y="27"/>
                  </a:lnTo>
                  <a:lnTo>
                    <a:pt x="11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5" y="2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50" y="15"/>
                  </a:lnTo>
                  <a:lnTo>
                    <a:pt x="52" y="19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8" y="67"/>
                  </a:lnTo>
                  <a:lnTo>
                    <a:pt x="46" y="73"/>
                  </a:lnTo>
                  <a:lnTo>
                    <a:pt x="46" y="81"/>
                  </a:lnTo>
                  <a:lnTo>
                    <a:pt x="46" y="90"/>
                  </a:lnTo>
                  <a:lnTo>
                    <a:pt x="46" y="100"/>
                  </a:lnTo>
                  <a:lnTo>
                    <a:pt x="44" y="109"/>
                  </a:lnTo>
                  <a:lnTo>
                    <a:pt x="44" y="119"/>
                  </a:lnTo>
                  <a:lnTo>
                    <a:pt x="44" y="131"/>
                  </a:lnTo>
                  <a:lnTo>
                    <a:pt x="42" y="154"/>
                  </a:lnTo>
                  <a:lnTo>
                    <a:pt x="42" y="177"/>
                  </a:lnTo>
                  <a:lnTo>
                    <a:pt x="40" y="200"/>
                  </a:lnTo>
                  <a:lnTo>
                    <a:pt x="40" y="225"/>
                  </a:lnTo>
                  <a:lnTo>
                    <a:pt x="38" y="250"/>
                  </a:lnTo>
                  <a:lnTo>
                    <a:pt x="38" y="277"/>
                  </a:lnTo>
                  <a:lnTo>
                    <a:pt x="38" y="328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61"/>
            <p:cNvSpPr>
              <a:spLocks noChangeArrowheads="1"/>
            </p:cNvSpPr>
            <p:nvPr/>
          </p:nvSpPr>
          <p:spPr bwMode="auto">
            <a:xfrm>
              <a:off x="1385888" y="4248150"/>
              <a:ext cx="147638" cy="46038"/>
            </a:xfrm>
            <a:custGeom>
              <a:avLst/>
              <a:gdLst>
                <a:gd name="T0" fmla="*/ 10 w 186"/>
                <a:gd name="T1" fmla="*/ 50 h 58"/>
                <a:gd name="T2" fmla="*/ 6 w 186"/>
                <a:gd name="T3" fmla="*/ 48 h 58"/>
                <a:gd name="T4" fmla="*/ 4 w 186"/>
                <a:gd name="T5" fmla="*/ 48 h 58"/>
                <a:gd name="T6" fmla="*/ 2 w 186"/>
                <a:gd name="T7" fmla="*/ 47 h 58"/>
                <a:gd name="T8" fmla="*/ 0 w 186"/>
                <a:gd name="T9" fmla="*/ 45 h 58"/>
                <a:gd name="T10" fmla="*/ 2 w 186"/>
                <a:gd name="T11" fmla="*/ 45 h 58"/>
                <a:gd name="T12" fmla="*/ 2 w 186"/>
                <a:gd name="T13" fmla="*/ 43 h 58"/>
                <a:gd name="T14" fmla="*/ 4 w 186"/>
                <a:gd name="T15" fmla="*/ 41 h 58"/>
                <a:gd name="T16" fmla="*/ 8 w 186"/>
                <a:gd name="T17" fmla="*/ 41 h 58"/>
                <a:gd name="T18" fmla="*/ 12 w 186"/>
                <a:gd name="T19" fmla="*/ 41 h 58"/>
                <a:gd name="T20" fmla="*/ 19 w 186"/>
                <a:gd name="T21" fmla="*/ 39 h 58"/>
                <a:gd name="T22" fmla="*/ 27 w 186"/>
                <a:gd name="T23" fmla="*/ 37 h 58"/>
                <a:gd name="T24" fmla="*/ 37 w 186"/>
                <a:gd name="T25" fmla="*/ 33 h 58"/>
                <a:gd name="T26" fmla="*/ 48 w 186"/>
                <a:gd name="T27" fmla="*/ 31 h 58"/>
                <a:gd name="T28" fmla="*/ 62 w 186"/>
                <a:gd name="T29" fmla="*/ 27 h 58"/>
                <a:gd name="T30" fmla="*/ 75 w 186"/>
                <a:gd name="T31" fmla="*/ 23 h 58"/>
                <a:gd name="T32" fmla="*/ 92 w 186"/>
                <a:gd name="T33" fmla="*/ 20 h 58"/>
                <a:gd name="T34" fmla="*/ 100 w 186"/>
                <a:gd name="T35" fmla="*/ 18 h 58"/>
                <a:gd name="T36" fmla="*/ 110 w 186"/>
                <a:gd name="T37" fmla="*/ 16 h 58"/>
                <a:gd name="T38" fmla="*/ 115 w 186"/>
                <a:gd name="T39" fmla="*/ 14 h 58"/>
                <a:gd name="T40" fmla="*/ 123 w 186"/>
                <a:gd name="T41" fmla="*/ 12 h 58"/>
                <a:gd name="T42" fmla="*/ 129 w 186"/>
                <a:gd name="T43" fmla="*/ 10 h 58"/>
                <a:gd name="T44" fmla="*/ 135 w 186"/>
                <a:gd name="T45" fmla="*/ 8 h 58"/>
                <a:gd name="T46" fmla="*/ 140 w 186"/>
                <a:gd name="T47" fmla="*/ 6 h 58"/>
                <a:gd name="T48" fmla="*/ 146 w 186"/>
                <a:gd name="T49" fmla="*/ 6 h 58"/>
                <a:gd name="T50" fmla="*/ 150 w 186"/>
                <a:gd name="T51" fmla="*/ 4 h 58"/>
                <a:gd name="T52" fmla="*/ 154 w 186"/>
                <a:gd name="T53" fmla="*/ 4 h 58"/>
                <a:gd name="T54" fmla="*/ 158 w 186"/>
                <a:gd name="T55" fmla="*/ 2 h 58"/>
                <a:gd name="T56" fmla="*/ 160 w 186"/>
                <a:gd name="T57" fmla="*/ 2 h 58"/>
                <a:gd name="T58" fmla="*/ 163 w 186"/>
                <a:gd name="T59" fmla="*/ 0 h 58"/>
                <a:gd name="T60" fmla="*/ 165 w 186"/>
                <a:gd name="T61" fmla="*/ 0 h 58"/>
                <a:gd name="T62" fmla="*/ 167 w 186"/>
                <a:gd name="T63" fmla="*/ 0 h 58"/>
                <a:gd name="T64" fmla="*/ 171 w 186"/>
                <a:gd name="T65" fmla="*/ 0 h 58"/>
                <a:gd name="T66" fmla="*/ 175 w 186"/>
                <a:gd name="T67" fmla="*/ 2 h 58"/>
                <a:gd name="T68" fmla="*/ 183 w 186"/>
                <a:gd name="T69" fmla="*/ 4 h 58"/>
                <a:gd name="T70" fmla="*/ 184 w 186"/>
                <a:gd name="T71" fmla="*/ 4 h 58"/>
                <a:gd name="T72" fmla="*/ 186 w 186"/>
                <a:gd name="T73" fmla="*/ 6 h 58"/>
                <a:gd name="T74" fmla="*/ 186 w 186"/>
                <a:gd name="T75" fmla="*/ 8 h 58"/>
                <a:gd name="T76" fmla="*/ 186 w 186"/>
                <a:gd name="T77" fmla="*/ 10 h 58"/>
                <a:gd name="T78" fmla="*/ 186 w 186"/>
                <a:gd name="T79" fmla="*/ 12 h 58"/>
                <a:gd name="T80" fmla="*/ 186 w 186"/>
                <a:gd name="T81" fmla="*/ 14 h 58"/>
                <a:gd name="T82" fmla="*/ 184 w 186"/>
                <a:gd name="T83" fmla="*/ 16 h 58"/>
                <a:gd name="T84" fmla="*/ 183 w 186"/>
                <a:gd name="T85" fmla="*/ 18 h 58"/>
                <a:gd name="T86" fmla="*/ 179 w 186"/>
                <a:gd name="T87" fmla="*/ 20 h 58"/>
                <a:gd name="T88" fmla="*/ 175 w 186"/>
                <a:gd name="T89" fmla="*/ 22 h 58"/>
                <a:gd name="T90" fmla="*/ 167 w 186"/>
                <a:gd name="T91" fmla="*/ 25 h 58"/>
                <a:gd name="T92" fmla="*/ 160 w 186"/>
                <a:gd name="T93" fmla="*/ 27 h 58"/>
                <a:gd name="T94" fmla="*/ 150 w 186"/>
                <a:gd name="T95" fmla="*/ 31 h 58"/>
                <a:gd name="T96" fmla="*/ 136 w 186"/>
                <a:gd name="T97" fmla="*/ 35 h 58"/>
                <a:gd name="T98" fmla="*/ 123 w 186"/>
                <a:gd name="T99" fmla="*/ 39 h 58"/>
                <a:gd name="T100" fmla="*/ 108 w 186"/>
                <a:gd name="T101" fmla="*/ 43 h 58"/>
                <a:gd name="T102" fmla="*/ 92 w 186"/>
                <a:gd name="T103" fmla="*/ 47 h 58"/>
                <a:gd name="T104" fmla="*/ 79 w 186"/>
                <a:gd name="T105" fmla="*/ 48 h 58"/>
                <a:gd name="T106" fmla="*/ 65 w 186"/>
                <a:gd name="T107" fmla="*/ 52 h 58"/>
                <a:gd name="T108" fmla="*/ 56 w 186"/>
                <a:gd name="T109" fmla="*/ 54 h 58"/>
                <a:gd name="T110" fmla="*/ 48 w 186"/>
                <a:gd name="T111" fmla="*/ 56 h 58"/>
                <a:gd name="T112" fmla="*/ 41 w 186"/>
                <a:gd name="T113" fmla="*/ 56 h 58"/>
                <a:gd name="T114" fmla="*/ 37 w 186"/>
                <a:gd name="T115" fmla="*/ 58 h 58"/>
                <a:gd name="T116" fmla="*/ 33 w 186"/>
                <a:gd name="T117" fmla="*/ 58 h 58"/>
                <a:gd name="T118" fmla="*/ 29 w 186"/>
                <a:gd name="T119" fmla="*/ 58 h 58"/>
                <a:gd name="T120" fmla="*/ 23 w 186"/>
                <a:gd name="T121" fmla="*/ 56 h 58"/>
                <a:gd name="T122" fmla="*/ 17 w 186"/>
                <a:gd name="T123" fmla="*/ 54 h 58"/>
                <a:gd name="T124" fmla="*/ 10 w 186"/>
                <a:gd name="T12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58">
                  <a:moveTo>
                    <a:pt x="10" y="50"/>
                  </a:moveTo>
                  <a:lnTo>
                    <a:pt x="6" y="48"/>
                  </a:lnTo>
                  <a:lnTo>
                    <a:pt x="4" y="48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27" y="37"/>
                  </a:lnTo>
                  <a:lnTo>
                    <a:pt x="37" y="33"/>
                  </a:lnTo>
                  <a:lnTo>
                    <a:pt x="48" y="31"/>
                  </a:lnTo>
                  <a:lnTo>
                    <a:pt x="62" y="27"/>
                  </a:lnTo>
                  <a:lnTo>
                    <a:pt x="75" y="23"/>
                  </a:lnTo>
                  <a:lnTo>
                    <a:pt x="92" y="20"/>
                  </a:lnTo>
                  <a:lnTo>
                    <a:pt x="100" y="18"/>
                  </a:lnTo>
                  <a:lnTo>
                    <a:pt x="110" y="16"/>
                  </a:lnTo>
                  <a:lnTo>
                    <a:pt x="115" y="14"/>
                  </a:lnTo>
                  <a:lnTo>
                    <a:pt x="123" y="12"/>
                  </a:lnTo>
                  <a:lnTo>
                    <a:pt x="129" y="10"/>
                  </a:lnTo>
                  <a:lnTo>
                    <a:pt x="135" y="8"/>
                  </a:lnTo>
                  <a:lnTo>
                    <a:pt x="140" y="6"/>
                  </a:lnTo>
                  <a:lnTo>
                    <a:pt x="146" y="6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3" y="4"/>
                  </a:lnTo>
                  <a:lnTo>
                    <a:pt x="184" y="4"/>
                  </a:lnTo>
                  <a:lnTo>
                    <a:pt x="186" y="6"/>
                  </a:lnTo>
                  <a:lnTo>
                    <a:pt x="186" y="8"/>
                  </a:lnTo>
                  <a:lnTo>
                    <a:pt x="186" y="10"/>
                  </a:lnTo>
                  <a:lnTo>
                    <a:pt x="186" y="12"/>
                  </a:lnTo>
                  <a:lnTo>
                    <a:pt x="186" y="14"/>
                  </a:lnTo>
                  <a:lnTo>
                    <a:pt x="184" y="16"/>
                  </a:lnTo>
                  <a:lnTo>
                    <a:pt x="183" y="18"/>
                  </a:lnTo>
                  <a:lnTo>
                    <a:pt x="179" y="20"/>
                  </a:lnTo>
                  <a:lnTo>
                    <a:pt x="175" y="22"/>
                  </a:lnTo>
                  <a:lnTo>
                    <a:pt x="167" y="25"/>
                  </a:lnTo>
                  <a:lnTo>
                    <a:pt x="160" y="27"/>
                  </a:lnTo>
                  <a:lnTo>
                    <a:pt x="150" y="31"/>
                  </a:lnTo>
                  <a:lnTo>
                    <a:pt x="136" y="35"/>
                  </a:lnTo>
                  <a:lnTo>
                    <a:pt x="123" y="39"/>
                  </a:lnTo>
                  <a:lnTo>
                    <a:pt x="108" y="43"/>
                  </a:lnTo>
                  <a:lnTo>
                    <a:pt x="92" y="47"/>
                  </a:lnTo>
                  <a:lnTo>
                    <a:pt x="79" y="48"/>
                  </a:lnTo>
                  <a:lnTo>
                    <a:pt x="65" y="52"/>
                  </a:lnTo>
                  <a:lnTo>
                    <a:pt x="56" y="54"/>
                  </a:lnTo>
                  <a:lnTo>
                    <a:pt x="48" y="56"/>
                  </a:lnTo>
                  <a:lnTo>
                    <a:pt x="41" y="56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29" y="58"/>
                  </a:lnTo>
                  <a:lnTo>
                    <a:pt x="23" y="56"/>
                  </a:lnTo>
                  <a:lnTo>
                    <a:pt x="17" y="54"/>
                  </a:lnTo>
                  <a:lnTo>
                    <a:pt x="10" y="50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66"/>
            <p:cNvSpPr>
              <a:spLocks noChangeArrowheads="1"/>
            </p:cNvSpPr>
            <p:nvPr/>
          </p:nvSpPr>
          <p:spPr bwMode="auto">
            <a:xfrm>
              <a:off x="1358900" y="4267200"/>
              <a:ext cx="119063" cy="163513"/>
            </a:xfrm>
            <a:custGeom>
              <a:avLst/>
              <a:gdLst>
                <a:gd name="T0" fmla="*/ 149 w 149"/>
                <a:gd name="T1" fmla="*/ 41 h 206"/>
                <a:gd name="T2" fmla="*/ 140 w 149"/>
                <a:gd name="T3" fmla="*/ 58 h 206"/>
                <a:gd name="T4" fmla="*/ 130 w 149"/>
                <a:gd name="T5" fmla="*/ 73 h 206"/>
                <a:gd name="T6" fmla="*/ 121 w 149"/>
                <a:gd name="T7" fmla="*/ 89 h 206"/>
                <a:gd name="T8" fmla="*/ 113 w 149"/>
                <a:gd name="T9" fmla="*/ 102 h 206"/>
                <a:gd name="T10" fmla="*/ 105 w 149"/>
                <a:gd name="T11" fmla="*/ 114 h 206"/>
                <a:gd name="T12" fmla="*/ 98 w 149"/>
                <a:gd name="T13" fmla="*/ 125 h 206"/>
                <a:gd name="T14" fmla="*/ 90 w 149"/>
                <a:gd name="T15" fmla="*/ 135 h 206"/>
                <a:gd name="T16" fmla="*/ 84 w 149"/>
                <a:gd name="T17" fmla="*/ 143 h 206"/>
                <a:gd name="T18" fmla="*/ 71 w 149"/>
                <a:gd name="T19" fmla="*/ 156 h 206"/>
                <a:gd name="T20" fmla="*/ 57 w 149"/>
                <a:gd name="T21" fmla="*/ 167 h 206"/>
                <a:gd name="T22" fmla="*/ 44 w 149"/>
                <a:gd name="T23" fmla="*/ 179 h 206"/>
                <a:gd name="T24" fmla="*/ 30 w 149"/>
                <a:gd name="T25" fmla="*/ 191 h 206"/>
                <a:gd name="T26" fmla="*/ 23 w 149"/>
                <a:gd name="T27" fmla="*/ 194 h 206"/>
                <a:gd name="T28" fmla="*/ 17 w 149"/>
                <a:gd name="T29" fmla="*/ 198 h 206"/>
                <a:gd name="T30" fmla="*/ 11 w 149"/>
                <a:gd name="T31" fmla="*/ 202 h 206"/>
                <a:gd name="T32" fmla="*/ 7 w 149"/>
                <a:gd name="T33" fmla="*/ 204 h 206"/>
                <a:gd name="T34" fmla="*/ 3 w 149"/>
                <a:gd name="T35" fmla="*/ 206 h 206"/>
                <a:gd name="T36" fmla="*/ 2 w 149"/>
                <a:gd name="T37" fmla="*/ 206 h 206"/>
                <a:gd name="T38" fmla="*/ 0 w 149"/>
                <a:gd name="T39" fmla="*/ 206 h 206"/>
                <a:gd name="T40" fmla="*/ 0 w 149"/>
                <a:gd name="T41" fmla="*/ 204 h 206"/>
                <a:gd name="T42" fmla="*/ 0 w 149"/>
                <a:gd name="T43" fmla="*/ 202 h 206"/>
                <a:gd name="T44" fmla="*/ 2 w 149"/>
                <a:gd name="T45" fmla="*/ 200 h 206"/>
                <a:gd name="T46" fmla="*/ 5 w 149"/>
                <a:gd name="T47" fmla="*/ 196 h 206"/>
                <a:gd name="T48" fmla="*/ 9 w 149"/>
                <a:gd name="T49" fmla="*/ 191 h 206"/>
                <a:gd name="T50" fmla="*/ 15 w 149"/>
                <a:gd name="T51" fmla="*/ 185 h 206"/>
                <a:gd name="T52" fmla="*/ 21 w 149"/>
                <a:gd name="T53" fmla="*/ 177 h 206"/>
                <a:gd name="T54" fmla="*/ 28 w 149"/>
                <a:gd name="T55" fmla="*/ 169 h 206"/>
                <a:gd name="T56" fmla="*/ 38 w 149"/>
                <a:gd name="T57" fmla="*/ 160 h 206"/>
                <a:gd name="T58" fmla="*/ 44 w 149"/>
                <a:gd name="T59" fmla="*/ 154 h 206"/>
                <a:gd name="T60" fmla="*/ 48 w 149"/>
                <a:gd name="T61" fmla="*/ 148 h 206"/>
                <a:gd name="T62" fmla="*/ 53 w 149"/>
                <a:gd name="T63" fmla="*/ 143 h 206"/>
                <a:gd name="T64" fmla="*/ 59 w 149"/>
                <a:gd name="T65" fmla="*/ 135 h 206"/>
                <a:gd name="T66" fmla="*/ 65 w 149"/>
                <a:gd name="T67" fmla="*/ 127 h 206"/>
                <a:gd name="T68" fmla="*/ 71 w 149"/>
                <a:gd name="T69" fmla="*/ 119 h 206"/>
                <a:gd name="T70" fmla="*/ 76 w 149"/>
                <a:gd name="T71" fmla="*/ 110 h 206"/>
                <a:gd name="T72" fmla="*/ 82 w 149"/>
                <a:gd name="T73" fmla="*/ 100 h 206"/>
                <a:gd name="T74" fmla="*/ 90 w 149"/>
                <a:gd name="T75" fmla="*/ 91 h 206"/>
                <a:gd name="T76" fmla="*/ 96 w 149"/>
                <a:gd name="T77" fmla="*/ 79 h 206"/>
                <a:gd name="T78" fmla="*/ 103 w 149"/>
                <a:gd name="T79" fmla="*/ 68 h 206"/>
                <a:gd name="T80" fmla="*/ 111 w 149"/>
                <a:gd name="T81" fmla="*/ 56 h 206"/>
                <a:gd name="T82" fmla="*/ 119 w 149"/>
                <a:gd name="T83" fmla="*/ 43 h 206"/>
                <a:gd name="T84" fmla="*/ 126 w 149"/>
                <a:gd name="T85" fmla="*/ 29 h 206"/>
                <a:gd name="T86" fmla="*/ 134 w 149"/>
                <a:gd name="T87" fmla="*/ 16 h 206"/>
                <a:gd name="T88" fmla="*/ 142 w 149"/>
                <a:gd name="T89" fmla="*/ 0 h 206"/>
                <a:gd name="T90" fmla="*/ 149 w 149"/>
                <a:gd name="T91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206">
                  <a:moveTo>
                    <a:pt x="149" y="41"/>
                  </a:moveTo>
                  <a:lnTo>
                    <a:pt x="140" y="58"/>
                  </a:lnTo>
                  <a:lnTo>
                    <a:pt x="130" y="73"/>
                  </a:lnTo>
                  <a:lnTo>
                    <a:pt x="121" y="89"/>
                  </a:lnTo>
                  <a:lnTo>
                    <a:pt x="113" y="102"/>
                  </a:lnTo>
                  <a:lnTo>
                    <a:pt x="105" y="114"/>
                  </a:lnTo>
                  <a:lnTo>
                    <a:pt x="98" y="125"/>
                  </a:lnTo>
                  <a:lnTo>
                    <a:pt x="90" y="135"/>
                  </a:lnTo>
                  <a:lnTo>
                    <a:pt x="84" y="143"/>
                  </a:lnTo>
                  <a:lnTo>
                    <a:pt x="71" y="156"/>
                  </a:lnTo>
                  <a:lnTo>
                    <a:pt x="57" y="167"/>
                  </a:lnTo>
                  <a:lnTo>
                    <a:pt x="44" y="179"/>
                  </a:lnTo>
                  <a:lnTo>
                    <a:pt x="30" y="191"/>
                  </a:lnTo>
                  <a:lnTo>
                    <a:pt x="23" y="194"/>
                  </a:lnTo>
                  <a:lnTo>
                    <a:pt x="17" y="198"/>
                  </a:lnTo>
                  <a:lnTo>
                    <a:pt x="11" y="202"/>
                  </a:lnTo>
                  <a:lnTo>
                    <a:pt x="7" y="204"/>
                  </a:lnTo>
                  <a:lnTo>
                    <a:pt x="3" y="206"/>
                  </a:lnTo>
                  <a:lnTo>
                    <a:pt x="2" y="206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2" y="200"/>
                  </a:lnTo>
                  <a:lnTo>
                    <a:pt x="5" y="196"/>
                  </a:lnTo>
                  <a:lnTo>
                    <a:pt x="9" y="191"/>
                  </a:lnTo>
                  <a:lnTo>
                    <a:pt x="15" y="185"/>
                  </a:lnTo>
                  <a:lnTo>
                    <a:pt x="21" y="177"/>
                  </a:lnTo>
                  <a:lnTo>
                    <a:pt x="28" y="169"/>
                  </a:lnTo>
                  <a:lnTo>
                    <a:pt x="38" y="160"/>
                  </a:lnTo>
                  <a:lnTo>
                    <a:pt x="44" y="154"/>
                  </a:lnTo>
                  <a:lnTo>
                    <a:pt x="48" y="148"/>
                  </a:lnTo>
                  <a:lnTo>
                    <a:pt x="53" y="143"/>
                  </a:lnTo>
                  <a:lnTo>
                    <a:pt x="59" y="135"/>
                  </a:lnTo>
                  <a:lnTo>
                    <a:pt x="65" y="127"/>
                  </a:lnTo>
                  <a:lnTo>
                    <a:pt x="71" y="119"/>
                  </a:lnTo>
                  <a:lnTo>
                    <a:pt x="76" y="110"/>
                  </a:lnTo>
                  <a:lnTo>
                    <a:pt x="82" y="100"/>
                  </a:lnTo>
                  <a:lnTo>
                    <a:pt x="90" y="91"/>
                  </a:lnTo>
                  <a:lnTo>
                    <a:pt x="96" y="79"/>
                  </a:lnTo>
                  <a:lnTo>
                    <a:pt x="103" y="68"/>
                  </a:lnTo>
                  <a:lnTo>
                    <a:pt x="111" y="56"/>
                  </a:lnTo>
                  <a:lnTo>
                    <a:pt x="119" y="43"/>
                  </a:lnTo>
                  <a:lnTo>
                    <a:pt x="126" y="29"/>
                  </a:lnTo>
                  <a:lnTo>
                    <a:pt x="134" y="16"/>
                  </a:lnTo>
                  <a:lnTo>
                    <a:pt x="142" y="0"/>
                  </a:lnTo>
                  <a:lnTo>
                    <a:pt x="149" y="4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67"/>
            <p:cNvSpPr>
              <a:spLocks noChangeArrowheads="1"/>
            </p:cNvSpPr>
            <p:nvPr/>
          </p:nvSpPr>
          <p:spPr bwMode="auto">
            <a:xfrm>
              <a:off x="1477963" y="4324350"/>
              <a:ext cx="50800" cy="42863"/>
            </a:xfrm>
            <a:custGeom>
              <a:avLst/>
              <a:gdLst>
                <a:gd name="T0" fmla="*/ 66 w 66"/>
                <a:gd name="T1" fmla="*/ 41 h 54"/>
                <a:gd name="T2" fmla="*/ 64 w 66"/>
                <a:gd name="T3" fmla="*/ 45 h 54"/>
                <a:gd name="T4" fmla="*/ 64 w 66"/>
                <a:gd name="T5" fmla="*/ 47 h 54"/>
                <a:gd name="T6" fmla="*/ 62 w 66"/>
                <a:gd name="T7" fmla="*/ 48 h 54"/>
                <a:gd name="T8" fmla="*/ 62 w 66"/>
                <a:gd name="T9" fmla="*/ 50 h 54"/>
                <a:gd name="T10" fmla="*/ 58 w 66"/>
                <a:gd name="T11" fmla="*/ 54 h 54"/>
                <a:gd name="T12" fmla="*/ 56 w 66"/>
                <a:gd name="T13" fmla="*/ 54 h 54"/>
                <a:gd name="T14" fmla="*/ 54 w 66"/>
                <a:gd name="T15" fmla="*/ 54 h 54"/>
                <a:gd name="T16" fmla="*/ 50 w 66"/>
                <a:gd name="T17" fmla="*/ 50 h 54"/>
                <a:gd name="T18" fmla="*/ 46 w 66"/>
                <a:gd name="T19" fmla="*/ 47 h 54"/>
                <a:gd name="T20" fmla="*/ 41 w 66"/>
                <a:gd name="T21" fmla="*/ 41 h 54"/>
                <a:gd name="T22" fmla="*/ 33 w 66"/>
                <a:gd name="T23" fmla="*/ 33 h 54"/>
                <a:gd name="T24" fmla="*/ 23 w 66"/>
                <a:gd name="T25" fmla="*/ 24 h 54"/>
                <a:gd name="T26" fmla="*/ 12 w 66"/>
                <a:gd name="T27" fmla="*/ 12 h 54"/>
                <a:gd name="T28" fmla="*/ 0 w 66"/>
                <a:gd name="T29" fmla="*/ 0 h 54"/>
                <a:gd name="T30" fmla="*/ 12 w 66"/>
                <a:gd name="T31" fmla="*/ 0 h 54"/>
                <a:gd name="T32" fmla="*/ 21 w 66"/>
                <a:gd name="T33" fmla="*/ 2 h 54"/>
                <a:gd name="T34" fmla="*/ 29 w 66"/>
                <a:gd name="T35" fmla="*/ 2 h 54"/>
                <a:gd name="T36" fmla="*/ 39 w 66"/>
                <a:gd name="T37" fmla="*/ 4 h 54"/>
                <a:gd name="T38" fmla="*/ 45 w 66"/>
                <a:gd name="T39" fmla="*/ 6 h 54"/>
                <a:gd name="T40" fmla="*/ 50 w 66"/>
                <a:gd name="T41" fmla="*/ 10 h 54"/>
                <a:gd name="T42" fmla="*/ 54 w 66"/>
                <a:gd name="T43" fmla="*/ 12 h 54"/>
                <a:gd name="T44" fmla="*/ 58 w 66"/>
                <a:gd name="T45" fmla="*/ 16 h 54"/>
                <a:gd name="T46" fmla="*/ 60 w 66"/>
                <a:gd name="T47" fmla="*/ 20 h 54"/>
                <a:gd name="T48" fmla="*/ 62 w 66"/>
                <a:gd name="T49" fmla="*/ 24 h 54"/>
                <a:gd name="T50" fmla="*/ 64 w 66"/>
                <a:gd name="T51" fmla="*/ 25 h 54"/>
                <a:gd name="T52" fmla="*/ 66 w 66"/>
                <a:gd name="T53" fmla="*/ 29 h 54"/>
                <a:gd name="T54" fmla="*/ 66 w 66"/>
                <a:gd name="T55" fmla="*/ 35 h 54"/>
                <a:gd name="T56" fmla="*/ 66 w 66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6" h="54">
                  <a:moveTo>
                    <a:pt x="66" y="41"/>
                  </a:moveTo>
                  <a:lnTo>
                    <a:pt x="64" y="45"/>
                  </a:lnTo>
                  <a:lnTo>
                    <a:pt x="64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0" y="50"/>
                  </a:lnTo>
                  <a:lnTo>
                    <a:pt x="46" y="47"/>
                  </a:lnTo>
                  <a:lnTo>
                    <a:pt x="41" y="41"/>
                  </a:lnTo>
                  <a:lnTo>
                    <a:pt x="33" y="33"/>
                  </a:lnTo>
                  <a:lnTo>
                    <a:pt x="23" y="24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9" y="2"/>
                  </a:lnTo>
                  <a:lnTo>
                    <a:pt x="39" y="4"/>
                  </a:lnTo>
                  <a:lnTo>
                    <a:pt x="45" y="6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58" y="16"/>
                  </a:lnTo>
                  <a:lnTo>
                    <a:pt x="60" y="20"/>
                  </a:lnTo>
                  <a:lnTo>
                    <a:pt x="62" y="24"/>
                  </a:lnTo>
                  <a:lnTo>
                    <a:pt x="64" y="25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13345"/>
          <p:cNvGrpSpPr/>
          <p:nvPr/>
        </p:nvGrpSpPr>
        <p:grpSpPr>
          <a:xfrm>
            <a:off x="6722635" y="3662426"/>
            <a:ext cx="163512" cy="390525"/>
            <a:chOff x="1820863" y="4121150"/>
            <a:chExt cx="163512" cy="390525"/>
          </a:xfrm>
          <a:solidFill>
            <a:srgbClr val="FF0000"/>
          </a:solidFill>
        </p:grpSpPr>
        <p:sp>
          <p:nvSpPr>
            <p:cNvPr id="69" name="Freeform 70"/>
            <p:cNvSpPr/>
            <p:nvPr/>
          </p:nvSpPr>
          <p:spPr bwMode="auto">
            <a:xfrm>
              <a:off x="1905000" y="4121150"/>
              <a:ext cx="46038" cy="390525"/>
            </a:xfrm>
            <a:custGeom>
              <a:avLst/>
              <a:gdLst>
                <a:gd name="T0" fmla="*/ 42 w 57"/>
                <a:gd name="T1" fmla="*/ 254 h 492"/>
                <a:gd name="T2" fmla="*/ 40 w 57"/>
                <a:gd name="T3" fmla="*/ 294 h 492"/>
                <a:gd name="T4" fmla="*/ 38 w 57"/>
                <a:gd name="T5" fmla="*/ 330 h 492"/>
                <a:gd name="T6" fmla="*/ 36 w 57"/>
                <a:gd name="T7" fmla="*/ 363 h 492"/>
                <a:gd name="T8" fmla="*/ 34 w 57"/>
                <a:gd name="T9" fmla="*/ 390 h 492"/>
                <a:gd name="T10" fmla="*/ 34 w 57"/>
                <a:gd name="T11" fmla="*/ 413 h 492"/>
                <a:gd name="T12" fmla="*/ 32 w 57"/>
                <a:gd name="T13" fmla="*/ 432 h 492"/>
                <a:gd name="T14" fmla="*/ 31 w 57"/>
                <a:gd name="T15" fmla="*/ 446 h 492"/>
                <a:gd name="T16" fmla="*/ 27 w 57"/>
                <a:gd name="T17" fmla="*/ 461 h 492"/>
                <a:gd name="T18" fmla="*/ 25 w 57"/>
                <a:gd name="T19" fmla="*/ 476 h 492"/>
                <a:gd name="T20" fmla="*/ 21 w 57"/>
                <a:gd name="T21" fmla="*/ 486 h 492"/>
                <a:gd name="T22" fmla="*/ 19 w 57"/>
                <a:gd name="T23" fmla="*/ 492 h 492"/>
                <a:gd name="T24" fmla="*/ 17 w 57"/>
                <a:gd name="T25" fmla="*/ 492 h 492"/>
                <a:gd name="T26" fmla="*/ 13 w 57"/>
                <a:gd name="T27" fmla="*/ 490 h 492"/>
                <a:gd name="T28" fmla="*/ 11 w 57"/>
                <a:gd name="T29" fmla="*/ 486 h 492"/>
                <a:gd name="T30" fmla="*/ 7 w 57"/>
                <a:gd name="T31" fmla="*/ 478 h 492"/>
                <a:gd name="T32" fmla="*/ 4 w 57"/>
                <a:gd name="T33" fmla="*/ 467 h 492"/>
                <a:gd name="T34" fmla="*/ 2 w 57"/>
                <a:gd name="T35" fmla="*/ 459 h 492"/>
                <a:gd name="T36" fmla="*/ 0 w 57"/>
                <a:gd name="T37" fmla="*/ 451 h 492"/>
                <a:gd name="T38" fmla="*/ 0 w 57"/>
                <a:gd name="T39" fmla="*/ 446 h 492"/>
                <a:gd name="T40" fmla="*/ 0 w 57"/>
                <a:gd name="T41" fmla="*/ 442 h 492"/>
                <a:gd name="T42" fmla="*/ 2 w 57"/>
                <a:gd name="T43" fmla="*/ 436 h 492"/>
                <a:gd name="T44" fmla="*/ 4 w 57"/>
                <a:gd name="T45" fmla="*/ 426 h 492"/>
                <a:gd name="T46" fmla="*/ 6 w 57"/>
                <a:gd name="T47" fmla="*/ 413 h 492"/>
                <a:gd name="T48" fmla="*/ 9 w 57"/>
                <a:gd name="T49" fmla="*/ 396 h 492"/>
                <a:gd name="T50" fmla="*/ 11 w 57"/>
                <a:gd name="T51" fmla="*/ 373 h 492"/>
                <a:gd name="T52" fmla="*/ 15 w 57"/>
                <a:gd name="T53" fmla="*/ 344 h 492"/>
                <a:gd name="T54" fmla="*/ 17 w 57"/>
                <a:gd name="T55" fmla="*/ 311 h 492"/>
                <a:gd name="T56" fmla="*/ 19 w 57"/>
                <a:gd name="T57" fmla="*/ 273 h 492"/>
                <a:gd name="T58" fmla="*/ 21 w 57"/>
                <a:gd name="T59" fmla="*/ 230 h 492"/>
                <a:gd name="T60" fmla="*/ 23 w 57"/>
                <a:gd name="T61" fmla="*/ 184 h 492"/>
                <a:gd name="T62" fmla="*/ 23 w 57"/>
                <a:gd name="T63" fmla="*/ 133 h 492"/>
                <a:gd name="T64" fmla="*/ 23 w 57"/>
                <a:gd name="T65" fmla="*/ 108 h 492"/>
                <a:gd name="T66" fmla="*/ 23 w 57"/>
                <a:gd name="T67" fmla="*/ 85 h 492"/>
                <a:gd name="T68" fmla="*/ 23 w 57"/>
                <a:gd name="T69" fmla="*/ 67 h 492"/>
                <a:gd name="T70" fmla="*/ 21 w 57"/>
                <a:gd name="T71" fmla="*/ 50 h 492"/>
                <a:gd name="T72" fmla="*/ 21 w 57"/>
                <a:gd name="T73" fmla="*/ 38 h 492"/>
                <a:gd name="T74" fmla="*/ 19 w 57"/>
                <a:gd name="T75" fmla="*/ 27 h 492"/>
                <a:gd name="T76" fmla="*/ 17 w 57"/>
                <a:gd name="T77" fmla="*/ 21 h 492"/>
                <a:gd name="T78" fmla="*/ 15 w 57"/>
                <a:gd name="T79" fmla="*/ 17 h 492"/>
                <a:gd name="T80" fmla="*/ 11 w 57"/>
                <a:gd name="T81" fmla="*/ 10 h 492"/>
                <a:gd name="T82" fmla="*/ 9 w 57"/>
                <a:gd name="T83" fmla="*/ 2 h 492"/>
                <a:gd name="T84" fmla="*/ 11 w 57"/>
                <a:gd name="T85" fmla="*/ 0 h 492"/>
                <a:gd name="T86" fmla="*/ 15 w 57"/>
                <a:gd name="T87" fmla="*/ 0 h 492"/>
                <a:gd name="T88" fmla="*/ 21 w 57"/>
                <a:gd name="T89" fmla="*/ 0 h 492"/>
                <a:gd name="T90" fmla="*/ 31 w 57"/>
                <a:gd name="T91" fmla="*/ 2 h 492"/>
                <a:gd name="T92" fmla="*/ 40 w 57"/>
                <a:gd name="T93" fmla="*/ 6 h 492"/>
                <a:gd name="T94" fmla="*/ 50 w 57"/>
                <a:gd name="T95" fmla="*/ 8 h 492"/>
                <a:gd name="T96" fmla="*/ 55 w 57"/>
                <a:gd name="T97" fmla="*/ 12 h 492"/>
                <a:gd name="T98" fmla="*/ 57 w 57"/>
                <a:gd name="T99" fmla="*/ 13 h 492"/>
                <a:gd name="T100" fmla="*/ 57 w 57"/>
                <a:gd name="T101" fmla="*/ 23 h 492"/>
                <a:gd name="T102" fmla="*/ 54 w 57"/>
                <a:gd name="T103" fmla="*/ 35 h 492"/>
                <a:gd name="T104" fmla="*/ 52 w 57"/>
                <a:gd name="T105" fmla="*/ 40 h 492"/>
                <a:gd name="T106" fmla="*/ 52 w 57"/>
                <a:gd name="T107" fmla="*/ 52 h 492"/>
                <a:gd name="T108" fmla="*/ 50 w 57"/>
                <a:gd name="T109" fmla="*/ 69 h 492"/>
                <a:gd name="T110" fmla="*/ 48 w 57"/>
                <a:gd name="T111" fmla="*/ 90 h 492"/>
                <a:gd name="T112" fmla="*/ 46 w 57"/>
                <a:gd name="T113" fmla="*/ 117 h 492"/>
                <a:gd name="T114" fmla="*/ 46 w 57"/>
                <a:gd name="T115" fmla="*/ 150 h 492"/>
                <a:gd name="T116" fmla="*/ 44 w 57"/>
                <a:gd name="T117" fmla="*/ 186 h 492"/>
                <a:gd name="T118" fmla="*/ 42 w 57"/>
                <a:gd name="T119" fmla="*/ 230 h 492"/>
                <a:gd name="T120" fmla="*/ 42 w 57"/>
                <a:gd name="T121" fmla="*/ 2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492">
                  <a:moveTo>
                    <a:pt x="42" y="230"/>
                  </a:moveTo>
                  <a:lnTo>
                    <a:pt x="42" y="254"/>
                  </a:lnTo>
                  <a:lnTo>
                    <a:pt x="40" y="275"/>
                  </a:lnTo>
                  <a:lnTo>
                    <a:pt x="40" y="294"/>
                  </a:lnTo>
                  <a:lnTo>
                    <a:pt x="40" y="313"/>
                  </a:lnTo>
                  <a:lnTo>
                    <a:pt x="38" y="330"/>
                  </a:lnTo>
                  <a:lnTo>
                    <a:pt x="38" y="348"/>
                  </a:lnTo>
                  <a:lnTo>
                    <a:pt x="36" y="363"/>
                  </a:lnTo>
                  <a:lnTo>
                    <a:pt x="36" y="376"/>
                  </a:lnTo>
                  <a:lnTo>
                    <a:pt x="34" y="390"/>
                  </a:lnTo>
                  <a:lnTo>
                    <a:pt x="34" y="403"/>
                  </a:lnTo>
                  <a:lnTo>
                    <a:pt x="34" y="413"/>
                  </a:lnTo>
                  <a:lnTo>
                    <a:pt x="32" y="423"/>
                  </a:lnTo>
                  <a:lnTo>
                    <a:pt x="32" y="432"/>
                  </a:lnTo>
                  <a:lnTo>
                    <a:pt x="31" y="440"/>
                  </a:lnTo>
                  <a:lnTo>
                    <a:pt x="31" y="446"/>
                  </a:lnTo>
                  <a:lnTo>
                    <a:pt x="29" y="451"/>
                  </a:lnTo>
                  <a:lnTo>
                    <a:pt x="27" y="461"/>
                  </a:lnTo>
                  <a:lnTo>
                    <a:pt x="27" y="469"/>
                  </a:lnTo>
                  <a:lnTo>
                    <a:pt x="25" y="476"/>
                  </a:lnTo>
                  <a:lnTo>
                    <a:pt x="23" y="482"/>
                  </a:lnTo>
                  <a:lnTo>
                    <a:pt x="21" y="486"/>
                  </a:lnTo>
                  <a:lnTo>
                    <a:pt x="21" y="490"/>
                  </a:lnTo>
                  <a:lnTo>
                    <a:pt x="19" y="492"/>
                  </a:lnTo>
                  <a:lnTo>
                    <a:pt x="17" y="492"/>
                  </a:lnTo>
                  <a:lnTo>
                    <a:pt x="17" y="492"/>
                  </a:lnTo>
                  <a:lnTo>
                    <a:pt x="15" y="492"/>
                  </a:lnTo>
                  <a:lnTo>
                    <a:pt x="13" y="490"/>
                  </a:lnTo>
                  <a:lnTo>
                    <a:pt x="13" y="488"/>
                  </a:lnTo>
                  <a:lnTo>
                    <a:pt x="11" y="486"/>
                  </a:lnTo>
                  <a:lnTo>
                    <a:pt x="9" y="482"/>
                  </a:lnTo>
                  <a:lnTo>
                    <a:pt x="7" y="478"/>
                  </a:lnTo>
                  <a:lnTo>
                    <a:pt x="6" y="473"/>
                  </a:lnTo>
                  <a:lnTo>
                    <a:pt x="4" y="467"/>
                  </a:lnTo>
                  <a:lnTo>
                    <a:pt x="4" y="463"/>
                  </a:lnTo>
                  <a:lnTo>
                    <a:pt x="2" y="459"/>
                  </a:lnTo>
                  <a:lnTo>
                    <a:pt x="2" y="455"/>
                  </a:lnTo>
                  <a:lnTo>
                    <a:pt x="0" y="451"/>
                  </a:lnTo>
                  <a:lnTo>
                    <a:pt x="0" y="449"/>
                  </a:lnTo>
                  <a:lnTo>
                    <a:pt x="0" y="446"/>
                  </a:lnTo>
                  <a:lnTo>
                    <a:pt x="0" y="444"/>
                  </a:lnTo>
                  <a:lnTo>
                    <a:pt x="0" y="442"/>
                  </a:lnTo>
                  <a:lnTo>
                    <a:pt x="0" y="440"/>
                  </a:lnTo>
                  <a:lnTo>
                    <a:pt x="2" y="436"/>
                  </a:lnTo>
                  <a:lnTo>
                    <a:pt x="2" y="432"/>
                  </a:lnTo>
                  <a:lnTo>
                    <a:pt x="4" y="426"/>
                  </a:lnTo>
                  <a:lnTo>
                    <a:pt x="4" y="421"/>
                  </a:lnTo>
                  <a:lnTo>
                    <a:pt x="6" y="413"/>
                  </a:lnTo>
                  <a:lnTo>
                    <a:pt x="7" y="405"/>
                  </a:lnTo>
                  <a:lnTo>
                    <a:pt x="9" y="396"/>
                  </a:lnTo>
                  <a:lnTo>
                    <a:pt x="9" y="384"/>
                  </a:lnTo>
                  <a:lnTo>
                    <a:pt x="11" y="373"/>
                  </a:lnTo>
                  <a:lnTo>
                    <a:pt x="13" y="359"/>
                  </a:lnTo>
                  <a:lnTo>
                    <a:pt x="15" y="344"/>
                  </a:lnTo>
                  <a:lnTo>
                    <a:pt x="15" y="328"/>
                  </a:lnTo>
                  <a:lnTo>
                    <a:pt x="17" y="311"/>
                  </a:lnTo>
                  <a:lnTo>
                    <a:pt x="19" y="292"/>
                  </a:lnTo>
                  <a:lnTo>
                    <a:pt x="19" y="273"/>
                  </a:lnTo>
                  <a:lnTo>
                    <a:pt x="21" y="252"/>
                  </a:lnTo>
                  <a:lnTo>
                    <a:pt x="21" y="230"/>
                  </a:lnTo>
                  <a:lnTo>
                    <a:pt x="23" y="207"/>
                  </a:lnTo>
                  <a:lnTo>
                    <a:pt x="23" y="184"/>
                  </a:lnTo>
                  <a:lnTo>
                    <a:pt x="23" y="159"/>
                  </a:lnTo>
                  <a:lnTo>
                    <a:pt x="23" y="133"/>
                  </a:lnTo>
                  <a:lnTo>
                    <a:pt x="23" y="119"/>
                  </a:lnTo>
                  <a:lnTo>
                    <a:pt x="23" y="108"/>
                  </a:lnTo>
                  <a:lnTo>
                    <a:pt x="23" y="96"/>
                  </a:lnTo>
                  <a:lnTo>
                    <a:pt x="23" y="85"/>
                  </a:lnTo>
                  <a:lnTo>
                    <a:pt x="23" y="75"/>
                  </a:lnTo>
                  <a:lnTo>
                    <a:pt x="23" y="67"/>
                  </a:lnTo>
                  <a:lnTo>
                    <a:pt x="21" y="58"/>
                  </a:lnTo>
                  <a:lnTo>
                    <a:pt x="21" y="50"/>
                  </a:lnTo>
                  <a:lnTo>
                    <a:pt x="21" y="44"/>
                  </a:lnTo>
                  <a:lnTo>
                    <a:pt x="21" y="38"/>
                  </a:lnTo>
                  <a:lnTo>
                    <a:pt x="19" y="33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1" y="10"/>
                  </a:lnTo>
                  <a:lnTo>
                    <a:pt x="9" y="6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7" y="17"/>
                  </a:lnTo>
                  <a:lnTo>
                    <a:pt x="57" y="23"/>
                  </a:lnTo>
                  <a:lnTo>
                    <a:pt x="55" y="29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2" y="40"/>
                  </a:lnTo>
                  <a:lnTo>
                    <a:pt x="52" y="46"/>
                  </a:lnTo>
                  <a:lnTo>
                    <a:pt x="52" y="52"/>
                  </a:lnTo>
                  <a:lnTo>
                    <a:pt x="50" y="60"/>
                  </a:lnTo>
                  <a:lnTo>
                    <a:pt x="50" y="69"/>
                  </a:lnTo>
                  <a:lnTo>
                    <a:pt x="48" y="79"/>
                  </a:lnTo>
                  <a:lnTo>
                    <a:pt x="48" y="90"/>
                  </a:lnTo>
                  <a:lnTo>
                    <a:pt x="48" y="104"/>
                  </a:lnTo>
                  <a:lnTo>
                    <a:pt x="46" y="117"/>
                  </a:lnTo>
                  <a:lnTo>
                    <a:pt x="46" y="133"/>
                  </a:lnTo>
                  <a:lnTo>
                    <a:pt x="46" y="150"/>
                  </a:lnTo>
                  <a:lnTo>
                    <a:pt x="44" y="167"/>
                  </a:lnTo>
                  <a:lnTo>
                    <a:pt x="44" y="186"/>
                  </a:lnTo>
                  <a:lnTo>
                    <a:pt x="42" y="207"/>
                  </a:lnTo>
                  <a:lnTo>
                    <a:pt x="42" y="230"/>
                  </a:lnTo>
                  <a:lnTo>
                    <a:pt x="42" y="230"/>
                  </a:lnTo>
                  <a:lnTo>
                    <a:pt x="42" y="230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1835150" y="4219575"/>
              <a:ext cx="149225" cy="41275"/>
            </a:xfrm>
            <a:custGeom>
              <a:avLst/>
              <a:gdLst>
                <a:gd name="T0" fmla="*/ 32 w 188"/>
                <a:gd name="T1" fmla="*/ 52 h 52"/>
                <a:gd name="T2" fmla="*/ 26 w 188"/>
                <a:gd name="T3" fmla="*/ 52 h 52"/>
                <a:gd name="T4" fmla="*/ 21 w 188"/>
                <a:gd name="T5" fmla="*/ 50 h 52"/>
                <a:gd name="T6" fmla="*/ 15 w 188"/>
                <a:gd name="T7" fmla="*/ 48 h 52"/>
                <a:gd name="T8" fmla="*/ 11 w 188"/>
                <a:gd name="T9" fmla="*/ 46 h 52"/>
                <a:gd name="T10" fmla="*/ 5 w 188"/>
                <a:gd name="T11" fmla="*/ 44 h 52"/>
                <a:gd name="T12" fmla="*/ 3 w 188"/>
                <a:gd name="T13" fmla="*/ 42 h 52"/>
                <a:gd name="T14" fmla="*/ 0 w 188"/>
                <a:gd name="T15" fmla="*/ 38 h 52"/>
                <a:gd name="T16" fmla="*/ 0 w 188"/>
                <a:gd name="T17" fmla="*/ 34 h 52"/>
                <a:gd name="T18" fmla="*/ 19 w 188"/>
                <a:gd name="T19" fmla="*/ 31 h 52"/>
                <a:gd name="T20" fmla="*/ 36 w 188"/>
                <a:gd name="T21" fmla="*/ 27 h 52"/>
                <a:gd name="T22" fmla="*/ 53 w 188"/>
                <a:gd name="T23" fmla="*/ 23 h 52"/>
                <a:gd name="T24" fmla="*/ 69 w 188"/>
                <a:gd name="T25" fmla="*/ 19 h 52"/>
                <a:gd name="T26" fmla="*/ 84 w 188"/>
                <a:gd name="T27" fmla="*/ 17 h 52"/>
                <a:gd name="T28" fmla="*/ 97 w 188"/>
                <a:gd name="T29" fmla="*/ 13 h 52"/>
                <a:gd name="T30" fmla="*/ 109 w 188"/>
                <a:gd name="T31" fmla="*/ 11 h 52"/>
                <a:gd name="T32" fmla="*/ 120 w 188"/>
                <a:gd name="T33" fmla="*/ 9 h 52"/>
                <a:gd name="T34" fmla="*/ 130 w 188"/>
                <a:gd name="T35" fmla="*/ 6 h 52"/>
                <a:gd name="T36" fmla="*/ 140 w 188"/>
                <a:gd name="T37" fmla="*/ 6 h 52"/>
                <a:gd name="T38" fmla="*/ 147 w 188"/>
                <a:gd name="T39" fmla="*/ 4 h 52"/>
                <a:gd name="T40" fmla="*/ 155 w 188"/>
                <a:gd name="T41" fmla="*/ 2 h 52"/>
                <a:gd name="T42" fmla="*/ 161 w 188"/>
                <a:gd name="T43" fmla="*/ 2 h 52"/>
                <a:gd name="T44" fmla="*/ 165 w 188"/>
                <a:gd name="T45" fmla="*/ 0 h 52"/>
                <a:gd name="T46" fmla="*/ 168 w 188"/>
                <a:gd name="T47" fmla="*/ 0 h 52"/>
                <a:gd name="T48" fmla="*/ 170 w 188"/>
                <a:gd name="T49" fmla="*/ 0 h 52"/>
                <a:gd name="T50" fmla="*/ 174 w 188"/>
                <a:gd name="T51" fmla="*/ 0 h 52"/>
                <a:gd name="T52" fmla="*/ 178 w 188"/>
                <a:gd name="T53" fmla="*/ 0 h 52"/>
                <a:gd name="T54" fmla="*/ 182 w 188"/>
                <a:gd name="T55" fmla="*/ 0 h 52"/>
                <a:gd name="T56" fmla="*/ 184 w 188"/>
                <a:gd name="T57" fmla="*/ 2 h 52"/>
                <a:gd name="T58" fmla="*/ 186 w 188"/>
                <a:gd name="T59" fmla="*/ 2 h 52"/>
                <a:gd name="T60" fmla="*/ 186 w 188"/>
                <a:gd name="T61" fmla="*/ 4 h 52"/>
                <a:gd name="T62" fmla="*/ 188 w 188"/>
                <a:gd name="T63" fmla="*/ 4 h 52"/>
                <a:gd name="T64" fmla="*/ 188 w 188"/>
                <a:gd name="T65" fmla="*/ 6 h 52"/>
                <a:gd name="T66" fmla="*/ 188 w 188"/>
                <a:gd name="T67" fmla="*/ 9 h 52"/>
                <a:gd name="T68" fmla="*/ 186 w 188"/>
                <a:gd name="T69" fmla="*/ 11 h 52"/>
                <a:gd name="T70" fmla="*/ 182 w 188"/>
                <a:gd name="T71" fmla="*/ 15 h 52"/>
                <a:gd name="T72" fmla="*/ 180 w 188"/>
                <a:gd name="T73" fmla="*/ 17 h 52"/>
                <a:gd name="T74" fmla="*/ 180 w 188"/>
                <a:gd name="T75" fmla="*/ 17 h 52"/>
                <a:gd name="T76" fmla="*/ 178 w 188"/>
                <a:gd name="T77" fmla="*/ 19 h 52"/>
                <a:gd name="T78" fmla="*/ 176 w 188"/>
                <a:gd name="T79" fmla="*/ 19 h 52"/>
                <a:gd name="T80" fmla="*/ 172 w 188"/>
                <a:gd name="T81" fmla="*/ 21 h 52"/>
                <a:gd name="T82" fmla="*/ 167 w 188"/>
                <a:gd name="T83" fmla="*/ 23 h 52"/>
                <a:gd name="T84" fmla="*/ 159 w 188"/>
                <a:gd name="T85" fmla="*/ 25 h 52"/>
                <a:gd name="T86" fmla="*/ 149 w 188"/>
                <a:gd name="T87" fmla="*/ 29 h 52"/>
                <a:gd name="T88" fmla="*/ 138 w 188"/>
                <a:gd name="T89" fmla="*/ 31 h 52"/>
                <a:gd name="T90" fmla="*/ 124 w 188"/>
                <a:gd name="T91" fmla="*/ 34 h 52"/>
                <a:gd name="T92" fmla="*/ 109 w 188"/>
                <a:gd name="T93" fmla="*/ 38 h 52"/>
                <a:gd name="T94" fmla="*/ 94 w 188"/>
                <a:gd name="T95" fmla="*/ 40 h 52"/>
                <a:gd name="T96" fmla="*/ 80 w 188"/>
                <a:gd name="T97" fmla="*/ 44 h 52"/>
                <a:gd name="T98" fmla="*/ 69 w 188"/>
                <a:gd name="T99" fmla="*/ 46 h 52"/>
                <a:gd name="T100" fmla="*/ 59 w 188"/>
                <a:gd name="T101" fmla="*/ 48 h 52"/>
                <a:gd name="T102" fmla="*/ 49 w 188"/>
                <a:gd name="T103" fmla="*/ 50 h 52"/>
                <a:gd name="T104" fmla="*/ 42 w 188"/>
                <a:gd name="T105" fmla="*/ 50 h 52"/>
                <a:gd name="T106" fmla="*/ 36 w 188"/>
                <a:gd name="T107" fmla="*/ 52 h 52"/>
                <a:gd name="T108" fmla="*/ 32 w 188"/>
                <a:gd name="T109" fmla="*/ 52 h 52"/>
                <a:gd name="T110" fmla="*/ 32 w 188"/>
                <a:gd name="T111" fmla="*/ 52 h 52"/>
                <a:gd name="T112" fmla="*/ 32 w 188"/>
                <a:gd name="T1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8" h="52">
                  <a:moveTo>
                    <a:pt x="32" y="52"/>
                  </a:moveTo>
                  <a:lnTo>
                    <a:pt x="26" y="52"/>
                  </a:lnTo>
                  <a:lnTo>
                    <a:pt x="21" y="50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19" y="31"/>
                  </a:lnTo>
                  <a:lnTo>
                    <a:pt x="36" y="27"/>
                  </a:lnTo>
                  <a:lnTo>
                    <a:pt x="53" y="23"/>
                  </a:lnTo>
                  <a:lnTo>
                    <a:pt x="69" y="19"/>
                  </a:lnTo>
                  <a:lnTo>
                    <a:pt x="84" y="17"/>
                  </a:lnTo>
                  <a:lnTo>
                    <a:pt x="97" y="13"/>
                  </a:lnTo>
                  <a:lnTo>
                    <a:pt x="109" y="11"/>
                  </a:lnTo>
                  <a:lnTo>
                    <a:pt x="120" y="9"/>
                  </a:lnTo>
                  <a:lnTo>
                    <a:pt x="130" y="6"/>
                  </a:lnTo>
                  <a:lnTo>
                    <a:pt x="140" y="6"/>
                  </a:lnTo>
                  <a:lnTo>
                    <a:pt x="147" y="4"/>
                  </a:lnTo>
                  <a:lnTo>
                    <a:pt x="155" y="2"/>
                  </a:lnTo>
                  <a:lnTo>
                    <a:pt x="161" y="2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6" y="4"/>
                  </a:lnTo>
                  <a:lnTo>
                    <a:pt x="188" y="4"/>
                  </a:lnTo>
                  <a:lnTo>
                    <a:pt x="188" y="6"/>
                  </a:lnTo>
                  <a:lnTo>
                    <a:pt x="188" y="9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8" y="19"/>
                  </a:lnTo>
                  <a:lnTo>
                    <a:pt x="176" y="19"/>
                  </a:lnTo>
                  <a:lnTo>
                    <a:pt x="172" y="21"/>
                  </a:lnTo>
                  <a:lnTo>
                    <a:pt x="167" y="23"/>
                  </a:lnTo>
                  <a:lnTo>
                    <a:pt x="159" y="25"/>
                  </a:lnTo>
                  <a:lnTo>
                    <a:pt x="149" y="29"/>
                  </a:lnTo>
                  <a:lnTo>
                    <a:pt x="138" y="31"/>
                  </a:lnTo>
                  <a:lnTo>
                    <a:pt x="124" y="34"/>
                  </a:lnTo>
                  <a:lnTo>
                    <a:pt x="109" y="38"/>
                  </a:lnTo>
                  <a:lnTo>
                    <a:pt x="94" y="40"/>
                  </a:lnTo>
                  <a:lnTo>
                    <a:pt x="80" y="44"/>
                  </a:lnTo>
                  <a:lnTo>
                    <a:pt x="69" y="46"/>
                  </a:lnTo>
                  <a:lnTo>
                    <a:pt x="59" y="48"/>
                  </a:lnTo>
                  <a:lnTo>
                    <a:pt x="49" y="50"/>
                  </a:lnTo>
                  <a:lnTo>
                    <a:pt x="42" y="50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1820863" y="4233863"/>
              <a:ext cx="112713" cy="177800"/>
            </a:xfrm>
            <a:custGeom>
              <a:avLst/>
              <a:gdLst>
                <a:gd name="T0" fmla="*/ 0 w 142"/>
                <a:gd name="T1" fmla="*/ 225 h 225"/>
                <a:gd name="T2" fmla="*/ 0 w 142"/>
                <a:gd name="T3" fmla="*/ 223 h 225"/>
                <a:gd name="T4" fmla="*/ 2 w 142"/>
                <a:gd name="T5" fmla="*/ 221 h 225"/>
                <a:gd name="T6" fmla="*/ 4 w 142"/>
                <a:gd name="T7" fmla="*/ 217 h 225"/>
                <a:gd name="T8" fmla="*/ 8 w 142"/>
                <a:gd name="T9" fmla="*/ 211 h 225"/>
                <a:gd name="T10" fmla="*/ 12 w 142"/>
                <a:gd name="T11" fmla="*/ 206 h 225"/>
                <a:gd name="T12" fmla="*/ 18 w 142"/>
                <a:gd name="T13" fmla="*/ 198 h 225"/>
                <a:gd name="T14" fmla="*/ 25 w 142"/>
                <a:gd name="T15" fmla="*/ 188 h 225"/>
                <a:gd name="T16" fmla="*/ 33 w 142"/>
                <a:gd name="T17" fmla="*/ 179 h 225"/>
                <a:gd name="T18" fmla="*/ 39 w 142"/>
                <a:gd name="T19" fmla="*/ 173 h 225"/>
                <a:gd name="T20" fmla="*/ 43 w 142"/>
                <a:gd name="T21" fmla="*/ 167 h 225"/>
                <a:gd name="T22" fmla="*/ 48 w 142"/>
                <a:gd name="T23" fmla="*/ 160 h 225"/>
                <a:gd name="T24" fmla="*/ 54 w 142"/>
                <a:gd name="T25" fmla="*/ 152 h 225"/>
                <a:gd name="T26" fmla="*/ 58 w 142"/>
                <a:gd name="T27" fmla="*/ 142 h 225"/>
                <a:gd name="T28" fmla="*/ 64 w 142"/>
                <a:gd name="T29" fmla="*/ 133 h 225"/>
                <a:gd name="T30" fmla="*/ 69 w 142"/>
                <a:gd name="T31" fmla="*/ 123 h 225"/>
                <a:gd name="T32" fmla="*/ 77 w 142"/>
                <a:gd name="T33" fmla="*/ 113 h 225"/>
                <a:gd name="T34" fmla="*/ 83 w 142"/>
                <a:gd name="T35" fmla="*/ 102 h 225"/>
                <a:gd name="T36" fmla="*/ 89 w 142"/>
                <a:gd name="T37" fmla="*/ 88 h 225"/>
                <a:gd name="T38" fmla="*/ 96 w 142"/>
                <a:gd name="T39" fmla="*/ 75 h 225"/>
                <a:gd name="T40" fmla="*/ 102 w 142"/>
                <a:gd name="T41" fmla="*/ 62 h 225"/>
                <a:gd name="T42" fmla="*/ 110 w 142"/>
                <a:gd name="T43" fmla="*/ 48 h 225"/>
                <a:gd name="T44" fmla="*/ 117 w 142"/>
                <a:gd name="T45" fmla="*/ 33 h 225"/>
                <a:gd name="T46" fmla="*/ 125 w 142"/>
                <a:gd name="T47" fmla="*/ 17 h 225"/>
                <a:gd name="T48" fmla="*/ 133 w 142"/>
                <a:gd name="T49" fmla="*/ 0 h 225"/>
                <a:gd name="T50" fmla="*/ 142 w 142"/>
                <a:gd name="T51" fmla="*/ 48 h 225"/>
                <a:gd name="T52" fmla="*/ 135 w 142"/>
                <a:gd name="T53" fmla="*/ 62 h 225"/>
                <a:gd name="T54" fmla="*/ 127 w 142"/>
                <a:gd name="T55" fmla="*/ 75 h 225"/>
                <a:gd name="T56" fmla="*/ 119 w 142"/>
                <a:gd name="T57" fmla="*/ 87 h 225"/>
                <a:gd name="T58" fmla="*/ 112 w 142"/>
                <a:gd name="T59" fmla="*/ 100 h 225"/>
                <a:gd name="T60" fmla="*/ 106 w 142"/>
                <a:gd name="T61" fmla="*/ 112 h 225"/>
                <a:gd name="T62" fmla="*/ 98 w 142"/>
                <a:gd name="T63" fmla="*/ 121 h 225"/>
                <a:gd name="T64" fmla="*/ 92 w 142"/>
                <a:gd name="T65" fmla="*/ 131 h 225"/>
                <a:gd name="T66" fmla="*/ 87 w 142"/>
                <a:gd name="T67" fmla="*/ 140 h 225"/>
                <a:gd name="T68" fmla="*/ 79 w 142"/>
                <a:gd name="T69" fmla="*/ 150 h 225"/>
                <a:gd name="T70" fmla="*/ 73 w 142"/>
                <a:gd name="T71" fmla="*/ 158 h 225"/>
                <a:gd name="T72" fmla="*/ 67 w 142"/>
                <a:gd name="T73" fmla="*/ 165 h 225"/>
                <a:gd name="T74" fmla="*/ 62 w 142"/>
                <a:gd name="T75" fmla="*/ 173 h 225"/>
                <a:gd name="T76" fmla="*/ 56 w 142"/>
                <a:gd name="T77" fmla="*/ 179 h 225"/>
                <a:gd name="T78" fmla="*/ 50 w 142"/>
                <a:gd name="T79" fmla="*/ 185 h 225"/>
                <a:gd name="T80" fmla="*/ 46 w 142"/>
                <a:gd name="T81" fmla="*/ 190 h 225"/>
                <a:gd name="T82" fmla="*/ 41 w 142"/>
                <a:gd name="T83" fmla="*/ 194 h 225"/>
                <a:gd name="T84" fmla="*/ 31 w 142"/>
                <a:gd name="T85" fmla="*/ 202 h 225"/>
                <a:gd name="T86" fmla="*/ 23 w 142"/>
                <a:gd name="T87" fmla="*/ 209 h 225"/>
                <a:gd name="T88" fmla="*/ 18 w 142"/>
                <a:gd name="T89" fmla="*/ 215 h 225"/>
                <a:gd name="T90" fmla="*/ 12 w 142"/>
                <a:gd name="T91" fmla="*/ 219 h 225"/>
                <a:gd name="T92" fmla="*/ 6 w 142"/>
                <a:gd name="T93" fmla="*/ 223 h 225"/>
                <a:gd name="T94" fmla="*/ 2 w 142"/>
                <a:gd name="T95" fmla="*/ 225 h 225"/>
                <a:gd name="T96" fmla="*/ 0 w 142"/>
                <a:gd name="T97" fmla="*/ 225 h 225"/>
                <a:gd name="T98" fmla="*/ 0 w 142"/>
                <a:gd name="T99" fmla="*/ 225 h 225"/>
                <a:gd name="T100" fmla="*/ 0 w 142"/>
                <a:gd name="T101" fmla="*/ 225 h 225"/>
                <a:gd name="T102" fmla="*/ 0 w 142"/>
                <a:gd name="T10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2" h="225">
                  <a:moveTo>
                    <a:pt x="0" y="225"/>
                  </a:moveTo>
                  <a:lnTo>
                    <a:pt x="0" y="223"/>
                  </a:lnTo>
                  <a:lnTo>
                    <a:pt x="2" y="221"/>
                  </a:lnTo>
                  <a:lnTo>
                    <a:pt x="4" y="217"/>
                  </a:lnTo>
                  <a:lnTo>
                    <a:pt x="8" y="211"/>
                  </a:lnTo>
                  <a:lnTo>
                    <a:pt x="12" y="206"/>
                  </a:lnTo>
                  <a:lnTo>
                    <a:pt x="18" y="198"/>
                  </a:lnTo>
                  <a:lnTo>
                    <a:pt x="25" y="188"/>
                  </a:lnTo>
                  <a:lnTo>
                    <a:pt x="33" y="179"/>
                  </a:lnTo>
                  <a:lnTo>
                    <a:pt x="39" y="173"/>
                  </a:lnTo>
                  <a:lnTo>
                    <a:pt x="43" y="167"/>
                  </a:lnTo>
                  <a:lnTo>
                    <a:pt x="48" y="160"/>
                  </a:lnTo>
                  <a:lnTo>
                    <a:pt x="54" y="152"/>
                  </a:lnTo>
                  <a:lnTo>
                    <a:pt x="58" y="142"/>
                  </a:lnTo>
                  <a:lnTo>
                    <a:pt x="64" y="133"/>
                  </a:lnTo>
                  <a:lnTo>
                    <a:pt x="69" y="123"/>
                  </a:lnTo>
                  <a:lnTo>
                    <a:pt x="77" y="113"/>
                  </a:lnTo>
                  <a:lnTo>
                    <a:pt x="83" y="102"/>
                  </a:lnTo>
                  <a:lnTo>
                    <a:pt x="89" y="88"/>
                  </a:lnTo>
                  <a:lnTo>
                    <a:pt x="96" y="75"/>
                  </a:lnTo>
                  <a:lnTo>
                    <a:pt x="102" y="62"/>
                  </a:lnTo>
                  <a:lnTo>
                    <a:pt x="110" y="48"/>
                  </a:lnTo>
                  <a:lnTo>
                    <a:pt x="117" y="33"/>
                  </a:lnTo>
                  <a:lnTo>
                    <a:pt x="125" y="17"/>
                  </a:lnTo>
                  <a:lnTo>
                    <a:pt x="133" y="0"/>
                  </a:lnTo>
                  <a:lnTo>
                    <a:pt x="142" y="48"/>
                  </a:lnTo>
                  <a:lnTo>
                    <a:pt x="135" y="62"/>
                  </a:lnTo>
                  <a:lnTo>
                    <a:pt x="127" y="75"/>
                  </a:lnTo>
                  <a:lnTo>
                    <a:pt x="119" y="87"/>
                  </a:lnTo>
                  <a:lnTo>
                    <a:pt x="112" y="100"/>
                  </a:lnTo>
                  <a:lnTo>
                    <a:pt x="106" y="112"/>
                  </a:lnTo>
                  <a:lnTo>
                    <a:pt x="98" y="121"/>
                  </a:lnTo>
                  <a:lnTo>
                    <a:pt x="92" y="131"/>
                  </a:lnTo>
                  <a:lnTo>
                    <a:pt x="87" y="140"/>
                  </a:lnTo>
                  <a:lnTo>
                    <a:pt x="79" y="150"/>
                  </a:lnTo>
                  <a:lnTo>
                    <a:pt x="73" y="158"/>
                  </a:lnTo>
                  <a:lnTo>
                    <a:pt x="67" y="165"/>
                  </a:lnTo>
                  <a:lnTo>
                    <a:pt x="62" y="173"/>
                  </a:lnTo>
                  <a:lnTo>
                    <a:pt x="56" y="179"/>
                  </a:lnTo>
                  <a:lnTo>
                    <a:pt x="50" y="185"/>
                  </a:lnTo>
                  <a:lnTo>
                    <a:pt x="46" y="190"/>
                  </a:lnTo>
                  <a:lnTo>
                    <a:pt x="41" y="194"/>
                  </a:lnTo>
                  <a:lnTo>
                    <a:pt x="31" y="202"/>
                  </a:lnTo>
                  <a:lnTo>
                    <a:pt x="23" y="209"/>
                  </a:lnTo>
                  <a:lnTo>
                    <a:pt x="18" y="215"/>
                  </a:lnTo>
                  <a:lnTo>
                    <a:pt x="12" y="219"/>
                  </a:lnTo>
                  <a:lnTo>
                    <a:pt x="6" y="223"/>
                  </a:lnTo>
                  <a:lnTo>
                    <a:pt x="2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0" y="225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1936750" y="4297363"/>
              <a:ext cx="42863" cy="36513"/>
            </a:xfrm>
            <a:custGeom>
              <a:avLst/>
              <a:gdLst>
                <a:gd name="T0" fmla="*/ 56 w 56"/>
                <a:gd name="T1" fmla="*/ 29 h 46"/>
                <a:gd name="T2" fmla="*/ 56 w 56"/>
                <a:gd name="T3" fmla="*/ 32 h 46"/>
                <a:gd name="T4" fmla="*/ 54 w 56"/>
                <a:gd name="T5" fmla="*/ 36 h 46"/>
                <a:gd name="T6" fmla="*/ 54 w 56"/>
                <a:gd name="T7" fmla="*/ 40 h 46"/>
                <a:gd name="T8" fmla="*/ 52 w 56"/>
                <a:gd name="T9" fmla="*/ 42 h 46"/>
                <a:gd name="T10" fmla="*/ 52 w 56"/>
                <a:gd name="T11" fmla="*/ 44 h 46"/>
                <a:gd name="T12" fmla="*/ 50 w 56"/>
                <a:gd name="T13" fmla="*/ 44 h 46"/>
                <a:gd name="T14" fmla="*/ 50 w 56"/>
                <a:gd name="T15" fmla="*/ 46 h 46"/>
                <a:gd name="T16" fmla="*/ 48 w 56"/>
                <a:gd name="T17" fmla="*/ 46 h 46"/>
                <a:gd name="T18" fmla="*/ 46 w 56"/>
                <a:gd name="T19" fmla="*/ 46 h 46"/>
                <a:gd name="T20" fmla="*/ 42 w 56"/>
                <a:gd name="T21" fmla="*/ 44 h 46"/>
                <a:gd name="T22" fmla="*/ 39 w 56"/>
                <a:gd name="T23" fmla="*/ 40 h 46"/>
                <a:gd name="T24" fmla="*/ 33 w 56"/>
                <a:gd name="T25" fmla="*/ 34 h 46"/>
                <a:gd name="T26" fmla="*/ 27 w 56"/>
                <a:gd name="T27" fmla="*/ 29 h 46"/>
                <a:gd name="T28" fmla="*/ 19 w 56"/>
                <a:gd name="T29" fmla="*/ 21 h 46"/>
                <a:gd name="T30" fmla="*/ 10 w 56"/>
                <a:gd name="T31" fmla="*/ 11 h 46"/>
                <a:gd name="T32" fmla="*/ 0 w 56"/>
                <a:gd name="T33" fmla="*/ 0 h 46"/>
                <a:gd name="T34" fmla="*/ 8 w 56"/>
                <a:gd name="T35" fmla="*/ 0 h 46"/>
                <a:gd name="T36" fmla="*/ 16 w 56"/>
                <a:gd name="T37" fmla="*/ 0 h 46"/>
                <a:gd name="T38" fmla="*/ 23 w 56"/>
                <a:gd name="T39" fmla="*/ 0 h 46"/>
                <a:gd name="T40" fmla="*/ 29 w 56"/>
                <a:gd name="T41" fmla="*/ 2 h 46"/>
                <a:gd name="T42" fmla="*/ 35 w 56"/>
                <a:gd name="T43" fmla="*/ 2 h 46"/>
                <a:gd name="T44" fmla="*/ 41 w 56"/>
                <a:gd name="T45" fmla="*/ 4 h 46"/>
                <a:gd name="T46" fmla="*/ 44 w 56"/>
                <a:gd name="T47" fmla="*/ 6 h 46"/>
                <a:gd name="T48" fmla="*/ 46 w 56"/>
                <a:gd name="T49" fmla="*/ 7 h 46"/>
                <a:gd name="T50" fmla="*/ 52 w 56"/>
                <a:gd name="T51" fmla="*/ 11 h 46"/>
                <a:gd name="T52" fmla="*/ 54 w 56"/>
                <a:gd name="T53" fmla="*/ 15 h 46"/>
                <a:gd name="T54" fmla="*/ 56 w 56"/>
                <a:gd name="T55" fmla="*/ 19 h 46"/>
                <a:gd name="T56" fmla="*/ 56 w 56"/>
                <a:gd name="T57" fmla="*/ 21 h 46"/>
                <a:gd name="T58" fmla="*/ 56 w 56"/>
                <a:gd name="T59" fmla="*/ 25 h 46"/>
                <a:gd name="T60" fmla="*/ 56 w 56"/>
                <a:gd name="T61" fmla="*/ 29 h 46"/>
                <a:gd name="T62" fmla="*/ 56 w 56"/>
                <a:gd name="T63" fmla="*/ 29 h 46"/>
                <a:gd name="T64" fmla="*/ 56 w 56"/>
                <a:gd name="T65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46">
                  <a:moveTo>
                    <a:pt x="56" y="29"/>
                  </a:moveTo>
                  <a:lnTo>
                    <a:pt x="56" y="32"/>
                  </a:lnTo>
                  <a:lnTo>
                    <a:pt x="54" y="36"/>
                  </a:lnTo>
                  <a:lnTo>
                    <a:pt x="54" y="40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2" y="44"/>
                  </a:lnTo>
                  <a:lnTo>
                    <a:pt x="39" y="40"/>
                  </a:lnTo>
                  <a:lnTo>
                    <a:pt x="33" y="34"/>
                  </a:lnTo>
                  <a:lnTo>
                    <a:pt x="27" y="29"/>
                  </a:lnTo>
                  <a:lnTo>
                    <a:pt x="19" y="21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52" y="11"/>
                  </a:lnTo>
                  <a:lnTo>
                    <a:pt x="54" y="15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</a:path>
              </a:pathLst>
            </a:custGeom>
            <a:grpFill/>
            <a:ln w="1588">
              <a:solidFill>
                <a:srgbClr val="FF0000"/>
              </a:solidFill>
              <a:prstDash val="solid"/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13342"/>
          <p:cNvGrpSpPr/>
          <p:nvPr/>
        </p:nvGrpSpPr>
        <p:grpSpPr bwMode="auto">
          <a:xfrm>
            <a:off x="4560068" y="3636822"/>
            <a:ext cx="163512" cy="379413"/>
            <a:chOff x="449263" y="4132263"/>
            <a:chExt cx="163512" cy="379413"/>
          </a:xfrm>
        </p:grpSpPr>
        <p:sp>
          <p:nvSpPr>
            <p:cNvPr id="74" name="Freeform 43"/>
            <p:cNvSpPr>
              <a:spLocks noChangeArrowheads="1"/>
            </p:cNvSpPr>
            <p:nvPr/>
          </p:nvSpPr>
          <p:spPr bwMode="auto">
            <a:xfrm>
              <a:off x="536575" y="4132263"/>
              <a:ext cx="39688" cy="379413"/>
            </a:xfrm>
            <a:custGeom>
              <a:avLst/>
              <a:gdLst>
                <a:gd name="T0" fmla="*/ 44 w 52"/>
                <a:gd name="T1" fmla="*/ 37 h 479"/>
                <a:gd name="T2" fmla="*/ 42 w 52"/>
                <a:gd name="T3" fmla="*/ 47 h 479"/>
                <a:gd name="T4" fmla="*/ 40 w 52"/>
                <a:gd name="T5" fmla="*/ 64 h 479"/>
                <a:gd name="T6" fmla="*/ 40 w 52"/>
                <a:gd name="T7" fmla="*/ 87 h 479"/>
                <a:gd name="T8" fmla="*/ 38 w 52"/>
                <a:gd name="T9" fmla="*/ 129 h 479"/>
                <a:gd name="T10" fmla="*/ 38 w 52"/>
                <a:gd name="T11" fmla="*/ 193 h 479"/>
                <a:gd name="T12" fmla="*/ 36 w 52"/>
                <a:gd name="T13" fmla="*/ 242 h 479"/>
                <a:gd name="T14" fmla="*/ 35 w 52"/>
                <a:gd name="T15" fmla="*/ 279 h 479"/>
                <a:gd name="T16" fmla="*/ 33 w 52"/>
                <a:gd name="T17" fmla="*/ 319 h 479"/>
                <a:gd name="T18" fmla="*/ 31 w 52"/>
                <a:gd name="T19" fmla="*/ 362 h 479"/>
                <a:gd name="T20" fmla="*/ 31 w 52"/>
                <a:gd name="T21" fmla="*/ 396 h 479"/>
                <a:gd name="T22" fmla="*/ 29 w 52"/>
                <a:gd name="T23" fmla="*/ 415 h 479"/>
                <a:gd name="T24" fmla="*/ 29 w 52"/>
                <a:gd name="T25" fmla="*/ 435 h 479"/>
                <a:gd name="T26" fmla="*/ 27 w 52"/>
                <a:gd name="T27" fmla="*/ 448 h 479"/>
                <a:gd name="T28" fmla="*/ 27 w 52"/>
                <a:gd name="T29" fmla="*/ 460 h 479"/>
                <a:gd name="T30" fmla="*/ 25 w 52"/>
                <a:gd name="T31" fmla="*/ 469 h 479"/>
                <a:gd name="T32" fmla="*/ 23 w 52"/>
                <a:gd name="T33" fmla="*/ 475 h 479"/>
                <a:gd name="T34" fmla="*/ 21 w 52"/>
                <a:gd name="T35" fmla="*/ 479 h 479"/>
                <a:gd name="T36" fmla="*/ 17 w 52"/>
                <a:gd name="T37" fmla="*/ 477 h 479"/>
                <a:gd name="T38" fmla="*/ 13 w 52"/>
                <a:gd name="T39" fmla="*/ 473 h 479"/>
                <a:gd name="T40" fmla="*/ 10 w 52"/>
                <a:gd name="T41" fmla="*/ 465 h 479"/>
                <a:gd name="T42" fmla="*/ 6 w 52"/>
                <a:gd name="T43" fmla="*/ 458 h 479"/>
                <a:gd name="T44" fmla="*/ 2 w 52"/>
                <a:gd name="T45" fmla="*/ 448 h 479"/>
                <a:gd name="T46" fmla="*/ 0 w 52"/>
                <a:gd name="T47" fmla="*/ 442 h 479"/>
                <a:gd name="T48" fmla="*/ 0 w 52"/>
                <a:gd name="T49" fmla="*/ 438 h 479"/>
                <a:gd name="T50" fmla="*/ 0 w 52"/>
                <a:gd name="T51" fmla="*/ 435 h 479"/>
                <a:gd name="T52" fmla="*/ 0 w 52"/>
                <a:gd name="T53" fmla="*/ 429 h 479"/>
                <a:gd name="T54" fmla="*/ 2 w 52"/>
                <a:gd name="T55" fmla="*/ 421 h 479"/>
                <a:gd name="T56" fmla="*/ 2 w 52"/>
                <a:gd name="T57" fmla="*/ 410 h 479"/>
                <a:gd name="T58" fmla="*/ 4 w 52"/>
                <a:gd name="T59" fmla="*/ 396 h 479"/>
                <a:gd name="T60" fmla="*/ 6 w 52"/>
                <a:gd name="T61" fmla="*/ 381 h 479"/>
                <a:gd name="T62" fmla="*/ 6 w 52"/>
                <a:gd name="T63" fmla="*/ 362 h 479"/>
                <a:gd name="T64" fmla="*/ 10 w 52"/>
                <a:gd name="T65" fmla="*/ 331 h 479"/>
                <a:gd name="T66" fmla="*/ 13 w 52"/>
                <a:gd name="T67" fmla="*/ 283 h 479"/>
                <a:gd name="T68" fmla="*/ 15 w 52"/>
                <a:gd name="T69" fmla="*/ 231 h 479"/>
                <a:gd name="T70" fmla="*/ 15 w 52"/>
                <a:gd name="T71" fmla="*/ 175 h 479"/>
                <a:gd name="T72" fmla="*/ 15 w 52"/>
                <a:gd name="T73" fmla="*/ 129 h 479"/>
                <a:gd name="T74" fmla="*/ 15 w 52"/>
                <a:gd name="T75" fmla="*/ 102 h 479"/>
                <a:gd name="T76" fmla="*/ 15 w 52"/>
                <a:gd name="T77" fmla="*/ 77 h 479"/>
                <a:gd name="T78" fmla="*/ 13 w 52"/>
                <a:gd name="T79" fmla="*/ 58 h 479"/>
                <a:gd name="T80" fmla="*/ 13 w 52"/>
                <a:gd name="T81" fmla="*/ 41 h 479"/>
                <a:gd name="T82" fmla="*/ 12 w 52"/>
                <a:gd name="T83" fmla="*/ 29 h 479"/>
                <a:gd name="T84" fmla="*/ 12 w 52"/>
                <a:gd name="T85" fmla="*/ 20 h 479"/>
                <a:gd name="T86" fmla="*/ 10 w 52"/>
                <a:gd name="T87" fmla="*/ 16 h 479"/>
                <a:gd name="T88" fmla="*/ 4 w 52"/>
                <a:gd name="T89" fmla="*/ 12 h 479"/>
                <a:gd name="T90" fmla="*/ 2 w 52"/>
                <a:gd name="T91" fmla="*/ 6 h 479"/>
                <a:gd name="T92" fmla="*/ 6 w 52"/>
                <a:gd name="T93" fmla="*/ 0 h 479"/>
                <a:gd name="T94" fmla="*/ 12 w 52"/>
                <a:gd name="T95" fmla="*/ 0 h 479"/>
                <a:gd name="T96" fmla="*/ 19 w 52"/>
                <a:gd name="T97" fmla="*/ 0 h 479"/>
                <a:gd name="T98" fmla="*/ 29 w 52"/>
                <a:gd name="T99" fmla="*/ 2 h 479"/>
                <a:gd name="T100" fmla="*/ 38 w 52"/>
                <a:gd name="T101" fmla="*/ 6 h 479"/>
                <a:gd name="T102" fmla="*/ 44 w 52"/>
                <a:gd name="T103" fmla="*/ 10 h 479"/>
                <a:gd name="T104" fmla="*/ 50 w 52"/>
                <a:gd name="T105" fmla="*/ 14 h 479"/>
                <a:gd name="T106" fmla="*/ 52 w 52"/>
                <a:gd name="T107" fmla="*/ 18 h 479"/>
                <a:gd name="T108" fmla="*/ 50 w 52"/>
                <a:gd name="T109" fmla="*/ 25 h 479"/>
                <a:gd name="T110" fmla="*/ 46 w 52"/>
                <a:gd name="T111" fmla="*/ 3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479">
                  <a:moveTo>
                    <a:pt x="46" y="33"/>
                  </a:moveTo>
                  <a:lnTo>
                    <a:pt x="44" y="37"/>
                  </a:lnTo>
                  <a:lnTo>
                    <a:pt x="44" y="41"/>
                  </a:lnTo>
                  <a:lnTo>
                    <a:pt x="42" y="47"/>
                  </a:lnTo>
                  <a:lnTo>
                    <a:pt x="42" y="54"/>
                  </a:lnTo>
                  <a:lnTo>
                    <a:pt x="40" y="64"/>
                  </a:lnTo>
                  <a:lnTo>
                    <a:pt x="40" y="75"/>
                  </a:lnTo>
                  <a:lnTo>
                    <a:pt x="40" y="87"/>
                  </a:lnTo>
                  <a:lnTo>
                    <a:pt x="40" y="100"/>
                  </a:lnTo>
                  <a:lnTo>
                    <a:pt x="38" y="129"/>
                  </a:lnTo>
                  <a:lnTo>
                    <a:pt x="38" y="160"/>
                  </a:lnTo>
                  <a:lnTo>
                    <a:pt x="38" y="193"/>
                  </a:lnTo>
                  <a:lnTo>
                    <a:pt x="36" y="225"/>
                  </a:lnTo>
                  <a:lnTo>
                    <a:pt x="36" y="242"/>
                  </a:lnTo>
                  <a:lnTo>
                    <a:pt x="35" y="260"/>
                  </a:lnTo>
                  <a:lnTo>
                    <a:pt x="35" y="279"/>
                  </a:lnTo>
                  <a:lnTo>
                    <a:pt x="35" y="298"/>
                  </a:lnTo>
                  <a:lnTo>
                    <a:pt x="33" y="319"/>
                  </a:lnTo>
                  <a:lnTo>
                    <a:pt x="33" y="340"/>
                  </a:lnTo>
                  <a:lnTo>
                    <a:pt x="31" y="362"/>
                  </a:lnTo>
                  <a:lnTo>
                    <a:pt x="31" y="385"/>
                  </a:lnTo>
                  <a:lnTo>
                    <a:pt x="31" y="396"/>
                  </a:lnTo>
                  <a:lnTo>
                    <a:pt x="31" y="406"/>
                  </a:lnTo>
                  <a:lnTo>
                    <a:pt x="29" y="415"/>
                  </a:lnTo>
                  <a:lnTo>
                    <a:pt x="29" y="425"/>
                  </a:lnTo>
                  <a:lnTo>
                    <a:pt x="29" y="435"/>
                  </a:lnTo>
                  <a:lnTo>
                    <a:pt x="29" y="442"/>
                  </a:lnTo>
                  <a:lnTo>
                    <a:pt x="27" y="448"/>
                  </a:lnTo>
                  <a:lnTo>
                    <a:pt x="27" y="456"/>
                  </a:lnTo>
                  <a:lnTo>
                    <a:pt x="27" y="460"/>
                  </a:lnTo>
                  <a:lnTo>
                    <a:pt x="25" y="465"/>
                  </a:lnTo>
                  <a:lnTo>
                    <a:pt x="25" y="469"/>
                  </a:lnTo>
                  <a:lnTo>
                    <a:pt x="25" y="473"/>
                  </a:lnTo>
                  <a:lnTo>
                    <a:pt x="23" y="475"/>
                  </a:lnTo>
                  <a:lnTo>
                    <a:pt x="23" y="477"/>
                  </a:lnTo>
                  <a:lnTo>
                    <a:pt x="21" y="479"/>
                  </a:lnTo>
                  <a:lnTo>
                    <a:pt x="19" y="479"/>
                  </a:lnTo>
                  <a:lnTo>
                    <a:pt x="17" y="477"/>
                  </a:lnTo>
                  <a:lnTo>
                    <a:pt x="15" y="475"/>
                  </a:lnTo>
                  <a:lnTo>
                    <a:pt x="13" y="473"/>
                  </a:lnTo>
                  <a:lnTo>
                    <a:pt x="12" y="469"/>
                  </a:lnTo>
                  <a:lnTo>
                    <a:pt x="10" y="465"/>
                  </a:lnTo>
                  <a:lnTo>
                    <a:pt x="8" y="461"/>
                  </a:lnTo>
                  <a:lnTo>
                    <a:pt x="6" y="458"/>
                  </a:lnTo>
                  <a:lnTo>
                    <a:pt x="4" y="452"/>
                  </a:lnTo>
                  <a:lnTo>
                    <a:pt x="2" y="448"/>
                  </a:lnTo>
                  <a:lnTo>
                    <a:pt x="2" y="446"/>
                  </a:lnTo>
                  <a:lnTo>
                    <a:pt x="0" y="442"/>
                  </a:lnTo>
                  <a:lnTo>
                    <a:pt x="0" y="440"/>
                  </a:lnTo>
                  <a:lnTo>
                    <a:pt x="0" y="438"/>
                  </a:lnTo>
                  <a:lnTo>
                    <a:pt x="0" y="436"/>
                  </a:lnTo>
                  <a:lnTo>
                    <a:pt x="0" y="435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0" y="425"/>
                  </a:lnTo>
                  <a:lnTo>
                    <a:pt x="2" y="421"/>
                  </a:lnTo>
                  <a:lnTo>
                    <a:pt x="2" y="415"/>
                  </a:lnTo>
                  <a:lnTo>
                    <a:pt x="2" y="410"/>
                  </a:lnTo>
                  <a:lnTo>
                    <a:pt x="2" y="404"/>
                  </a:lnTo>
                  <a:lnTo>
                    <a:pt x="4" y="396"/>
                  </a:lnTo>
                  <a:lnTo>
                    <a:pt x="4" y="388"/>
                  </a:lnTo>
                  <a:lnTo>
                    <a:pt x="6" y="381"/>
                  </a:lnTo>
                  <a:lnTo>
                    <a:pt x="6" y="371"/>
                  </a:lnTo>
                  <a:lnTo>
                    <a:pt x="6" y="362"/>
                  </a:lnTo>
                  <a:lnTo>
                    <a:pt x="8" y="352"/>
                  </a:lnTo>
                  <a:lnTo>
                    <a:pt x="10" y="331"/>
                  </a:lnTo>
                  <a:lnTo>
                    <a:pt x="12" y="308"/>
                  </a:lnTo>
                  <a:lnTo>
                    <a:pt x="13" y="283"/>
                  </a:lnTo>
                  <a:lnTo>
                    <a:pt x="13" y="258"/>
                  </a:lnTo>
                  <a:lnTo>
                    <a:pt x="15" y="231"/>
                  </a:lnTo>
                  <a:lnTo>
                    <a:pt x="15" y="204"/>
                  </a:lnTo>
                  <a:lnTo>
                    <a:pt x="15" y="175"/>
                  </a:lnTo>
                  <a:lnTo>
                    <a:pt x="15" y="145"/>
                  </a:lnTo>
                  <a:lnTo>
                    <a:pt x="15" y="129"/>
                  </a:lnTo>
                  <a:lnTo>
                    <a:pt x="15" y="116"/>
                  </a:lnTo>
                  <a:lnTo>
                    <a:pt x="15" y="102"/>
                  </a:lnTo>
                  <a:lnTo>
                    <a:pt x="15" y="89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3" y="58"/>
                  </a:lnTo>
                  <a:lnTo>
                    <a:pt x="13" y="48"/>
                  </a:lnTo>
                  <a:lnTo>
                    <a:pt x="13" y="41"/>
                  </a:lnTo>
                  <a:lnTo>
                    <a:pt x="13" y="35"/>
                  </a:lnTo>
                  <a:lnTo>
                    <a:pt x="12" y="29"/>
                  </a:lnTo>
                  <a:lnTo>
                    <a:pt x="12" y="23"/>
                  </a:lnTo>
                  <a:lnTo>
                    <a:pt x="12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4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0" y="25"/>
                  </a:lnTo>
                  <a:lnTo>
                    <a:pt x="48" y="29"/>
                  </a:lnTo>
                  <a:lnTo>
                    <a:pt x="46" y="33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44"/>
            <p:cNvSpPr>
              <a:spLocks noChangeArrowheads="1"/>
            </p:cNvSpPr>
            <p:nvPr/>
          </p:nvSpPr>
          <p:spPr bwMode="auto">
            <a:xfrm>
              <a:off x="463550" y="4246563"/>
              <a:ext cx="149225" cy="39688"/>
            </a:xfrm>
            <a:custGeom>
              <a:avLst/>
              <a:gdLst>
                <a:gd name="T0" fmla="*/ 178 w 186"/>
                <a:gd name="T1" fmla="*/ 5 h 49"/>
                <a:gd name="T2" fmla="*/ 182 w 186"/>
                <a:gd name="T3" fmla="*/ 7 h 49"/>
                <a:gd name="T4" fmla="*/ 184 w 186"/>
                <a:gd name="T5" fmla="*/ 9 h 49"/>
                <a:gd name="T6" fmla="*/ 186 w 186"/>
                <a:gd name="T7" fmla="*/ 11 h 49"/>
                <a:gd name="T8" fmla="*/ 186 w 186"/>
                <a:gd name="T9" fmla="*/ 13 h 49"/>
                <a:gd name="T10" fmla="*/ 184 w 186"/>
                <a:gd name="T11" fmla="*/ 13 h 49"/>
                <a:gd name="T12" fmla="*/ 184 w 186"/>
                <a:gd name="T13" fmla="*/ 15 h 49"/>
                <a:gd name="T14" fmla="*/ 182 w 186"/>
                <a:gd name="T15" fmla="*/ 15 h 49"/>
                <a:gd name="T16" fmla="*/ 178 w 186"/>
                <a:gd name="T17" fmla="*/ 17 h 49"/>
                <a:gd name="T18" fmla="*/ 176 w 186"/>
                <a:gd name="T19" fmla="*/ 17 h 49"/>
                <a:gd name="T20" fmla="*/ 173 w 186"/>
                <a:gd name="T21" fmla="*/ 19 h 49"/>
                <a:gd name="T22" fmla="*/ 169 w 186"/>
                <a:gd name="T23" fmla="*/ 19 h 49"/>
                <a:gd name="T24" fmla="*/ 163 w 186"/>
                <a:gd name="T25" fmla="*/ 21 h 49"/>
                <a:gd name="T26" fmla="*/ 159 w 186"/>
                <a:gd name="T27" fmla="*/ 21 h 49"/>
                <a:gd name="T28" fmla="*/ 153 w 186"/>
                <a:gd name="T29" fmla="*/ 23 h 49"/>
                <a:gd name="T30" fmla="*/ 146 w 186"/>
                <a:gd name="T31" fmla="*/ 24 h 49"/>
                <a:gd name="T32" fmla="*/ 140 w 186"/>
                <a:gd name="T33" fmla="*/ 26 h 49"/>
                <a:gd name="T34" fmla="*/ 132 w 186"/>
                <a:gd name="T35" fmla="*/ 28 h 49"/>
                <a:gd name="T36" fmla="*/ 117 w 186"/>
                <a:gd name="T37" fmla="*/ 32 h 49"/>
                <a:gd name="T38" fmla="*/ 109 w 186"/>
                <a:gd name="T39" fmla="*/ 34 h 49"/>
                <a:gd name="T40" fmla="*/ 102 w 186"/>
                <a:gd name="T41" fmla="*/ 36 h 49"/>
                <a:gd name="T42" fmla="*/ 94 w 186"/>
                <a:gd name="T43" fmla="*/ 38 h 49"/>
                <a:gd name="T44" fmla="*/ 86 w 186"/>
                <a:gd name="T45" fmla="*/ 40 h 49"/>
                <a:gd name="T46" fmla="*/ 80 w 186"/>
                <a:gd name="T47" fmla="*/ 42 h 49"/>
                <a:gd name="T48" fmla="*/ 75 w 186"/>
                <a:gd name="T49" fmla="*/ 44 h 49"/>
                <a:gd name="T50" fmla="*/ 69 w 186"/>
                <a:gd name="T51" fmla="*/ 44 h 49"/>
                <a:gd name="T52" fmla="*/ 63 w 186"/>
                <a:gd name="T53" fmla="*/ 46 h 49"/>
                <a:gd name="T54" fmla="*/ 59 w 186"/>
                <a:gd name="T55" fmla="*/ 46 h 49"/>
                <a:gd name="T56" fmla="*/ 55 w 186"/>
                <a:gd name="T57" fmla="*/ 48 h 49"/>
                <a:gd name="T58" fmla="*/ 52 w 186"/>
                <a:gd name="T59" fmla="*/ 48 h 49"/>
                <a:gd name="T60" fmla="*/ 50 w 186"/>
                <a:gd name="T61" fmla="*/ 48 h 49"/>
                <a:gd name="T62" fmla="*/ 46 w 186"/>
                <a:gd name="T63" fmla="*/ 49 h 49"/>
                <a:gd name="T64" fmla="*/ 44 w 186"/>
                <a:gd name="T65" fmla="*/ 49 h 49"/>
                <a:gd name="T66" fmla="*/ 42 w 186"/>
                <a:gd name="T67" fmla="*/ 49 h 49"/>
                <a:gd name="T68" fmla="*/ 40 w 186"/>
                <a:gd name="T69" fmla="*/ 49 h 49"/>
                <a:gd name="T70" fmla="*/ 38 w 186"/>
                <a:gd name="T71" fmla="*/ 49 h 49"/>
                <a:gd name="T72" fmla="*/ 34 w 186"/>
                <a:gd name="T73" fmla="*/ 48 h 49"/>
                <a:gd name="T74" fmla="*/ 29 w 186"/>
                <a:gd name="T75" fmla="*/ 46 h 49"/>
                <a:gd name="T76" fmla="*/ 23 w 186"/>
                <a:gd name="T77" fmla="*/ 44 h 49"/>
                <a:gd name="T78" fmla="*/ 17 w 186"/>
                <a:gd name="T79" fmla="*/ 42 h 49"/>
                <a:gd name="T80" fmla="*/ 9 w 186"/>
                <a:gd name="T81" fmla="*/ 40 h 49"/>
                <a:gd name="T82" fmla="*/ 0 w 186"/>
                <a:gd name="T83" fmla="*/ 36 h 49"/>
                <a:gd name="T84" fmla="*/ 6 w 186"/>
                <a:gd name="T85" fmla="*/ 34 h 49"/>
                <a:gd name="T86" fmla="*/ 11 w 186"/>
                <a:gd name="T87" fmla="*/ 32 h 49"/>
                <a:gd name="T88" fmla="*/ 21 w 186"/>
                <a:gd name="T89" fmla="*/ 30 h 49"/>
                <a:gd name="T90" fmla="*/ 31 w 186"/>
                <a:gd name="T91" fmla="*/ 28 h 49"/>
                <a:gd name="T92" fmla="*/ 42 w 186"/>
                <a:gd name="T93" fmla="*/ 24 h 49"/>
                <a:gd name="T94" fmla="*/ 54 w 186"/>
                <a:gd name="T95" fmla="*/ 23 h 49"/>
                <a:gd name="T96" fmla="*/ 69 w 186"/>
                <a:gd name="T97" fmla="*/ 19 h 49"/>
                <a:gd name="T98" fmla="*/ 84 w 186"/>
                <a:gd name="T99" fmla="*/ 15 h 49"/>
                <a:gd name="T100" fmla="*/ 100 w 186"/>
                <a:gd name="T101" fmla="*/ 11 h 49"/>
                <a:gd name="T102" fmla="*/ 113 w 186"/>
                <a:gd name="T103" fmla="*/ 9 h 49"/>
                <a:gd name="T104" fmla="*/ 126 w 186"/>
                <a:gd name="T105" fmla="*/ 5 h 49"/>
                <a:gd name="T106" fmla="*/ 136 w 186"/>
                <a:gd name="T107" fmla="*/ 3 h 49"/>
                <a:gd name="T108" fmla="*/ 144 w 186"/>
                <a:gd name="T109" fmla="*/ 1 h 49"/>
                <a:gd name="T110" fmla="*/ 151 w 186"/>
                <a:gd name="T111" fmla="*/ 1 h 49"/>
                <a:gd name="T112" fmla="*/ 155 w 186"/>
                <a:gd name="T113" fmla="*/ 0 h 49"/>
                <a:gd name="T114" fmla="*/ 159 w 186"/>
                <a:gd name="T115" fmla="*/ 0 h 49"/>
                <a:gd name="T116" fmla="*/ 165 w 186"/>
                <a:gd name="T117" fmla="*/ 0 h 49"/>
                <a:gd name="T118" fmla="*/ 169 w 186"/>
                <a:gd name="T119" fmla="*/ 1 h 49"/>
                <a:gd name="T120" fmla="*/ 174 w 186"/>
                <a:gd name="T121" fmla="*/ 3 h 49"/>
                <a:gd name="T122" fmla="*/ 178 w 186"/>
                <a:gd name="T12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49">
                  <a:moveTo>
                    <a:pt x="178" y="5"/>
                  </a:moveTo>
                  <a:lnTo>
                    <a:pt x="182" y="7"/>
                  </a:lnTo>
                  <a:lnTo>
                    <a:pt x="184" y="9"/>
                  </a:lnTo>
                  <a:lnTo>
                    <a:pt x="186" y="11"/>
                  </a:lnTo>
                  <a:lnTo>
                    <a:pt x="186" y="13"/>
                  </a:lnTo>
                  <a:lnTo>
                    <a:pt x="184" y="13"/>
                  </a:lnTo>
                  <a:lnTo>
                    <a:pt x="184" y="15"/>
                  </a:lnTo>
                  <a:lnTo>
                    <a:pt x="182" y="15"/>
                  </a:lnTo>
                  <a:lnTo>
                    <a:pt x="178" y="17"/>
                  </a:lnTo>
                  <a:lnTo>
                    <a:pt x="176" y="17"/>
                  </a:lnTo>
                  <a:lnTo>
                    <a:pt x="173" y="19"/>
                  </a:lnTo>
                  <a:lnTo>
                    <a:pt x="169" y="19"/>
                  </a:lnTo>
                  <a:lnTo>
                    <a:pt x="163" y="21"/>
                  </a:lnTo>
                  <a:lnTo>
                    <a:pt x="159" y="21"/>
                  </a:lnTo>
                  <a:lnTo>
                    <a:pt x="153" y="23"/>
                  </a:lnTo>
                  <a:lnTo>
                    <a:pt x="146" y="24"/>
                  </a:lnTo>
                  <a:lnTo>
                    <a:pt x="140" y="26"/>
                  </a:lnTo>
                  <a:lnTo>
                    <a:pt x="132" y="28"/>
                  </a:lnTo>
                  <a:lnTo>
                    <a:pt x="117" y="32"/>
                  </a:lnTo>
                  <a:lnTo>
                    <a:pt x="109" y="34"/>
                  </a:lnTo>
                  <a:lnTo>
                    <a:pt x="102" y="36"/>
                  </a:lnTo>
                  <a:lnTo>
                    <a:pt x="94" y="38"/>
                  </a:lnTo>
                  <a:lnTo>
                    <a:pt x="86" y="40"/>
                  </a:lnTo>
                  <a:lnTo>
                    <a:pt x="80" y="42"/>
                  </a:lnTo>
                  <a:lnTo>
                    <a:pt x="75" y="44"/>
                  </a:lnTo>
                  <a:lnTo>
                    <a:pt x="69" y="44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46" y="49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4" y="48"/>
                  </a:lnTo>
                  <a:lnTo>
                    <a:pt x="29" y="46"/>
                  </a:lnTo>
                  <a:lnTo>
                    <a:pt x="23" y="44"/>
                  </a:lnTo>
                  <a:lnTo>
                    <a:pt x="17" y="42"/>
                  </a:lnTo>
                  <a:lnTo>
                    <a:pt x="9" y="40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11" y="32"/>
                  </a:lnTo>
                  <a:lnTo>
                    <a:pt x="21" y="30"/>
                  </a:lnTo>
                  <a:lnTo>
                    <a:pt x="31" y="28"/>
                  </a:lnTo>
                  <a:lnTo>
                    <a:pt x="42" y="24"/>
                  </a:lnTo>
                  <a:lnTo>
                    <a:pt x="54" y="23"/>
                  </a:lnTo>
                  <a:lnTo>
                    <a:pt x="69" y="19"/>
                  </a:lnTo>
                  <a:lnTo>
                    <a:pt x="84" y="15"/>
                  </a:lnTo>
                  <a:lnTo>
                    <a:pt x="100" y="11"/>
                  </a:lnTo>
                  <a:lnTo>
                    <a:pt x="113" y="9"/>
                  </a:lnTo>
                  <a:lnTo>
                    <a:pt x="126" y="5"/>
                  </a:lnTo>
                  <a:lnTo>
                    <a:pt x="136" y="3"/>
                  </a:lnTo>
                  <a:lnTo>
                    <a:pt x="144" y="1"/>
                  </a:lnTo>
                  <a:lnTo>
                    <a:pt x="151" y="1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69" y="1"/>
                  </a:lnTo>
                  <a:lnTo>
                    <a:pt x="174" y="3"/>
                  </a:lnTo>
                  <a:lnTo>
                    <a:pt x="178" y="5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Freeform 45"/>
            <p:cNvSpPr>
              <a:spLocks noChangeArrowheads="1"/>
            </p:cNvSpPr>
            <p:nvPr/>
          </p:nvSpPr>
          <p:spPr bwMode="auto">
            <a:xfrm>
              <a:off x="449263" y="4262438"/>
              <a:ext cx="106363" cy="161925"/>
            </a:xfrm>
            <a:custGeom>
              <a:avLst/>
              <a:gdLst>
                <a:gd name="T0" fmla="*/ 46 w 134"/>
                <a:gd name="T1" fmla="*/ 171 h 203"/>
                <a:gd name="T2" fmla="*/ 36 w 134"/>
                <a:gd name="T3" fmla="*/ 180 h 203"/>
                <a:gd name="T4" fmla="*/ 26 w 134"/>
                <a:gd name="T5" fmla="*/ 186 h 203"/>
                <a:gd name="T6" fmla="*/ 19 w 134"/>
                <a:gd name="T7" fmla="*/ 194 h 203"/>
                <a:gd name="T8" fmla="*/ 13 w 134"/>
                <a:gd name="T9" fmla="*/ 197 h 203"/>
                <a:gd name="T10" fmla="*/ 7 w 134"/>
                <a:gd name="T11" fmla="*/ 201 h 203"/>
                <a:gd name="T12" fmla="*/ 3 w 134"/>
                <a:gd name="T13" fmla="*/ 203 h 203"/>
                <a:gd name="T14" fmla="*/ 2 w 134"/>
                <a:gd name="T15" fmla="*/ 203 h 203"/>
                <a:gd name="T16" fmla="*/ 0 w 134"/>
                <a:gd name="T17" fmla="*/ 203 h 203"/>
                <a:gd name="T18" fmla="*/ 0 w 134"/>
                <a:gd name="T19" fmla="*/ 201 h 203"/>
                <a:gd name="T20" fmla="*/ 2 w 134"/>
                <a:gd name="T21" fmla="*/ 197 h 203"/>
                <a:gd name="T22" fmla="*/ 3 w 134"/>
                <a:gd name="T23" fmla="*/ 194 h 203"/>
                <a:gd name="T24" fmla="*/ 7 w 134"/>
                <a:gd name="T25" fmla="*/ 190 h 203"/>
                <a:gd name="T26" fmla="*/ 11 w 134"/>
                <a:gd name="T27" fmla="*/ 182 h 203"/>
                <a:gd name="T28" fmla="*/ 17 w 134"/>
                <a:gd name="T29" fmla="*/ 174 h 203"/>
                <a:gd name="T30" fmla="*/ 25 w 134"/>
                <a:gd name="T31" fmla="*/ 167 h 203"/>
                <a:gd name="T32" fmla="*/ 32 w 134"/>
                <a:gd name="T33" fmla="*/ 157 h 203"/>
                <a:gd name="T34" fmla="*/ 36 w 134"/>
                <a:gd name="T35" fmla="*/ 151 h 203"/>
                <a:gd name="T36" fmla="*/ 42 w 134"/>
                <a:gd name="T37" fmla="*/ 146 h 203"/>
                <a:gd name="T38" fmla="*/ 46 w 134"/>
                <a:gd name="T39" fmla="*/ 140 h 203"/>
                <a:gd name="T40" fmla="*/ 51 w 134"/>
                <a:gd name="T41" fmla="*/ 132 h 203"/>
                <a:gd name="T42" fmla="*/ 57 w 134"/>
                <a:gd name="T43" fmla="*/ 124 h 203"/>
                <a:gd name="T44" fmla="*/ 63 w 134"/>
                <a:gd name="T45" fmla="*/ 117 h 203"/>
                <a:gd name="T46" fmla="*/ 69 w 134"/>
                <a:gd name="T47" fmla="*/ 109 h 203"/>
                <a:gd name="T48" fmla="*/ 74 w 134"/>
                <a:gd name="T49" fmla="*/ 100 h 203"/>
                <a:gd name="T50" fmla="*/ 80 w 134"/>
                <a:gd name="T51" fmla="*/ 88 h 203"/>
                <a:gd name="T52" fmla="*/ 86 w 134"/>
                <a:gd name="T53" fmla="*/ 78 h 203"/>
                <a:gd name="T54" fmla="*/ 94 w 134"/>
                <a:gd name="T55" fmla="*/ 67 h 203"/>
                <a:gd name="T56" fmla="*/ 99 w 134"/>
                <a:gd name="T57" fmla="*/ 53 h 203"/>
                <a:gd name="T58" fmla="*/ 107 w 134"/>
                <a:gd name="T59" fmla="*/ 42 h 203"/>
                <a:gd name="T60" fmla="*/ 115 w 134"/>
                <a:gd name="T61" fmla="*/ 28 h 203"/>
                <a:gd name="T62" fmla="*/ 122 w 134"/>
                <a:gd name="T63" fmla="*/ 15 h 203"/>
                <a:gd name="T64" fmla="*/ 130 w 134"/>
                <a:gd name="T65" fmla="*/ 0 h 203"/>
                <a:gd name="T66" fmla="*/ 134 w 134"/>
                <a:gd name="T67" fmla="*/ 46 h 203"/>
                <a:gd name="T68" fmla="*/ 122 w 134"/>
                <a:gd name="T69" fmla="*/ 67 h 203"/>
                <a:gd name="T70" fmla="*/ 111 w 134"/>
                <a:gd name="T71" fmla="*/ 88 h 203"/>
                <a:gd name="T72" fmla="*/ 99 w 134"/>
                <a:gd name="T73" fmla="*/ 105 h 203"/>
                <a:gd name="T74" fmla="*/ 88 w 134"/>
                <a:gd name="T75" fmla="*/ 123 h 203"/>
                <a:gd name="T76" fmla="*/ 78 w 134"/>
                <a:gd name="T77" fmla="*/ 136 h 203"/>
                <a:gd name="T78" fmla="*/ 67 w 134"/>
                <a:gd name="T79" fmla="*/ 149 h 203"/>
                <a:gd name="T80" fmla="*/ 55 w 134"/>
                <a:gd name="T81" fmla="*/ 161 h 203"/>
                <a:gd name="T82" fmla="*/ 46 w 134"/>
                <a:gd name="T83" fmla="*/ 17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203">
                  <a:moveTo>
                    <a:pt x="46" y="171"/>
                  </a:moveTo>
                  <a:lnTo>
                    <a:pt x="36" y="180"/>
                  </a:lnTo>
                  <a:lnTo>
                    <a:pt x="26" y="186"/>
                  </a:lnTo>
                  <a:lnTo>
                    <a:pt x="19" y="194"/>
                  </a:lnTo>
                  <a:lnTo>
                    <a:pt x="13" y="197"/>
                  </a:lnTo>
                  <a:lnTo>
                    <a:pt x="7" y="201"/>
                  </a:lnTo>
                  <a:lnTo>
                    <a:pt x="3" y="203"/>
                  </a:lnTo>
                  <a:lnTo>
                    <a:pt x="2" y="203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2" y="197"/>
                  </a:lnTo>
                  <a:lnTo>
                    <a:pt x="3" y="194"/>
                  </a:lnTo>
                  <a:lnTo>
                    <a:pt x="7" y="190"/>
                  </a:lnTo>
                  <a:lnTo>
                    <a:pt x="11" y="182"/>
                  </a:lnTo>
                  <a:lnTo>
                    <a:pt x="17" y="174"/>
                  </a:lnTo>
                  <a:lnTo>
                    <a:pt x="25" y="167"/>
                  </a:lnTo>
                  <a:lnTo>
                    <a:pt x="32" y="157"/>
                  </a:lnTo>
                  <a:lnTo>
                    <a:pt x="36" y="151"/>
                  </a:lnTo>
                  <a:lnTo>
                    <a:pt x="42" y="146"/>
                  </a:lnTo>
                  <a:lnTo>
                    <a:pt x="46" y="140"/>
                  </a:lnTo>
                  <a:lnTo>
                    <a:pt x="51" y="132"/>
                  </a:lnTo>
                  <a:lnTo>
                    <a:pt x="57" y="124"/>
                  </a:lnTo>
                  <a:lnTo>
                    <a:pt x="63" y="117"/>
                  </a:lnTo>
                  <a:lnTo>
                    <a:pt x="69" y="109"/>
                  </a:lnTo>
                  <a:lnTo>
                    <a:pt x="74" y="100"/>
                  </a:lnTo>
                  <a:lnTo>
                    <a:pt x="80" y="88"/>
                  </a:lnTo>
                  <a:lnTo>
                    <a:pt x="86" y="78"/>
                  </a:lnTo>
                  <a:lnTo>
                    <a:pt x="94" y="67"/>
                  </a:lnTo>
                  <a:lnTo>
                    <a:pt x="99" y="53"/>
                  </a:lnTo>
                  <a:lnTo>
                    <a:pt x="107" y="42"/>
                  </a:lnTo>
                  <a:lnTo>
                    <a:pt x="115" y="28"/>
                  </a:lnTo>
                  <a:lnTo>
                    <a:pt x="122" y="15"/>
                  </a:lnTo>
                  <a:lnTo>
                    <a:pt x="130" y="0"/>
                  </a:lnTo>
                  <a:lnTo>
                    <a:pt x="134" y="46"/>
                  </a:lnTo>
                  <a:lnTo>
                    <a:pt x="122" y="67"/>
                  </a:lnTo>
                  <a:lnTo>
                    <a:pt x="111" y="88"/>
                  </a:lnTo>
                  <a:lnTo>
                    <a:pt x="99" y="105"/>
                  </a:lnTo>
                  <a:lnTo>
                    <a:pt x="88" y="123"/>
                  </a:lnTo>
                  <a:lnTo>
                    <a:pt x="78" y="136"/>
                  </a:lnTo>
                  <a:lnTo>
                    <a:pt x="67" y="149"/>
                  </a:lnTo>
                  <a:lnTo>
                    <a:pt x="55" y="161"/>
                  </a:lnTo>
                  <a:lnTo>
                    <a:pt x="46" y="171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46"/>
            <p:cNvSpPr>
              <a:spLocks noChangeArrowheads="1"/>
            </p:cNvSpPr>
            <p:nvPr/>
          </p:nvSpPr>
          <p:spPr bwMode="auto">
            <a:xfrm>
              <a:off x="561975" y="4314825"/>
              <a:ext cx="50800" cy="41275"/>
            </a:xfrm>
            <a:custGeom>
              <a:avLst/>
              <a:gdLst>
                <a:gd name="T0" fmla="*/ 0 w 63"/>
                <a:gd name="T1" fmla="*/ 0 h 52"/>
                <a:gd name="T2" fmla="*/ 7 w 63"/>
                <a:gd name="T3" fmla="*/ 0 h 52"/>
                <a:gd name="T4" fmla="*/ 13 w 63"/>
                <a:gd name="T5" fmla="*/ 0 h 52"/>
                <a:gd name="T6" fmla="*/ 19 w 63"/>
                <a:gd name="T7" fmla="*/ 0 h 52"/>
                <a:gd name="T8" fmla="*/ 25 w 63"/>
                <a:gd name="T9" fmla="*/ 2 h 52"/>
                <a:gd name="T10" fmla="*/ 28 w 63"/>
                <a:gd name="T11" fmla="*/ 2 h 52"/>
                <a:gd name="T12" fmla="*/ 32 w 63"/>
                <a:gd name="T13" fmla="*/ 4 h 52"/>
                <a:gd name="T14" fmla="*/ 36 w 63"/>
                <a:gd name="T15" fmla="*/ 4 h 52"/>
                <a:gd name="T16" fmla="*/ 40 w 63"/>
                <a:gd name="T17" fmla="*/ 6 h 52"/>
                <a:gd name="T18" fmla="*/ 46 w 63"/>
                <a:gd name="T19" fmla="*/ 10 h 52"/>
                <a:gd name="T20" fmla="*/ 51 w 63"/>
                <a:gd name="T21" fmla="*/ 13 h 52"/>
                <a:gd name="T22" fmla="*/ 55 w 63"/>
                <a:gd name="T23" fmla="*/ 17 h 52"/>
                <a:gd name="T24" fmla="*/ 59 w 63"/>
                <a:gd name="T25" fmla="*/ 23 h 52"/>
                <a:gd name="T26" fmla="*/ 61 w 63"/>
                <a:gd name="T27" fmla="*/ 29 h 52"/>
                <a:gd name="T28" fmla="*/ 63 w 63"/>
                <a:gd name="T29" fmla="*/ 35 h 52"/>
                <a:gd name="T30" fmla="*/ 61 w 63"/>
                <a:gd name="T31" fmla="*/ 40 h 52"/>
                <a:gd name="T32" fmla="*/ 59 w 63"/>
                <a:gd name="T33" fmla="*/ 46 h 52"/>
                <a:gd name="T34" fmla="*/ 57 w 63"/>
                <a:gd name="T35" fmla="*/ 50 h 52"/>
                <a:gd name="T36" fmla="*/ 53 w 63"/>
                <a:gd name="T37" fmla="*/ 52 h 52"/>
                <a:gd name="T38" fmla="*/ 50 w 63"/>
                <a:gd name="T39" fmla="*/ 52 h 52"/>
                <a:gd name="T40" fmla="*/ 44 w 63"/>
                <a:gd name="T41" fmla="*/ 52 h 52"/>
                <a:gd name="T42" fmla="*/ 40 w 63"/>
                <a:gd name="T43" fmla="*/ 50 h 52"/>
                <a:gd name="T44" fmla="*/ 36 w 63"/>
                <a:gd name="T45" fmla="*/ 46 h 52"/>
                <a:gd name="T46" fmla="*/ 32 w 63"/>
                <a:gd name="T47" fmla="*/ 42 h 52"/>
                <a:gd name="T48" fmla="*/ 27 w 63"/>
                <a:gd name="T49" fmla="*/ 36 h 52"/>
                <a:gd name="T50" fmla="*/ 21 w 63"/>
                <a:gd name="T51" fmla="*/ 29 h 52"/>
                <a:gd name="T52" fmla="*/ 15 w 63"/>
                <a:gd name="T53" fmla="*/ 21 h 52"/>
                <a:gd name="T54" fmla="*/ 7 w 63"/>
                <a:gd name="T55" fmla="*/ 11 h 52"/>
                <a:gd name="T56" fmla="*/ 0 w 63"/>
                <a:gd name="T5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5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1" y="13"/>
                  </a:lnTo>
                  <a:lnTo>
                    <a:pt x="55" y="17"/>
                  </a:lnTo>
                  <a:lnTo>
                    <a:pt x="59" y="23"/>
                  </a:lnTo>
                  <a:lnTo>
                    <a:pt x="61" y="29"/>
                  </a:lnTo>
                  <a:lnTo>
                    <a:pt x="63" y="35"/>
                  </a:lnTo>
                  <a:lnTo>
                    <a:pt x="61" y="40"/>
                  </a:lnTo>
                  <a:lnTo>
                    <a:pt x="59" y="46"/>
                  </a:lnTo>
                  <a:lnTo>
                    <a:pt x="57" y="50"/>
                  </a:lnTo>
                  <a:lnTo>
                    <a:pt x="53" y="52"/>
                  </a:lnTo>
                  <a:lnTo>
                    <a:pt x="50" y="52"/>
                  </a:lnTo>
                  <a:lnTo>
                    <a:pt x="44" y="52"/>
                  </a:lnTo>
                  <a:lnTo>
                    <a:pt x="40" y="50"/>
                  </a:lnTo>
                  <a:lnTo>
                    <a:pt x="36" y="46"/>
                  </a:lnTo>
                  <a:lnTo>
                    <a:pt x="32" y="42"/>
                  </a:lnTo>
                  <a:lnTo>
                    <a:pt x="27" y="36"/>
                  </a:lnTo>
                  <a:lnTo>
                    <a:pt x="21" y="29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组合 13354"/>
          <p:cNvGrpSpPr/>
          <p:nvPr/>
        </p:nvGrpSpPr>
        <p:grpSpPr bwMode="auto">
          <a:xfrm>
            <a:off x="6368470" y="1920714"/>
            <a:ext cx="4214812" cy="4065588"/>
            <a:chOff x="3966882" y="828696"/>
            <a:chExt cx="4814048" cy="4066033"/>
          </a:xfrm>
        </p:grpSpPr>
        <p:pic>
          <p:nvPicPr>
            <p:cNvPr id="79" name="图片 133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01" t="55139" r="10242" b="29608"/>
            <a:stretch>
              <a:fillRect/>
            </a:stretch>
          </p:blipFill>
          <p:spPr bwMode="auto">
            <a:xfrm>
              <a:off x="6208615" y="1385046"/>
              <a:ext cx="2572315" cy="350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组合 13353"/>
            <p:cNvGrpSpPr/>
            <p:nvPr/>
          </p:nvGrpSpPr>
          <p:grpSpPr bwMode="auto">
            <a:xfrm>
              <a:off x="3966882" y="828696"/>
              <a:ext cx="2568388" cy="1564880"/>
              <a:chOff x="3966882" y="828696"/>
              <a:chExt cx="2568388" cy="1564880"/>
            </a:xfrm>
          </p:grpSpPr>
          <p:grpSp>
            <p:nvGrpSpPr>
              <p:cNvPr id="81" name="组合 13352"/>
              <p:cNvGrpSpPr/>
              <p:nvPr/>
            </p:nvGrpSpPr>
            <p:grpSpPr bwMode="auto">
              <a:xfrm>
                <a:off x="3966882" y="828696"/>
                <a:ext cx="2568388" cy="1564880"/>
                <a:chOff x="5150224" y="1178320"/>
                <a:chExt cx="2568388" cy="1564880"/>
              </a:xfrm>
            </p:grpSpPr>
            <p:sp>
              <p:nvSpPr>
                <p:cNvPr id="83" name="任意多边形 13350"/>
                <p:cNvSpPr/>
                <p:nvPr/>
              </p:nvSpPr>
              <p:spPr>
                <a:xfrm>
                  <a:off x="5150224" y="1178320"/>
                  <a:ext cx="2567493" cy="1189168"/>
                </a:xfrm>
                <a:custGeom>
                  <a:avLst/>
                  <a:gdLst>
                    <a:gd name="connsiteX0" fmla="*/ 1264023 w 2568388"/>
                    <a:gd name="connsiteY0" fmla="*/ 1188362 h 1188362"/>
                    <a:gd name="connsiteX1" fmla="*/ 874058 w 2568388"/>
                    <a:gd name="connsiteY1" fmla="*/ 1174915 h 1188362"/>
                    <a:gd name="connsiteX2" fmla="*/ 793376 w 2568388"/>
                    <a:gd name="connsiteY2" fmla="*/ 1148021 h 1188362"/>
                    <a:gd name="connsiteX3" fmla="*/ 753035 w 2568388"/>
                    <a:gd name="connsiteY3" fmla="*/ 1134574 h 1188362"/>
                    <a:gd name="connsiteX4" fmla="*/ 712694 w 2568388"/>
                    <a:gd name="connsiteY4" fmla="*/ 1121127 h 1188362"/>
                    <a:gd name="connsiteX5" fmla="*/ 672352 w 2568388"/>
                    <a:gd name="connsiteY5" fmla="*/ 1107680 h 1188362"/>
                    <a:gd name="connsiteX6" fmla="*/ 632011 w 2568388"/>
                    <a:gd name="connsiteY6" fmla="*/ 1080786 h 1188362"/>
                    <a:gd name="connsiteX7" fmla="*/ 578223 w 2568388"/>
                    <a:gd name="connsiteY7" fmla="*/ 1040445 h 1188362"/>
                    <a:gd name="connsiteX8" fmla="*/ 497541 w 2568388"/>
                    <a:gd name="connsiteY8" fmla="*/ 1013551 h 1188362"/>
                    <a:gd name="connsiteX9" fmla="*/ 470647 w 2568388"/>
                    <a:gd name="connsiteY9" fmla="*/ 986656 h 1188362"/>
                    <a:gd name="connsiteX10" fmla="*/ 336176 w 2568388"/>
                    <a:gd name="connsiteY10" fmla="*/ 946315 h 1188362"/>
                    <a:gd name="connsiteX11" fmla="*/ 295835 w 2568388"/>
                    <a:gd name="connsiteY11" fmla="*/ 932868 h 1188362"/>
                    <a:gd name="connsiteX12" fmla="*/ 255494 w 2568388"/>
                    <a:gd name="connsiteY12" fmla="*/ 905974 h 1188362"/>
                    <a:gd name="connsiteX13" fmla="*/ 174811 w 2568388"/>
                    <a:gd name="connsiteY13" fmla="*/ 879080 h 1188362"/>
                    <a:gd name="connsiteX14" fmla="*/ 94129 w 2568388"/>
                    <a:gd name="connsiteY14" fmla="*/ 798398 h 1188362"/>
                    <a:gd name="connsiteX15" fmla="*/ 40341 w 2568388"/>
                    <a:gd name="connsiteY15" fmla="*/ 717715 h 1188362"/>
                    <a:gd name="connsiteX16" fmla="*/ 26894 w 2568388"/>
                    <a:gd name="connsiteY16" fmla="*/ 663927 h 1188362"/>
                    <a:gd name="connsiteX17" fmla="*/ 0 w 2568388"/>
                    <a:gd name="connsiteY17" fmla="*/ 583245 h 1188362"/>
                    <a:gd name="connsiteX18" fmla="*/ 13447 w 2568388"/>
                    <a:gd name="connsiteY18" fmla="*/ 421880 h 1188362"/>
                    <a:gd name="connsiteX19" fmla="*/ 147917 w 2568388"/>
                    <a:gd name="connsiteY19" fmla="*/ 314304 h 1188362"/>
                    <a:gd name="connsiteX20" fmla="*/ 255494 w 2568388"/>
                    <a:gd name="connsiteY20" fmla="*/ 287409 h 1188362"/>
                    <a:gd name="connsiteX21" fmla="*/ 336176 w 2568388"/>
                    <a:gd name="connsiteY21" fmla="*/ 247068 h 1188362"/>
                    <a:gd name="connsiteX22" fmla="*/ 389964 w 2568388"/>
                    <a:gd name="connsiteY22" fmla="*/ 220174 h 1188362"/>
                    <a:gd name="connsiteX23" fmla="*/ 430305 w 2568388"/>
                    <a:gd name="connsiteY23" fmla="*/ 193280 h 1188362"/>
                    <a:gd name="connsiteX24" fmla="*/ 484094 w 2568388"/>
                    <a:gd name="connsiteY24" fmla="*/ 166386 h 1188362"/>
                    <a:gd name="connsiteX25" fmla="*/ 524435 w 2568388"/>
                    <a:gd name="connsiteY25" fmla="*/ 139492 h 1188362"/>
                    <a:gd name="connsiteX26" fmla="*/ 605117 w 2568388"/>
                    <a:gd name="connsiteY26" fmla="*/ 112598 h 1188362"/>
                    <a:gd name="connsiteX27" fmla="*/ 726141 w 2568388"/>
                    <a:gd name="connsiteY27" fmla="*/ 85704 h 1188362"/>
                    <a:gd name="connsiteX28" fmla="*/ 766482 w 2568388"/>
                    <a:gd name="connsiteY28" fmla="*/ 72256 h 1188362"/>
                    <a:gd name="connsiteX29" fmla="*/ 927847 w 2568388"/>
                    <a:gd name="connsiteY29" fmla="*/ 45362 h 1188362"/>
                    <a:gd name="connsiteX30" fmla="*/ 1627094 w 2568388"/>
                    <a:gd name="connsiteY30" fmla="*/ 45362 h 1188362"/>
                    <a:gd name="connsiteX31" fmla="*/ 1667435 w 2568388"/>
                    <a:gd name="connsiteY31" fmla="*/ 72256 h 1188362"/>
                    <a:gd name="connsiteX32" fmla="*/ 1748117 w 2568388"/>
                    <a:gd name="connsiteY32" fmla="*/ 99151 h 1188362"/>
                    <a:gd name="connsiteX33" fmla="*/ 2017058 w 2568388"/>
                    <a:gd name="connsiteY33" fmla="*/ 139492 h 1188362"/>
                    <a:gd name="connsiteX34" fmla="*/ 2138082 w 2568388"/>
                    <a:gd name="connsiteY34" fmla="*/ 166386 h 1188362"/>
                    <a:gd name="connsiteX35" fmla="*/ 2178423 w 2568388"/>
                    <a:gd name="connsiteY35" fmla="*/ 179833 h 1188362"/>
                    <a:gd name="connsiteX36" fmla="*/ 2326341 w 2568388"/>
                    <a:gd name="connsiteY36" fmla="*/ 220174 h 1188362"/>
                    <a:gd name="connsiteX37" fmla="*/ 2407023 w 2568388"/>
                    <a:gd name="connsiteY37" fmla="*/ 273962 h 1188362"/>
                    <a:gd name="connsiteX38" fmla="*/ 2487705 w 2568388"/>
                    <a:gd name="connsiteY38" fmla="*/ 354645 h 1188362"/>
                    <a:gd name="connsiteX39" fmla="*/ 2528047 w 2568388"/>
                    <a:gd name="connsiteY39" fmla="*/ 475668 h 1188362"/>
                    <a:gd name="connsiteX40" fmla="*/ 2554941 w 2568388"/>
                    <a:gd name="connsiteY40" fmla="*/ 556351 h 1188362"/>
                    <a:gd name="connsiteX41" fmla="*/ 2568388 w 2568388"/>
                    <a:gd name="connsiteY41" fmla="*/ 637033 h 1188362"/>
                    <a:gd name="connsiteX42" fmla="*/ 2541494 w 2568388"/>
                    <a:gd name="connsiteY42" fmla="*/ 771504 h 1188362"/>
                    <a:gd name="connsiteX43" fmla="*/ 2528047 w 2568388"/>
                    <a:gd name="connsiteY43" fmla="*/ 811845 h 1188362"/>
                    <a:gd name="connsiteX44" fmla="*/ 2501152 w 2568388"/>
                    <a:gd name="connsiteY44" fmla="*/ 838739 h 1188362"/>
                    <a:gd name="connsiteX45" fmla="*/ 2447364 w 2568388"/>
                    <a:gd name="connsiteY45" fmla="*/ 919421 h 1188362"/>
                    <a:gd name="connsiteX46" fmla="*/ 2366682 w 2568388"/>
                    <a:gd name="connsiteY46" fmla="*/ 973209 h 1188362"/>
                    <a:gd name="connsiteX47" fmla="*/ 2326341 w 2568388"/>
                    <a:gd name="connsiteY47" fmla="*/ 1000104 h 1188362"/>
                    <a:gd name="connsiteX48" fmla="*/ 2286000 w 2568388"/>
                    <a:gd name="connsiteY48" fmla="*/ 1013551 h 1188362"/>
                    <a:gd name="connsiteX49" fmla="*/ 2259105 w 2568388"/>
                    <a:gd name="connsiteY49" fmla="*/ 1040445 h 1188362"/>
                    <a:gd name="connsiteX50" fmla="*/ 2178423 w 2568388"/>
                    <a:gd name="connsiteY50" fmla="*/ 1067339 h 1188362"/>
                    <a:gd name="connsiteX51" fmla="*/ 2043952 w 2568388"/>
                    <a:gd name="connsiteY51" fmla="*/ 1094233 h 1188362"/>
                    <a:gd name="connsiteX52" fmla="*/ 1963270 w 2568388"/>
                    <a:gd name="connsiteY52" fmla="*/ 1107680 h 1188362"/>
                    <a:gd name="connsiteX53" fmla="*/ 1613647 w 2568388"/>
                    <a:gd name="connsiteY53" fmla="*/ 1107680 h 1188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568388" h="1188362">
                      <a:moveTo>
                        <a:pt x="1264023" y="1188362"/>
                      </a:moveTo>
                      <a:cubicBezTo>
                        <a:pt x="1134035" y="1183880"/>
                        <a:pt x="1003648" y="1186023"/>
                        <a:pt x="874058" y="1174915"/>
                      </a:cubicBezTo>
                      <a:cubicBezTo>
                        <a:pt x="845813" y="1172494"/>
                        <a:pt x="820270" y="1156986"/>
                        <a:pt x="793376" y="1148021"/>
                      </a:cubicBezTo>
                      <a:lnTo>
                        <a:pt x="753035" y="1134574"/>
                      </a:lnTo>
                      <a:lnTo>
                        <a:pt x="712694" y="1121127"/>
                      </a:lnTo>
                      <a:lnTo>
                        <a:pt x="672352" y="1107680"/>
                      </a:lnTo>
                      <a:cubicBezTo>
                        <a:pt x="658905" y="1098715"/>
                        <a:pt x="645162" y="1090180"/>
                        <a:pt x="632011" y="1080786"/>
                      </a:cubicBezTo>
                      <a:cubicBezTo>
                        <a:pt x="613774" y="1067759"/>
                        <a:pt x="598269" y="1050468"/>
                        <a:pt x="578223" y="1040445"/>
                      </a:cubicBezTo>
                      <a:cubicBezTo>
                        <a:pt x="552867" y="1027767"/>
                        <a:pt x="497541" y="1013551"/>
                        <a:pt x="497541" y="1013551"/>
                      </a:cubicBezTo>
                      <a:cubicBezTo>
                        <a:pt x="488576" y="1004586"/>
                        <a:pt x="481987" y="992326"/>
                        <a:pt x="470647" y="986656"/>
                      </a:cubicBezTo>
                      <a:cubicBezTo>
                        <a:pt x="428041" y="965353"/>
                        <a:pt x="381214" y="959183"/>
                        <a:pt x="336176" y="946315"/>
                      </a:cubicBezTo>
                      <a:cubicBezTo>
                        <a:pt x="322547" y="942421"/>
                        <a:pt x="308513" y="939207"/>
                        <a:pt x="295835" y="932868"/>
                      </a:cubicBezTo>
                      <a:cubicBezTo>
                        <a:pt x="281380" y="925640"/>
                        <a:pt x="270262" y="912538"/>
                        <a:pt x="255494" y="905974"/>
                      </a:cubicBezTo>
                      <a:cubicBezTo>
                        <a:pt x="229588" y="894460"/>
                        <a:pt x="174811" y="879080"/>
                        <a:pt x="174811" y="879080"/>
                      </a:cubicBezTo>
                      <a:cubicBezTo>
                        <a:pt x="147917" y="852186"/>
                        <a:pt x="115226" y="830044"/>
                        <a:pt x="94129" y="798398"/>
                      </a:cubicBezTo>
                      <a:lnTo>
                        <a:pt x="40341" y="717715"/>
                      </a:lnTo>
                      <a:cubicBezTo>
                        <a:pt x="35859" y="699786"/>
                        <a:pt x="32205" y="681629"/>
                        <a:pt x="26894" y="663927"/>
                      </a:cubicBezTo>
                      <a:cubicBezTo>
                        <a:pt x="18748" y="636774"/>
                        <a:pt x="0" y="583245"/>
                        <a:pt x="0" y="583245"/>
                      </a:cubicBezTo>
                      <a:cubicBezTo>
                        <a:pt x="4482" y="529457"/>
                        <a:pt x="-6116" y="472185"/>
                        <a:pt x="13447" y="421880"/>
                      </a:cubicBezTo>
                      <a:cubicBezTo>
                        <a:pt x="29296" y="381126"/>
                        <a:pt x="101751" y="329693"/>
                        <a:pt x="147917" y="314304"/>
                      </a:cubicBezTo>
                      <a:cubicBezTo>
                        <a:pt x="182983" y="302615"/>
                        <a:pt x="220428" y="299098"/>
                        <a:pt x="255494" y="287409"/>
                      </a:cubicBezTo>
                      <a:cubicBezTo>
                        <a:pt x="329457" y="262755"/>
                        <a:pt x="263187" y="288776"/>
                        <a:pt x="336176" y="247068"/>
                      </a:cubicBezTo>
                      <a:cubicBezTo>
                        <a:pt x="353580" y="237123"/>
                        <a:pt x="372560" y="230119"/>
                        <a:pt x="389964" y="220174"/>
                      </a:cubicBezTo>
                      <a:cubicBezTo>
                        <a:pt x="403996" y="212156"/>
                        <a:pt x="416273" y="201298"/>
                        <a:pt x="430305" y="193280"/>
                      </a:cubicBezTo>
                      <a:cubicBezTo>
                        <a:pt x="447710" y="183335"/>
                        <a:pt x="466689" y="176331"/>
                        <a:pt x="484094" y="166386"/>
                      </a:cubicBezTo>
                      <a:cubicBezTo>
                        <a:pt x="498126" y="158368"/>
                        <a:pt x="509667" y="146056"/>
                        <a:pt x="524435" y="139492"/>
                      </a:cubicBezTo>
                      <a:cubicBezTo>
                        <a:pt x="550340" y="127978"/>
                        <a:pt x="578223" y="121563"/>
                        <a:pt x="605117" y="112598"/>
                      </a:cubicBezTo>
                      <a:cubicBezTo>
                        <a:pt x="671324" y="90529"/>
                        <a:pt x="631476" y="101481"/>
                        <a:pt x="726141" y="85704"/>
                      </a:cubicBezTo>
                      <a:cubicBezTo>
                        <a:pt x="739588" y="81221"/>
                        <a:pt x="752583" y="75036"/>
                        <a:pt x="766482" y="72256"/>
                      </a:cubicBezTo>
                      <a:cubicBezTo>
                        <a:pt x="819953" y="61562"/>
                        <a:pt x="927847" y="45362"/>
                        <a:pt x="927847" y="45362"/>
                      </a:cubicBezTo>
                      <a:cubicBezTo>
                        <a:pt x="1172455" y="-36174"/>
                        <a:pt x="1018194" y="10233"/>
                        <a:pt x="1627094" y="45362"/>
                      </a:cubicBezTo>
                      <a:cubicBezTo>
                        <a:pt x="1643228" y="46293"/>
                        <a:pt x="1652667" y="65692"/>
                        <a:pt x="1667435" y="72256"/>
                      </a:cubicBezTo>
                      <a:cubicBezTo>
                        <a:pt x="1693340" y="83770"/>
                        <a:pt x="1719987" y="95635"/>
                        <a:pt x="1748117" y="99151"/>
                      </a:cubicBezTo>
                      <a:cubicBezTo>
                        <a:pt x="1805354" y="106306"/>
                        <a:pt x="1977653" y="126357"/>
                        <a:pt x="2017058" y="139492"/>
                      </a:cubicBezTo>
                      <a:cubicBezTo>
                        <a:pt x="2107875" y="169764"/>
                        <a:pt x="1996083" y="134831"/>
                        <a:pt x="2138082" y="166386"/>
                      </a:cubicBezTo>
                      <a:cubicBezTo>
                        <a:pt x="2151919" y="169461"/>
                        <a:pt x="2164672" y="176395"/>
                        <a:pt x="2178423" y="179833"/>
                      </a:cubicBezTo>
                      <a:cubicBezTo>
                        <a:pt x="2218837" y="189936"/>
                        <a:pt x="2291724" y="197096"/>
                        <a:pt x="2326341" y="220174"/>
                      </a:cubicBezTo>
                      <a:cubicBezTo>
                        <a:pt x="2353235" y="238103"/>
                        <a:pt x="2384168" y="251106"/>
                        <a:pt x="2407023" y="273962"/>
                      </a:cubicBezTo>
                      <a:lnTo>
                        <a:pt x="2487705" y="354645"/>
                      </a:lnTo>
                      <a:lnTo>
                        <a:pt x="2528047" y="475668"/>
                      </a:lnTo>
                      <a:lnTo>
                        <a:pt x="2554941" y="556351"/>
                      </a:lnTo>
                      <a:lnTo>
                        <a:pt x="2568388" y="637033"/>
                      </a:lnTo>
                      <a:cubicBezTo>
                        <a:pt x="2559423" y="681857"/>
                        <a:pt x="2551773" y="726963"/>
                        <a:pt x="2541494" y="771504"/>
                      </a:cubicBezTo>
                      <a:cubicBezTo>
                        <a:pt x="2538307" y="785315"/>
                        <a:pt x="2535340" y="799691"/>
                        <a:pt x="2528047" y="811845"/>
                      </a:cubicBezTo>
                      <a:cubicBezTo>
                        <a:pt x="2521524" y="822716"/>
                        <a:pt x="2508759" y="828596"/>
                        <a:pt x="2501152" y="838739"/>
                      </a:cubicBezTo>
                      <a:cubicBezTo>
                        <a:pt x="2481758" y="864597"/>
                        <a:pt x="2474258" y="901492"/>
                        <a:pt x="2447364" y="919421"/>
                      </a:cubicBezTo>
                      <a:lnTo>
                        <a:pt x="2366682" y="973209"/>
                      </a:lnTo>
                      <a:cubicBezTo>
                        <a:pt x="2353235" y="982174"/>
                        <a:pt x="2341673" y="994993"/>
                        <a:pt x="2326341" y="1000104"/>
                      </a:cubicBezTo>
                      <a:lnTo>
                        <a:pt x="2286000" y="1013551"/>
                      </a:lnTo>
                      <a:cubicBezTo>
                        <a:pt x="2277035" y="1022516"/>
                        <a:pt x="2270445" y="1034775"/>
                        <a:pt x="2259105" y="1040445"/>
                      </a:cubicBezTo>
                      <a:cubicBezTo>
                        <a:pt x="2233749" y="1053123"/>
                        <a:pt x="2205317" y="1058374"/>
                        <a:pt x="2178423" y="1067339"/>
                      </a:cubicBezTo>
                      <a:cubicBezTo>
                        <a:pt x="2105052" y="1091796"/>
                        <a:pt x="2158736" y="1076574"/>
                        <a:pt x="2043952" y="1094233"/>
                      </a:cubicBezTo>
                      <a:cubicBezTo>
                        <a:pt x="2017004" y="1098379"/>
                        <a:pt x="1990482" y="1105979"/>
                        <a:pt x="1963270" y="1107680"/>
                      </a:cubicBezTo>
                      <a:cubicBezTo>
                        <a:pt x="1609168" y="1129811"/>
                        <a:pt x="1613647" y="1237427"/>
                        <a:pt x="1613647" y="1107680"/>
                      </a:cubicBez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6441223" y="2232535"/>
                  <a:ext cx="362640" cy="228625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6803863" y="2500853"/>
                  <a:ext cx="188573" cy="80971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7168316" y="2635804"/>
                  <a:ext cx="105166" cy="10796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 typeface="Arial" panose="020B0604020202020204" pitchFamily="34" charset="0"/>
                    <a:buNone/>
                    <a:defRPr/>
                  </a:pPr>
                  <a:endParaRPr lang="zh-CN" altLang="en-US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2" name="文本框 36"/>
              <p:cNvSpPr txBox="1">
                <a:spLocks noChangeArrowheads="1"/>
              </p:cNvSpPr>
              <p:nvPr/>
            </p:nvSpPr>
            <p:spPr bwMode="auto">
              <a:xfrm>
                <a:off x="4334529" y="905006"/>
                <a:ext cx="2012534" cy="1015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很多木字</a:t>
                </a:r>
                <a:endPara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旁的字都和树</a:t>
                </a:r>
                <a:endPara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20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木有关。</a:t>
                </a:r>
              </a:p>
            </p:txBody>
          </p:sp>
        </p:grpSp>
      </p:grpSp>
      <p:grpSp>
        <p:nvGrpSpPr>
          <p:cNvPr id="87" name="组合 136"/>
          <p:cNvGrpSpPr/>
          <p:nvPr/>
        </p:nvGrpSpPr>
        <p:grpSpPr bwMode="auto">
          <a:xfrm rot="10800000">
            <a:off x="1305693" y="3197635"/>
            <a:ext cx="2568575" cy="1862138"/>
            <a:chOff x="3966882" y="828696"/>
            <a:chExt cx="2568388" cy="1860715"/>
          </a:xfrm>
        </p:grpSpPr>
        <p:grpSp>
          <p:nvGrpSpPr>
            <p:cNvPr id="88" name="组合 137"/>
            <p:cNvGrpSpPr/>
            <p:nvPr/>
          </p:nvGrpSpPr>
          <p:grpSpPr bwMode="auto">
            <a:xfrm>
              <a:off x="3966882" y="828696"/>
              <a:ext cx="2568388" cy="1860715"/>
              <a:chOff x="5150224" y="1178320"/>
              <a:chExt cx="2568388" cy="1860715"/>
            </a:xfrm>
          </p:grpSpPr>
          <p:sp>
            <p:nvSpPr>
              <p:cNvPr id="90" name="任意多边形 139"/>
              <p:cNvSpPr/>
              <p:nvPr/>
            </p:nvSpPr>
            <p:spPr>
              <a:xfrm>
                <a:off x="5150224" y="1178320"/>
                <a:ext cx="2568388" cy="1188129"/>
              </a:xfrm>
              <a:custGeom>
                <a:avLst/>
                <a:gdLst>
                  <a:gd name="connsiteX0" fmla="*/ 1264023 w 2568388"/>
                  <a:gd name="connsiteY0" fmla="*/ 1188362 h 1188362"/>
                  <a:gd name="connsiteX1" fmla="*/ 874058 w 2568388"/>
                  <a:gd name="connsiteY1" fmla="*/ 1174915 h 1188362"/>
                  <a:gd name="connsiteX2" fmla="*/ 793376 w 2568388"/>
                  <a:gd name="connsiteY2" fmla="*/ 1148021 h 1188362"/>
                  <a:gd name="connsiteX3" fmla="*/ 753035 w 2568388"/>
                  <a:gd name="connsiteY3" fmla="*/ 1134574 h 1188362"/>
                  <a:gd name="connsiteX4" fmla="*/ 712694 w 2568388"/>
                  <a:gd name="connsiteY4" fmla="*/ 1121127 h 1188362"/>
                  <a:gd name="connsiteX5" fmla="*/ 672352 w 2568388"/>
                  <a:gd name="connsiteY5" fmla="*/ 1107680 h 1188362"/>
                  <a:gd name="connsiteX6" fmla="*/ 632011 w 2568388"/>
                  <a:gd name="connsiteY6" fmla="*/ 1080786 h 1188362"/>
                  <a:gd name="connsiteX7" fmla="*/ 578223 w 2568388"/>
                  <a:gd name="connsiteY7" fmla="*/ 1040445 h 1188362"/>
                  <a:gd name="connsiteX8" fmla="*/ 497541 w 2568388"/>
                  <a:gd name="connsiteY8" fmla="*/ 1013551 h 1188362"/>
                  <a:gd name="connsiteX9" fmla="*/ 470647 w 2568388"/>
                  <a:gd name="connsiteY9" fmla="*/ 986656 h 1188362"/>
                  <a:gd name="connsiteX10" fmla="*/ 336176 w 2568388"/>
                  <a:gd name="connsiteY10" fmla="*/ 946315 h 1188362"/>
                  <a:gd name="connsiteX11" fmla="*/ 295835 w 2568388"/>
                  <a:gd name="connsiteY11" fmla="*/ 932868 h 1188362"/>
                  <a:gd name="connsiteX12" fmla="*/ 255494 w 2568388"/>
                  <a:gd name="connsiteY12" fmla="*/ 905974 h 1188362"/>
                  <a:gd name="connsiteX13" fmla="*/ 174811 w 2568388"/>
                  <a:gd name="connsiteY13" fmla="*/ 879080 h 1188362"/>
                  <a:gd name="connsiteX14" fmla="*/ 94129 w 2568388"/>
                  <a:gd name="connsiteY14" fmla="*/ 798398 h 1188362"/>
                  <a:gd name="connsiteX15" fmla="*/ 40341 w 2568388"/>
                  <a:gd name="connsiteY15" fmla="*/ 717715 h 1188362"/>
                  <a:gd name="connsiteX16" fmla="*/ 26894 w 2568388"/>
                  <a:gd name="connsiteY16" fmla="*/ 663927 h 1188362"/>
                  <a:gd name="connsiteX17" fmla="*/ 0 w 2568388"/>
                  <a:gd name="connsiteY17" fmla="*/ 583245 h 1188362"/>
                  <a:gd name="connsiteX18" fmla="*/ 13447 w 2568388"/>
                  <a:gd name="connsiteY18" fmla="*/ 421880 h 1188362"/>
                  <a:gd name="connsiteX19" fmla="*/ 147917 w 2568388"/>
                  <a:gd name="connsiteY19" fmla="*/ 314304 h 1188362"/>
                  <a:gd name="connsiteX20" fmla="*/ 255494 w 2568388"/>
                  <a:gd name="connsiteY20" fmla="*/ 287409 h 1188362"/>
                  <a:gd name="connsiteX21" fmla="*/ 336176 w 2568388"/>
                  <a:gd name="connsiteY21" fmla="*/ 247068 h 1188362"/>
                  <a:gd name="connsiteX22" fmla="*/ 389964 w 2568388"/>
                  <a:gd name="connsiteY22" fmla="*/ 220174 h 1188362"/>
                  <a:gd name="connsiteX23" fmla="*/ 430305 w 2568388"/>
                  <a:gd name="connsiteY23" fmla="*/ 193280 h 1188362"/>
                  <a:gd name="connsiteX24" fmla="*/ 484094 w 2568388"/>
                  <a:gd name="connsiteY24" fmla="*/ 166386 h 1188362"/>
                  <a:gd name="connsiteX25" fmla="*/ 524435 w 2568388"/>
                  <a:gd name="connsiteY25" fmla="*/ 139492 h 1188362"/>
                  <a:gd name="connsiteX26" fmla="*/ 605117 w 2568388"/>
                  <a:gd name="connsiteY26" fmla="*/ 112598 h 1188362"/>
                  <a:gd name="connsiteX27" fmla="*/ 726141 w 2568388"/>
                  <a:gd name="connsiteY27" fmla="*/ 85704 h 1188362"/>
                  <a:gd name="connsiteX28" fmla="*/ 766482 w 2568388"/>
                  <a:gd name="connsiteY28" fmla="*/ 72256 h 1188362"/>
                  <a:gd name="connsiteX29" fmla="*/ 927847 w 2568388"/>
                  <a:gd name="connsiteY29" fmla="*/ 45362 h 1188362"/>
                  <a:gd name="connsiteX30" fmla="*/ 1627094 w 2568388"/>
                  <a:gd name="connsiteY30" fmla="*/ 45362 h 1188362"/>
                  <a:gd name="connsiteX31" fmla="*/ 1667435 w 2568388"/>
                  <a:gd name="connsiteY31" fmla="*/ 72256 h 1188362"/>
                  <a:gd name="connsiteX32" fmla="*/ 1748117 w 2568388"/>
                  <a:gd name="connsiteY32" fmla="*/ 99151 h 1188362"/>
                  <a:gd name="connsiteX33" fmla="*/ 2017058 w 2568388"/>
                  <a:gd name="connsiteY33" fmla="*/ 139492 h 1188362"/>
                  <a:gd name="connsiteX34" fmla="*/ 2138082 w 2568388"/>
                  <a:gd name="connsiteY34" fmla="*/ 166386 h 1188362"/>
                  <a:gd name="connsiteX35" fmla="*/ 2178423 w 2568388"/>
                  <a:gd name="connsiteY35" fmla="*/ 179833 h 1188362"/>
                  <a:gd name="connsiteX36" fmla="*/ 2326341 w 2568388"/>
                  <a:gd name="connsiteY36" fmla="*/ 220174 h 1188362"/>
                  <a:gd name="connsiteX37" fmla="*/ 2407023 w 2568388"/>
                  <a:gd name="connsiteY37" fmla="*/ 273962 h 1188362"/>
                  <a:gd name="connsiteX38" fmla="*/ 2487705 w 2568388"/>
                  <a:gd name="connsiteY38" fmla="*/ 354645 h 1188362"/>
                  <a:gd name="connsiteX39" fmla="*/ 2528047 w 2568388"/>
                  <a:gd name="connsiteY39" fmla="*/ 475668 h 1188362"/>
                  <a:gd name="connsiteX40" fmla="*/ 2554941 w 2568388"/>
                  <a:gd name="connsiteY40" fmla="*/ 556351 h 1188362"/>
                  <a:gd name="connsiteX41" fmla="*/ 2568388 w 2568388"/>
                  <a:gd name="connsiteY41" fmla="*/ 637033 h 1188362"/>
                  <a:gd name="connsiteX42" fmla="*/ 2541494 w 2568388"/>
                  <a:gd name="connsiteY42" fmla="*/ 771504 h 1188362"/>
                  <a:gd name="connsiteX43" fmla="*/ 2528047 w 2568388"/>
                  <a:gd name="connsiteY43" fmla="*/ 811845 h 1188362"/>
                  <a:gd name="connsiteX44" fmla="*/ 2501152 w 2568388"/>
                  <a:gd name="connsiteY44" fmla="*/ 838739 h 1188362"/>
                  <a:gd name="connsiteX45" fmla="*/ 2447364 w 2568388"/>
                  <a:gd name="connsiteY45" fmla="*/ 919421 h 1188362"/>
                  <a:gd name="connsiteX46" fmla="*/ 2366682 w 2568388"/>
                  <a:gd name="connsiteY46" fmla="*/ 973209 h 1188362"/>
                  <a:gd name="connsiteX47" fmla="*/ 2326341 w 2568388"/>
                  <a:gd name="connsiteY47" fmla="*/ 1000104 h 1188362"/>
                  <a:gd name="connsiteX48" fmla="*/ 2286000 w 2568388"/>
                  <a:gd name="connsiteY48" fmla="*/ 1013551 h 1188362"/>
                  <a:gd name="connsiteX49" fmla="*/ 2259105 w 2568388"/>
                  <a:gd name="connsiteY49" fmla="*/ 1040445 h 1188362"/>
                  <a:gd name="connsiteX50" fmla="*/ 2178423 w 2568388"/>
                  <a:gd name="connsiteY50" fmla="*/ 1067339 h 1188362"/>
                  <a:gd name="connsiteX51" fmla="*/ 2043952 w 2568388"/>
                  <a:gd name="connsiteY51" fmla="*/ 1094233 h 1188362"/>
                  <a:gd name="connsiteX52" fmla="*/ 1963270 w 2568388"/>
                  <a:gd name="connsiteY52" fmla="*/ 1107680 h 1188362"/>
                  <a:gd name="connsiteX53" fmla="*/ 1613647 w 2568388"/>
                  <a:gd name="connsiteY53" fmla="*/ 1107680 h 118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568388" h="1188362">
                    <a:moveTo>
                      <a:pt x="1264023" y="1188362"/>
                    </a:moveTo>
                    <a:cubicBezTo>
                      <a:pt x="1134035" y="1183880"/>
                      <a:pt x="1003648" y="1186023"/>
                      <a:pt x="874058" y="1174915"/>
                    </a:cubicBezTo>
                    <a:cubicBezTo>
                      <a:pt x="845813" y="1172494"/>
                      <a:pt x="820270" y="1156986"/>
                      <a:pt x="793376" y="1148021"/>
                    </a:cubicBezTo>
                    <a:lnTo>
                      <a:pt x="753035" y="1134574"/>
                    </a:lnTo>
                    <a:lnTo>
                      <a:pt x="712694" y="1121127"/>
                    </a:lnTo>
                    <a:lnTo>
                      <a:pt x="672352" y="1107680"/>
                    </a:lnTo>
                    <a:cubicBezTo>
                      <a:pt x="658905" y="1098715"/>
                      <a:pt x="645162" y="1090180"/>
                      <a:pt x="632011" y="1080786"/>
                    </a:cubicBezTo>
                    <a:cubicBezTo>
                      <a:pt x="613774" y="1067759"/>
                      <a:pt x="598269" y="1050468"/>
                      <a:pt x="578223" y="1040445"/>
                    </a:cubicBezTo>
                    <a:cubicBezTo>
                      <a:pt x="552867" y="1027767"/>
                      <a:pt x="497541" y="1013551"/>
                      <a:pt x="497541" y="1013551"/>
                    </a:cubicBezTo>
                    <a:cubicBezTo>
                      <a:pt x="488576" y="1004586"/>
                      <a:pt x="481987" y="992326"/>
                      <a:pt x="470647" y="986656"/>
                    </a:cubicBezTo>
                    <a:cubicBezTo>
                      <a:pt x="428041" y="965353"/>
                      <a:pt x="381214" y="959183"/>
                      <a:pt x="336176" y="946315"/>
                    </a:cubicBezTo>
                    <a:cubicBezTo>
                      <a:pt x="322547" y="942421"/>
                      <a:pt x="308513" y="939207"/>
                      <a:pt x="295835" y="932868"/>
                    </a:cubicBezTo>
                    <a:cubicBezTo>
                      <a:pt x="281380" y="925640"/>
                      <a:pt x="270262" y="912538"/>
                      <a:pt x="255494" y="905974"/>
                    </a:cubicBezTo>
                    <a:cubicBezTo>
                      <a:pt x="229588" y="894460"/>
                      <a:pt x="174811" y="879080"/>
                      <a:pt x="174811" y="879080"/>
                    </a:cubicBezTo>
                    <a:cubicBezTo>
                      <a:pt x="147917" y="852186"/>
                      <a:pt x="115226" y="830044"/>
                      <a:pt x="94129" y="798398"/>
                    </a:cubicBezTo>
                    <a:lnTo>
                      <a:pt x="40341" y="717715"/>
                    </a:lnTo>
                    <a:cubicBezTo>
                      <a:pt x="35859" y="699786"/>
                      <a:pt x="32205" y="681629"/>
                      <a:pt x="26894" y="663927"/>
                    </a:cubicBezTo>
                    <a:cubicBezTo>
                      <a:pt x="18748" y="636774"/>
                      <a:pt x="0" y="583245"/>
                      <a:pt x="0" y="583245"/>
                    </a:cubicBezTo>
                    <a:cubicBezTo>
                      <a:pt x="4482" y="529457"/>
                      <a:pt x="-6116" y="472185"/>
                      <a:pt x="13447" y="421880"/>
                    </a:cubicBezTo>
                    <a:cubicBezTo>
                      <a:pt x="29296" y="381126"/>
                      <a:pt x="101751" y="329693"/>
                      <a:pt x="147917" y="314304"/>
                    </a:cubicBezTo>
                    <a:cubicBezTo>
                      <a:pt x="182983" y="302615"/>
                      <a:pt x="220428" y="299098"/>
                      <a:pt x="255494" y="287409"/>
                    </a:cubicBezTo>
                    <a:cubicBezTo>
                      <a:pt x="329457" y="262755"/>
                      <a:pt x="263187" y="288776"/>
                      <a:pt x="336176" y="247068"/>
                    </a:cubicBezTo>
                    <a:cubicBezTo>
                      <a:pt x="353580" y="237123"/>
                      <a:pt x="372560" y="230119"/>
                      <a:pt x="389964" y="220174"/>
                    </a:cubicBezTo>
                    <a:cubicBezTo>
                      <a:pt x="403996" y="212156"/>
                      <a:pt x="416273" y="201298"/>
                      <a:pt x="430305" y="193280"/>
                    </a:cubicBezTo>
                    <a:cubicBezTo>
                      <a:pt x="447710" y="183335"/>
                      <a:pt x="466689" y="176331"/>
                      <a:pt x="484094" y="166386"/>
                    </a:cubicBezTo>
                    <a:cubicBezTo>
                      <a:pt x="498126" y="158368"/>
                      <a:pt x="509667" y="146056"/>
                      <a:pt x="524435" y="139492"/>
                    </a:cubicBezTo>
                    <a:cubicBezTo>
                      <a:pt x="550340" y="127978"/>
                      <a:pt x="578223" y="121563"/>
                      <a:pt x="605117" y="112598"/>
                    </a:cubicBezTo>
                    <a:cubicBezTo>
                      <a:pt x="671324" y="90529"/>
                      <a:pt x="631476" y="101481"/>
                      <a:pt x="726141" y="85704"/>
                    </a:cubicBezTo>
                    <a:cubicBezTo>
                      <a:pt x="739588" y="81221"/>
                      <a:pt x="752583" y="75036"/>
                      <a:pt x="766482" y="72256"/>
                    </a:cubicBezTo>
                    <a:cubicBezTo>
                      <a:pt x="819953" y="61562"/>
                      <a:pt x="927847" y="45362"/>
                      <a:pt x="927847" y="45362"/>
                    </a:cubicBezTo>
                    <a:cubicBezTo>
                      <a:pt x="1172455" y="-36174"/>
                      <a:pt x="1018194" y="10233"/>
                      <a:pt x="1627094" y="45362"/>
                    </a:cubicBezTo>
                    <a:cubicBezTo>
                      <a:pt x="1643228" y="46293"/>
                      <a:pt x="1652667" y="65692"/>
                      <a:pt x="1667435" y="72256"/>
                    </a:cubicBezTo>
                    <a:cubicBezTo>
                      <a:pt x="1693340" y="83770"/>
                      <a:pt x="1719987" y="95635"/>
                      <a:pt x="1748117" y="99151"/>
                    </a:cubicBezTo>
                    <a:cubicBezTo>
                      <a:pt x="1805354" y="106306"/>
                      <a:pt x="1977653" y="126357"/>
                      <a:pt x="2017058" y="139492"/>
                    </a:cubicBezTo>
                    <a:cubicBezTo>
                      <a:pt x="2107875" y="169764"/>
                      <a:pt x="1996083" y="134831"/>
                      <a:pt x="2138082" y="166386"/>
                    </a:cubicBezTo>
                    <a:cubicBezTo>
                      <a:pt x="2151919" y="169461"/>
                      <a:pt x="2164672" y="176395"/>
                      <a:pt x="2178423" y="179833"/>
                    </a:cubicBezTo>
                    <a:cubicBezTo>
                      <a:pt x="2218837" y="189936"/>
                      <a:pt x="2291724" y="197096"/>
                      <a:pt x="2326341" y="220174"/>
                    </a:cubicBezTo>
                    <a:cubicBezTo>
                      <a:pt x="2353235" y="238103"/>
                      <a:pt x="2384168" y="251106"/>
                      <a:pt x="2407023" y="273962"/>
                    </a:cubicBezTo>
                    <a:lnTo>
                      <a:pt x="2487705" y="354645"/>
                    </a:lnTo>
                    <a:lnTo>
                      <a:pt x="2528047" y="475668"/>
                    </a:lnTo>
                    <a:lnTo>
                      <a:pt x="2554941" y="556351"/>
                    </a:lnTo>
                    <a:lnTo>
                      <a:pt x="2568388" y="637033"/>
                    </a:lnTo>
                    <a:cubicBezTo>
                      <a:pt x="2559423" y="681857"/>
                      <a:pt x="2551773" y="726963"/>
                      <a:pt x="2541494" y="771504"/>
                    </a:cubicBezTo>
                    <a:cubicBezTo>
                      <a:pt x="2538307" y="785315"/>
                      <a:pt x="2535340" y="799691"/>
                      <a:pt x="2528047" y="811845"/>
                    </a:cubicBezTo>
                    <a:cubicBezTo>
                      <a:pt x="2521524" y="822716"/>
                      <a:pt x="2508759" y="828596"/>
                      <a:pt x="2501152" y="838739"/>
                    </a:cubicBezTo>
                    <a:cubicBezTo>
                      <a:pt x="2481758" y="864597"/>
                      <a:pt x="2474258" y="901492"/>
                      <a:pt x="2447364" y="919421"/>
                    </a:cubicBezTo>
                    <a:lnTo>
                      <a:pt x="2366682" y="973209"/>
                    </a:lnTo>
                    <a:cubicBezTo>
                      <a:pt x="2353235" y="982174"/>
                      <a:pt x="2341673" y="994993"/>
                      <a:pt x="2326341" y="1000104"/>
                    </a:cubicBezTo>
                    <a:lnTo>
                      <a:pt x="2286000" y="1013551"/>
                    </a:lnTo>
                    <a:cubicBezTo>
                      <a:pt x="2277035" y="1022516"/>
                      <a:pt x="2270445" y="1034775"/>
                      <a:pt x="2259105" y="1040445"/>
                    </a:cubicBezTo>
                    <a:cubicBezTo>
                      <a:pt x="2233749" y="1053123"/>
                      <a:pt x="2205317" y="1058374"/>
                      <a:pt x="2178423" y="1067339"/>
                    </a:cubicBezTo>
                    <a:cubicBezTo>
                      <a:pt x="2105052" y="1091796"/>
                      <a:pt x="2158736" y="1076574"/>
                      <a:pt x="2043952" y="1094233"/>
                    </a:cubicBezTo>
                    <a:cubicBezTo>
                      <a:pt x="2017004" y="1098379"/>
                      <a:pt x="1990482" y="1105979"/>
                      <a:pt x="1963270" y="1107680"/>
                    </a:cubicBezTo>
                    <a:cubicBezTo>
                      <a:pt x="1609168" y="1129811"/>
                      <a:pt x="1613647" y="1237427"/>
                      <a:pt x="1613647" y="1107680"/>
                    </a:cubicBez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6459817" y="2212579"/>
                <a:ext cx="363511" cy="22842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6186787" y="2636118"/>
                <a:ext cx="188898" cy="809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5835974" y="2912132"/>
                <a:ext cx="107942" cy="10786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9" name="文本框 36"/>
            <p:cNvSpPr txBox="1">
              <a:spLocks noChangeArrowheads="1"/>
            </p:cNvSpPr>
            <p:nvPr/>
          </p:nvSpPr>
          <p:spPr bwMode="auto">
            <a:xfrm rot="10800000">
              <a:off x="4470374" y="919229"/>
              <a:ext cx="1761893" cy="101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很多草字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头的字都和植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物有关。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字词句运用</a:t>
            </a:r>
          </a:p>
        </p:txBody>
      </p:sp>
      <p:grpSp>
        <p:nvGrpSpPr>
          <p:cNvPr id="94" name="组合 93"/>
          <p:cNvGrpSpPr/>
          <p:nvPr/>
        </p:nvGrpSpPr>
        <p:grpSpPr bwMode="auto">
          <a:xfrm>
            <a:off x="1734370" y="3151546"/>
            <a:ext cx="3289300" cy="1106487"/>
            <a:chOff x="428750" y="3163327"/>
            <a:chExt cx="3288551" cy="1106729"/>
          </a:xfrm>
        </p:grpSpPr>
        <p:sp>
          <p:nvSpPr>
            <p:cNvPr id="95" name="TextBox 1"/>
            <p:cNvSpPr>
              <a:spLocks noChangeArrowheads="1"/>
            </p:cNvSpPr>
            <p:nvPr/>
          </p:nvSpPr>
          <p:spPr bwMode="auto">
            <a:xfrm>
              <a:off x="428750" y="3500101"/>
              <a:ext cx="3288551" cy="76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你们  家里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文本框 1"/>
            <p:cNvSpPr txBox="1">
              <a:spLocks noChangeArrowheads="1"/>
            </p:cNvSpPr>
            <p:nvPr/>
          </p:nvSpPr>
          <p:spPr bwMode="auto">
            <a:xfrm>
              <a:off x="567868" y="3163327"/>
              <a:ext cx="2072531" cy="400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nǐ 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men      jiā</a:t>
              </a: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lǐ</a:t>
              </a:r>
            </a:p>
          </p:txBody>
        </p:sp>
      </p:grpSp>
      <p:grpSp>
        <p:nvGrpSpPr>
          <p:cNvPr id="97" name="组合 5"/>
          <p:cNvGrpSpPr/>
          <p:nvPr/>
        </p:nvGrpSpPr>
        <p:grpSpPr bwMode="auto">
          <a:xfrm>
            <a:off x="1689920" y="4461233"/>
            <a:ext cx="3333750" cy="1098550"/>
            <a:chOff x="237939" y="4473014"/>
            <a:chExt cx="3333743" cy="1098565"/>
          </a:xfrm>
        </p:grpSpPr>
        <p:sp>
          <p:nvSpPr>
            <p:cNvPr id="98" name="TextBox 1"/>
            <p:cNvSpPr>
              <a:spLocks noChangeArrowheads="1"/>
            </p:cNvSpPr>
            <p:nvPr/>
          </p:nvSpPr>
          <p:spPr bwMode="auto">
            <a:xfrm>
              <a:off x="283131" y="4802138"/>
              <a:ext cx="328855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上山  三年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文本框 1"/>
            <p:cNvSpPr txBox="1">
              <a:spLocks noChangeArrowheads="1"/>
            </p:cNvSpPr>
            <p:nvPr/>
          </p:nvSpPr>
          <p:spPr bwMode="auto">
            <a:xfrm>
              <a:off x="237939" y="4473014"/>
              <a:ext cx="3046021" cy="40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shàn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shān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sān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nián </a:t>
              </a:r>
            </a:p>
          </p:txBody>
        </p:sp>
      </p:grpSp>
      <p:grpSp>
        <p:nvGrpSpPr>
          <p:cNvPr id="100" name="组合 6"/>
          <p:cNvGrpSpPr/>
          <p:nvPr/>
        </p:nvGrpSpPr>
        <p:grpSpPr bwMode="auto">
          <a:xfrm>
            <a:off x="5309420" y="3130908"/>
            <a:ext cx="3289300" cy="1127125"/>
            <a:chOff x="5215508" y="3142693"/>
            <a:chExt cx="3288550" cy="1126783"/>
          </a:xfrm>
        </p:grpSpPr>
        <p:sp>
          <p:nvSpPr>
            <p:cNvPr id="101" name="TextBox 1"/>
            <p:cNvSpPr>
              <a:spLocks noChangeArrowheads="1"/>
            </p:cNvSpPr>
            <p:nvPr/>
          </p:nvSpPr>
          <p:spPr bwMode="auto">
            <a:xfrm>
              <a:off x="5215508" y="3499929"/>
              <a:ext cx="3288550" cy="769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男生  蓝色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文本框 1"/>
            <p:cNvSpPr txBox="1">
              <a:spLocks noChangeArrowheads="1"/>
            </p:cNvSpPr>
            <p:nvPr/>
          </p:nvSpPr>
          <p:spPr bwMode="auto">
            <a:xfrm>
              <a:off x="5290574" y="3142693"/>
              <a:ext cx="2494025" cy="39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nán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shēn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lán  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sè</a:t>
              </a:r>
            </a:p>
          </p:txBody>
        </p:sp>
      </p:grpSp>
      <p:grpSp>
        <p:nvGrpSpPr>
          <p:cNvPr id="103" name="组合 9"/>
          <p:cNvGrpSpPr/>
          <p:nvPr/>
        </p:nvGrpSpPr>
        <p:grpSpPr bwMode="auto">
          <a:xfrm>
            <a:off x="5380858" y="4489808"/>
            <a:ext cx="3287712" cy="1069975"/>
            <a:chOff x="5209989" y="4501589"/>
            <a:chExt cx="3288550" cy="1069990"/>
          </a:xfrm>
        </p:grpSpPr>
        <p:sp>
          <p:nvSpPr>
            <p:cNvPr id="104" name="TextBox 1"/>
            <p:cNvSpPr>
              <a:spLocks noChangeArrowheads="1"/>
            </p:cNvSpPr>
            <p:nvPr/>
          </p:nvSpPr>
          <p:spPr bwMode="auto">
            <a:xfrm>
              <a:off x="5209989" y="4802138"/>
              <a:ext cx="328855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4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写字  报纸</a:t>
              </a:r>
              <a:endPara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文本框 1"/>
            <p:cNvSpPr txBox="1">
              <a:spLocks noChangeArrowheads="1"/>
            </p:cNvSpPr>
            <p:nvPr/>
          </p:nvSpPr>
          <p:spPr bwMode="auto">
            <a:xfrm>
              <a:off x="5286213" y="4501589"/>
              <a:ext cx="2257924" cy="40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xiě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zì</a:t>
              </a: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bào  </a:t>
              </a:r>
              <a:r>
                <a:rPr lang="en-US" altLang="zh-CN" sz="2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zhǐ</a:t>
              </a:r>
            </a:p>
          </p:txBody>
        </p:sp>
      </p:grpSp>
      <p:grpSp>
        <p:nvGrpSpPr>
          <p:cNvPr id="106" name="组合 2"/>
          <p:cNvGrpSpPr/>
          <p:nvPr/>
        </p:nvGrpSpPr>
        <p:grpSpPr bwMode="auto">
          <a:xfrm>
            <a:off x="966788" y="1793876"/>
            <a:ext cx="4657044" cy="812146"/>
            <a:chOff x="480357" y="959868"/>
            <a:chExt cx="4655502" cy="814307"/>
          </a:xfrm>
        </p:grpSpPr>
        <p:sp>
          <p:nvSpPr>
            <p:cNvPr id="107" name="矩形 1"/>
            <p:cNvSpPr>
              <a:spLocks noChangeArrowheads="1"/>
            </p:cNvSpPr>
            <p:nvPr/>
          </p:nvSpPr>
          <p:spPr bwMode="auto">
            <a:xfrm>
              <a:off x="480357" y="1249562"/>
              <a:ext cx="4655502" cy="5246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  <a:defRPr/>
              </a:pPr>
              <a:r>
                <a:rPr lang="zh-CN" altLang="zh-CN" sz="28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读一读，</a:t>
              </a:r>
              <a:r>
                <a:rPr lang="zh-CN" altLang="en-US" sz="28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读准字音</a:t>
              </a:r>
              <a:r>
                <a:rPr lang="zh-CN" altLang="zh-CN" sz="2800" b="1" spc="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 sz="2800" b="1" spc="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13600" y="959868"/>
              <a:ext cx="3295004" cy="401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yi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d</a:t>
              </a:r>
              <a:r>
                <a:rPr lang="zh-CN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zhǔn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zì</a:t>
              </a:r>
              <a:r>
                <a: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yīn</a:t>
              </a:r>
              <a:endPara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连一连：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423255" y="1890713"/>
            <a:ext cx="77866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lán  shān  nǐ   zhǐ   nán   lǐ   sān   zì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423255" y="3033713"/>
            <a:ext cx="7929563" cy="936625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4800" b="1">
                <a:solidFill>
                  <a:schemeClr val="hlin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 里 男 蓝 山 三 字 纸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" y="3244645"/>
            <a:ext cx="3083751" cy="2971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书写提示</a:t>
            </a:r>
          </a:p>
        </p:txBody>
      </p:sp>
      <p:pic>
        <p:nvPicPr>
          <p:cNvPr id="6" name="图片 2" descr="00000_meitu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18" y="4540609"/>
            <a:ext cx="1562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3"/>
          <p:cNvGrpSpPr/>
          <p:nvPr/>
        </p:nvGrpSpPr>
        <p:grpSpPr bwMode="auto">
          <a:xfrm>
            <a:off x="4145730" y="1640246"/>
            <a:ext cx="3017838" cy="1481138"/>
            <a:chOff x="3424373" y="1148715"/>
            <a:chExt cx="4719477" cy="2316798"/>
          </a:xfrm>
        </p:grpSpPr>
        <p:grpSp>
          <p:nvGrpSpPr>
            <p:cNvPr id="9" name="组合 26"/>
            <p:cNvGrpSpPr/>
            <p:nvPr/>
          </p:nvGrpSpPr>
          <p:grpSpPr bwMode="auto">
            <a:xfrm>
              <a:off x="3440584" y="1148715"/>
              <a:ext cx="1306040" cy="1173798"/>
              <a:chOff x="428443" y="2090372"/>
              <a:chExt cx="1306040" cy="1173798"/>
            </a:xfrm>
          </p:grpSpPr>
          <p:grpSp>
            <p:nvGrpSpPr>
              <p:cNvPr id="50" name="组合 7"/>
              <p:cNvGrpSpPr/>
              <p:nvPr/>
            </p:nvGrpSpPr>
            <p:grpSpPr bwMode="auto">
              <a:xfrm>
                <a:off x="428443" y="2122456"/>
                <a:ext cx="1179334" cy="1141714"/>
                <a:chOff x="428443" y="2122456"/>
                <a:chExt cx="1179334" cy="1141714"/>
              </a:xfrm>
            </p:grpSpPr>
            <p:sp>
              <p:nvSpPr>
                <p:cNvPr id="52" name="矩形 51"/>
                <p:cNvSpPr/>
                <p:nvPr/>
              </p:nvSpPr>
              <p:spPr bwMode="auto">
                <a:xfrm>
                  <a:off x="429611" y="2122655"/>
                  <a:ext cx="1179246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53" name="直接连接符 5"/>
                <p:cNvCxnSpPr>
                  <a:cxnSpLocks noChangeShapeType="1"/>
                  <a:stCxn id="52" idx="1"/>
                  <a:endCxn id="52" idx="3"/>
                </p:cNvCxnSpPr>
                <p:nvPr/>
              </p:nvCxnSpPr>
              <p:spPr bwMode="auto">
                <a:xfrm>
                  <a:off x="428443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直接连接符 6"/>
                <p:cNvCxnSpPr>
                  <a:cxnSpLocks noChangeShapeType="1"/>
                  <a:stCxn id="52" idx="0"/>
                  <a:endCxn id="52" idx="2"/>
                </p:cNvCxnSpPr>
                <p:nvPr/>
              </p:nvCxnSpPr>
              <p:spPr bwMode="auto">
                <a:xfrm>
                  <a:off x="1018111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1" name="TextBox 1"/>
              <p:cNvSpPr>
                <a:spLocks noChangeArrowheads="1"/>
              </p:cNvSpPr>
              <p:nvPr/>
            </p:nvSpPr>
            <p:spPr bwMode="auto">
              <a:xfrm>
                <a:off x="504171" y="2090372"/>
                <a:ext cx="1230312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3"/>
            <p:cNvGrpSpPr/>
            <p:nvPr/>
          </p:nvGrpSpPr>
          <p:grpSpPr bwMode="auto">
            <a:xfrm>
              <a:off x="3424373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45" name="组合 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47" name="矩形 46"/>
                <p:cNvSpPr/>
                <p:nvPr/>
              </p:nvSpPr>
              <p:spPr bwMode="auto">
                <a:xfrm>
                  <a:off x="407418" y="2121913"/>
                  <a:ext cx="1179250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8" name="直接连接符 10"/>
                <p:cNvCxnSpPr>
                  <a:cxnSpLocks noChangeShapeType="1"/>
                  <a:stCxn id="47" idx="1"/>
                  <a:endCxn id="4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直接连接符 11"/>
                <p:cNvCxnSpPr>
                  <a:cxnSpLocks noChangeShapeType="1"/>
                  <a:stCxn id="47" idx="0"/>
                  <a:endCxn id="47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6" name="TextBox 1"/>
              <p:cNvSpPr>
                <a:spLocks noChangeArrowheads="1"/>
              </p:cNvSpPr>
              <p:nvPr/>
            </p:nvSpPr>
            <p:spPr bwMode="auto">
              <a:xfrm>
                <a:off x="4215559" y="2036583"/>
                <a:ext cx="1230312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林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31"/>
            <p:cNvGrpSpPr/>
            <p:nvPr/>
          </p:nvGrpSpPr>
          <p:grpSpPr bwMode="auto">
            <a:xfrm>
              <a:off x="4572000" y="1148715"/>
              <a:ext cx="1338871" cy="1173798"/>
              <a:chOff x="407418" y="2090372"/>
              <a:chExt cx="1338871" cy="1173798"/>
            </a:xfrm>
          </p:grpSpPr>
          <p:grpSp>
            <p:nvGrpSpPr>
              <p:cNvPr id="40" name="组合 32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42" name="矩形 41"/>
                <p:cNvSpPr/>
                <p:nvPr/>
              </p:nvSpPr>
              <p:spPr bwMode="auto">
                <a:xfrm>
                  <a:off x="406766" y="2122655"/>
                  <a:ext cx="1184215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3" name="直接连接符 35"/>
                <p:cNvCxnSpPr>
                  <a:cxnSpLocks noChangeShapeType="1"/>
                  <a:stCxn id="42" idx="1"/>
                  <a:endCxn id="4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直接连接符 36"/>
                <p:cNvCxnSpPr>
                  <a:cxnSpLocks noChangeShapeType="1"/>
                  <a:stCxn id="42" idx="1"/>
                  <a:endCxn id="42" idx="3"/>
                </p:cNvCxnSpPr>
                <p:nvPr/>
              </p:nvCxnSpPr>
              <p:spPr bwMode="auto">
                <a:xfrm>
                  <a:off x="1018110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1" name="TextBox 1"/>
              <p:cNvSpPr>
                <a:spLocks noChangeArrowheads="1"/>
              </p:cNvSpPr>
              <p:nvPr/>
            </p:nvSpPr>
            <p:spPr bwMode="auto">
              <a:xfrm>
                <a:off x="515978" y="2090372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37"/>
            <p:cNvGrpSpPr/>
            <p:nvPr/>
          </p:nvGrpSpPr>
          <p:grpSpPr bwMode="auto">
            <a:xfrm>
              <a:off x="4576814" y="2291715"/>
              <a:ext cx="1338871" cy="1173798"/>
              <a:chOff x="4118806" y="2036583"/>
              <a:chExt cx="1338871" cy="1173798"/>
            </a:xfrm>
          </p:grpSpPr>
          <p:grpSp>
            <p:nvGrpSpPr>
              <p:cNvPr id="35" name="组合 3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406916" y="2121913"/>
                  <a:ext cx="1179250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38" name="直接连接符 41"/>
                <p:cNvCxnSpPr>
                  <a:cxnSpLocks noChangeShapeType="1"/>
                  <a:stCxn id="37" idx="1"/>
                  <a:endCxn id="3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直接连接符 42"/>
                <p:cNvCxnSpPr>
                  <a:cxnSpLocks noChangeShapeType="1"/>
                  <a:stCxn id="37" idx="0"/>
                  <a:endCxn id="37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6" name="TextBox 1"/>
              <p:cNvSpPr>
                <a:spLocks noChangeArrowheads="1"/>
              </p:cNvSpPr>
              <p:nvPr/>
            </p:nvSpPr>
            <p:spPr bwMode="auto">
              <a:xfrm>
                <a:off x="4227366" y="2036583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林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43"/>
            <p:cNvGrpSpPr/>
            <p:nvPr/>
          </p:nvGrpSpPr>
          <p:grpSpPr bwMode="auto">
            <a:xfrm>
              <a:off x="5741894" y="1148715"/>
              <a:ext cx="1338871" cy="1173798"/>
              <a:chOff x="407418" y="2090372"/>
              <a:chExt cx="1338871" cy="1173798"/>
            </a:xfrm>
          </p:grpSpPr>
          <p:grpSp>
            <p:nvGrpSpPr>
              <p:cNvPr id="30" name="组合 44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32" name="矩形 31"/>
                <p:cNvSpPr/>
                <p:nvPr/>
              </p:nvSpPr>
              <p:spPr bwMode="auto">
                <a:xfrm>
                  <a:off x="406190" y="2122655"/>
                  <a:ext cx="1156905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33" name="直接连接符 47"/>
                <p:cNvCxnSpPr>
                  <a:cxnSpLocks noChangeShapeType="1"/>
                  <a:stCxn id="32" idx="1"/>
                  <a:endCxn id="32" idx="3"/>
                </p:cNvCxnSpPr>
                <p:nvPr/>
              </p:nvCxnSpPr>
              <p:spPr bwMode="auto">
                <a:xfrm>
                  <a:off x="407418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直接连接符 48"/>
                <p:cNvCxnSpPr>
                  <a:cxnSpLocks noChangeShapeType="1"/>
                  <a:stCxn id="32" idx="0"/>
                  <a:endCxn id="32" idx="2"/>
                </p:cNvCxnSpPr>
                <p:nvPr/>
              </p:nvCxnSpPr>
              <p:spPr bwMode="auto">
                <a:xfrm>
                  <a:off x="997086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" name="TextBox 1"/>
              <p:cNvSpPr>
                <a:spLocks noChangeArrowheads="1"/>
              </p:cNvSpPr>
              <p:nvPr/>
            </p:nvSpPr>
            <p:spPr bwMode="auto">
              <a:xfrm>
                <a:off x="515978" y="2090372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49"/>
            <p:cNvGrpSpPr/>
            <p:nvPr/>
          </p:nvGrpSpPr>
          <p:grpSpPr bwMode="auto">
            <a:xfrm>
              <a:off x="5746708" y="2291715"/>
              <a:ext cx="1338871" cy="1173798"/>
              <a:chOff x="4118806" y="2036583"/>
              <a:chExt cx="1338871" cy="1173798"/>
            </a:xfrm>
          </p:grpSpPr>
          <p:grpSp>
            <p:nvGrpSpPr>
              <p:cNvPr id="25" name="组合 50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27" name="矩形 26"/>
                <p:cNvSpPr/>
                <p:nvPr/>
              </p:nvSpPr>
              <p:spPr bwMode="auto">
                <a:xfrm>
                  <a:off x="406340" y="2121913"/>
                  <a:ext cx="1184213" cy="1142257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8" name="直接连接符 53"/>
                <p:cNvCxnSpPr>
                  <a:cxnSpLocks noChangeShapeType="1"/>
                  <a:stCxn id="27" idx="1"/>
                  <a:endCxn id="2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直接连接符 54"/>
                <p:cNvCxnSpPr>
                  <a:cxnSpLocks noChangeShapeType="1"/>
                  <a:stCxn id="27" idx="0"/>
                  <a:endCxn id="27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6" name="TextBox 1"/>
              <p:cNvSpPr>
                <a:spLocks noChangeArrowheads="1"/>
              </p:cNvSpPr>
              <p:nvPr/>
            </p:nvSpPr>
            <p:spPr bwMode="auto">
              <a:xfrm>
                <a:off x="4227366" y="2036583"/>
                <a:ext cx="1230311" cy="1107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林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56"/>
            <p:cNvGrpSpPr/>
            <p:nvPr/>
          </p:nvGrpSpPr>
          <p:grpSpPr bwMode="auto">
            <a:xfrm>
              <a:off x="6917657" y="1180799"/>
              <a:ext cx="1179334" cy="1141714"/>
              <a:chOff x="386393" y="2122456"/>
              <a:chExt cx="1179334" cy="1141714"/>
            </a:xfrm>
          </p:grpSpPr>
          <p:sp>
            <p:nvSpPr>
              <p:cNvPr id="22" name="矩形 21"/>
              <p:cNvSpPr/>
              <p:nvPr/>
            </p:nvSpPr>
            <p:spPr bwMode="auto">
              <a:xfrm>
                <a:off x="386168" y="2122655"/>
                <a:ext cx="1179248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3" name="直接连接符 59"/>
              <p:cNvCxnSpPr>
                <a:cxnSpLocks noChangeShapeType="1"/>
                <a:stCxn id="22" idx="1"/>
                <a:endCxn id="22" idx="3"/>
              </p:cNvCxnSpPr>
              <p:nvPr/>
            </p:nvCxnSpPr>
            <p:spPr bwMode="auto">
              <a:xfrm>
                <a:off x="386393" y="2693313"/>
                <a:ext cx="1179334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直接连接符 60"/>
              <p:cNvCxnSpPr>
                <a:cxnSpLocks noChangeShapeType="1"/>
                <a:stCxn id="22" idx="1"/>
                <a:endCxn id="22" idx="3"/>
              </p:cNvCxnSpPr>
              <p:nvPr/>
            </p:nvCxnSpPr>
            <p:spPr bwMode="auto">
              <a:xfrm>
                <a:off x="1018110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" name="组合 62"/>
            <p:cNvGrpSpPr/>
            <p:nvPr/>
          </p:nvGrpSpPr>
          <p:grpSpPr bwMode="auto">
            <a:xfrm>
              <a:off x="6922471" y="2323799"/>
              <a:ext cx="1221379" cy="1141714"/>
              <a:chOff x="386393" y="2122456"/>
              <a:chExt cx="1221379" cy="1141714"/>
            </a:xfrm>
          </p:grpSpPr>
          <p:sp>
            <p:nvSpPr>
              <p:cNvPr id="17" name="矩形 16"/>
              <p:cNvSpPr/>
              <p:nvPr/>
            </p:nvSpPr>
            <p:spPr bwMode="auto">
              <a:xfrm>
                <a:off x="386319" y="2121912"/>
                <a:ext cx="1179247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0" name="直接连接符 65"/>
              <p:cNvCxnSpPr>
                <a:cxnSpLocks noChangeShapeType="1"/>
                <a:stCxn id="22" idx="1"/>
                <a:endCxn id="22" idx="3"/>
              </p:cNvCxnSpPr>
              <p:nvPr/>
            </p:nvCxnSpPr>
            <p:spPr bwMode="auto">
              <a:xfrm>
                <a:off x="428443" y="2693313"/>
                <a:ext cx="1179329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直接连接符 66"/>
              <p:cNvCxnSpPr>
                <a:cxnSpLocks noChangeShapeType="1"/>
                <a:stCxn id="17" idx="0"/>
                <a:endCxn id="17" idx="2"/>
              </p:cNvCxnSpPr>
              <p:nvPr/>
            </p:nvCxnSpPr>
            <p:spPr bwMode="auto">
              <a:xfrm>
                <a:off x="976061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5" name="组合 55"/>
          <p:cNvGrpSpPr/>
          <p:nvPr/>
        </p:nvGrpSpPr>
        <p:grpSpPr bwMode="auto">
          <a:xfrm>
            <a:off x="4663255" y="4299309"/>
            <a:ext cx="3017838" cy="1481137"/>
            <a:chOff x="3424373" y="1148715"/>
            <a:chExt cx="4719477" cy="2316798"/>
          </a:xfrm>
        </p:grpSpPr>
        <p:grpSp>
          <p:nvGrpSpPr>
            <p:cNvPr id="56" name="组合 57"/>
            <p:cNvGrpSpPr/>
            <p:nvPr/>
          </p:nvGrpSpPr>
          <p:grpSpPr bwMode="auto">
            <a:xfrm>
              <a:off x="3440584" y="1148715"/>
              <a:ext cx="1306040" cy="1173798"/>
              <a:chOff x="428443" y="2090372"/>
              <a:chExt cx="1306040" cy="1173798"/>
            </a:xfrm>
          </p:grpSpPr>
          <p:grpSp>
            <p:nvGrpSpPr>
              <p:cNvPr id="95" name="组合 103"/>
              <p:cNvGrpSpPr/>
              <p:nvPr/>
            </p:nvGrpSpPr>
            <p:grpSpPr bwMode="auto">
              <a:xfrm>
                <a:off x="428443" y="2122456"/>
                <a:ext cx="1179334" cy="1141714"/>
                <a:chOff x="428443" y="2122456"/>
                <a:chExt cx="1179334" cy="1141714"/>
              </a:xfrm>
            </p:grpSpPr>
            <p:sp>
              <p:nvSpPr>
                <p:cNvPr id="97" name="矩形 96"/>
                <p:cNvSpPr/>
                <p:nvPr/>
              </p:nvSpPr>
              <p:spPr bwMode="auto">
                <a:xfrm>
                  <a:off x="429611" y="2122653"/>
                  <a:ext cx="1179246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98" name="直接连接符 106"/>
                <p:cNvCxnSpPr>
                  <a:cxnSpLocks noChangeShapeType="1"/>
                  <a:stCxn id="97" idx="1"/>
                  <a:endCxn id="97" idx="3"/>
                </p:cNvCxnSpPr>
                <p:nvPr/>
              </p:nvCxnSpPr>
              <p:spPr bwMode="auto">
                <a:xfrm>
                  <a:off x="428443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" name="直接连接符 107"/>
                <p:cNvCxnSpPr>
                  <a:cxnSpLocks noChangeShapeType="1"/>
                  <a:stCxn id="97" idx="0"/>
                  <a:endCxn id="97" idx="2"/>
                </p:cNvCxnSpPr>
                <p:nvPr/>
              </p:nvCxnSpPr>
              <p:spPr bwMode="auto">
                <a:xfrm>
                  <a:off x="1018111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6" name="TextBox 1"/>
              <p:cNvSpPr>
                <a:spLocks noChangeArrowheads="1"/>
              </p:cNvSpPr>
              <p:nvPr/>
            </p:nvSpPr>
            <p:spPr bwMode="auto">
              <a:xfrm>
                <a:off x="504170" y="2090372"/>
                <a:ext cx="1230313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本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61"/>
            <p:cNvGrpSpPr/>
            <p:nvPr/>
          </p:nvGrpSpPr>
          <p:grpSpPr bwMode="auto">
            <a:xfrm>
              <a:off x="3424373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90" name="组合 9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92" name="矩形 91"/>
                <p:cNvSpPr/>
                <p:nvPr/>
              </p:nvSpPr>
              <p:spPr bwMode="auto">
                <a:xfrm>
                  <a:off x="407418" y="2121912"/>
                  <a:ext cx="117925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93" name="直接连接符 101"/>
                <p:cNvCxnSpPr>
                  <a:cxnSpLocks noChangeShapeType="1"/>
                  <a:stCxn id="92" idx="1"/>
                  <a:endCxn id="9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" name="直接连接符 102"/>
                <p:cNvCxnSpPr>
                  <a:cxnSpLocks noChangeShapeType="1"/>
                  <a:stCxn id="92" idx="0"/>
                  <a:endCxn id="92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1" name="TextBox 1"/>
              <p:cNvSpPr>
                <a:spLocks noChangeArrowheads="1"/>
              </p:cNvSpPr>
              <p:nvPr/>
            </p:nvSpPr>
            <p:spPr bwMode="auto">
              <a:xfrm>
                <a:off x="4215560" y="2036583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0000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天</a:t>
                </a:r>
                <a:endParaRPr lang="en-US" altLang="zh-CN" sz="40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组合 63"/>
            <p:cNvGrpSpPr/>
            <p:nvPr/>
          </p:nvGrpSpPr>
          <p:grpSpPr bwMode="auto">
            <a:xfrm>
              <a:off x="4572000" y="1148715"/>
              <a:ext cx="1327065" cy="1173798"/>
              <a:chOff x="407418" y="2090372"/>
              <a:chExt cx="1327065" cy="1173798"/>
            </a:xfrm>
          </p:grpSpPr>
          <p:grpSp>
            <p:nvGrpSpPr>
              <p:cNvPr id="85" name="组合 93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87" name="矩形 86"/>
                <p:cNvSpPr/>
                <p:nvPr/>
              </p:nvSpPr>
              <p:spPr bwMode="auto">
                <a:xfrm>
                  <a:off x="406766" y="2122653"/>
                  <a:ext cx="117925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88" name="直接连接符 96"/>
                <p:cNvCxnSpPr>
                  <a:cxnSpLocks noChangeShapeType="1"/>
                  <a:stCxn id="87" idx="1"/>
                  <a:endCxn id="87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直接连接符 97"/>
                <p:cNvCxnSpPr>
                  <a:cxnSpLocks noChangeShapeType="1"/>
                  <a:stCxn id="87" idx="1"/>
                  <a:endCxn id="87" idx="3"/>
                </p:cNvCxnSpPr>
                <p:nvPr/>
              </p:nvCxnSpPr>
              <p:spPr bwMode="auto">
                <a:xfrm>
                  <a:off x="1018110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6" name="TextBox 1"/>
              <p:cNvSpPr>
                <a:spLocks noChangeArrowheads="1"/>
              </p:cNvSpPr>
              <p:nvPr/>
            </p:nvSpPr>
            <p:spPr bwMode="auto">
              <a:xfrm>
                <a:off x="504172" y="2090372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本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组合 67"/>
            <p:cNvGrpSpPr/>
            <p:nvPr/>
          </p:nvGrpSpPr>
          <p:grpSpPr bwMode="auto">
            <a:xfrm>
              <a:off x="4576814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80" name="组合 8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82" name="矩形 81"/>
                <p:cNvSpPr/>
                <p:nvPr/>
              </p:nvSpPr>
              <p:spPr bwMode="auto">
                <a:xfrm>
                  <a:off x="406916" y="2121912"/>
                  <a:ext cx="117925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83" name="直接连接符 91"/>
                <p:cNvCxnSpPr>
                  <a:cxnSpLocks noChangeShapeType="1"/>
                  <a:stCxn id="82" idx="1"/>
                  <a:endCxn id="8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直接连接符 92"/>
                <p:cNvCxnSpPr>
                  <a:cxnSpLocks noChangeShapeType="1"/>
                  <a:stCxn id="82" idx="0"/>
                  <a:endCxn id="82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1" name="TextBox 1"/>
              <p:cNvSpPr>
                <a:spLocks noChangeArrowheads="1"/>
              </p:cNvSpPr>
              <p:nvPr/>
            </p:nvSpPr>
            <p:spPr bwMode="auto">
              <a:xfrm>
                <a:off x="4215560" y="2036583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天</a:t>
                </a:r>
              </a:p>
            </p:txBody>
          </p:sp>
        </p:grpSp>
        <p:grpSp>
          <p:nvGrpSpPr>
            <p:cNvPr id="60" name="组合 68"/>
            <p:cNvGrpSpPr/>
            <p:nvPr/>
          </p:nvGrpSpPr>
          <p:grpSpPr bwMode="auto">
            <a:xfrm>
              <a:off x="5741894" y="1148715"/>
              <a:ext cx="1327065" cy="1173798"/>
              <a:chOff x="407418" y="2090372"/>
              <a:chExt cx="1327065" cy="1173798"/>
            </a:xfrm>
          </p:grpSpPr>
          <p:grpSp>
            <p:nvGrpSpPr>
              <p:cNvPr id="75" name="组合 83"/>
              <p:cNvGrpSpPr/>
              <p:nvPr/>
            </p:nvGrpSpPr>
            <p:grpSpPr bwMode="auto">
              <a:xfrm>
                <a:off x="407418" y="2122456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77" name="矩形 76"/>
                <p:cNvSpPr/>
                <p:nvPr/>
              </p:nvSpPr>
              <p:spPr bwMode="auto">
                <a:xfrm>
                  <a:off x="406190" y="2122653"/>
                  <a:ext cx="1151940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78" name="直接连接符 86"/>
                <p:cNvCxnSpPr>
                  <a:cxnSpLocks noChangeShapeType="1"/>
                  <a:stCxn id="77" idx="1"/>
                  <a:endCxn id="77" idx="3"/>
                </p:cNvCxnSpPr>
                <p:nvPr/>
              </p:nvCxnSpPr>
              <p:spPr bwMode="auto">
                <a:xfrm>
                  <a:off x="407418" y="2693313"/>
                  <a:ext cx="1179334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直接连接符 87"/>
                <p:cNvCxnSpPr>
                  <a:cxnSpLocks noChangeShapeType="1"/>
                  <a:stCxn id="77" idx="0"/>
                  <a:endCxn id="77" idx="2"/>
                </p:cNvCxnSpPr>
                <p:nvPr/>
              </p:nvCxnSpPr>
              <p:spPr bwMode="auto">
                <a:xfrm>
                  <a:off x="997086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6" name="TextBox 1"/>
              <p:cNvSpPr>
                <a:spLocks noChangeArrowheads="1"/>
              </p:cNvSpPr>
              <p:nvPr/>
            </p:nvSpPr>
            <p:spPr bwMode="auto">
              <a:xfrm>
                <a:off x="504172" y="2090372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本</a:t>
                </a:r>
                <a:endParaRPr lang="en-US" altLang="zh-CN" sz="40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组合 69"/>
            <p:cNvGrpSpPr/>
            <p:nvPr/>
          </p:nvGrpSpPr>
          <p:grpSpPr bwMode="auto">
            <a:xfrm>
              <a:off x="5746708" y="2291715"/>
              <a:ext cx="1327065" cy="1173798"/>
              <a:chOff x="4118806" y="2036583"/>
              <a:chExt cx="1327065" cy="1173798"/>
            </a:xfrm>
          </p:grpSpPr>
          <p:grpSp>
            <p:nvGrpSpPr>
              <p:cNvPr id="70" name="组合 78"/>
              <p:cNvGrpSpPr/>
              <p:nvPr/>
            </p:nvGrpSpPr>
            <p:grpSpPr bwMode="auto">
              <a:xfrm>
                <a:off x="4118806" y="2068667"/>
                <a:ext cx="1179334" cy="1141714"/>
                <a:chOff x="407418" y="2122456"/>
                <a:chExt cx="1179334" cy="1141714"/>
              </a:xfrm>
            </p:grpSpPr>
            <p:sp>
              <p:nvSpPr>
                <p:cNvPr id="72" name="矩形 71"/>
                <p:cNvSpPr/>
                <p:nvPr/>
              </p:nvSpPr>
              <p:spPr bwMode="auto">
                <a:xfrm>
                  <a:off x="406340" y="2121912"/>
                  <a:ext cx="1179248" cy="11422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73" name="直接连接符 81"/>
                <p:cNvCxnSpPr>
                  <a:cxnSpLocks noChangeShapeType="1"/>
                  <a:stCxn id="72" idx="1"/>
                  <a:endCxn id="72" idx="3"/>
                </p:cNvCxnSpPr>
                <p:nvPr/>
              </p:nvCxnSpPr>
              <p:spPr bwMode="auto">
                <a:xfrm>
                  <a:off x="407418" y="2693313"/>
                  <a:ext cx="1179330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直接连接符 82"/>
                <p:cNvCxnSpPr>
                  <a:cxnSpLocks noChangeShapeType="1"/>
                  <a:stCxn id="72" idx="0"/>
                  <a:endCxn id="72" idx="2"/>
                </p:cNvCxnSpPr>
                <p:nvPr/>
              </p:nvCxnSpPr>
              <p:spPr bwMode="auto">
                <a:xfrm>
                  <a:off x="997085" y="2122456"/>
                  <a:ext cx="0" cy="1141714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71" name="TextBox 1"/>
              <p:cNvSpPr>
                <a:spLocks noChangeArrowheads="1"/>
              </p:cNvSpPr>
              <p:nvPr/>
            </p:nvSpPr>
            <p:spPr bwMode="auto">
              <a:xfrm>
                <a:off x="4215560" y="2036583"/>
                <a:ext cx="1230311" cy="1106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zh-CN" altLang="en-US" sz="4000" b="1">
                    <a:solidFill>
                      <a:srgbClr val="FF330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天</a:t>
                </a:r>
              </a:p>
            </p:txBody>
          </p:sp>
        </p:grpSp>
        <p:grpSp>
          <p:nvGrpSpPr>
            <p:cNvPr id="62" name="组合 70"/>
            <p:cNvGrpSpPr/>
            <p:nvPr/>
          </p:nvGrpSpPr>
          <p:grpSpPr bwMode="auto">
            <a:xfrm>
              <a:off x="6917657" y="1180799"/>
              <a:ext cx="1179334" cy="1141714"/>
              <a:chOff x="386393" y="2122456"/>
              <a:chExt cx="1179334" cy="1141714"/>
            </a:xfrm>
          </p:grpSpPr>
          <p:sp>
            <p:nvSpPr>
              <p:cNvPr id="67" name="矩形 66"/>
              <p:cNvSpPr/>
              <p:nvPr/>
            </p:nvSpPr>
            <p:spPr bwMode="auto">
              <a:xfrm>
                <a:off x="386168" y="2122653"/>
                <a:ext cx="1179248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8" name="直接连接符 76"/>
              <p:cNvCxnSpPr>
                <a:cxnSpLocks noChangeShapeType="1"/>
                <a:stCxn id="67" idx="1"/>
                <a:endCxn id="67" idx="3"/>
              </p:cNvCxnSpPr>
              <p:nvPr/>
            </p:nvCxnSpPr>
            <p:spPr bwMode="auto">
              <a:xfrm>
                <a:off x="386393" y="2693313"/>
                <a:ext cx="1179334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直接连接符 77"/>
              <p:cNvCxnSpPr>
                <a:cxnSpLocks noChangeShapeType="1"/>
                <a:stCxn id="67" idx="1"/>
                <a:endCxn id="67" idx="3"/>
              </p:cNvCxnSpPr>
              <p:nvPr/>
            </p:nvCxnSpPr>
            <p:spPr bwMode="auto">
              <a:xfrm>
                <a:off x="1018110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3" name="组合 71"/>
            <p:cNvGrpSpPr/>
            <p:nvPr/>
          </p:nvGrpSpPr>
          <p:grpSpPr bwMode="auto">
            <a:xfrm>
              <a:off x="6922471" y="2323799"/>
              <a:ext cx="1221379" cy="1141714"/>
              <a:chOff x="386393" y="2122456"/>
              <a:chExt cx="1221379" cy="1141714"/>
            </a:xfrm>
          </p:grpSpPr>
          <p:sp>
            <p:nvSpPr>
              <p:cNvPr id="64" name="矩形 63"/>
              <p:cNvSpPr/>
              <p:nvPr/>
            </p:nvSpPr>
            <p:spPr bwMode="auto">
              <a:xfrm>
                <a:off x="386319" y="2121912"/>
                <a:ext cx="1179247" cy="11422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b="1" kern="0">
                  <a:solidFill>
                    <a:prstClr val="white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65" name="直接连接符 73"/>
              <p:cNvCxnSpPr>
                <a:cxnSpLocks noChangeShapeType="1"/>
                <a:stCxn id="67" idx="1"/>
                <a:endCxn id="67" idx="3"/>
              </p:cNvCxnSpPr>
              <p:nvPr/>
            </p:nvCxnSpPr>
            <p:spPr bwMode="auto">
              <a:xfrm>
                <a:off x="428443" y="2693313"/>
                <a:ext cx="1179329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直接连接符 74"/>
              <p:cNvCxnSpPr>
                <a:cxnSpLocks noChangeShapeType="1"/>
                <a:stCxn id="64" idx="0"/>
                <a:endCxn id="64" idx="2"/>
              </p:cNvCxnSpPr>
              <p:nvPr/>
            </p:nvCxnSpPr>
            <p:spPr bwMode="auto">
              <a:xfrm>
                <a:off x="976061" y="2122456"/>
                <a:ext cx="0" cy="1141714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0" name="组合 40"/>
          <p:cNvGrpSpPr/>
          <p:nvPr/>
        </p:nvGrpSpPr>
        <p:grpSpPr bwMode="auto">
          <a:xfrm>
            <a:off x="1520005" y="1870434"/>
            <a:ext cx="2433638" cy="1347787"/>
            <a:chOff x="5152343" y="3052819"/>
            <a:chExt cx="2434124" cy="1260194"/>
          </a:xfrm>
        </p:grpSpPr>
        <p:sp>
          <p:nvSpPr>
            <p:cNvPr id="101" name="任意多边形 110"/>
            <p:cNvSpPr/>
            <p:nvPr/>
          </p:nvSpPr>
          <p:spPr>
            <a:xfrm>
              <a:off x="5152343" y="3052819"/>
              <a:ext cx="2434124" cy="776303"/>
            </a:xfrm>
            <a:custGeom>
              <a:avLst/>
              <a:gdLst>
                <a:gd name="connsiteX0" fmla="*/ 1669774 w 2575746"/>
                <a:gd name="connsiteY0" fmla="*/ 10189 h 765563"/>
                <a:gd name="connsiteX1" fmla="*/ 2199861 w 2575746"/>
                <a:gd name="connsiteY1" fmla="*/ 10189 h 765563"/>
                <a:gd name="connsiteX2" fmla="*/ 2239618 w 2575746"/>
                <a:gd name="connsiteY2" fmla="*/ 23441 h 765563"/>
                <a:gd name="connsiteX3" fmla="*/ 2279374 w 2575746"/>
                <a:gd name="connsiteY3" fmla="*/ 49945 h 765563"/>
                <a:gd name="connsiteX4" fmla="*/ 2305879 w 2575746"/>
                <a:gd name="connsiteY4" fmla="*/ 76450 h 765563"/>
                <a:gd name="connsiteX5" fmla="*/ 2385392 w 2575746"/>
                <a:gd name="connsiteY5" fmla="*/ 129458 h 765563"/>
                <a:gd name="connsiteX6" fmla="*/ 2425148 w 2575746"/>
                <a:gd name="connsiteY6" fmla="*/ 155963 h 765563"/>
                <a:gd name="connsiteX7" fmla="*/ 2517913 w 2575746"/>
                <a:gd name="connsiteY7" fmla="*/ 222224 h 765563"/>
                <a:gd name="connsiteX8" fmla="*/ 2544418 w 2575746"/>
                <a:gd name="connsiteY8" fmla="*/ 248728 h 765563"/>
                <a:gd name="connsiteX9" fmla="*/ 2557670 w 2575746"/>
                <a:gd name="connsiteY9" fmla="*/ 474015 h 765563"/>
                <a:gd name="connsiteX10" fmla="*/ 2531165 w 2575746"/>
                <a:gd name="connsiteY10" fmla="*/ 500519 h 765563"/>
                <a:gd name="connsiteX11" fmla="*/ 2478157 w 2575746"/>
                <a:gd name="connsiteY11" fmla="*/ 553528 h 765563"/>
                <a:gd name="connsiteX12" fmla="*/ 2372139 w 2575746"/>
                <a:gd name="connsiteY12" fmla="*/ 633041 h 765563"/>
                <a:gd name="connsiteX13" fmla="*/ 2332383 w 2575746"/>
                <a:gd name="connsiteY13" fmla="*/ 659545 h 765563"/>
                <a:gd name="connsiteX14" fmla="*/ 2213113 w 2575746"/>
                <a:gd name="connsiteY14" fmla="*/ 686050 h 765563"/>
                <a:gd name="connsiteX15" fmla="*/ 1497496 w 2575746"/>
                <a:gd name="connsiteY15" fmla="*/ 725806 h 765563"/>
                <a:gd name="connsiteX16" fmla="*/ 1417983 w 2575746"/>
                <a:gd name="connsiteY16" fmla="*/ 739058 h 765563"/>
                <a:gd name="connsiteX17" fmla="*/ 1378226 w 2575746"/>
                <a:gd name="connsiteY17" fmla="*/ 752311 h 765563"/>
                <a:gd name="connsiteX18" fmla="*/ 1258957 w 2575746"/>
                <a:gd name="connsiteY18" fmla="*/ 765563 h 765563"/>
                <a:gd name="connsiteX19" fmla="*/ 728870 w 2575746"/>
                <a:gd name="connsiteY19" fmla="*/ 739058 h 765563"/>
                <a:gd name="connsiteX20" fmla="*/ 675861 w 2575746"/>
                <a:gd name="connsiteY20" fmla="*/ 725806 h 765563"/>
                <a:gd name="connsiteX21" fmla="*/ 609600 w 2575746"/>
                <a:gd name="connsiteY21" fmla="*/ 712554 h 765563"/>
                <a:gd name="connsiteX22" fmla="*/ 530087 w 2575746"/>
                <a:gd name="connsiteY22" fmla="*/ 686050 h 765563"/>
                <a:gd name="connsiteX23" fmla="*/ 450574 w 2575746"/>
                <a:gd name="connsiteY23" fmla="*/ 646293 h 765563"/>
                <a:gd name="connsiteX24" fmla="*/ 331305 w 2575746"/>
                <a:gd name="connsiteY24" fmla="*/ 593284 h 765563"/>
                <a:gd name="connsiteX25" fmla="*/ 225287 w 2575746"/>
                <a:gd name="connsiteY25" fmla="*/ 566780 h 765563"/>
                <a:gd name="connsiteX26" fmla="*/ 145774 w 2575746"/>
                <a:gd name="connsiteY26" fmla="*/ 540276 h 765563"/>
                <a:gd name="connsiteX27" fmla="*/ 106018 w 2575746"/>
                <a:gd name="connsiteY27" fmla="*/ 513771 h 765563"/>
                <a:gd name="connsiteX28" fmla="*/ 53009 w 2575746"/>
                <a:gd name="connsiteY28" fmla="*/ 487267 h 765563"/>
                <a:gd name="connsiteX29" fmla="*/ 0 w 2575746"/>
                <a:gd name="connsiteY29" fmla="*/ 407754 h 765563"/>
                <a:gd name="connsiteX30" fmla="*/ 13252 w 2575746"/>
                <a:gd name="connsiteY30" fmla="*/ 314989 h 765563"/>
                <a:gd name="connsiteX31" fmla="*/ 119270 w 2575746"/>
                <a:gd name="connsiteY31" fmla="*/ 222224 h 765563"/>
                <a:gd name="connsiteX32" fmla="*/ 238539 w 2575746"/>
                <a:gd name="connsiteY32" fmla="*/ 182467 h 765563"/>
                <a:gd name="connsiteX33" fmla="*/ 278296 w 2575746"/>
                <a:gd name="connsiteY33" fmla="*/ 169215 h 765563"/>
                <a:gd name="connsiteX34" fmla="*/ 318052 w 2575746"/>
                <a:gd name="connsiteY34" fmla="*/ 142711 h 765563"/>
                <a:gd name="connsiteX35" fmla="*/ 437322 w 2575746"/>
                <a:gd name="connsiteY35" fmla="*/ 102954 h 765563"/>
                <a:gd name="connsiteX36" fmla="*/ 477079 w 2575746"/>
                <a:gd name="connsiteY36" fmla="*/ 89702 h 765563"/>
                <a:gd name="connsiteX37" fmla="*/ 516835 w 2575746"/>
                <a:gd name="connsiteY37" fmla="*/ 76450 h 765563"/>
                <a:gd name="connsiteX38" fmla="*/ 675861 w 2575746"/>
                <a:gd name="connsiteY38" fmla="*/ 49945 h 765563"/>
                <a:gd name="connsiteX39" fmla="*/ 728870 w 2575746"/>
                <a:gd name="connsiteY39" fmla="*/ 36693 h 765563"/>
                <a:gd name="connsiteX40" fmla="*/ 768626 w 2575746"/>
                <a:gd name="connsiteY40" fmla="*/ 23441 h 765563"/>
                <a:gd name="connsiteX41" fmla="*/ 993913 w 2575746"/>
                <a:gd name="connsiteY41" fmla="*/ 10189 h 765563"/>
                <a:gd name="connsiteX42" fmla="*/ 1669774 w 2575746"/>
                <a:gd name="connsiteY42" fmla="*/ 10189 h 76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5746" h="765563">
                  <a:moveTo>
                    <a:pt x="1669774" y="10189"/>
                  </a:moveTo>
                  <a:cubicBezTo>
                    <a:pt x="1870765" y="10189"/>
                    <a:pt x="1775731" y="-12737"/>
                    <a:pt x="2199861" y="10189"/>
                  </a:cubicBezTo>
                  <a:cubicBezTo>
                    <a:pt x="2213810" y="10943"/>
                    <a:pt x="2226366" y="19024"/>
                    <a:pt x="2239618" y="23441"/>
                  </a:cubicBezTo>
                  <a:cubicBezTo>
                    <a:pt x="2252870" y="32276"/>
                    <a:pt x="2266937" y="39996"/>
                    <a:pt x="2279374" y="49945"/>
                  </a:cubicBezTo>
                  <a:cubicBezTo>
                    <a:pt x="2289131" y="57750"/>
                    <a:pt x="2295883" y="68953"/>
                    <a:pt x="2305879" y="76450"/>
                  </a:cubicBezTo>
                  <a:cubicBezTo>
                    <a:pt x="2331362" y="95562"/>
                    <a:pt x="2358888" y="111788"/>
                    <a:pt x="2385392" y="129458"/>
                  </a:cubicBezTo>
                  <a:lnTo>
                    <a:pt x="2425148" y="155963"/>
                  </a:lnTo>
                  <a:cubicBezTo>
                    <a:pt x="2459588" y="178923"/>
                    <a:pt x="2485022" y="194815"/>
                    <a:pt x="2517913" y="222224"/>
                  </a:cubicBezTo>
                  <a:cubicBezTo>
                    <a:pt x="2527511" y="230223"/>
                    <a:pt x="2535583" y="239893"/>
                    <a:pt x="2544418" y="248728"/>
                  </a:cubicBezTo>
                  <a:cubicBezTo>
                    <a:pt x="2578136" y="349883"/>
                    <a:pt x="2587799" y="343460"/>
                    <a:pt x="2557670" y="474015"/>
                  </a:cubicBezTo>
                  <a:cubicBezTo>
                    <a:pt x="2554860" y="486189"/>
                    <a:pt x="2540000" y="491684"/>
                    <a:pt x="2531165" y="500519"/>
                  </a:cubicBezTo>
                  <a:cubicBezTo>
                    <a:pt x="2504661" y="580033"/>
                    <a:pt x="2540000" y="509354"/>
                    <a:pt x="2478157" y="553528"/>
                  </a:cubicBezTo>
                  <a:cubicBezTo>
                    <a:pt x="2229572" y="731089"/>
                    <a:pt x="2591071" y="507938"/>
                    <a:pt x="2372139" y="633041"/>
                  </a:cubicBezTo>
                  <a:cubicBezTo>
                    <a:pt x="2358311" y="640943"/>
                    <a:pt x="2346629" y="652422"/>
                    <a:pt x="2332383" y="659545"/>
                  </a:cubicBezTo>
                  <a:cubicBezTo>
                    <a:pt x="2298703" y="676385"/>
                    <a:pt x="2245683" y="679943"/>
                    <a:pt x="2213113" y="686050"/>
                  </a:cubicBezTo>
                  <a:cubicBezTo>
                    <a:pt x="1865445" y="751239"/>
                    <a:pt x="2231391" y="709127"/>
                    <a:pt x="1497496" y="725806"/>
                  </a:cubicBezTo>
                  <a:cubicBezTo>
                    <a:pt x="1470992" y="730223"/>
                    <a:pt x="1444213" y="733229"/>
                    <a:pt x="1417983" y="739058"/>
                  </a:cubicBezTo>
                  <a:cubicBezTo>
                    <a:pt x="1404346" y="742088"/>
                    <a:pt x="1392005" y="750014"/>
                    <a:pt x="1378226" y="752311"/>
                  </a:cubicBezTo>
                  <a:cubicBezTo>
                    <a:pt x="1338769" y="758887"/>
                    <a:pt x="1298713" y="761146"/>
                    <a:pt x="1258957" y="765563"/>
                  </a:cubicBezTo>
                  <a:cubicBezTo>
                    <a:pt x="1075083" y="759991"/>
                    <a:pt x="905041" y="771090"/>
                    <a:pt x="728870" y="739058"/>
                  </a:cubicBezTo>
                  <a:cubicBezTo>
                    <a:pt x="710950" y="735800"/>
                    <a:pt x="693641" y="729757"/>
                    <a:pt x="675861" y="725806"/>
                  </a:cubicBezTo>
                  <a:cubicBezTo>
                    <a:pt x="653873" y="720920"/>
                    <a:pt x="631331" y="718480"/>
                    <a:pt x="609600" y="712554"/>
                  </a:cubicBezTo>
                  <a:cubicBezTo>
                    <a:pt x="582646" y="705203"/>
                    <a:pt x="530087" y="686050"/>
                    <a:pt x="530087" y="686050"/>
                  </a:cubicBezTo>
                  <a:cubicBezTo>
                    <a:pt x="416162" y="610097"/>
                    <a:pt x="560298" y="701154"/>
                    <a:pt x="450574" y="646293"/>
                  </a:cubicBezTo>
                  <a:cubicBezTo>
                    <a:pt x="363553" y="602783"/>
                    <a:pt x="468061" y="627472"/>
                    <a:pt x="331305" y="593284"/>
                  </a:cubicBezTo>
                  <a:cubicBezTo>
                    <a:pt x="295966" y="584449"/>
                    <a:pt x="259845" y="578299"/>
                    <a:pt x="225287" y="566780"/>
                  </a:cubicBezTo>
                  <a:lnTo>
                    <a:pt x="145774" y="540276"/>
                  </a:lnTo>
                  <a:cubicBezTo>
                    <a:pt x="132522" y="531441"/>
                    <a:pt x="119847" y="521673"/>
                    <a:pt x="106018" y="513771"/>
                  </a:cubicBezTo>
                  <a:cubicBezTo>
                    <a:pt x="88866" y="503970"/>
                    <a:pt x="66978" y="501236"/>
                    <a:pt x="53009" y="487267"/>
                  </a:cubicBezTo>
                  <a:cubicBezTo>
                    <a:pt x="30484" y="464743"/>
                    <a:pt x="0" y="407754"/>
                    <a:pt x="0" y="407754"/>
                  </a:cubicBezTo>
                  <a:cubicBezTo>
                    <a:pt x="4417" y="376832"/>
                    <a:pt x="4276" y="344907"/>
                    <a:pt x="13252" y="314989"/>
                  </a:cubicBezTo>
                  <a:cubicBezTo>
                    <a:pt x="25277" y="274905"/>
                    <a:pt x="90802" y="231714"/>
                    <a:pt x="119270" y="222224"/>
                  </a:cubicBezTo>
                  <a:lnTo>
                    <a:pt x="238539" y="182467"/>
                  </a:lnTo>
                  <a:lnTo>
                    <a:pt x="278296" y="169215"/>
                  </a:lnTo>
                  <a:cubicBezTo>
                    <a:pt x="291548" y="160380"/>
                    <a:pt x="303498" y="149180"/>
                    <a:pt x="318052" y="142711"/>
                  </a:cubicBezTo>
                  <a:cubicBezTo>
                    <a:pt x="318066" y="142705"/>
                    <a:pt x="417437" y="109582"/>
                    <a:pt x="437322" y="102954"/>
                  </a:cubicBezTo>
                  <a:lnTo>
                    <a:pt x="477079" y="89702"/>
                  </a:lnTo>
                  <a:cubicBezTo>
                    <a:pt x="490331" y="85285"/>
                    <a:pt x="503056" y="78747"/>
                    <a:pt x="516835" y="76450"/>
                  </a:cubicBezTo>
                  <a:cubicBezTo>
                    <a:pt x="569844" y="67615"/>
                    <a:pt x="623726" y="62979"/>
                    <a:pt x="675861" y="49945"/>
                  </a:cubicBezTo>
                  <a:cubicBezTo>
                    <a:pt x="693531" y="45528"/>
                    <a:pt x="711357" y="41697"/>
                    <a:pt x="728870" y="36693"/>
                  </a:cubicBezTo>
                  <a:cubicBezTo>
                    <a:pt x="742301" y="32856"/>
                    <a:pt x="754726" y="24831"/>
                    <a:pt x="768626" y="23441"/>
                  </a:cubicBezTo>
                  <a:cubicBezTo>
                    <a:pt x="843478" y="15956"/>
                    <a:pt x="918817" y="14606"/>
                    <a:pt x="993913" y="10189"/>
                  </a:cubicBezTo>
                  <a:cubicBezTo>
                    <a:pt x="1581408" y="24876"/>
                    <a:pt x="1468783" y="10189"/>
                    <a:pt x="1669774" y="101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文本框 36"/>
            <p:cNvSpPr txBox="1">
              <a:spLocks noChangeArrowheads="1"/>
            </p:cNvSpPr>
            <p:nvPr/>
          </p:nvSpPr>
          <p:spPr bwMode="auto">
            <a:xfrm>
              <a:off x="5428119" y="3072235"/>
              <a:ext cx="1781613" cy="661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笔顺规则：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从左到右。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178073" y="3670299"/>
              <a:ext cx="322327" cy="22561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5776356" y="4234344"/>
              <a:ext cx="154018" cy="7866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970069" y="4001304"/>
              <a:ext cx="212767" cy="17515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40"/>
          <p:cNvGrpSpPr/>
          <p:nvPr/>
        </p:nvGrpSpPr>
        <p:grpSpPr bwMode="auto">
          <a:xfrm>
            <a:off x="7306443" y="2941996"/>
            <a:ext cx="2130425" cy="1677988"/>
            <a:chOff x="5231872" y="2643807"/>
            <a:chExt cx="2434124" cy="1658293"/>
          </a:xfrm>
        </p:grpSpPr>
        <p:sp>
          <p:nvSpPr>
            <p:cNvPr id="107" name="任意多边形 117"/>
            <p:cNvSpPr/>
            <p:nvPr/>
          </p:nvSpPr>
          <p:spPr>
            <a:xfrm>
              <a:off x="5231872" y="2643807"/>
              <a:ext cx="2434124" cy="1197046"/>
            </a:xfrm>
            <a:custGeom>
              <a:avLst/>
              <a:gdLst>
                <a:gd name="connsiteX0" fmla="*/ 1669774 w 2575746"/>
                <a:gd name="connsiteY0" fmla="*/ 10189 h 765563"/>
                <a:gd name="connsiteX1" fmla="*/ 2199861 w 2575746"/>
                <a:gd name="connsiteY1" fmla="*/ 10189 h 765563"/>
                <a:gd name="connsiteX2" fmla="*/ 2239618 w 2575746"/>
                <a:gd name="connsiteY2" fmla="*/ 23441 h 765563"/>
                <a:gd name="connsiteX3" fmla="*/ 2279374 w 2575746"/>
                <a:gd name="connsiteY3" fmla="*/ 49945 h 765563"/>
                <a:gd name="connsiteX4" fmla="*/ 2305879 w 2575746"/>
                <a:gd name="connsiteY4" fmla="*/ 76450 h 765563"/>
                <a:gd name="connsiteX5" fmla="*/ 2385392 w 2575746"/>
                <a:gd name="connsiteY5" fmla="*/ 129458 h 765563"/>
                <a:gd name="connsiteX6" fmla="*/ 2425148 w 2575746"/>
                <a:gd name="connsiteY6" fmla="*/ 155963 h 765563"/>
                <a:gd name="connsiteX7" fmla="*/ 2517913 w 2575746"/>
                <a:gd name="connsiteY7" fmla="*/ 222224 h 765563"/>
                <a:gd name="connsiteX8" fmla="*/ 2544418 w 2575746"/>
                <a:gd name="connsiteY8" fmla="*/ 248728 h 765563"/>
                <a:gd name="connsiteX9" fmla="*/ 2557670 w 2575746"/>
                <a:gd name="connsiteY9" fmla="*/ 474015 h 765563"/>
                <a:gd name="connsiteX10" fmla="*/ 2531165 w 2575746"/>
                <a:gd name="connsiteY10" fmla="*/ 500519 h 765563"/>
                <a:gd name="connsiteX11" fmla="*/ 2478157 w 2575746"/>
                <a:gd name="connsiteY11" fmla="*/ 553528 h 765563"/>
                <a:gd name="connsiteX12" fmla="*/ 2372139 w 2575746"/>
                <a:gd name="connsiteY12" fmla="*/ 633041 h 765563"/>
                <a:gd name="connsiteX13" fmla="*/ 2332383 w 2575746"/>
                <a:gd name="connsiteY13" fmla="*/ 659545 h 765563"/>
                <a:gd name="connsiteX14" fmla="*/ 2213113 w 2575746"/>
                <a:gd name="connsiteY14" fmla="*/ 686050 h 765563"/>
                <a:gd name="connsiteX15" fmla="*/ 1497496 w 2575746"/>
                <a:gd name="connsiteY15" fmla="*/ 725806 h 765563"/>
                <a:gd name="connsiteX16" fmla="*/ 1417983 w 2575746"/>
                <a:gd name="connsiteY16" fmla="*/ 739058 h 765563"/>
                <a:gd name="connsiteX17" fmla="*/ 1378226 w 2575746"/>
                <a:gd name="connsiteY17" fmla="*/ 752311 h 765563"/>
                <a:gd name="connsiteX18" fmla="*/ 1258957 w 2575746"/>
                <a:gd name="connsiteY18" fmla="*/ 765563 h 765563"/>
                <a:gd name="connsiteX19" fmla="*/ 728870 w 2575746"/>
                <a:gd name="connsiteY19" fmla="*/ 739058 h 765563"/>
                <a:gd name="connsiteX20" fmla="*/ 675861 w 2575746"/>
                <a:gd name="connsiteY20" fmla="*/ 725806 h 765563"/>
                <a:gd name="connsiteX21" fmla="*/ 609600 w 2575746"/>
                <a:gd name="connsiteY21" fmla="*/ 712554 h 765563"/>
                <a:gd name="connsiteX22" fmla="*/ 530087 w 2575746"/>
                <a:gd name="connsiteY22" fmla="*/ 686050 h 765563"/>
                <a:gd name="connsiteX23" fmla="*/ 450574 w 2575746"/>
                <a:gd name="connsiteY23" fmla="*/ 646293 h 765563"/>
                <a:gd name="connsiteX24" fmla="*/ 331305 w 2575746"/>
                <a:gd name="connsiteY24" fmla="*/ 593284 h 765563"/>
                <a:gd name="connsiteX25" fmla="*/ 225287 w 2575746"/>
                <a:gd name="connsiteY25" fmla="*/ 566780 h 765563"/>
                <a:gd name="connsiteX26" fmla="*/ 145774 w 2575746"/>
                <a:gd name="connsiteY26" fmla="*/ 540276 h 765563"/>
                <a:gd name="connsiteX27" fmla="*/ 106018 w 2575746"/>
                <a:gd name="connsiteY27" fmla="*/ 513771 h 765563"/>
                <a:gd name="connsiteX28" fmla="*/ 53009 w 2575746"/>
                <a:gd name="connsiteY28" fmla="*/ 487267 h 765563"/>
                <a:gd name="connsiteX29" fmla="*/ 0 w 2575746"/>
                <a:gd name="connsiteY29" fmla="*/ 407754 h 765563"/>
                <a:gd name="connsiteX30" fmla="*/ 13252 w 2575746"/>
                <a:gd name="connsiteY30" fmla="*/ 314989 h 765563"/>
                <a:gd name="connsiteX31" fmla="*/ 119270 w 2575746"/>
                <a:gd name="connsiteY31" fmla="*/ 222224 h 765563"/>
                <a:gd name="connsiteX32" fmla="*/ 238539 w 2575746"/>
                <a:gd name="connsiteY32" fmla="*/ 182467 h 765563"/>
                <a:gd name="connsiteX33" fmla="*/ 278296 w 2575746"/>
                <a:gd name="connsiteY33" fmla="*/ 169215 h 765563"/>
                <a:gd name="connsiteX34" fmla="*/ 318052 w 2575746"/>
                <a:gd name="connsiteY34" fmla="*/ 142711 h 765563"/>
                <a:gd name="connsiteX35" fmla="*/ 437322 w 2575746"/>
                <a:gd name="connsiteY35" fmla="*/ 102954 h 765563"/>
                <a:gd name="connsiteX36" fmla="*/ 477079 w 2575746"/>
                <a:gd name="connsiteY36" fmla="*/ 89702 h 765563"/>
                <a:gd name="connsiteX37" fmla="*/ 516835 w 2575746"/>
                <a:gd name="connsiteY37" fmla="*/ 76450 h 765563"/>
                <a:gd name="connsiteX38" fmla="*/ 675861 w 2575746"/>
                <a:gd name="connsiteY38" fmla="*/ 49945 h 765563"/>
                <a:gd name="connsiteX39" fmla="*/ 728870 w 2575746"/>
                <a:gd name="connsiteY39" fmla="*/ 36693 h 765563"/>
                <a:gd name="connsiteX40" fmla="*/ 768626 w 2575746"/>
                <a:gd name="connsiteY40" fmla="*/ 23441 h 765563"/>
                <a:gd name="connsiteX41" fmla="*/ 993913 w 2575746"/>
                <a:gd name="connsiteY41" fmla="*/ 10189 h 765563"/>
                <a:gd name="connsiteX42" fmla="*/ 1669774 w 2575746"/>
                <a:gd name="connsiteY42" fmla="*/ 10189 h 76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5746" h="765563">
                  <a:moveTo>
                    <a:pt x="1669774" y="10189"/>
                  </a:moveTo>
                  <a:cubicBezTo>
                    <a:pt x="1870765" y="10189"/>
                    <a:pt x="1775731" y="-12737"/>
                    <a:pt x="2199861" y="10189"/>
                  </a:cubicBezTo>
                  <a:cubicBezTo>
                    <a:pt x="2213810" y="10943"/>
                    <a:pt x="2226366" y="19024"/>
                    <a:pt x="2239618" y="23441"/>
                  </a:cubicBezTo>
                  <a:cubicBezTo>
                    <a:pt x="2252870" y="32276"/>
                    <a:pt x="2266937" y="39996"/>
                    <a:pt x="2279374" y="49945"/>
                  </a:cubicBezTo>
                  <a:cubicBezTo>
                    <a:pt x="2289131" y="57750"/>
                    <a:pt x="2295883" y="68953"/>
                    <a:pt x="2305879" y="76450"/>
                  </a:cubicBezTo>
                  <a:cubicBezTo>
                    <a:pt x="2331362" y="95562"/>
                    <a:pt x="2358888" y="111788"/>
                    <a:pt x="2385392" y="129458"/>
                  </a:cubicBezTo>
                  <a:lnTo>
                    <a:pt x="2425148" y="155963"/>
                  </a:lnTo>
                  <a:cubicBezTo>
                    <a:pt x="2459588" y="178923"/>
                    <a:pt x="2485022" y="194815"/>
                    <a:pt x="2517913" y="222224"/>
                  </a:cubicBezTo>
                  <a:cubicBezTo>
                    <a:pt x="2527511" y="230223"/>
                    <a:pt x="2535583" y="239893"/>
                    <a:pt x="2544418" y="248728"/>
                  </a:cubicBezTo>
                  <a:cubicBezTo>
                    <a:pt x="2578136" y="349883"/>
                    <a:pt x="2587799" y="343460"/>
                    <a:pt x="2557670" y="474015"/>
                  </a:cubicBezTo>
                  <a:cubicBezTo>
                    <a:pt x="2554860" y="486189"/>
                    <a:pt x="2540000" y="491684"/>
                    <a:pt x="2531165" y="500519"/>
                  </a:cubicBezTo>
                  <a:cubicBezTo>
                    <a:pt x="2504661" y="580033"/>
                    <a:pt x="2540000" y="509354"/>
                    <a:pt x="2478157" y="553528"/>
                  </a:cubicBezTo>
                  <a:cubicBezTo>
                    <a:pt x="2229572" y="731089"/>
                    <a:pt x="2591071" y="507938"/>
                    <a:pt x="2372139" y="633041"/>
                  </a:cubicBezTo>
                  <a:cubicBezTo>
                    <a:pt x="2358311" y="640943"/>
                    <a:pt x="2346629" y="652422"/>
                    <a:pt x="2332383" y="659545"/>
                  </a:cubicBezTo>
                  <a:cubicBezTo>
                    <a:pt x="2298703" y="676385"/>
                    <a:pt x="2245683" y="679943"/>
                    <a:pt x="2213113" y="686050"/>
                  </a:cubicBezTo>
                  <a:cubicBezTo>
                    <a:pt x="1865445" y="751239"/>
                    <a:pt x="2231391" y="709127"/>
                    <a:pt x="1497496" y="725806"/>
                  </a:cubicBezTo>
                  <a:cubicBezTo>
                    <a:pt x="1470992" y="730223"/>
                    <a:pt x="1444213" y="733229"/>
                    <a:pt x="1417983" y="739058"/>
                  </a:cubicBezTo>
                  <a:cubicBezTo>
                    <a:pt x="1404346" y="742088"/>
                    <a:pt x="1392005" y="750014"/>
                    <a:pt x="1378226" y="752311"/>
                  </a:cubicBezTo>
                  <a:cubicBezTo>
                    <a:pt x="1338769" y="758887"/>
                    <a:pt x="1298713" y="761146"/>
                    <a:pt x="1258957" y="765563"/>
                  </a:cubicBezTo>
                  <a:cubicBezTo>
                    <a:pt x="1075083" y="759991"/>
                    <a:pt x="905041" y="771090"/>
                    <a:pt x="728870" y="739058"/>
                  </a:cubicBezTo>
                  <a:cubicBezTo>
                    <a:pt x="710950" y="735800"/>
                    <a:pt x="693641" y="729757"/>
                    <a:pt x="675861" y="725806"/>
                  </a:cubicBezTo>
                  <a:cubicBezTo>
                    <a:pt x="653873" y="720920"/>
                    <a:pt x="631331" y="718480"/>
                    <a:pt x="609600" y="712554"/>
                  </a:cubicBezTo>
                  <a:cubicBezTo>
                    <a:pt x="582646" y="705203"/>
                    <a:pt x="530087" y="686050"/>
                    <a:pt x="530087" y="686050"/>
                  </a:cubicBezTo>
                  <a:cubicBezTo>
                    <a:pt x="416162" y="610097"/>
                    <a:pt x="560298" y="701154"/>
                    <a:pt x="450574" y="646293"/>
                  </a:cubicBezTo>
                  <a:cubicBezTo>
                    <a:pt x="363553" y="602783"/>
                    <a:pt x="468061" y="627472"/>
                    <a:pt x="331305" y="593284"/>
                  </a:cubicBezTo>
                  <a:cubicBezTo>
                    <a:pt x="295966" y="584449"/>
                    <a:pt x="259845" y="578299"/>
                    <a:pt x="225287" y="566780"/>
                  </a:cubicBezTo>
                  <a:lnTo>
                    <a:pt x="145774" y="540276"/>
                  </a:lnTo>
                  <a:cubicBezTo>
                    <a:pt x="132522" y="531441"/>
                    <a:pt x="119847" y="521673"/>
                    <a:pt x="106018" y="513771"/>
                  </a:cubicBezTo>
                  <a:cubicBezTo>
                    <a:pt x="88866" y="503970"/>
                    <a:pt x="66978" y="501236"/>
                    <a:pt x="53009" y="487267"/>
                  </a:cubicBezTo>
                  <a:cubicBezTo>
                    <a:pt x="30484" y="464743"/>
                    <a:pt x="0" y="407754"/>
                    <a:pt x="0" y="407754"/>
                  </a:cubicBezTo>
                  <a:cubicBezTo>
                    <a:pt x="4417" y="376832"/>
                    <a:pt x="4276" y="344907"/>
                    <a:pt x="13252" y="314989"/>
                  </a:cubicBezTo>
                  <a:cubicBezTo>
                    <a:pt x="25277" y="274905"/>
                    <a:pt x="90802" y="231714"/>
                    <a:pt x="119270" y="222224"/>
                  </a:cubicBezTo>
                  <a:lnTo>
                    <a:pt x="238539" y="182467"/>
                  </a:lnTo>
                  <a:lnTo>
                    <a:pt x="278296" y="169215"/>
                  </a:lnTo>
                  <a:cubicBezTo>
                    <a:pt x="291548" y="160380"/>
                    <a:pt x="303498" y="149180"/>
                    <a:pt x="318052" y="142711"/>
                  </a:cubicBezTo>
                  <a:cubicBezTo>
                    <a:pt x="318066" y="142705"/>
                    <a:pt x="417437" y="109582"/>
                    <a:pt x="437322" y="102954"/>
                  </a:cubicBezTo>
                  <a:lnTo>
                    <a:pt x="477079" y="89702"/>
                  </a:lnTo>
                  <a:cubicBezTo>
                    <a:pt x="490331" y="85285"/>
                    <a:pt x="503056" y="78747"/>
                    <a:pt x="516835" y="76450"/>
                  </a:cubicBezTo>
                  <a:cubicBezTo>
                    <a:pt x="569844" y="67615"/>
                    <a:pt x="623726" y="62979"/>
                    <a:pt x="675861" y="49945"/>
                  </a:cubicBezTo>
                  <a:cubicBezTo>
                    <a:pt x="693531" y="45528"/>
                    <a:pt x="711357" y="41697"/>
                    <a:pt x="728870" y="36693"/>
                  </a:cubicBezTo>
                  <a:cubicBezTo>
                    <a:pt x="742301" y="32856"/>
                    <a:pt x="754726" y="24831"/>
                    <a:pt x="768626" y="23441"/>
                  </a:cubicBezTo>
                  <a:cubicBezTo>
                    <a:pt x="843478" y="15956"/>
                    <a:pt x="918817" y="14606"/>
                    <a:pt x="993913" y="10189"/>
                  </a:cubicBezTo>
                  <a:cubicBezTo>
                    <a:pt x="1581408" y="24876"/>
                    <a:pt x="1468783" y="10189"/>
                    <a:pt x="1669774" y="101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文本框 36"/>
            <p:cNvSpPr txBox="1">
              <a:spLocks noChangeArrowheads="1"/>
            </p:cNvSpPr>
            <p:nvPr/>
          </p:nvSpPr>
          <p:spPr bwMode="auto">
            <a:xfrm>
              <a:off x="5518269" y="2875526"/>
              <a:ext cx="2035181" cy="699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笔顺规则：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先撇后捺</a:t>
              </a:r>
              <a:endParaRPr lang="en-US" altLang="zh-CN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6436237" y="3743583"/>
              <a:ext cx="322857" cy="2243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7060186" y="4223657"/>
              <a:ext cx="154173" cy="784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6766350" y="3975776"/>
              <a:ext cx="212214" cy="1757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2" name="图片 1" descr="00000_meitu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30" y="3575409"/>
            <a:ext cx="1133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grpSp>
        <p:nvGrpSpPr>
          <p:cNvPr id="113" name="组合 21"/>
          <p:cNvGrpSpPr/>
          <p:nvPr/>
        </p:nvGrpSpPr>
        <p:grpSpPr bwMode="auto">
          <a:xfrm>
            <a:off x="7305368" y="1755213"/>
            <a:ext cx="2902344" cy="4040340"/>
            <a:chOff x="2783566" y="590360"/>
            <a:chExt cx="3662755" cy="5386158"/>
          </a:xfrm>
        </p:grpSpPr>
        <p:sp>
          <p:nvSpPr>
            <p:cNvPr id="114" name="文本框 29"/>
            <p:cNvSpPr txBox="1">
              <a:spLocks noChangeArrowheads="1"/>
            </p:cNvSpPr>
            <p:nvPr/>
          </p:nvSpPr>
          <p:spPr bwMode="auto">
            <a:xfrm>
              <a:off x="3194975" y="590360"/>
              <a:ext cx="3251346" cy="122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4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悯 农 </a:t>
              </a:r>
              <a:r>
                <a:rPr lang="zh-CN" altLang="en-US" sz="2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（其二）</a:t>
              </a:r>
            </a:p>
          </p:txBody>
        </p:sp>
        <p:sp>
          <p:nvSpPr>
            <p:cNvPr id="115" name="文本框 29"/>
            <p:cNvSpPr txBox="1">
              <a:spLocks noChangeArrowheads="1"/>
            </p:cNvSpPr>
            <p:nvPr/>
          </p:nvSpPr>
          <p:spPr bwMode="auto">
            <a:xfrm>
              <a:off x="2783566" y="2499948"/>
              <a:ext cx="3526473" cy="347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锄 禾 日 当 午，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汗 滴 禾 下 土。</a:t>
              </a:r>
              <a:endPara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谁 知 盘 中 餐，</a:t>
              </a:r>
              <a:endPara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粒 粒 皆 辛 苦。</a:t>
              </a:r>
              <a:endPara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6" name="组合 20"/>
            <p:cNvGrpSpPr/>
            <p:nvPr/>
          </p:nvGrpSpPr>
          <p:grpSpPr bwMode="auto">
            <a:xfrm>
              <a:off x="2839118" y="685602"/>
              <a:ext cx="3124744" cy="4666738"/>
              <a:chOff x="2839118" y="685602"/>
              <a:chExt cx="3124744" cy="4666738"/>
            </a:xfrm>
          </p:grpSpPr>
          <p:sp>
            <p:nvSpPr>
              <p:cNvPr id="117" name="文本框 9"/>
              <p:cNvSpPr txBox="1">
                <a:spLocks noChangeArrowheads="1"/>
              </p:cNvSpPr>
              <p:nvPr/>
            </p:nvSpPr>
            <p:spPr bwMode="auto">
              <a:xfrm>
                <a:off x="5190919" y="926882"/>
                <a:ext cx="759025" cy="34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1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qí</a:t>
                </a:r>
                <a:r>
                  <a:rPr lang="en-US" altLang="zh-CN" sz="11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 </a:t>
                </a:r>
                <a:r>
                  <a:rPr lang="en-US" altLang="zh-CN" sz="11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èr</a:t>
                </a:r>
                <a:endParaRPr lang="zh-CN" altLang="en-US" sz="1100" b="1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文本框 10"/>
              <p:cNvSpPr txBox="1">
                <a:spLocks noChangeArrowheads="1"/>
              </p:cNvSpPr>
              <p:nvPr/>
            </p:nvSpPr>
            <p:spPr bwMode="auto">
              <a:xfrm>
                <a:off x="3283537" y="685602"/>
                <a:ext cx="1469094" cy="41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mǐn     nón</a:t>
                </a:r>
                <a:r>
                  <a:rPr lang="en-US" altLang="zh-CN" sz="120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19" name="文本框 29"/>
              <p:cNvSpPr txBox="1">
                <a:spLocks noChangeArrowheads="1"/>
              </p:cNvSpPr>
              <p:nvPr/>
            </p:nvSpPr>
            <p:spPr bwMode="auto">
              <a:xfrm>
                <a:off x="3356035" y="1666126"/>
                <a:ext cx="1887852" cy="67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[ </a:t>
                </a:r>
                <a:r>
                  <a:rPr lang="zh-CN" altLang="en-US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唐 </a:t>
                </a:r>
                <a:r>
                  <a:rPr lang="en-US" altLang="zh-CN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] </a:t>
                </a:r>
                <a:r>
                  <a:rPr lang="zh-CN" altLang="en-US" sz="2000" b="1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李 绅 </a:t>
                </a:r>
                <a:endParaRPr lang="en-US" altLang="zh-CN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文本框 12"/>
              <p:cNvSpPr txBox="1">
                <a:spLocks noChangeArrowheads="1"/>
              </p:cNvSpPr>
              <p:nvPr/>
            </p:nvSpPr>
            <p:spPr bwMode="auto">
              <a:xfrm>
                <a:off x="3558125" y="1653892"/>
                <a:ext cx="2405737" cy="369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2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tá</a:t>
                </a:r>
                <a:r>
                  <a:rPr lang="en-US" altLang="zh-CN" sz="11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ng            lǐ     shēn        </a:t>
                </a:r>
                <a:endParaRPr lang="zh-CN" altLang="en-US" sz="11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文本框 15"/>
              <p:cNvSpPr txBox="1">
                <a:spLocks noChangeArrowheads="1"/>
              </p:cNvSpPr>
              <p:nvPr/>
            </p:nvSpPr>
            <p:spPr bwMode="auto">
              <a:xfrm>
                <a:off x="2839118" y="2404714"/>
                <a:ext cx="2721325" cy="45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chú   hé    rì   d</a:t>
                </a:r>
                <a:r>
                  <a:rPr lang="en-US" altLang="zh-CN" sz="16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ā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</a:t>
                </a:r>
                <a:r>
                  <a:rPr lang="en-US" altLang="zh-CN" sz="140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g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wǔ</a:t>
                </a:r>
                <a:endParaRPr lang="zh-CN" altLang="en-US" sz="14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17"/>
              <p:cNvSpPr txBox="1">
                <a:spLocks noChangeArrowheads="1"/>
              </p:cNvSpPr>
              <p:nvPr/>
            </p:nvSpPr>
            <p:spPr bwMode="auto">
              <a:xfrm>
                <a:off x="2851821" y="3233470"/>
                <a:ext cx="2557463" cy="451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h</a:t>
                </a:r>
                <a:r>
                  <a:rPr lang="en-US" altLang="zh-CN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à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n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dī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hé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xi</a:t>
                </a:r>
                <a:r>
                  <a:rPr lang="en-US" altLang="zh-CN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à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   </a:t>
                </a:r>
                <a:r>
                  <a:rPr lang="en-US" altLang="zh-CN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Arial Unicode MS" panose="020B0604020202020204" pitchFamily="34" charset="-122"/>
                    <a:sym typeface="Arial" panose="020B0604020202020204" pitchFamily="34" charset="0"/>
                  </a:rPr>
                  <a:t>tǔ</a:t>
                </a:r>
                <a:endParaRPr lang="zh-CN" altLang="en-US" sz="1400" b="1" dirty="0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 Unicode MS" panose="020B0604020202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文本框 15"/>
              <p:cNvSpPr txBox="1">
                <a:spLocks noChangeArrowheads="1"/>
              </p:cNvSpPr>
              <p:nvPr/>
            </p:nvSpPr>
            <p:spPr bwMode="auto">
              <a:xfrm>
                <a:off x="2839118" y="4053982"/>
                <a:ext cx="3051072" cy="45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shuí  zhī   p</a:t>
                </a:r>
                <a:r>
                  <a:rPr lang="en-US" altLang="zh-CN" sz="16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á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  zhōn</a:t>
                </a:r>
                <a:r>
                  <a:rPr lang="en-US" altLang="zh-CN" sz="1400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g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c</a:t>
                </a:r>
                <a:r>
                  <a:rPr lang="en-US" altLang="zh-CN" sz="16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ā</a:t>
                </a: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n</a:t>
                </a:r>
                <a:endParaRPr lang="zh-CN" altLang="en-US" sz="14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文本框 19"/>
              <p:cNvSpPr txBox="1">
                <a:spLocks noChangeArrowheads="1"/>
              </p:cNvSpPr>
              <p:nvPr/>
            </p:nvSpPr>
            <p:spPr bwMode="auto">
              <a:xfrm>
                <a:off x="2941146" y="4942044"/>
                <a:ext cx="2138704" cy="41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</a:pPr>
                <a:r>
                  <a:rPr lang="en-US" altLang="zh-CN" sz="1400" b="1">
                    <a:solidFill>
                      <a:srgbClr val="002060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lì   lì    jiē   xīn   kǔ</a:t>
                </a:r>
                <a:endParaRPr lang="zh-CN" altLang="en-US" sz="1400" b="1">
                  <a:solidFill>
                    <a:srgbClr val="00206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9" y="1297858"/>
            <a:ext cx="5029274" cy="556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日积月累</a:t>
            </a:r>
          </a:p>
        </p:txBody>
      </p:sp>
      <p:pic>
        <p:nvPicPr>
          <p:cNvPr id="16" name="Picture 1" descr="C:\Users\Administrator\AppData\Roaming\Tencent\Users\541737432\QQ\WinTemp\RichOle\G@66]DR$4CD{FA~MPYSOB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04" y="4516082"/>
            <a:ext cx="3143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C:\Users\Administrator\AppData\Roaming\Tencent\Users\541737432\QQ\WinTemp\RichOle\X_Q2YGG[1PU423DX8U}06(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68" y="2085067"/>
            <a:ext cx="25955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AppData\Roaming\Tencent\Users\541737432\QQ\WinTemp\RichOle\P]A8Y~`A[$F3Y0_BMWVJH[J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04" y="3142342"/>
            <a:ext cx="2705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0"/>
          <p:cNvGrpSpPr/>
          <p:nvPr/>
        </p:nvGrpSpPr>
        <p:grpSpPr bwMode="auto">
          <a:xfrm>
            <a:off x="4462917" y="1301524"/>
            <a:ext cx="4572000" cy="4389437"/>
            <a:chOff x="3214678" y="1071546"/>
            <a:chExt cx="4572000" cy="4390193"/>
          </a:xfrm>
        </p:grpSpPr>
        <p:sp>
          <p:nvSpPr>
            <p:cNvPr id="20" name="矩形 7"/>
            <p:cNvSpPr>
              <a:spLocks noChangeArrowheads="1"/>
            </p:cNvSpPr>
            <p:nvPr/>
          </p:nvSpPr>
          <p:spPr bwMode="auto">
            <a:xfrm>
              <a:off x="3214678" y="1214422"/>
              <a:ext cx="4572000" cy="4247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锄禾日当午，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汗滴禾下土。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谁知盘中餐，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粒粒皆辛苦。</a:t>
              </a:r>
            </a:p>
          </p:txBody>
        </p:sp>
        <p:sp>
          <p:nvSpPr>
            <p:cNvPr id="21" name="矩形 8"/>
            <p:cNvSpPr>
              <a:spLocks noChangeArrowheads="1"/>
            </p:cNvSpPr>
            <p:nvPr/>
          </p:nvSpPr>
          <p:spPr bwMode="auto">
            <a:xfrm>
              <a:off x="3929058" y="1071546"/>
              <a:ext cx="1343638" cy="83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悯 农</a:t>
              </a:r>
            </a:p>
          </p:txBody>
        </p:sp>
        <p:sp>
          <p:nvSpPr>
            <p:cNvPr id="22" name="矩形 9"/>
            <p:cNvSpPr>
              <a:spLocks noChangeArrowheads="1"/>
            </p:cNvSpPr>
            <p:nvPr/>
          </p:nvSpPr>
          <p:spPr bwMode="auto">
            <a:xfrm>
              <a:off x="4500562" y="1857364"/>
              <a:ext cx="1370888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[ </a:t>
              </a:r>
              <a:r>
                <a: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唐 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] </a:t>
              </a:r>
              <a:r>
                <a:rPr lang="zh-CN" altLang="en-US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李 绅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3100734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和大人一起读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3"/>
          <a:stretch>
            <a:fillRect/>
          </a:stretch>
        </p:blipFill>
        <p:spPr bwMode="auto">
          <a:xfrm>
            <a:off x="1034371" y="2013078"/>
            <a:ext cx="9848273" cy="32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8652555" y="2907139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拔萝卜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8770843" y="2379889"/>
            <a:ext cx="1465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bá  luó  bo</a:t>
            </a:r>
            <a:endParaRPr lang="zh-CN" altLang="en-US" sz="20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宽屏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思源黑体 CN Regular</vt:lpstr>
      <vt:lpstr>Arial Unicode MS</vt:lpstr>
      <vt:lpstr>思源黑体 CN Bold</vt:lpstr>
      <vt:lpstr>思源黑体 CN Light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2021-05-07T00:42:24Z</dcterms:created>
  <dcterms:modified xsi:type="dcterms:W3CDTF">2023-01-14T02:16:30Z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77AC2D289C7E4E1E87CFC2762A2BFA4D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