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av" ContentType="audio/x-wav"/>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5"/>
  </p:notesMasterIdLst>
  <p:handoutMasterIdLst>
    <p:handoutMasterId r:id="rId26"/>
  </p:handout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Lst>
  <p:sldSz cx="9144000" cy="6858000" type="screen4x3"/>
  <p:notesSz cx="6858000" cy="9144000"/>
  <p:defaultTextStyle>
    <a:defPPr>
      <a:defRPr lang="zh-CN"/>
    </a:defPPr>
    <a:lvl1pPr algn="ctr"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1pPr>
    <a:lvl2pPr marL="457200" algn="ctr"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2pPr>
    <a:lvl3pPr marL="914400" algn="ctr"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3pPr>
    <a:lvl4pPr marL="1371600" algn="ctr"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4pPr>
    <a:lvl5pPr marL="1828800" algn="ctr"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p:scale>
          <a:sx n="100" d="100"/>
          <a:sy n="100" d="100"/>
        </p:scale>
        <p:origin x="-294" y="-264"/>
      </p:cViewPr>
      <p:guideLst>
        <p:guide orient="horz" pos="2160"/>
        <p:guide pos="2880"/>
      </p:guideLst>
    </p:cSldViewPr>
  </p:slideViewPr>
  <p:notesTextViewPr>
    <p:cViewPr>
      <p:scale>
        <a:sx n="100" d="100"/>
        <a:sy n="100" d="100"/>
      </p:scale>
      <p:origin x="0" y="0"/>
    </p:cViewPr>
  </p:notesTextViewPr>
  <p:sorterViewPr>
    <p:cViewPr>
      <p:scale>
        <a:sx n="124" d="100"/>
        <a:sy n="124"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t>2023-01-17</a:t>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t>‹#›</a:t>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3712798-DB43-45FF-9CD8-676441A0616D}" type="datetimeFigureOut">
              <a:rPr lang="zh-CN" altLang="en-US" smtClean="0"/>
              <a:t>2023-01-17</a:t>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73451D-FFC3-40C3-AC05-DDA7A6032C9F}"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9D73451D-FFC3-40C3-AC05-DDA7A6032C9F}" type="slidenum">
              <a:rPr lang="zh-CN" altLang="en-US" smtClean="0"/>
              <a:t>4</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lvl1pPr>
              <a:defRPr/>
            </a:lvl1pPr>
          </a:lstStyle>
          <a:p>
            <a:endParaRPr lang="en-US" altLang="zh-CN"/>
          </a:p>
        </p:txBody>
      </p:sp>
      <p:sp>
        <p:nvSpPr>
          <p:cNvPr id="5" name="页脚占位符 4"/>
          <p:cNvSpPr>
            <a:spLocks noGrp="1"/>
          </p:cNvSpPr>
          <p:nvPr>
            <p:ph type="ftr" sz="quarter" idx="11"/>
          </p:nvPr>
        </p:nvSpPr>
        <p:spPr/>
        <p:txBody>
          <a:bodyPr/>
          <a:lstStyle>
            <a:lvl1pPr>
              <a:defRPr/>
            </a:lvl1pPr>
          </a:lstStyle>
          <a:p>
            <a:endParaRPr lang="en-US" altLang="zh-CN"/>
          </a:p>
        </p:txBody>
      </p:sp>
      <p:sp>
        <p:nvSpPr>
          <p:cNvPr id="6" name="灯片编号占位符 5"/>
          <p:cNvSpPr>
            <a:spLocks noGrp="1"/>
          </p:cNvSpPr>
          <p:nvPr>
            <p:ph type="sldNum" sz="quarter" idx="12"/>
          </p:nvPr>
        </p:nvSpPr>
        <p:spPr/>
        <p:txBody>
          <a:bodyPr/>
          <a:lstStyle>
            <a:lvl1pPr>
              <a:defRPr/>
            </a:lvl1pPr>
          </a:lstStyle>
          <a:p>
            <a:fld id="{454D0491-5BB3-48B3-AF1D-1DB21DE5EDCA}" type="slidenum">
              <a:rPr lang="en-US" altLang="zh-CN"/>
              <a:t>‹#›</a:t>
            </a:fld>
            <a:endParaRPr lang="en-US" altLang="zh-C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endParaRPr lang="en-US" altLang="zh-CN"/>
          </a:p>
        </p:txBody>
      </p:sp>
      <p:sp>
        <p:nvSpPr>
          <p:cNvPr id="5" name="页脚占位符 4"/>
          <p:cNvSpPr>
            <a:spLocks noGrp="1"/>
          </p:cNvSpPr>
          <p:nvPr>
            <p:ph type="ftr" sz="quarter" idx="11"/>
          </p:nvPr>
        </p:nvSpPr>
        <p:spPr/>
        <p:txBody>
          <a:bodyPr/>
          <a:lstStyle>
            <a:lvl1pPr>
              <a:defRPr/>
            </a:lvl1pPr>
          </a:lstStyle>
          <a:p>
            <a:endParaRPr lang="en-US" altLang="zh-CN"/>
          </a:p>
        </p:txBody>
      </p:sp>
      <p:sp>
        <p:nvSpPr>
          <p:cNvPr id="6" name="灯片编号占位符 5"/>
          <p:cNvSpPr>
            <a:spLocks noGrp="1"/>
          </p:cNvSpPr>
          <p:nvPr>
            <p:ph type="sldNum" sz="quarter" idx="12"/>
          </p:nvPr>
        </p:nvSpPr>
        <p:spPr/>
        <p:txBody>
          <a:bodyPr/>
          <a:lstStyle>
            <a:lvl1pPr>
              <a:defRPr/>
            </a:lvl1pPr>
          </a:lstStyle>
          <a:p>
            <a:fld id="{D68DF095-F456-45CB-8BAF-21D39CB2131F}" type="slidenum">
              <a:rPr lang="en-US" altLang="zh-CN"/>
              <a:t>‹#›</a:t>
            </a:fld>
            <a:endParaRPr lang="en-US" altLang="zh-C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endParaRPr lang="en-US" altLang="zh-CN"/>
          </a:p>
        </p:txBody>
      </p:sp>
      <p:sp>
        <p:nvSpPr>
          <p:cNvPr id="5" name="页脚占位符 4"/>
          <p:cNvSpPr>
            <a:spLocks noGrp="1"/>
          </p:cNvSpPr>
          <p:nvPr>
            <p:ph type="ftr" sz="quarter" idx="11"/>
          </p:nvPr>
        </p:nvSpPr>
        <p:spPr/>
        <p:txBody>
          <a:bodyPr/>
          <a:lstStyle>
            <a:lvl1pPr>
              <a:defRPr/>
            </a:lvl1pPr>
          </a:lstStyle>
          <a:p>
            <a:endParaRPr lang="en-US" altLang="zh-CN"/>
          </a:p>
        </p:txBody>
      </p:sp>
      <p:sp>
        <p:nvSpPr>
          <p:cNvPr id="6" name="灯片编号占位符 5"/>
          <p:cNvSpPr>
            <a:spLocks noGrp="1"/>
          </p:cNvSpPr>
          <p:nvPr>
            <p:ph type="sldNum" sz="quarter" idx="12"/>
          </p:nvPr>
        </p:nvSpPr>
        <p:spPr/>
        <p:txBody>
          <a:bodyPr/>
          <a:lstStyle>
            <a:lvl1pPr>
              <a:defRPr/>
            </a:lvl1pPr>
          </a:lstStyle>
          <a:p>
            <a:fld id="{95868A51-ACBD-4E84-9A34-2354B4E42A91}" type="slidenum">
              <a:rPr lang="en-US" altLang="zh-CN"/>
              <a:t>‹#›</a:t>
            </a:fld>
            <a:endParaRPr lang="en-US" altLang="zh-C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bg>
      <p:bgPr>
        <a:blipFill dpi="0" rotWithShape="1">
          <a:blip r:embed="rId2"/>
          <a:srcRect/>
          <a:stretch>
            <a:fillRect/>
          </a:stretch>
        </a:blipFill>
        <a:effectLst/>
      </p:bgPr>
    </p:bg>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lvl1pPr>
              <a:defRPr/>
            </a:lvl1pPr>
          </a:lstStyle>
          <a:p>
            <a:endParaRPr lang="en-US" altLang="zh-CN"/>
          </a:p>
        </p:txBody>
      </p:sp>
      <p:sp>
        <p:nvSpPr>
          <p:cNvPr id="5" name="页脚占位符 4"/>
          <p:cNvSpPr>
            <a:spLocks noGrp="1"/>
          </p:cNvSpPr>
          <p:nvPr>
            <p:ph type="ftr" sz="quarter" idx="11"/>
          </p:nvPr>
        </p:nvSpPr>
        <p:spPr/>
        <p:txBody>
          <a:bodyPr/>
          <a:lstStyle>
            <a:lvl1pPr>
              <a:defRPr/>
            </a:lvl1pPr>
          </a:lstStyle>
          <a:p>
            <a:endParaRPr lang="en-US" altLang="zh-CN"/>
          </a:p>
        </p:txBody>
      </p:sp>
      <p:sp>
        <p:nvSpPr>
          <p:cNvPr id="6" name="灯片编号占位符 5"/>
          <p:cNvSpPr>
            <a:spLocks noGrp="1"/>
          </p:cNvSpPr>
          <p:nvPr>
            <p:ph type="sldNum" sz="quarter" idx="12"/>
          </p:nvPr>
        </p:nvSpPr>
        <p:spPr/>
        <p:txBody>
          <a:bodyPr/>
          <a:lstStyle>
            <a:lvl1pPr>
              <a:defRPr/>
            </a:lvl1pPr>
          </a:lstStyle>
          <a:p>
            <a:fld id="{ACC872FB-5946-426C-B061-735576E1A078}" type="slidenum">
              <a:rPr lang="en-US" altLang="zh-CN"/>
              <a:t>‹#›</a:t>
            </a:fld>
            <a:endParaRPr lang="en-US" altLang="zh-C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lvl1pPr>
              <a:defRPr/>
            </a:lvl1pPr>
          </a:lstStyle>
          <a:p>
            <a:endParaRPr lang="en-US" altLang="zh-CN"/>
          </a:p>
        </p:txBody>
      </p:sp>
      <p:sp>
        <p:nvSpPr>
          <p:cNvPr id="5" name="页脚占位符 4"/>
          <p:cNvSpPr>
            <a:spLocks noGrp="1"/>
          </p:cNvSpPr>
          <p:nvPr>
            <p:ph type="ftr" sz="quarter" idx="11"/>
          </p:nvPr>
        </p:nvSpPr>
        <p:spPr/>
        <p:txBody>
          <a:bodyPr/>
          <a:lstStyle>
            <a:lvl1pPr>
              <a:defRPr/>
            </a:lvl1pPr>
          </a:lstStyle>
          <a:p>
            <a:endParaRPr lang="en-US" altLang="zh-CN"/>
          </a:p>
        </p:txBody>
      </p:sp>
      <p:sp>
        <p:nvSpPr>
          <p:cNvPr id="6" name="灯片编号占位符 5"/>
          <p:cNvSpPr>
            <a:spLocks noGrp="1"/>
          </p:cNvSpPr>
          <p:nvPr>
            <p:ph type="sldNum" sz="quarter" idx="12"/>
          </p:nvPr>
        </p:nvSpPr>
        <p:spPr/>
        <p:txBody>
          <a:bodyPr/>
          <a:lstStyle>
            <a:lvl1pPr>
              <a:defRPr/>
            </a:lvl1pPr>
          </a:lstStyle>
          <a:p>
            <a:fld id="{60163B23-FE96-4AD9-B7DA-EEF77B5ECC17}" type="slidenum">
              <a:rPr lang="en-US" altLang="zh-CN"/>
              <a:t>‹#›</a:t>
            </a:fld>
            <a:endParaRPr lang="en-US" altLang="zh-C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lvl1pPr>
              <a:defRPr/>
            </a:lvl1pPr>
          </a:lstStyle>
          <a:p>
            <a:endParaRPr lang="en-US" altLang="zh-CN"/>
          </a:p>
        </p:txBody>
      </p:sp>
      <p:sp>
        <p:nvSpPr>
          <p:cNvPr id="6" name="页脚占位符 5"/>
          <p:cNvSpPr>
            <a:spLocks noGrp="1"/>
          </p:cNvSpPr>
          <p:nvPr>
            <p:ph type="ftr" sz="quarter" idx="11"/>
          </p:nvPr>
        </p:nvSpPr>
        <p:spPr/>
        <p:txBody>
          <a:bodyPr/>
          <a:lstStyle>
            <a:lvl1pPr>
              <a:defRPr/>
            </a:lvl1pPr>
          </a:lstStyle>
          <a:p>
            <a:endParaRPr lang="en-US" altLang="zh-CN"/>
          </a:p>
        </p:txBody>
      </p:sp>
      <p:sp>
        <p:nvSpPr>
          <p:cNvPr id="7" name="灯片编号占位符 6"/>
          <p:cNvSpPr>
            <a:spLocks noGrp="1"/>
          </p:cNvSpPr>
          <p:nvPr>
            <p:ph type="sldNum" sz="quarter" idx="12"/>
          </p:nvPr>
        </p:nvSpPr>
        <p:spPr/>
        <p:txBody>
          <a:bodyPr/>
          <a:lstStyle>
            <a:lvl1pPr>
              <a:defRPr/>
            </a:lvl1pPr>
          </a:lstStyle>
          <a:p>
            <a:fld id="{D13D3F7D-1B4B-47B4-90EF-82A07B1A4D0F}" type="slidenum">
              <a:rPr lang="en-US" altLang="zh-CN"/>
              <a:t>‹#›</a:t>
            </a:fld>
            <a:endParaRPr lang="en-US" altLang="zh-C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lvl1pPr>
              <a:defRPr/>
            </a:lvl1pPr>
          </a:lstStyle>
          <a:p>
            <a:endParaRPr lang="en-US" altLang="zh-CN"/>
          </a:p>
        </p:txBody>
      </p:sp>
      <p:sp>
        <p:nvSpPr>
          <p:cNvPr id="8" name="页脚占位符 7"/>
          <p:cNvSpPr>
            <a:spLocks noGrp="1"/>
          </p:cNvSpPr>
          <p:nvPr>
            <p:ph type="ftr" sz="quarter" idx="11"/>
          </p:nvPr>
        </p:nvSpPr>
        <p:spPr/>
        <p:txBody>
          <a:bodyPr/>
          <a:lstStyle>
            <a:lvl1pPr>
              <a:defRPr/>
            </a:lvl1pPr>
          </a:lstStyle>
          <a:p>
            <a:endParaRPr lang="en-US" altLang="zh-CN"/>
          </a:p>
        </p:txBody>
      </p:sp>
      <p:sp>
        <p:nvSpPr>
          <p:cNvPr id="9" name="灯片编号占位符 8"/>
          <p:cNvSpPr>
            <a:spLocks noGrp="1"/>
          </p:cNvSpPr>
          <p:nvPr>
            <p:ph type="sldNum" sz="quarter" idx="12"/>
          </p:nvPr>
        </p:nvSpPr>
        <p:spPr/>
        <p:txBody>
          <a:bodyPr/>
          <a:lstStyle>
            <a:lvl1pPr>
              <a:defRPr/>
            </a:lvl1pPr>
          </a:lstStyle>
          <a:p>
            <a:fld id="{5CD24590-3EDF-44FA-AE0A-739473738BF0}" type="slidenum">
              <a:rPr lang="en-US" altLang="zh-CN"/>
              <a:t>‹#›</a:t>
            </a:fld>
            <a:endParaRPr lang="en-US" altLang="zh-C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lvl1pPr>
              <a:defRPr/>
            </a:lvl1pPr>
          </a:lstStyle>
          <a:p>
            <a:endParaRPr lang="en-US" altLang="zh-CN"/>
          </a:p>
        </p:txBody>
      </p:sp>
      <p:sp>
        <p:nvSpPr>
          <p:cNvPr id="4" name="页脚占位符 3"/>
          <p:cNvSpPr>
            <a:spLocks noGrp="1"/>
          </p:cNvSpPr>
          <p:nvPr>
            <p:ph type="ftr" sz="quarter" idx="11"/>
          </p:nvPr>
        </p:nvSpPr>
        <p:spPr/>
        <p:txBody>
          <a:bodyPr/>
          <a:lstStyle>
            <a:lvl1pPr>
              <a:defRPr/>
            </a:lvl1pPr>
          </a:lstStyle>
          <a:p>
            <a:endParaRPr lang="en-US" altLang="zh-CN"/>
          </a:p>
        </p:txBody>
      </p:sp>
      <p:sp>
        <p:nvSpPr>
          <p:cNvPr id="5" name="灯片编号占位符 4"/>
          <p:cNvSpPr>
            <a:spLocks noGrp="1"/>
          </p:cNvSpPr>
          <p:nvPr>
            <p:ph type="sldNum" sz="quarter" idx="12"/>
          </p:nvPr>
        </p:nvSpPr>
        <p:spPr/>
        <p:txBody>
          <a:bodyPr/>
          <a:lstStyle>
            <a:lvl1pPr>
              <a:defRPr/>
            </a:lvl1pPr>
          </a:lstStyle>
          <a:p>
            <a:fld id="{13D555F6-4E17-4873-B5F1-EE77333EE119}" type="slidenum">
              <a:rPr lang="en-US" altLang="zh-CN"/>
              <a:t>‹#›</a:t>
            </a:fld>
            <a:endParaRPr lang="en-US" altLang="zh-C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lvl1pPr>
              <a:defRPr/>
            </a:lvl1pPr>
          </a:lstStyle>
          <a:p>
            <a:endParaRPr lang="en-US" altLang="zh-CN"/>
          </a:p>
        </p:txBody>
      </p:sp>
      <p:sp>
        <p:nvSpPr>
          <p:cNvPr id="3" name="页脚占位符 2"/>
          <p:cNvSpPr>
            <a:spLocks noGrp="1"/>
          </p:cNvSpPr>
          <p:nvPr>
            <p:ph type="ftr" sz="quarter" idx="11"/>
          </p:nvPr>
        </p:nvSpPr>
        <p:spPr/>
        <p:txBody>
          <a:bodyPr/>
          <a:lstStyle>
            <a:lvl1pPr>
              <a:defRPr/>
            </a:lvl1pPr>
          </a:lstStyle>
          <a:p>
            <a:endParaRPr lang="en-US" altLang="zh-CN"/>
          </a:p>
        </p:txBody>
      </p:sp>
      <p:sp>
        <p:nvSpPr>
          <p:cNvPr id="4" name="灯片编号占位符 3"/>
          <p:cNvSpPr>
            <a:spLocks noGrp="1"/>
          </p:cNvSpPr>
          <p:nvPr>
            <p:ph type="sldNum" sz="quarter" idx="12"/>
          </p:nvPr>
        </p:nvSpPr>
        <p:spPr/>
        <p:txBody>
          <a:bodyPr/>
          <a:lstStyle>
            <a:lvl1pPr>
              <a:defRPr/>
            </a:lvl1pPr>
          </a:lstStyle>
          <a:p>
            <a:fld id="{4E53933B-83B3-4056-8CDF-C05BBE4FE350}" type="slidenum">
              <a:rPr lang="en-US" altLang="zh-CN"/>
              <a:t>‹#›</a:t>
            </a:fld>
            <a:endParaRPr lang="en-US" altLang="zh-C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lvl1pPr>
              <a:defRPr/>
            </a:lvl1pPr>
          </a:lstStyle>
          <a:p>
            <a:endParaRPr lang="en-US" altLang="zh-CN"/>
          </a:p>
        </p:txBody>
      </p:sp>
      <p:sp>
        <p:nvSpPr>
          <p:cNvPr id="6" name="页脚占位符 5"/>
          <p:cNvSpPr>
            <a:spLocks noGrp="1"/>
          </p:cNvSpPr>
          <p:nvPr>
            <p:ph type="ftr" sz="quarter" idx="11"/>
          </p:nvPr>
        </p:nvSpPr>
        <p:spPr/>
        <p:txBody>
          <a:bodyPr/>
          <a:lstStyle>
            <a:lvl1pPr>
              <a:defRPr/>
            </a:lvl1pPr>
          </a:lstStyle>
          <a:p>
            <a:endParaRPr lang="en-US" altLang="zh-CN"/>
          </a:p>
        </p:txBody>
      </p:sp>
      <p:sp>
        <p:nvSpPr>
          <p:cNvPr id="7" name="灯片编号占位符 6"/>
          <p:cNvSpPr>
            <a:spLocks noGrp="1"/>
          </p:cNvSpPr>
          <p:nvPr>
            <p:ph type="sldNum" sz="quarter" idx="12"/>
          </p:nvPr>
        </p:nvSpPr>
        <p:spPr/>
        <p:txBody>
          <a:bodyPr/>
          <a:lstStyle>
            <a:lvl1pPr>
              <a:defRPr/>
            </a:lvl1pPr>
          </a:lstStyle>
          <a:p>
            <a:fld id="{7D02EB27-5BCF-4031-A74A-04722AD9BC26}" type="slidenum">
              <a:rPr lang="en-US" altLang="zh-CN"/>
              <a:t>‹#›</a:t>
            </a:fld>
            <a:endParaRPr lang="en-US" altLang="zh-C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lvl1pPr>
              <a:defRPr/>
            </a:lvl1pPr>
          </a:lstStyle>
          <a:p>
            <a:endParaRPr lang="en-US" altLang="zh-CN"/>
          </a:p>
        </p:txBody>
      </p:sp>
      <p:sp>
        <p:nvSpPr>
          <p:cNvPr id="6" name="页脚占位符 5"/>
          <p:cNvSpPr>
            <a:spLocks noGrp="1"/>
          </p:cNvSpPr>
          <p:nvPr>
            <p:ph type="ftr" sz="quarter" idx="11"/>
          </p:nvPr>
        </p:nvSpPr>
        <p:spPr/>
        <p:txBody>
          <a:bodyPr/>
          <a:lstStyle>
            <a:lvl1pPr>
              <a:defRPr/>
            </a:lvl1pPr>
          </a:lstStyle>
          <a:p>
            <a:endParaRPr lang="en-US" altLang="zh-CN"/>
          </a:p>
        </p:txBody>
      </p:sp>
      <p:sp>
        <p:nvSpPr>
          <p:cNvPr id="7" name="灯片编号占位符 6"/>
          <p:cNvSpPr>
            <a:spLocks noGrp="1"/>
          </p:cNvSpPr>
          <p:nvPr>
            <p:ph type="sldNum" sz="quarter" idx="12"/>
          </p:nvPr>
        </p:nvSpPr>
        <p:spPr/>
        <p:txBody>
          <a:bodyPr/>
          <a:lstStyle>
            <a:lvl1pPr>
              <a:defRPr/>
            </a:lvl1pPr>
          </a:lstStyle>
          <a:p>
            <a:fld id="{5B063AC0-BF4A-4036-BDBA-D0E0AC312465}" type="slidenum">
              <a:rPr lang="en-US" altLang="zh-CN"/>
              <a:t>‹#›</a:t>
            </a:fld>
            <a:endParaRPr lang="en-US" altLang="zh-C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lstStyle/>
          <a:p>
            <a:pPr lvl="0"/>
            <a:r>
              <a:rPr lang="zh-CN" altLang="en-US" smtClean="0"/>
              <a:t>单击此处编辑母版标题样式</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l">
              <a:defRPr sz="1400"/>
            </a:lvl1pPr>
          </a:lstStyle>
          <a:p>
            <a:endParaRPr lang="en-US" altLang="zh-CN"/>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sz="1400"/>
            </a:lvl1pPr>
          </a:lstStyle>
          <a:p>
            <a:endParaRPr lang="en-US" altLang="zh-CN"/>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r">
              <a:defRPr sz="1400"/>
            </a:lvl1pPr>
          </a:lstStyle>
          <a:p>
            <a:fld id="{7C500A35-2C6C-442C-A61A-1D01029A275F}" type="slidenum">
              <a:rPr lang="en-US" altLang="zh-CN"/>
              <a:t>‹#›</a:t>
            </a:fld>
            <a:endParaRPr lang="en-US" altLang="zh-C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2pPr>
      <a:lvl3pPr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3pPr>
      <a:lvl4pPr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4pPr>
      <a:lvl5pPr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5pPr>
      <a:lvl6pPr marL="4572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6pPr>
      <a:lvl7pPr marL="9144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7pPr>
      <a:lvl8pPr marL="13716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8pPr>
      <a:lvl9pPr marL="18288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ea typeface="+mn-ea"/>
        </a:defRPr>
      </a:lvl2pPr>
      <a:lvl3pPr marL="1143000" indent="-228600" algn="l" rtl="0" fontAlgn="base">
        <a:spcBef>
          <a:spcPct val="20000"/>
        </a:spcBef>
        <a:spcAft>
          <a:spcPct val="0"/>
        </a:spcAft>
        <a:buChar char="•"/>
        <a:defRPr sz="2400">
          <a:solidFill>
            <a:schemeClr val="tx1"/>
          </a:solidFill>
          <a:latin typeface="+mn-lt"/>
          <a:ea typeface="+mn-ea"/>
        </a:defRPr>
      </a:lvl3pPr>
      <a:lvl4pPr marL="1600200" indent="-228600" algn="l" rtl="0" fontAlgn="base">
        <a:spcBef>
          <a:spcPct val="20000"/>
        </a:spcBef>
        <a:spcAft>
          <a:spcPct val="0"/>
        </a:spcAft>
        <a:buChar char="–"/>
        <a:defRPr sz="2000">
          <a:solidFill>
            <a:schemeClr val="tx1"/>
          </a:solidFill>
          <a:latin typeface="+mn-lt"/>
          <a:ea typeface="+mn-ea"/>
        </a:defRPr>
      </a:lvl4pPr>
      <a:lvl5pPr marL="2057400" indent="-228600" algn="l" rtl="0" fontAlgn="base">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2706" name="Text Box 3"/>
          <p:cNvSpPr txBox="1">
            <a:spLocks noChangeArrowheads="1"/>
          </p:cNvSpPr>
          <p:nvPr/>
        </p:nvSpPr>
        <p:spPr bwMode="auto">
          <a:xfrm>
            <a:off x="0" y="1700213"/>
            <a:ext cx="9144000" cy="2123658"/>
          </a:xfrm>
          <a:prstGeom prst="rect">
            <a:avLst/>
          </a:prstGeom>
          <a:noFill/>
          <a:ln>
            <a:noFill/>
          </a:ln>
          <a:effectLst/>
          <a:extLst>
            <a:ext uri="{909E8E84-426E-40DD-AFC4-6F175D3DCCD1}">
              <a14:hiddenFill xmlns:a14="http://schemas.microsoft.com/office/drawing/2010/main">
                <a:solidFill>
                  <a:srgbClr val="FFFF00"/>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a:spcBef>
                <a:spcPct val="50000"/>
              </a:spcBef>
            </a:pPr>
            <a:r>
              <a:rPr kumimoji="1" lang="en-US" altLang="zh-CN" sz="6600" b="1" dirty="0">
                <a:solidFill>
                  <a:srgbClr val="FF0000"/>
                </a:solidFill>
                <a:latin typeface="Times New Roman" panose="02020603050405020304" pitchFamily="18" charset="0"/>
              </a:rPr>
              <a:t>Unit2 Travelling</a:t>
            </a:r>
          </a:p>
          <a:p>
            <a:pPr algn="ctr">
              <a:spcBef>
                <a:spcPct val="50000"/>
              </a:spcBef>
            </a:pPr>
            <a:r>
              <a:rPr kumimoji="1" lang="en-US" altLang="zh-CN" sz="4400" b="1" dirty="0">
                <a:solidFill>
                  <a:srgbClr val="FF0000"/>
                </a:solidFill>
                <a:latin typeface="Times New Roman" panose="02020603050405020304" pitchFamily="18" charset="0"/>
              </a:rPr>
              <a:t>Grammar 2</a:t>
            </a:r>
          </a:p>
        </p:txBody>
      </p:sp>
      <p:sp>
        <p:nvSpPr>
          <p:cNvPr id="3" name="矩形 2"/>
          <p:cNvSpPr/>
          <p:nvPr/>
        </p:nvSpPr>
        <p:spPr>
          <a:xfrm>
            <a:off x="2924754" y="5334000"/>
            <a:ext cx="3294492" cy="498598"/>
          </a:xfrm>
          <a:prstGeom prst="rect">
            <a:avLst/>
          </a:prstGeom>
        </p:spPr>
        <p:txBody>
          <a:bodyPr wrap="none">
            <a:spAutoFit/>
          </a:bodyPr>
          <a:lstStyle/>
          <a:p>
            <a:pPr marL="342900" lvl="0" indent="-342900" algn="ctr" fontAlgn="base">
              <a:lnSpc>
                <a:spcPct val="110000"/>
              </a:lnSpc>
              <a:spcBef>
                <a:spcPct val="0"/>
              </a:spcBef>
              <a:spcAft>
                <a:spcPct val="0"/>
              </a:spcAft>
            </a:pPr>
            <a:r>
              <a:rPr lang="en-US" altLang="zh-CN" sz="2400" b="1" kern="0" smtClean="0">
                <a:solidFill>
                  <a:srgbClr val="000000"/>
                </a:solidFill>
                <a:latin typeface="微软雅黑" panose="020B0503020204020204" pitchFamily="34" charset="-122"/>
                <a:ea typeface="微软雅黑" panose="020B0503020204020204" pitchFamily="34" charset="-122"/>
                <a:sym typeface="+mn-ea"/>
              </a:rPr>
              <a:t>WWW.PPT818.COM</a:t>
            </a:r>
            <a:endParaRPr lang="en-US" altLang="zh-CN" sz="2400" b="1" kern="0" dirty="0">
              <a:solidFill>
                <a:srgbClr val="000000"/>
              </a:solidFill>
              <a:latin typeface="微软雅黑" panose="020B0503020204020204" pitchFamily="34" charset="-122"/>
              <a:ea typeface="微软雅黑" panose="020B0503020204020204" pitchFamily="34" charset="-122"/>
            </a:endParaRPr>
          </a:p>
        </p:txBody>
      </p:sp>
    </p:spTree>
  </p:cSld>
  <p:clrMapOvr>
    <a:masterClrMapping/>
  </p:clrMapOvr>
  <p:transition>
    <p:wheel spokes="3"/>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72706"/>
                                        </p:tgtEl>
                                        <p:attrNameLst>
                                          <p:attrName>style.visibility</p:attrName>
                                        </p:attrNameLst>
                                      </p:cBhvr>
                                      <p:to>
                                        <p:strVal val="visible"/>
                                      </p:to>
                                    </p:set>
                                    <p:animEffect transition="in" filter="wipe(left)">
                                      <p:cBhvr>
                                        <p:cTn id="7" dur="500"/>
                                        <p:tgtEl>
                                          <p:spTgt spid="7270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706" grpId="0"/>
    </p:bld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81922" name="Group 2"/>
          <p:cNvGrpSpPr/>
          <p:nvPr/>
        </p:nvGrpSpPr>
        <p:grpSpPr bwMode="auto">
          <a:xfrm>
            <a:off x="468313" y="1196975"/>
            <a:ext cx="8435975" cy="71438"/>
            <a:chOff x="384" y="1296"/>
            <a:chExt cx="5088" cy="96"/>
          </a:xfrm>
        </p:grpSpPr>
        <p:sp>
          <p:nvSpPr>
            <p:cNvPr id="173059" name="Rectangle 3"/>
            <p:cNvSpPr>
              <a:spLocks noChangeArrowheads="1"/>
            </p:cNvSpPr>
            <p:nvPr/>
          </p:nvSpPr>
          <p:spPr bwMode="auto">
            <a:xfrm>
              <a:off x="384" y="1296"/>
              <a:ext cx="5088" cy="96"/>
            </a:xfrm>
            <a:prstGeom prst="rect">
              <a:avLst/>
            </a:prstGeom>
            <a:gradFill rotWithShape="0">
              <a:gsLst>
                <a:gs pos="0">
                  <a:schemeClr val="hlink">
                    <a:gamma/>
                    <a:shade val="46275"/>
                    <a:invGamma/>
                  </a:schemeClr>
                </a:gs>
                <a:gs pos="100000">
                  <a:schemeClr val="hlink"/>
                </a:gs>
              </a:gsLst>
              <a:path path="shape">
                <a:fillToRect l="50000" t="50000" r="50000" b="50000"/>
              </a:path>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l">
                <a:defRPr/>
              </a:pPr>
              <a:endParaRPr kumimoji="1" lang="zh-CN" altLang="en-US" sz="2400">
                <a:latin typeface="Times New Roman" panose="02020603050405020304" pitchFamily="18" charset="0"/>
              </a:endParaRPr>
            </a:p>
          </p:txBody>
        </p:sp>
        <p:sp>
          <p:nvSpPr>
            <p:cNvPr id="173060" name="Rectangle 4"/>
            <p:cNvSpPr>
              <a:spLocks noChangeArrowheads="1"/>
            </p:cNvSpPr>
            <p:nvPr/>
          </p:nvSpPr>
          <p:spPr bwMode="auto">
            <a:xfrm>
              <a:off x="384" y="1296"/>
              <a:ext cx="5088" cy="96"/>
            </a:xfrm>
            <a:prstGeom prst="rect">
              <a:avLst/>
            </a:prstGeom>
            <a:gradFill rotWithShape="0">
              <a:gsLst>
                <a:gs pos="0">
                  <a:schemeClr val="bg1">
                    <a:gamma/>
                    <a:shade val="45882"/>
                    <a:invGamma/>
                  </a:schemeClr>
                </a:gs>
                <a:gs pos="50000">
                  <a:schemeClr val="bg1"/>
                </a:gs>
                <a:gs pos="100000">
                  <a:schemeClr val="bg1">
                    <a:gamma/>
                    <a:shade val="45882"/>
                    <a:invGamma/>
                  </a:schemeClr>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l">
                <a:defRPr/>
              </a:pPr>
              <a:endParaRPr kumimoji="1" lang="zh-CN" altLang="en-US" sz="2400">
                <a:latin typeface="Times New Roman" panose="02020603050405020304" pitchFamily="18" charset="0"/>
              </a:endParaRPr>
            </a:p>
          </p:txBody>
        </p:sp>
      </p:grpSp>
      <p:pic>
        <p:nvPicPr>
          <p:cNvPr id="81925" name="Picture 5" descr="火箭队"/>
          <p:cNvPicPr>
            <a:picLocks noChangeAspect="1" noChangeArrowheads="1"/>
          </p:cNvPicPr>
          <p:nvPr/>
        </p:nvPicPr>
        <p:blipFill>
          <a:blip r:embed="rId2" cstate="email"/>
          <a:srcRect/>
          <a:stretch>
            <a:fillRect/>
          </a:stretch>
        </p:blipFill>
        <p:spPr bwMode="auto">
          <a:xfrm>
            <a:off x="1524000" y="1295400"/>
            <a:ext cx="3200400" cy="2400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1926" name="Text Box 6"/>
          <p:cNvSpPr txBox="1">
            <a:spLocks noChangeArrowheads="1"/>
          </p:cNvSpPr>
          <p:nvPr/>
        </p:nvSpPr>
        <p:spPr bwMode="auto">
          <a:xfrm>
            <a:off x="0" y="3933825"/>
            <a:ext cx="7885113"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spcBef>
                <a:spcPct val="50000"/>
              </a:spcBef>
            </a:pPr>
            <a:r>
              <a:rPr lang="en-US" altLang="zh-CN" sz="2800" b="1">
                <a:latin typeface="Comic Sans MS" panose="030F0702030302020204" pitchFamily="66" charset="0"/>
              </a:rPr>
              <a:t>Yao Ming </a:t>
            </a:r>
            <a:r>
              <a:rPr lang="en-US" altLang="zh-CN" sz="2800" b="1">
                <a:solidFill>
                  <a:schemeClr val="hlink"/>
                </a:solidFill>
                <a:latin typeface="Comic Sans MS" panose="030F0702030302020204" pitchFamily="66" charset="0"/>
              </a:rPr>
              <a:t>joined </a:t>
            </a:r>
            <a:r>
              <a:rPr lang="en-US" altLang="zh-CN" sz="2800" b="1">
                <a:latin typeface="Comic Sans MS" panose="030F0702030302020204" pitchFamily="66" charset="0"/>
              </a:rPr>
              <a:t>the Rockets six years</a:t>
            </a:r>
            <a:r>
              <a:rPr lang="en-US" altLang="zh-CN" sz="2800" b="1">
                <a:solidFill>
                  <a:schemeClr val="hlink"/>
                </a:solidFill>
                <a:latin typeface="Comic Sans MS" panose="030F0702030302020204" pitchFamily="66" charset="0"/>
              </a:rPr>
              <a:t> ago</a:t>
            </a:r>
            <a:r>
              <a:rPr lang="en-US" altLang="zh-CN" sz="2800" b="1">
                <a:latin typeface="Comic Sans MS" panose="030F0702030302020204" pitchFamily="66" charset="0"/>
              </a:rPr>
              <a:t>.</a:t>
            </a:r>
          </a:p>
        </p:txBody>
      </p:sp>
      <p:grpSp>
        <p:nvGrpSpPr>
          <p:cNvPr id="81927" name="Group 7"/>
          <p:cNvGrpSpPr/>
          <p:nvPr/>
        </p:nvGrpSpPr>
        <p:grpSpPr bwMode="auto">
          <a:xfrm rot="-508238">
            <a:off x="76200" y="304800"/>
            <a:ext cx="2133600" cy="1295400"/>
            <a:chOff x="4272" y="3120"/>
            <a:chExt cx="1200" cy="816"/>
          </a:xfrm>
        </p:grpSpPr>
        <p:sp>
          <p:nvSpPr>
            <p:cNvPr id="173064" name="AutoShape 8"/>
            <p:cNvSpPr>
              <a:spLocks noChangeArrowheads="1"/>
            </p:cNvSpPr>
            <p:nvPr/>
          </p:nvSpPr>
          <p:spPr bwMode="auto">
            <a:xfrm rot="1320000">
              <a:off x="5088" y="3120"/>
              <a:ext cx="384" cy="384"/>
            </a:xfrm>
            <a:prstGeom prst="star5">
              <a:avLst/>
            </a:prstGeom>
            <a:gradFill rotWithShape="0">
              <a:gsLst>
                <a:gs pos="0">
                  <a:srgbClr val="EAEAEA"/>
                </a:gs>
                <a:gs pos="100000">
                  <a:srgbClr val="EAEAEA">
                    <a:gamma/>
                    <a:shade val="46275"/>
                    <a:invGamma/>
                  </a:srgbClr>
                </a:gs>
              </a:gsLst>
              <a:path path="shape">
                <a:fillToRect l="50000" t="50000" r="50000" b="50000"/>
              </a:path>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p>
              <a:pPr algn="l">
                <a:spcBef>
                  <a:spcPct val="50000"/>
                </a:spcBef>
                <a:defRPr/>
              </a:pPr>
              <a:endParaRPr kumimoji="1" lang="zh-CN" altLang="en-US" sz="2400">
                <a:latin typeface="Times New Roman" panose="02020603050405020304" pitchFamily="18" charset="0"/>
              </a:endParaRPr>
            </a:p>
          </p:txBody>
        </p:sp>
        <p:sp>
          <p:nvSpPr>
            <p:cNvPr id="173065" name="AutoShape 9"/>
            <p:cNvSpPr>
              <a:spLocks noChangeArrowheads="1"/>
            </p:cNvSpPr>
            <p:nvPr/>
          </p:nvSpPr>
          <p:spPr bwMode="auto">
            <a:xfrm>
              <a:off x="4560" y="3264"/>
              <a:ext cx="263" cy="264"/>
            </a:xfrm>
            <a:prstGeom prst="star5">
              <a:avLst/>
            </a:prstGeom>
            <a:gradFill rotWithShape="0">
              <a:gsLst>
                <a:gs pos="0">
                  <a:srgbClr val="EAEAEA"/>
                </a:gs>
                <a:gs pos="100000">
                  <a:srgbClr val="EAEAEA">
                    <a:gamma/>
                    <a:shade val="46275"/>
                    <a:invGamma/>
                  </a:srgbClr>
                </a:gs>
              </a:gsLst>
              <a:path path="shape">
                <a:fillToRect l="50000" t="50000" r="50000" b="50000"/>
              </a:path>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p>
              <a:pPr algn="l">
                <a:spcBef>
                  <a:spcPct val="50000"/>
                </a:spcBef>
                <a:defRPr/>
              </a:pPr>
              <a:endParaRPr kumimoji="1" lang="zh-CN" altLang="en-US" sz="2400">
                <a:latin typeface="Times New Roman" panose="02020603050405020304" pitchFamily="18" charset="0"/>
              </a:endParaRPr>
            </a:p>
          </p:txBody>
        </p:sp>
        <p:sp>
          <p:nvSpPr>
            <p:cNvPr id="173066" name="AutoShape 10"/>
            <p:cNvSpPr>
              <a:spLocks noChangeArrowheads="1"/>
            </p:cNvSpPr>
            <p:nvPr/>
          </p:nvSpPr>
          <p:spPr bwMode="auto">
            <a:xfrm rot="20940000">
              <a:off x="4272" y="3648"/>
              <a:ext cx="288" cy="288"/>
            </a:xfrm>
            <a:prstGeom prst="star5">
              <a:avLst/>
            </a:prstGeom>
            <a:gradFill rotWithShape="0">
              <a:gsLst>
                <a:gs pos="0">
                  <a:srgbClr val="EAEAEA"/>
                </a:gs>
                <a:gs pos="100000">
                  <a:srgbClr val="EAEAEA">
                    <a:gamma/>
                    <a:shade val="46275"/>
                    <a:invGamma/>
                  </a:srgbClr>
                </a:gs>
              </a:gsLst>
              <a:path path="shape">
                <a:fillToRect l="50000" t="50000" r="50000" b="50000"/>
              </a:path>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p>
              <a:pPr algn="l">
                <a:spcBef>
                  <a:spcPct val="50000"/>
                </a:spcBef>
                <a:defRPr/>
              </a:pPr>
              <a:endParaRPr kumimoji="1" lang="zh-CN" altLang="en-US" sz="2400">
                <a:latin typeface="Times New Roman" panose="02020603050405020304" pitchFamily="18" charset="0"/>
              </a:endParaRPr>
            </a:p>
          </p:txBody>
        </p:sp>
      </p:grpSp>
      <p:sp>
        <p:nvSpPr>
          <p:cNvPr id="81931" name="Text Box 11"/>
          <p:cNvSpPr txBox="1">
            <a:spLocks noChangeArrowheads="1"/>
          </p:cNvSpPr>
          <p:nvPr/>
        </p:nvSpPr>
        <p:spPr bwMode="auto">
          <a:xfrm>
            <a:off x="0" y="4652963"/>
            <a:ext cx="9144000"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spcBef>
                <a:spcPct val="50000"/>
              </a:spcBef>
            </a:pPr>
            <a:r>
              <a:rPr lang="en-US" altLang="zh-CN" sz="2800" b="1">
                <a:latin typeface="Comic Sans MS" panose="030F0702030302020204" pitchFamily="66" charset="0"/>
              </a:rPr>
              <a:t>He ________ the Rockets </a:t>
            </a:r>
            <a:r>
              <a:rPr lang="en-US" altLang="zh-CN" sz="2800" b="1">
                <a:solidFill>
                  <a:schemeClr val="hlink"/>
                </a:solidFill>
                <a:latin typeface="Comic Sans MS" panose="030F0702030302020204" pitchFamily="66" charset="0"/>
              </a:rPr>
              <a:t>since</a:t>
            </a:r>
            <a:r>
              <a:rPr lang="en-US" altLang="zh-CN" sz="2800" b="1">
                <a:latin typeface="Comic Sans MS" panose="030F0702030302020204" pitchFamily="66" charset="0"/>
              </a:rPr>
              <a:t> six years</a:t>
            </a:r>
            <a:r>
              <a:rPr lang="en-US" altLang="zh-CN" sz="2800" b="1">
                <a:solidFill>
                  <a:schemeClr val="hlink"/>
                </a:solidFill>
                <a:latin typeface="Comic Sans MS" panose="030F0702030302020204" pitchFamily="66" charset="0"/>
              </a:rPr>
              <a:t> </a:t>
            </a:r>
            <a:r>
              <a:rPr lang="en-US" altLang="zh-CN" sz="2800" b="1">
                <a:latin typeface="Comic Sans MS" panose="030F0702030302020204" pitchFamily="66" charset="0"/>
              </a:rPr>
              <a:t>ago.</a:t>
            </a:r>
          </a:p>
        </p:txBody>
      </p:sp>
      <p:sp>
        <p:nvSpPr>
          <p:cNvPr id="81932" name="Text Box 12"/>
          <p:cNvSpPr txBox="1">
            <a:spLocks noChangeArrowheads="1"/>
          </p:cNvSpPr>
          <p:nvPr/>
        </p:nvSpPr>
        <p:spPr bwMode="auto">
          <a:xfrm>
            <a:off x="4427538" y="5157788"/>
            <a:ext cx="3048000"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spcBef>
                <a:spcPct val="50000"/>
              </a:spcBef>
            </a:pPr>
            <a:r>
              <a:rPr lang="en-US" altLang="zh-CN" sz="2800" b="1">
                <a:solidFill>
                  <a:schemeClr val="hlink"/>
                </a:solidFill>
                <a:latin typeface="Comic Sans MS" panose="030F0702030302020204" pitchFamily="66" charset="0"/>
              </a:rPr>
              <a:t>… for </a:t>
            </a:r>
            <a:r>
              <a:rPr lang="en-US" altLang="zh-CN" sz="2800" b="1">
                <a:latin typeface="Comic Sans MS" panose="030F0702030302020204" pitchFamily="66" charset="0"/>
              </a:rPr>
              <a:t>six years</a:t>
            </a:r>
            <a:r>
              <a:rPr lang="en-US" altLang="zh-CN" sz="2800">
                <a:latin typeface="Comic Sans MS" panose="030F0702030302020204" pitchFamily="66" charset="0"/>
              </a:rPr>
              <a:t>.</a:t>
            </a:r>
          </a:p>
        </p:txBody>
      </p:sp>
      <p:sp>
        <p:nvSpPr>
          <p:cNvPr id="81933" name="Text Box 13"/>
          <p:cNvSpPr txBox="1">
            <a:spLocks noChangeArrowheads="1"/>
          </p:cNvSpPr>
          <p:nvPr/>
        </p:nvSpPr>
        <p:spPr bwMode="auto">
          <a:xfrm>
            <a:off x="0" y="5661025"/>
            <a:ext cx="8686800" cy="1160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spcBef>
                <a:spcPct val="50000"/>
              </a:spcBef>
            </a:pPr>
            <a:r>
              <a:rPr lang="en-US" altLang="zh-CN" sz="2800" b="1">
                <a:latin typeface="Comic Sans MS" panose="030F0702030302020204" pitchFamily="66" charset="0"/>
              </a:rPr>
              <a:t>He _________________ the Rockets </a:t>
            </a:r>
            <a:r>
              <a:rPr lang="en-US" altLang="zh-CN" sz="2800" b="1">
                <a:solidFill>
                  <a:schemeClr val="hlink"/>
                </a:solidFill>
                <a:latin typeface="Comic Sans MS" panose="030F0702030302020204" pitchFamily="66" charset="0"/>
              </a:rPr>
              <a:t>since</a:t>
            </a:r>
            <a:r>
              <a:rPr lang="en-US" altLang="zh-CN" sz="2800" b="1">
                <a:latin typeface="Comic Sans MS" panose="030F0702030302020204" pitchFamily="66" charset="0"/>
              </a:rPr>
              <a:t> </a:t>
            </a:r>
          </a:p>
          <a:p>
            <a:pPr>
              <a:spcBef>
                <a:spcPct val="50000"/>
              </a:spcBef>
            </a:pPr>
            <a:r>
              <a:rPr lang="en-US" altLang="zh-CN" sz="2800" b="1">
                <a:latin typeface="Comic Sans MS" panose="030F0702030302020204" pitchFamily="66" charset="0"/>
              </a:rPr>
              <a:t>six years ago. </a:t>
            </a:r>
          </a:p>
        </p:txBody>
      </p:sp>
      <p:sp>
        <p:nvSpPr>
          <p:cNvPr id="81934" name="Text Box 14"/>
          <p:cNvSpPr txBox="1">
            <a:spLocks noChangeArrowheads="1"/>
          </p:cNvSpPr>
          <p:nvPr/>
        </p:nvSpPr>
        <p:spPr bwMode="auto">
          <a:xfrm>
            <a:off x="5292725" y="1700213"/>
            <a:ext cx="3429000" cy="11604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spcBef>
                <a:spcPct val="50000"/>
              </a:spcBef>
            </a:pPr>
            <a:r>
              <a:rPr lang="en-US" altLang="zh-CN" sz="2800" b="1">
                <a:solidFill>
                  <a:srgbClr val="0000FF"/>
                </a:solidFill>
                <a:latin typeface="Comic Sans MS" panose="030F0702030302020204" pitchFamily="66" charset="0"/>
              </a:rPr>
              <a:t>join the Rockets</a:t>
            </a:r>
          </a:p>
          <a:p>
            <a:pPr>
              <a:spcBef>
                <a:spcPct val="50000"/>
              </a:spcBef>
            </a:pPr>
            <a:r>
              <a:rPr lang="en-US" altLang="zh-CN" sz="2800" b="1">
                <a:solidFill>
                  <a:srgbClr val="0000FF"/>
                </a:solidFill>
                <a:latin typeface="Comic Sans MS" panose="030F0702030302020204" pitchFamily="66" charset="0"/>
              </a:rPr>
              <a:t>six years ago</a:t>
            </a:r>
          </a:p>
        </p:txBody>
      </p:sp>
      <p:sp>
        <p:nvSpPr>
          <p:cNvPr id="81935" name="Text Box 15"/>
          <p:cNvSpPr txBox="1">
            <a:spLocks noChangeArrowheads="1"/>
          </p:cNvSpPr>
          <p:nvPr/>
        </p:nvSpPr>
        <p:spPr bwMode="auto">
          <a:xfrm>
            <a:off x="539750" y="4581525"/>
            <a:ext cx="2232025"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spcBef>
                <a:spcPct val="50000"/>
              </a:spcBef>
            </a:pPr>
            <a:r>
              <a:rPr lang="en-US" altLang="zh-CN" sz="2800" b="1" dirty="0">
                <a:solidFill>
                  <a:srgbClr val="FF00FF"/>
                </a:solidFill>
                <a:latin typeface="Comic Sans MS" panose="030F0702030302020204" pitchFamily="66" charset="0"/>
              </a:rPr>
              <a:t>has been in</a:t>
            </a:r>
          </a:p>
        </p:txBody>
      </p:sp>
      <p:sp>
        <p:nvSpPr>
          <p:cNvPr id="81936" name="Text Box 16"/>
          <p:cNvSpPr txBox="1">
            <a:spLocks noChangeArrowheads="1"/>
          </p:cNvSpPr>
          <p:nvPr/>
        </p:nvSpPr>
        <p:spPr bwMode="auto">
          <a:xfrm>
            <a:off x="611188" y="5589588"/>
            <a:ext cx="4319587"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spcBef>
                <a:spcPct val="50000"/>
              </a:spcBef>
            </a:pPr>
            <a:r>
              <a:rPr lang="en-US" altLang="zh-CN" sz="2800" b="1">
                <a:solidFill>
                  <a:srgbClr val="FF00FF"/>
                </a:solidFill>
                <a:latin typeface="Comic Sans MS" panose="030F0702030302020204" pitchFamily="66" charset="0"/>
              </a:rPr>
              <a:t>has been a member of</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81926"/>
                                        </p:tgtEl>
                                        <p:attrNameLst>
                                          <p:attrName>style.visibility</p:attrName>
                                        </p:attrNameLst>
                                      </p:cBhvr>
                                      <p:to>
                                        <p:strVal val="visible"/>
                                      </p:to>
                                    </p:set>
                                    <p:animEffect transition="in" filter="wipe(left)">
                                      <p:cBhvr>
                                        <p:cTn id="7" dur="500"/>
                                        <p:tgtEl>
                                          <p:spTgt spid="81926"/>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81931"/>
                                        </p:tgtEl>
                                        <p:attrNameLst>
                                          <p:attrName>style.visibility</p:attrName>
                                        </p:attrNameLst>
                                      </p:cBhvr>
                                      <p:to>
                                        <p:strVal val="visible"/>
                                      </p:to>
                                    </p:set>
                                    <p:animEffect transition="in" filter="wipe(left)">
                                      <p:cBhvr>
                                        <p:cTn id="12" dur="500"/>
                                        <p:tgtEl>
                                          <p:spTgt spid="81931"/>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81935"/>
                                        </p:tgtEl>
                                        <p:attrNameLst>
                                          <p:attrName>style.visibility</p:attrName>
                                        </p:attrNameLst>
                                      </p:cBhvr>
                                      <p:to>
                                        <p:strVal val="visible"/>
                                      </p:to>
                                    </p:set>
                                    <p:animEffect transition="in" filter="wipe(left)">
                                      <p:cBhvr>
                                        <p:cTn id="17" dur="500"/>
                                        <p:tgtEl>
                                          <p:spTgt spid="81935"/>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81932"/>
                                        </p:tgtEl>
                                        <p:attrNameLst>
                                          <p:attrName>style.visibility</p:attrName>
                                        </p:attrNameLst>
                                      </p:cBhvr>
                                      <p:to>
                                        <p:strVal val="visible"/>
                                      </p:to>
                                    </p:set>
                                    <p:animEffect transition="in" filter="wipe(left)">
                                      <p:cBhvr>
                                        <p:cTn id="22" dur="500"/>
                                        <p:tgtEl>
                                          <p:spTgt spid="81932"/>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81933"/>
                                        </p:tgtEl>
                                        <p:attrNameLst>
                                          <p:attrName>style.visibility</p:attrName>
                                        </p:attrNameLst>
                                      </p:cBhvr>
                                      <p:to>
                                        <p:strVal val="visible"/>
                                      </p:to>
                                    </p:set>
                                    <p:animEffect transition="in" filter="wipe(left)">
                                      <p:cBhvr>
                                        <p:cTn id="27" dur="500"/>
                                        <p:tgtEl>
                                          <p:spTgt spid="81933"/>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81936"/>
                                        </p:tgtEl>
                                        <p:attrNameLst>
                                          <p:attrName>style.visibility</p:attrName>
                                        </p:attrNameLst>
                                      </p:cBhvr>
                                      <p:to>
                                        <p:strVal val="visible"/>
                                      </p:to>
                                    </p:set>
                                    <p:animEffect transition="in" filter="wipe(left)">
                                      <p:cBhvr>
                                        <p:cTn id="32" dur="500"/>
                                        <p:tgtEl>
                                          <p:spTgt spid="819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26" grpId="0"/>
      <p:bldP spid="81931" grpId="0"/>
      <p:bldP spid="81932" grpId="0"/>
      <p:bldP spid="81933" grpId="0"/>
      <p:bldP spid="81935" grpId="0"/>
      <p:bldP spid="81936" grpId="0"/>
    </p:bld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82946" name="Group 2"/>
          <p:cNvGrpSpPr/>
          <p:nvPr/>
        </p:nvGrpSpPr>
        <p:grpSpPr bwMode="auto">
          <a:xfrm rot="-508238">
            <a:off x="76200" y="304800"/>
            <a:ext cx="2133600" cy="1295400"/>
            <a:chOff x="4272" y="3120"/>
            <a:chExt cx="1200" cy="816"/>
          </a:xfrm>
        </p:grpSpPr>
        <p:sp>
          <p:nvSpPr>
            <p:cNvPr id="174083" name="AutoShape 3"/>
            <p:cNvSpPr>
              <a:spLocks noChangeArrowheads="1"/>
            </p:cNvSpPr>
            <p:nvPr/>
          </p:nvSpPr>
          <p:spPr bwMode="auto">
            <a:xfrm rot="1320000">
              <a:off x="5088" y="3120"/>
              <a:ext cx="384" cy="384"/>
            </a:xfrm>
            <a:prstGeom prst="star5">
              <a:avLst/>
            </a:prstGeom>
            <a:gradFill rotWithShape="0">
              <a:gsLst>
                <a:gs pos="0">
                  <a:srgbClr val="EAEAEA"/>
                </a:gs>
                <a:gs pos="100000">
                  <a:srgbClr val="EAEAEA">
                    <a:gamma/>
                    <a:shade val="46275"/>
                    <a:invGamma/>
                  </a:srgbClr>
                </a:gs>
              </a:gsLst>
              <a:path path="shape">
                <a:fillToRect l="50000" t="50000" r="50000" b="50000"/>
              </a:path>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p>
              <a:pPr algn="l">
                <a:spcBef>
                  <a:spcPct val="50000"/>
                </a:spcBef>
                <a:defRPr/>
              </a:pPr>
              <a:endParaRPr kumimoji="1" lang="zh-CN" altLang="en-US" sz="2400">
                <a:latin typeface="Times New Roman" panose="02020603050405020304" pitchFamily="18" charset="0"/>
              </a:endParaRPr>
            </a:p>
          </p:txBody>
        </p:sp>
        <p:sp>
          <p:nvSpPr>
            <p:cNvPr id="174084" name="AutoShape 4"/>
            <p:cNvSpPr>
              <a:spLocks noChangeArrowheads="1"/>
            </p:cNvSpPr>
            <p:nvPr/>
          </p:nvSpPr>
          <p:spPr bwMode="auto">
            <a:xfrm>
              <a:off x="4560" y="3264"/>
              <a:ext cx="263" cy="264"/>
            </a:xfrm>
            <a:prstGeom prst="star5">
              <a:avLst/>
            </a:prstGeom>
            <a:gradFill rotWithShape="0">
              <a:gsLst>
                <a:gs pos="0">
                  <a:srgbClr val="EAEAEA"/>
                </a:gs>
                <a:gs pos="100000">
                  <a:srgbClr val="EAEAEA">
                    <a:gamma/>
                    <a:shade val="46275"/>
                    <a:invGamma/>
                  </a:srgbClr>
                </a:gs>
              </a:gsLst>
              <a:path path="shape">
                <a:fillToRect l="50000" t="50000" r="50000" b="50000"/>
              </a:path>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p>
              <a:pPr algn="l">
                <a:spcBef>
                  <a:spcPct val="50000"/>
                </a:spcBef>
                <a:defRPr/>
              </a:pPr>
              <a:endParaRPr kumimoji="1" lang="zh-CN" altLang="en-US" sz="2400">
                <a:latin typeface="Times New Roman" panose="02020603050405020304" pitchFamily="18" charset="0"/>
              </a:endParaRPr>
            </a:p>
          </p:txBody>
        </p:sp>
        <p:sp>
          <p:nvSpPr>
            <p:cNvPr id="174085" name="AutoShape 5"/>
            <p:cNvSpPr>
              <a:spLocks noChangeArrowheads="1"/>
            </p:cNvSpPr>
            <p:nvPr/>
          </p:nvSpPr>
          <p:spPr bwMode="auto">
            <a:xfrm rot="20940000">
              <a:off x="4272" y="3648"/>
              <a:ext cx="288" cy="288"/>
            </a:xfrm>
            <a:prstGeom prst="star5">
              <a:avLst/>
            </a:prstGeom>
            <a:gradFill rotWithShape="0">
              <a:gsLst>
                <a:gs pos="0">
                  <a:srgbClr val="EAEAEA"/>
                </a:gs>
                <a:gs pos="100000">
                  <a:srgbClr val="EAEAEA">
                    <a:gamma/>
                    <a:shade val="46275"/>
                    <a:invGamma/>
                  </a:srgbClr>
                </a:gs>
              </a:gsLst>
              <a:path path="shape">
                <a:fillToRect l="50000" t="50000" r="50000" b="50000"/>
              </a:path>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p>
              <a:pPr algn="l">
                <a:spcBef>
                  <a:spcPct val="50000"/>
                </a:spcBef>
                <a:defRPr/>
              </a:pPr>
              <a:endParaRPr kumimoji="1" lang="zh-CN" altLang="en-US" sz="2400">
                <a:latin typeface="Times New Roman" panose="02020603050405020304" pitchFamily="18" charset="0"/>
              </a:endParaRPr>
            </a:p>
          </p:txBody>
        </p:sp>
      </p:grpSp>
      <p:grpSp>
        <p:nvGrpSpPr>
          <p:cNvPr id="82950" name="Group 6"/>
          <p:cNvGrpSpPr/>
          <p:nvPr/>
        </p:nvGrpSpPr>
        <p:grpSpPr bwMode="auto">
          <a:xfrm flipV="1">
            <a:off x="685800" y="1066800"/>
            <a:ext cx="8077200" cy="71438"/>
            <a:chOff x="384" y="1296"/>
            <a:chExt cx="5088" cy="96"/>
          </a:xfrm>
        </p:grpSpPr>
        <p:sp>
          <p:nvSpPr>
            <p:cNvPr id="174087" name="Rectangle 7"/>
            <p:cNvSpPr>
              <a:spLocks noChangeArrowheads="1"/>
            </p:cNvSpPr>
            <p:nvPr/>
          </p:nvSpPr>
          <p:spPr bwMode="auto">
            <a:xfrm>
              <a:off x="384" y="1296"/>
              <a:ext cx="5088" cy="96"/>
            </a:xfrm>
            <a:prstGeom prst="rect">
              <a:avLst/>
            </a:prstGeom>
            <a:gradFill rotWithShape="0">
              <a:gsLst>
                <a:gs pos="0">
                  <a:schemeClr val="hlink">
                    <a:gamma/>
                    <a:shade val="46275"/>
                    <a:invGamma/>
                  </a:schemeClr>
                </a:gs>
                <a:gs pos="100000">
                  <a:schemeClr val="hlink"/>
                </a:gs>
              </a:gsLst>
              <a:path path="shape">
                <a:fillToRect l="50000" t="50000" r="50000" b="50000"/>
              </a:path>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l">
                <a:defRPr/>
              </a:pPr>
              <a:endParaRPr kumimoji="1" lang="zh-CN" altLang="en-US" sz="2400">
                <a:latin typeface="Times New Roman" panose="02020603050405020304" pitchFamily="18" charset="0"/>
              </a:endParaRPr>
            </a:p>
          </p:txBody>
        </p:sp>
        <p:sp>
          <p:nvSpPr>
            <p:cNvPr id="174088" name="Rectangle 8"/>
            <p:cNvSpPr>
              <a:spLocks noChangeArrowheads="1"/>
            </p:cNvSpPr>
            <p:nvPr/>
          </p:nvSpPr>
          <p:spPr bwMode="auto">
            <a:xfrm>
              <a:off x="384" y="1296"/>
              <a:ext cx="5088" cy="96"/>
            </a:xfrm>
            <a:prstGeom prst="rect">
              <a:avLst/>
            </a:prstGeom>
            <a:gradFill rotWithShape="0">
              <a:gsLst>
                <a:gs pos="0">
                  <a:schemeClr val="bg1">
                    <a:gamma/>
                    <a:shade val="45882"/>
                    <a:invGamma/>
                  </a:schemeClr>
                </a:gs>
                <a:gs pos="50000">
                  <a:schemeClr val="bg1"/>
                </a:gs>
                <a:gs pos="100000">
                  <a:schemeClr val="bg1">
                    <a:gamma/>
                    <a:shade val="45882"/>
                    <a:invGamma/>
                  </a:schemeClr>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l">
                <a:defRPr/>
              </a:pPr>
              <a:endParaRPr kumimoji="1" lang="zh-CN" altLang="en-US" sz="2400">
                <a:latin typeface="Times New Roman" panose="02020603050405020304" pitchFamily="18" charset="0"/>
              </a:endParaRPr>
            </a:p>
          </p:txBody>
        </p:sp>
      </p:grpSp>
      <p:sp>
        <p:nvSpPr>
          <p:cNvPr id="82953" name="Text Box 9"/>
          <p:cNvSpPr txBox="1">
            <a:spLocks noChangeArrowheads="1"/>
          </p:cNvSpPr>
          <p:nvPr/>
        </p:nvSpPr>
        <p:spPr bwMode="auto">
          <a:xfrm>
            <a:off x="228600" y="4572000"/>
            <a:ext cx="80772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spcBef>
                <a:spcPct val="50000"/>
              </a:spcBef>
            </a:pPr>
            <a:r>
              <a:rPr lang="en-US" altLang="zh-CN" sz="2800" b="1">
                <a:latin typeface="Comic Sans MS" panose="030F0702030302020204" pitchFamily="66" charset="0"/>
              </a:rPr>
              <a:t>Yao Ming </a:t>
            </a:r>
            <a:r>
              <a:rPr lang="en-US" altLang="zh-CN" sz="2800" b="1">
                <a:solidFill>
                  <a:schemeClr val="hlink"/>
                </a:solidFill>
                <a:latin typeface="Comic Sans MS" panose="030F0702030302020204" pitchFamily="66" charset="0"/>
              </a:rPr>
              <a:t>left</a:t>
            </a:r>
            <a:r>
              <a:rPr lang="en-US" altLang="zh-CN" sz="2800" b="1">
                <a:solidFill>
                  <a:schemeClr val="tx2"/>
                </a:solidFill>
                <a:latin typeface="Comic Sans MS" panose="030F0702030302020204" pitchFamily="66" charset="0"/>
              </a:rPr>
              <a:t> Beijing six months</a:t>
            </a:r>
            <a:r>
              <a:rPr lang="en-US" altLang="zh-CN" sz="2800" b="1">
                <a:solidFill>
                  <a:schemeClr val="hlink"/>
                </a:solidFill>
                <a:latin typeface="Comic Sans MS" panose="030F0702030302020204" pitchFamily="66" charset="0"/>
              </a:rPr>
              <a:t> ago</a:t>
            </a:r>
            <a:r>
              <a:rPr lang="en-US" altLang="zh-CN" sz="2800" b="1">
                <a:latin typeface="Comic Sans MS" panose="030F0702030302020204" pitchFamily="66" charset="0"/>
              </a:rPr>
              <a:t>.</a:t>
            </a:r>
          </a:p>
        </p:txBody>
      </p:sp>
      <p:sp>
        <p:nvSpPr>
          <p:cNvPr id="82954" name="Text Box 10"/>
          <p:cNvSpPr txBox="1">
            <a:spLocks noChangeArrowheads="1"/>
          </p:cNvSpPr>
          <p:nvPr/>
        </p:nvSpPr>
        <p:spPr bwMode="auto">
          <a:xfrm>
            <a:off x="4267200" y="2209800"/>
            <a:ext cx="3657600" cy="1160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spcBef>
                <a:spcPct val="50000"/>
              </a:spcBef>
            </a:pPr>
            <a:r>
              <a:rPr lang="en-US" altLang="zh-CN" sz="2800" b="1">
                <a:solidFill>
                  <a:srgbClr val="FF0000"/>
                </a:solidFill>
                <a:latin typeface="Comic Sans MS" panose="030F0702030302020204" pitchFamily="66" charset="0"/>
              </a:rPr>
              <a:t>leave Beijing</a:t>
            </a:r>
          </a:p>
          <a:p>
            <a:pPr>
              <a:spcBef>
                <a:spcPct val="50000"/>
              </a:spcBef>
            </a:pPr>
            <a:r>
              <a:rPr lang="en-US" altLang="zh-CN" sz="2800" b="1">
                <a:solidFill>
                  <a:srgbClr val="FF0000"/>
                </a:solidFill>
                <a:latin typeface="Comic Sans MS" panose="030F0702030302020204" pitchFamily="66" charset="0"/>
              </a:rPr>
              <a:t>six months ago</a:t>
            </a:r>
          </a:p>
        </p:txBody>
      </p:sp>
      <p:sp>
        <p:nvSpPr>
          <p:cNvPr id="82955" name="Text Box 11"/>
          <p:cNvSpPr txBox="1">
            <a:spLocks noChangeArrowheads="1"/>
          </p:cNvSpPr>
          <p:nvPr/>
        </p:nvSpPr>
        <p:spPr bwMode="auto">
          <a:xfrm>
            <a:off x="228600" y="5181600"/>
            <a:ext cx="8534400"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spcBef>
                <a:spcPct val="50000"/>
              </a:spcBef>
            </a:pPr>
            <a:r>
              <a:rPr lang="en-US" altLang="zh-CN" sz="2800" b="1">
                <a:latin typeface="Comic Sans MS" panose="030F0702030302020204" pitchFamily="66" charset="0"/>
              </a:rPr>
              <a:t>Yao Ming </a:t>
            </a:r>
            <a:r>
              <a:rPr lang="en-US" altLang="zh-CN" sz="2800" b="1">
                <a:solidFill>
                  <a:schemeClr val="hlink"/>
                </a:solidFill>
                <a:latin typeface="Comic Sans MS" panose="030F0702030302020204" pitchFamily="66" charset="0"/>
              </a:rPr>
              <a:t>_______________ </a:t>
            </a:r>
            <a:r>
              <a:rPr lang="en-US" altLang="zh-CN" sz="2800" b="1">
                <a:solidFill>
                  <a:schemeClr val="tx2"/>
                </a:solidFill>
                <a:latin typeface="Comic Sans MS" panose="030F0702030302020204" pitchFamily="66" charset="0"/>
              </a:rPr>
              <a:t>Beijing</a:t>
            </a:r>
            <a:r>
              <a:rPr lang="en-US" altLang="zh-CN" sz="2800" b="1">
                <a:solidFill>
                  <a:schemeClr val="hlink"/>
                </a:solidFill>
                <a:latin typeface="Comic Sans MS" panose="030F0702030302020204" pitchFamily="66" charset="0"/>
              </a:rPr>
              <a:t> since</a:t>
            </a:r>
            <a:r>
              <a:rPr lang="en-US" altLang="zh-CN" sz="2800" b="1">
                <a:solidFill>
                  <a:schemeClr val="tx2"/>
                </a:solidFill>
                <a:latin typeface="Comic Sans MS" panose="030F0702030302020204" pitchFamily="66" charset="0"/>
              </a:rPr>
              <a:t> six months</a:t>
            </a:r>
            <a:r>
              <a:rPr lang="en-US" altLang="zh-CN" sz="2800" b="1">
                <a:solidFill>
                  <a:schemeClr val="hlink"/>
                </a:solidFill>
                <a:latin typeface="Comic Sans MS" panose="030F0702030302020204" pitchFamily="66" charset="0"/>
              </a:rPr>
              <a:t> ago</a:t>
            </a:r>
            <a:r>
              <a:rPr lang="en-US" altLang="zh-CN" sz="2800" b="1">
                <a:latin typeface="Comic Sans MS" panose="030F0702030302020204" pitchFamily="66" charset="0"/>
              </a:rPr>
              <a:t>.</a:t>
            </a:r>
          </a:p>
        </p:txBody>
      </p:sp>
      <p:sp>
        <p:nvSpPr>
          <p:cNvPr id="82956" name="Text Box 13"/>
          <p:cNvSpPr txBox="1">
            <a:spLocks noChangeArrowheads="1"/>
          </p:cNvSpPr>
          <p:nvPr/>
        </p:nvSpPr>
        <p:spPr bwMode="auto">
          <a:xfrm>
            <a:off x="1835150" y="5157788"/>
            <a:ext cx="3810000"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spcBef>
                <a:spcPct val="50000"/>
              </a:spcBef>
            </a:pPr>
            <a:r>
              <a:rPr lang="en-US" altLang="zh-CN" sz="2800" b="1">
                <a:solidFill>
                  <a:srgbClr val="FF00FF"/>
                </a:solidFill>
                <a:latin typeface="Comic Sans MS" panose="030F0702030302020204" pitchFamily="66" charset="0"/>
              </a:rPr>
              <a:t>has been away from</a:t>
            </a:r>
          </a:p>
        </p:txBody>
      </p:sp>
      <p:pic>
        <p:nvPicPr>
          <p:cNvPr id="82957" name="Picture 14" descr="机场"/>
          <p:cNvPicPr>
            <a:picLocks noChangeAspect="1" noChangeArrowheads="1"/>
          </p:cNvPicPr>
          <p:nvPr/>
        </p:nvPicPr>
        <p:blipFill>
          <a:blip r:embed="rId2" cstate="email"/>
          <a:srcRect b="-84"/>
          <a:stretch>
            <a:fillRect/>
          </a:stretch>
        </p:blipFill>
        <p:spPr bwMode="auto">
          <a:xfrm>
            <a:off x="1169988" y="1143000"/>
            <a:ext cx="2487612"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82953"/>
                                        </p:tgtEl>
                                        <p:attrNameLst>
                                          <p:attrName>style.visibility</p:attrName>
                                        </p:attrNameLst>
                                      </p:cBhvr>
                                      <p:to>
                                        <p:strVal val="visible"/>
                                      </p:to>
                                    </p:set>
                                    <p:animEffect transition="in" filter="wipe(left)">
                                      <p:cBhvr>
                                        <p:cTn id="7" dur="500"/>
                                        <p:tgtEl>
                                          <p:spTgt spid="8295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82955"/>
                                        </p:tgtEl>
                                        <p:attrNameLst>
                                          <p:attrName>style.visibility</p:attrName>
                                        </p:attrNameLst>
                                      </p:cBhvr>
                                      <p:to>
                                        <p:strVal val="visible"/>
                                      </p:to>
                                    </p:set>
                                    <p:animEffect transition="in" filter="wipe(left)">
                                      <p:cBhvr>
                                        <p:cTn id="12" dur="500"/>
                                        <p:tgtEl>
                                          <p:spTgt spid="82955"/>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82956"/>
                                        </p:tgtEl>
                                        <p:attrNameLst>
                                          <p:attrName>style.visibility</p:attrName>
                                        </p:attrNameLst>
                                      </p:cBhvr>
                                      <p:to>
                                        <p:strVal val="visible"/>
                                      </p:to>
                                    </p:set>
                                    <p:animEffect transition="in" filter="wipe(left)">
                                      <p:cBhvr>
                                        <p:cTn id="17" dur="500"/>
                                        <p:tgtEl>
                                          <p:spTgt spid="8295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2953" grpId="0"/>
      <p:bldP spid="82955" grpId="0"/>
      <p:bldP spid="82956" grpId="0"/>
    </p:bld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83970" name="Group 2"/>
          <p:cNvGrpSpPr/>
          <p:nvPr/>
        </p:nvGrpSpPr>
        <p:grpSpPr bwMode="auto">
          <a:xfrm rot="-508238">
            <a:off x="76200" y="304800"/>
            <a:ext cx="2133600" cy="1295400"/>
            <a:chOff x="4272" y="3120"/>
            <a:chExt cx="1200" cy="816"/>
          </a:xfrm>
        </p:grpSpPr>
        <p:sp>
          <p:nvSpPr>
            <p:cNvPr id="175107" name="AutoShape 3"/>
            <p:cNvSpPr>
              <a:spLocks noChangeArrowheads="1"/>
            </p:cNvSpPr>
            <p:nvPr/>
          </p:nvSpPr>
          <p:spPr bwMode="auto">
            <a:xfrm rot="1320000">
              <a:off x="5088" y="3120"/>
              <a:ext cx="384" cy="384"/>
            </a:xfrm>
            <a:prstGeom prst="star5">
              <a:avLst/>
            </a:prstGeom>
            <a:gradFill rotWithShape="0">
              <a:gsLst>
                <a:gs pos="0">
                  <a:srgbClr val="EAEAEA"/>
                </a:gs>
                <a:gs pos="100000">
                  <a:srgbClr val="EAEAEA">
                    <a:gamma/>
                    <a:shade val="46275"/>
                    <a:invGamma/>
                  </a:srgbClr>
                </a:gs>
              </a:gsLst>
              <a:path path="shape">
                <a:fillToRect l="50000" t="50000" r="50000" b="50000"/>
              </a:path>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p>
              <a:pPr algn="l">
                <a:spcBef>
                  <a:spcPct val="50000"/>
                </a:spcBef>
                <a:defRPr/>
              </a:pPr>
              <a:endParaRPr kumimoji="1" lang="zh-CN" altLang="en-US" sz="2400">
                <a:latin typeface="Times New Roman" panose="02020603050405020304" pitchFamily="18" charset="0"/>
              </a:endParaRPr>
            </a:p>
          </p:txBody>
        </p:sp>
        <p:sp>
          <p:nvSpPr>
            <p:cNvPr id="175108" name="AutoShape 4"/>
            <p:cNvSpPr>
              <a:spLocks noChangeArrowheads="1"/>
            </p:cNvSpPr>
            <p:nvPr/>
          </p:nvSpPr>
          <p:spPr bwMode="auto">
            <a:xfrm>
              <a:off x="4560" y="3264"/>
              <a:ext cx="263" cy="264"/>
            </a:xfrm>
            <a:prstGeom prst="star5">
              <a:avLst/>
            </a:prstGeom>
            <a:gradFill rotWithShape="0">
              <a:gsLst>
                <a:gs pos="0">
                  <a:srgbClr val="EAEAEA"/>
                </a:gs>
                <a:gs pos="100000">
                  <a:srgbClr val="EAEAEA">
                    <a:gamma/>
                    <a:shade val="46275"/>
                    <a:invGamma/>
                  </a:srgbClr>
                </a:gs>
              </a:gsLst>
              <a:path path="shape">
                <a:fillToRect l="50000" t="50000" r="50000" b="50000"/>
              </a:path>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p>
              <a:pPr algn="l">
                <a:spcBef>
                  <a:spcPct val="50000"/>
                </a:spcBef>
                <a:defRPr/>
              </a:pPr>
              <a:endParaRPr kumimoji="1" lang="zh-CN" altLang="en-US" sz="2400">
                <a:latin typeface="Times New Roman" panose="02020603050405020304" pitchFamily="18" charset="0"/>
              </a:endParaRPr>
            </a:p>
          </p:txBody>
        </p:sp>
        <p:sp>
          <p:nvSpPr>
            <p:cNvPr id="175109" name="AutoShape 5"/>
            <p:cNvSpPr>
              <a:spLocks noChangeArrowheads="1"/>
            </p:cNvSpPr>
            <p:nvPr/>
          </p:nvSpPr>
          <p:spPr bwMode="auto">
            <a:xfrm rot="20940000">
              <a:off x="4272" y="3648"/>
              <a:ext cx="288" cy="288"/>
            </a:xfrm>
            <a:prstGeom prst="star5">
              <a:avLst/>
            </a:prstGeom>
            <a:gradFill rotWithShape="0">
              <a:gsLst>
                <a:gs pos="0">
                  <a:srgbClr val="EAEAEA"/>
                </a:gs>
                <a:gs pos="100000">
                  <a:srgbClr val="EAEAEA">
                    <a:gamma/>
                    <a:shade val="46275"/>
                    <a:invGamma/>
                  </a:srgbClr>
                </a:gs>
              </a:gsLst>
              <a:path path="shape">
                <a:fillToRect l="50000" t="50000" r="50000" b="50000"/>
              </a:path>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p>
              <a:pPr algn="l">
                <a:spcBef>
                  <a:spcPct val="50000"/>
                </a:spcBef>
                <a:defRPr/>
              </a:pPr>
              <a:endParaRPr kumimoji="1" lang="zh-CN" altLang="en-US" sz="2400">
                <a:latin typeface="Times New Roman" panose="02020603050405020304" pitchFamily="18" charset="0"/>
              </a:endParaRPr>
            </a:p>
          </p:txBody>
        </p:sp>
      </p:grpSp>
      <p:grpSp>
        <p:nvGrpSpPr>
          <p:cNvPr id="83974" name="Group 6"/>
          <p:cNvGrpSpPr/>
          <p:nvPr/>
        </p:nvGrpSpPr>
        <p:grpSpPr bwMode="auto">
          <a:xfrm flipV="1">
            <a:off x="685800" y="1066800"/>
            <a:ext cx="8077200" cy="71438"/>
            <a:chOff x="384" y="1296"/>
            <a:chExt cx="5088" cy="96"/>
          </a:xfrm>
        </p:grpSpPr>
        <p:sp>
          <p:nvSpPr>
            <p:cNvPr id="175111" name="Rectangle 7"/>
            <p:cNvSpPr>
              <a:spLocks noChangeArrowheads="1"/>
            </p:cNvSpPr>
            <p:nvPr/>
          </p:nvSpPr>
          <p:spPr bwMode="auto">
            <a:xfrm>
              <a:off x="384" y="1296"/>
              <a:ext cx="5088" cy="96"/>
            </a:xfrm>
            <a:prstGeom prst="rect">
              <a:avLst/>
            </a:prstGeom>
            <a:gradFill rotWithShape="0">
              <a:gsLst>
                <a:gs pos="0">
                  <a:schemeClr val="hlink">
                    <a:gamma/>
                    <a:shade val="46275"/>
                    <a:invGamma/>
                  </a:schemeClr>
                </a:gs>
                <a:gs pos="100000">
                  <a:schemeClr val="hlink"/>
                </a:gs>
              </a:gsLst>
              <a:path path="shape">
                <a:fillToRect l="50000" t="50000" r="50000" b="50000"/>
              </a:path>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l">
                <a:defRPr/>
              </a:pPr>
              <a:endParaRPr kumimoji="1" lang="zh-CN" altLang="en-US" sz="2400">
                <a:latin typeface="Times New Roman" panose="02020603050405020304" pitchFamily="18" charset="0"/>
              </a:endParaRPr>
            </a:p>
          </p:txBody>
        </p:sp>
        <p:sp>
          <p:nvSpPr>
            <p:cNvPr id="175112" name="Rectangle 8"/>
            <p:cNvSpPr>
              <a:spLocks noChangeArrowheads="1"/>
            </p:cNvSpPr>
            <p:nvPr/>
          </p:nvSpPr>
          <p:spPr bwMode="auto">
            <a:xfrm>
              <a:off x="384" y="1296"/>
              <a:ext cx="5088" cy="96"/>
            </a:xfrm>
            <a:prstGeom prst="rect">
              <a:avLst/>
            </a:prstGeom>
            <a:gradFill rotWithShape="0">
              <a:gsLst>
                <a:gs pos="0">
                  <a:schemeClr val="bg1">
                    <a:gamma/>
                    <a:shade val="45882"/>
                    <a:invGamma/>
                  </a:schemeClr>
                </a:gs>
                <a:gs pos="50000">
                  <a:schemeClr val="bg1"/>
                </a:gs>
                <a:gs pos="100000">
                  <a:schemeClr val="bg1">
                    <a:gamma/>
                    <a:shade val="45882"/>
                    <a:invGamma/>
                  </a:schemeClr>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l">
                <a:defRPr/>
              </a:pPr>
              <a:endParaRPr kumimoji="1" lang="zh-CN" altLang="en-US" sz="2400">
                <a:latin typeface="Times New Roman" panose="02020603050405020304" pitchFamily="18" charset="0"/>
              </a:endParaRPr>
            </a:p>
          </p:txBody>
        </p:sp>
      </p:grpSp>
      <p:sp>
        <p:nvSpPr>
          <p:cNvPr id="83977" name="Text Box 9"/>
          <p:cNvSpPr txBox="1">
            <a:spLocks noChangeArrowheads="1"/>
          </p:cNvSpPr>
          <p:nvPr/>
        </p:nvSpPr>
        <p:spPr bwMode="auto">
          <a:xfrm>
            <a:off x="457200" y="4648200"/>
            <a:ext cx="8686800"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spcBef>
                <a:spcPct val="50000"/>
              </a:spcBef>
            </a:pPr>
            <a:r>
              <a:rPr lang="en-US" altLang="zh-CN" sz="2800" b="1">
                <a:latin typeface="Comic Sans MS" panose="030F0702030302020204" pitchFamily="66" charset="0"/>
              </a:rPr>
              <a:t>Yao Ming </a:t>
            </a:r>
            <a:r>
              <a:rPr lang="en-US" altLang="zh-CN" sz="2800" b="1">
                <a:solidFill>
                  <a:schemeClr val="hlink"/>
                </a:solidFill>
                <a:latin typeface="Comic Sans MS" panose="030F0702030302020204" pitchFamily="66" charset="0"/>
              </a:rPr>
              <a:t>borrowed </a:t>
            </a:r>
            <a:r>
              <a:rPr lang="en-US" altLang="zh-CN" sz="2800" b="1">
                <a:solidFill>
                  <a:schemeClr val="tx2"/>
                </a:solidFill>
                <a:latin typeface="Comic Sans MS" panose="030F0702030302020204" pitchFamily="66" charset="0"/>
              </a:rPr>
              <a:t>a bike from the boy</a:t>
            </a:r>
            <a:r>
              <a:rPr lang="en-US" altLang="zh-CN" sz="2800" b="1">
                <a:solidFill>
                  <a:schemeClr val="hlink"/>
                </a:solidFill>
                <a:latin typeface="Comic Sans MS" panose="030F0702030302020204" pitchFamily="66" charset="0"/>
              </a:rPr>
              <a:t> last week</a:t>
            </a:r>
            <a:r>
              <a:rPr lang="en-US" altLang="zh-CN" sz="2800" b="1">
                <a:latin typeface="Comic Sans MS" panose="030F0702030302020204" pitchFamily="66" charset="0"/>
              </a:rPr>
              <a:t>.</a:t>
            </a:r>
          </a:p>
        </p:txBody>
      </p:sp>
      <p:sp>
        <p:nvSpPr>
          <p:cNvPr id="83978" name="Text Box 10"/>
          <p:cNvSpPr txBox="1">
            <a:spLocks noChangeArrowheads="1"/>
          </p:cNvSpPr>
          <p:nvPr/>
        </p:nvSpPr>
        <p:spPr bwMode="auto">
          <a:xfrm>
            <a:off x="4648200" y="2209800"/>
            <a:ext cx="2819400" cy="1160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spcBef>
                <a:spcPct val="50000"/>
              </a:spcBef>
            </a:pPr>
            <a:r>
              <a:rPr lang="en-US" altLang="zh-CN" sz="2800" b="1">
                <a:solidFill>
                  <a:srgbClr val="0000FF"/>
                </a:solidFill>
                <a:latin typeface="Comic Sans MS" panose="030F0702030302020204" pitchFamily="66" charset="0"/>
              </a:rPr>
              <a:t>borrow a bike</a:t>
            </a:r>
          </a:p>
          <a:p>
            <a:pPr>
              <a:spcBef>
                <a:spcPct val="50000"/>
              </a:spcBef>
            </a:pPr>
            <a:r>
              <a:rPr lang="en-US" altLang="zh-CN" sz="2800" b="1">
                <a:solidFill>
                  <a:srgbClr val="0000FF"/>
                </a:solidFill>
                <a:latin typeface="Comic Sans MS" panose="030F0702030302020204" pitchFamily="66" charset="0"/>
              </a:rPr>
              <a:t>last week</a:t>
            </a:r>
          </a:p>
        </p:txBody>
      </p:sp>
      <p:sp>
        <p:nvSpPr>
          <p:cNvPr id="83979" name="Text Box 11"/>
          <p:cNvSpPr txBox="1">
            <a:spLocks noChangeArrowheads="1"/>
          </p:cNvSpPr>
          <p:nvPr/>
        </p:nvSpPr>
        <p:spPr bwMode="auto">
          <a:xfrm>
            <a:off x="457200" y="5589588"/>
            <a:ext cx="8686800"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spcBef>
                <a:spcPct val="50000"/>
              </a:spcBef>
            </a:pPr>
            <a:r>
              <a:rPr lang="en-US" altLang="zh-CN" sz="2800" b="1">
                <a:latin typeface="Comic Sans MS" panose="030F0702030302020204" pitchFamily="66" charset="0"/>
              </a:rPr>
              <a:t>Yao Ming </a:t>
            </a:r>
            <a:r>
              <a:rPr lang="en-US" altLang="zh-CN" sz="2800" b="1">
                <a:solidFill>
                  <a:schemeClr val="hlink"/>
                </a:solidFill>
                <a:latin typeface="Comic Sans MS" panose="030F0702030302020204" pitchFamily="66" charset="0"/>
              </a:rPr>
              <a:t>_______ </a:t>
            </a:r>
            <a:r>
              <a:rPr lang="en-US" altLang="zh-CN" sz="2800" b="1">
                <a:solidFill>
                  <a:schemeClr val="tx2"/>
                </a:solidFill>
                <a:latin typeface="Comic Sans MS" panose="030F0702030302020204" pitchFamily="66" charset="0"/>
              </a:rPr>
              <a:t>the bike </a:t>
            </a:r>
            <a:r>
              <a:rPr lang="en-US" altLang="zh-CN" sz="2800" b="1">
                <a:solidFill>
                  <a:schemeClr val="hlink"/>
                </a:solidFill>
                <a:latin typeface="Comic Sans MS" panose="030F0702030302020204" pitchFamily="66" charset="0"/>
              </a:rPr>
              <a:t>since </a:t>
            </a:r>
            <a:r>
              <a:rPr lang="en-US" altLang="zh-CN" sz="2800" b="1">
                <a:solidFill>
                  <a:schemeClr val="tx2"/>
                </a:solidFill>
                <a:latin typeface="Comic Sans MS" panose="030F0702030302020204" pitchFamily="66" charset="0"/>
              </a:rPr>
              <a:t>last week</a:t>
            </a:r>
            <a:r>
              <a:rPr lang="en-US" altLang="zh-CN" sz="2800" b="1">
                <a:latin typeface="Comic Sans MS" panose="030F0702030302020204" pitchFamily="66" charset="0"/>
              </a:rPr>
              <a:t>.</a:t>
            </a:r>
          </a:p>
        </p:txBody>
      </p:sp>
      <p:sp>
        <p:nvSpPr>
          <p:cNvPr id="83980" name="Text Box 13"/>
          <p:cNvSpPr txBox="1">
            <a:spLocks noChangeArrowheads="1"/>
          </p:cNvSpPr>
          <p:nvPr/>
        </p:nvSpPr>
        <p:spPr bwMode="auto">
          <a:xfrm flipH="1">
            <a:off x="2268538" y="5516563"/>
            <a:ext cx="2362200"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spcBef>
                <a:spcPct val="50000"/>
              </a:spcBef>
            </a:pPr>
            <a:r>
              <a:rPr lang="en-US" altLang="zh-CN" sz="2800" b="1">
                <a:solidFill>
                  <a:srgbClr val="FF00FF"/>
                </a:solidFill>
                <a:latin typeface="Comic Sans MS" panose="030F0702030302020204" pitchFamily="66" charset="0"/>
              </a:rPr>
              <a:t>has kept</a:t>
            </a:r>
          </a:p>
        </p:txBody>
      </p:sp>
      <p:pic>
        <p:nvPicPr>
          <p:cNvPr id="83981" name="Picture 14" descr="自行车"/>
          <p:cNvPicPr>
            <a:picLocks noChangeAspect="1" noChangeArrowheads="1"/>
          </p:cNvPicPr>
          <p:nvPr/>
        </p:nvPicPr>
        <p:blipFill>
          <a:blip r:embed="rId2" cstate="email"/>
          <a:srcRect/>
          <a:stretch>
            <a:fillRect/>
          </a:stretch>
        </p:blipFill>
        <p:spPr bwMode="auto">
          <a:xfrm>
            <a:off x="2020888" y="1066800"/>
            <a:ext cx="2170112" cy="3128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83977"/>
                                        </p:tgtEl>
                                        <p:attrNameLst>
                                          <p:attrName>style.visibility</p:attrName>
                                        </p:attrNameLst>
                                      </p:cBhvr>
                                      <p:to>
                                        <p:strVal val="visible"/>
                                      </p:to>
                                    </p:set>
                                    <p:animEffect transition="in" filter="wipe(left)">
                                      <p:cBhvr>
                                        <p:cTn id="7" dur="500"/>
                                        <p:tgtEl>
                                          <p:spTgt spid="83977"/>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83979"/>
                                        </p:tgtEl>
                                        <p:attrNameLst>
                                          <p:attrName>style.visibility</p:attrName>
                                        </p:attrNameLst>
                                      </p:cBhvr>
                                      <p:to>
                                        <p:strVal val="visible"/>
                                      </p:to>
                                    </p:set>
                                    <p:animEffect transition="in" filter="wipe(left)">
                                      <p:cBhvr>
                                        <p:cTn id="12" dur="500"/>
                                        <p:tgtEl>
                                          <p:spTgt spid="83979"/>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83980"/>
                                        </p:tgtEl>
                                        <p:attrNameLst>
                                          <p:attrName>style.visibility</p:attrName>
                                        </p:attrNameLst>
                                      </p:cBhvr>
                                      <p:to>
                                        <p:strVal val="visible"/>
                                      </p:to>
                                    </p:set>
                                    <p:animEffect transition="in" filter="wipe(left)">
                                      <p:cBhvr>
                                        <p:cTn id="17" dur="500"/>
                                        <p:tgtEl>
                                          <p:spTgt spid="8398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3977" grpId="0"/>
      <p:bldP spid="83979" grpId="0"/>
      <p:bldP spid="83980" grpId="0"/>
    </p:bld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4995" name="Text Box 4"/>
          <p:cNvSpPr txBox="1">
            <a:spLocks noChangeArrowheads="1"/>
          </p:cNvSpPr>
          <p:nvPr/>
        </p:nvSpPr>
        <p:spPr bwMode="auto">
          <a:xfrm>
            <a:off x="539750" y="555625"/>
            <a:ext cx="532765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r>
              <a:rPr lang="en-US" altLang="zh-CN" sz="3600" b="1">
                <a:latin typeface="Times New Roman" panose="02020603050405020304" pitchFamily="18" charset="0"/>
              </a:rPr>
              <a:t>Finish the exercise on p28.</a:t>
            </a:r>
          </a:p>
        </p:txBody>
      </p:sp>
      <p:pic>
        <p:nvPicPr>
          <p:cNvPr id="113669" name="Picture 5" descr="18"/>
          <p:cNvPicPr>
            <a:picLocks noChangeAspect="1" noChangeArrowheads="1"/>
          </p:cNvPicPr>
          <p:nvPr/>
        </p:nvPicPr>
        <p:blipFill>
          <a:blip r:embed="rId2" cstate="email"/>
          <a:srcRect/>
          <a:stretch>
            <a:fillRect/>
          </a:stretch>
        </p:blipFill>
        <p:spPr bwMode="auto">
          <a:xfrm>
            <a:off x="827088" y="1844675"/>
            <a:ext cx="7561262" cy="3265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10" fill="hold" grpId="0" nodeType="withEffect">
                                  <p:stCondLst>
                                    <p:cond delay="0"/>
                                  </p:stCondLst>
                                  <p:childTnLst>
                                    <p:set>
                                      <p:cBhvr>
                                        <p:cTn id="6" dur="1" fill="hold">
                                          <p:stCondLst>
                                            <p:cond delay="0"/>
                                          </p:stCondLst>
                                        </p:cTn>
                                        <p:tgtEl>
                                          <p:spTgt spid="84995"/>
                                        </p:tgtEl>
                                        <p:attrNameLst>
                                          <p:attrName>style.visibility</p:attrName>
                                        </p:attrNameLst>
                                      </p:cBhvr>
                                      <p:to>
                                        <p:strVal val="visible"/>
                                      </p:to>
                                    </p:set>
                                    <p:anim calcmode="lin" valueType="num">
                                      <p:cBhvr>
                                        <p:cTn id="7" dur="500" fill="hold"/>
                                        <p:tgtEl>
                                          <p:spTgt spid="84995"/>
                                        </p:tgtEl>
                                        <p:attrNameLst>
                                          <p:attrName>ppt_w</p:attrName>
                                        </p:attrNameLst>
                                      </p:cBhvr>
                                      <p:tavLst>
                                        <p:tav tm="0">
                                          <p:val>
                                            <p:fltVal val="0"/>
                                          </p:val>
                                        </p:tav>
                                        <p:tav tm="100000">
                                          <p:val>
                                            <p:strVal val="#ppt_w"/>
                                          </p:val>
                                        </p:tav>
                                      </p:tavLst>
                                    </p:anim>
                                    <p:anim calcmode="lin" valueType="num">
                                      <p:cBhvr>
                                        <p:cTn id="8" dur="500" fill="hold"/>
                                        <p:tgtEl>
                                          <p:spTgt spid="84995"/>
                                        </p:tgtEl>
                                        <p:attrNameLst>
                                          <p:attrName>ppt_h</p:attrName>
                                        </p:attrNameLst>
                                      </p:cBhvr>
                                      <p:tavLst>
                                        <p:tav tm="0">
                                          <p:val>
                                            <p:strVal val="#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3" presetClass="entr" presetSubtype="10" fill="hold" nodeType="clickEffect">
                                  <p:stCondLst>
                                    <p:cond delay="0"/>
                                  </p:stCondLst>
                                  <p:childTnLst>
                                    <p:set>
                                      <p:cBhvr>
                                        <p:cTn id="12" dur="1" fill="hold">
                                          <p:stCondLst>
                                            <p:cond delay="0"/>
                                          </p:stCondLst>
                                        </p:cTn>
                                        <p:tgtEl>
                                          <p:spTgt spid="113669"/>
                                        </p:tgtEl>
                                        <p:attrNameLst>
                                          <p:attrName>style.visibility</p:attrName>
                                        </p:attrNameLst>
                                      </p:cBhvr>
                                      <p:to>
                                        <p:strVal val="visible"/>
                                      </p:to>
                                    </p:set>
                                    <p:animEffect transition="in" filter="blinds(horizontal)">
                                      <p:cBhvr>
                                        <p:cTn id="13" dur="500"/>
                                        <p:tgtEl>
                                          <p:spTgt spid="11366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4995" grpId="0"/>
    </p:bld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6019" name="Rectangle 2"/>
          <p:cNvSpPr>
            <a:spLocks noGrp="1" noChangeArrowheads="1"/>
          </p:cNvSpPr>
          <p:nvPr>
            <p:ph type="title" idx="4294967295"/>
          </p:nvPr>
        </p:nvSpPr>
        <p:spPr>
          <a:xfrm>
            <a:off x="1404938" y="0"/>
            <a:ext cx="5543550" cy="1143000"/>
          </a:xfrm>
        </p:spPr>
        <p:txBody>
          <a:bodyPr/>
          <a:lstStyle/>
          <a:p>
            <a:r>
              <a:rPr lang="zh-CN" altLang="en-US" sz="3600" b="1" dirty="0">
                <a:solidFill>
                  <a:srgbClr val="FF0000"/>
                </a:solidFill>
              </a:rPr>
              <a:t>同义句改写</a:t>
            </a:r>
          </a:p>
        </p:txBody>
      </p:sp>
      <p:sp>
        <p:nvSpPr>
          <p:cNvPr id="86020" name="Rectangle 3"/>
          <p:cNvSpPr>
            <a:spLocks noGrp="1" noChangeArrowheads="1"/>
          </p:cNvSpPr>
          <p:nvPr>
            <p:ph type="body" idx="4294967295"/>
          </p:nvPr>
        </p:nvSpPr>
        <p:spPr>
          <a:xfrm>
            <a:off x="107950" y="1052513"/>
            <a:ext cx="9145588" cy="5688012"/>
          </a:xfrm>
        </p:spPr>
        <p:txBody>
          <a:bodyPr/>
          <a:lstStyle/>
          <a:p>
            <a:pPr marL="609600" indent="-609600">
              <a:buFontTx/>
              <a:buAutoNum type="arabicPeriod"/>
            </a:pPr>
            <a:r>
              <a:rPr lang="en-US" altLang="zh-CN" sz="2800" b="1" dirty="0"/>
              <a:t>He </a:t>
            </a:r>
            <a:r>
              <a:rPr lang="en-US" altLang="zh-CN" sz="2800" b="1" dirty="0">
                <a:solidFill>
                  <a:srgbClr val="FF0000"/>
                </a:solidFill>
              </a:rPr>
              <a:t>bought</a:t>
            </a:r>
            <a:r>
              <a:rPr lang="en-US" altLang="zh-CN" sz="2800" b="1" dirty="0"/>
              <a:t> this motorcycle over two years </a:t>
            </a:r>
            <a:r>
              <a:rPr lang="en-US" altLang="zh-CN" sz="2800" b="1" dirty="0">
                <a:solidFill>
                  <a:srgbClr val="FF0000"/>
                </a:solidFill>
              </a:rPr>
              <a:t>ago</a:t>
            </a:r>
            <a:r>
              <a:rPr lang="en-US" altLang="zh-CN" sz="2800" b="1" dirty="0"/>
              <a:t>.</a:t>
            </a:r>
          </a:p>
          <a:p>
            <a:pPr marL="609600" indent="-609600">
              <a:buFontTx/>
              <a:buAutoNum type="arabicPeriod"/>
            </a:pPr>
            <a:r>
              <a:rPr lang="en-US" altLang="zh-CN" sz="2800" b="1" dirty="0"/>
              <a:t>She </a:t>
            </a:r>
            <a:r>
              <a:rPr lang="en-US" altLang="zh-CN" sz="2800" b="1" dirty="0">
                <a:solidFill>
                  <a:srgbClr val="FF0000"/>
                </a:solidFill>
              </a:rPr>
              <a:t>borrowed</a:t>
            </a:r>
            <a:r>
              <a:rPr lang="en-US" altLang="zh-CN" sz="2800" b="1" dirty="0"/>
              <a:t> this book nearly three weeks</a:t>
            </a:r>
            <a:r>
              <a:rPr lang="en-US" altLang="zh-CN" sz="2800" b="1" dirty="0">
                <a:solidFill>
                  <a:srgbClr val="FF0000"/>
                </a:solidFill>
              </a:rPr>
              <a:t> ago</a:t>
            </a:r>
            <a:r>
              <a:rPr lang="en-US" altLang="zh-CN" sz="2800" b="1" dirty="0"/>
              <a:t>.</a:t>
            </a:r>
          </a:p>
          <a:p>
            <a:pPr marL="609600" indent="-609600">
              <a:buFontTx/>
              <a:buAutoNum type="arabicPeriod"/>
            </a:pPr>
            <a:r>
              <a:rPr lang="en-US" altLang="zh-CN" sz="2800" b="1" dirty="0"/>
              <a:t>Kitty </a:t>
            </a:r>
            <a:r>
              <a:rPr lang="en-US" altLang="zh-CN" sz="2800" b="1" dirty="0">
                <a:solidFill>
                  <a:srgbClr val="FF0000"/>
                </a:solidFill>
              </a:rPr>
              <a:t>arrived</a:t>
            </a:r>
            <a:r>
              <a:rPr lang="en-US" altLang="zh-CN" sz="2800" b="1" dirty="0"/>
              <a:t> in Hong Kong two days </a:t>
            </a:r>
            <a:r>
              <a:rPr lang="en-US" altLang="zh-CN" sz="2800" b="1" dirty="0">
                <a:solidFill>
                  <a:srgbClr val="FF0000"/>
                </a:solidFill>
              </a:rPr>
              <a:t>ago</a:t>
            </a:r>
            <a:r>
              <a:rPr lang="en-US" altLang="zh-CN" sz="2800" b="1" dirty="0"/>
              <a:t>.</a:t>
            </a:r>
          </a:p>
          <a:p>
            <a:pPr marL="609600" indent="-609600">
              <a:buFontTx/>
              <a:buAutoNum type="arabicPeriod"/>
            </a:pPr>
            <a:r>
              <a:rPr lang="en-US" altLang="zh-CN" sz="2800" b="1" dirty="0"/>
              <a:t>She </a:t>
            </a:r>
            <a:r>
              <a:rPr lang="en-US" altLang="zh-CN" sz="2800" b="1" dirty="0">
                <a:solidFill>
                  <a:srgbClr val="FF0000"/>
                </a:solidFill>
              </a:rPr>
              <a:t>left</a:t>
            </a:r>
            <a:r>
              <a:rPr lang="en-US" altLang="zh-CN" sz="2800" b="1" dirty="0"/>
              <a:t> home a month </a:t>
            </a:r>
            <a:r>
              <a:rPr lang="en-US" altLang="zh-CN" sz="2800" b="1" dirty="0">
                <a:solidFill>
                  <a:srgbClr val="FF0000"/>
                </a:solidFill>
              </a:rPr>
              <a:t>ago</a:t>
            </a:r>
            <a:r>
              <a:rPr lang="en-US" altLang="zh-CN" sz="2800" b="1" dirty="0"/>
              <a:t>.</a:t>
            </a:r>
          </a:p>
          <a:p>
            <a:pPr marL="609600" indent="-609600">
              <a:buFontTx/>
              <a:buAutoNum type="arabicPeriod"/>
            </a:pPr>
            <a:r>
              <a:rPr lang="en-US" altLang="zh-CN" sz="2800" b="1" dirty="0"/>
              <a:t>Simon </a:t>
            </a:r>
            <a:r>
              <a:rPr lang="en-US" altLang="zh-CN" sz="2800" b="1" dirty="0">
                <a:solidFill>
                  <a:srgbClr val="FF0000"/>
                </a:solidFill>
              </a:rPr>
              <a:t>joined</a:t>
            </a:r>
            <a:r>
              <a:rPr lang="en-US" altLang="zh-CN" sz="2800" b="1" dirty="0"/>
              <a:t> the Football Club </a:t>
            </a:r>
            <a:r>
              <a:rPr lang="en-US" altLang="zh-CN" sz="2800" b="1" dirty="0">
                <a:solidFill>
                  <a:srgbClr val="FF0000"/>
                </a:solidFill>
              </a:rPr>
              <a:t>last year</a:t>
            </a:r>
            <a:r>
              <a:rPr lang="en-US" altLang="zh-CN" sz="2800" b="1" dirty="0"/>
              <a:t>.</a:t>
            </a:r>
          </a:p>
          <a:p>
            <a:pPr marL="609600" indent="-609600">
              <a:buFontTx/>
              <a:buAutoNum type="arabicPeriod"/>
            </a:pPr>
            <a:r>
              <a:rPr lang="en-US" altLang="zh-CN" sz="2800" b="1" dirty="0"/>
              <a:t>The lamb </a:t>
            </a:r>
            <a:r>
              <a:rPr lang="en-US" altLang="zh-CN" sz="2800" b="1" dirty="0">
                <a:solidFill>
                  <a:srgbClr val="FF0000"/>
                </a:solidFill>
              </a:rPr>
              <a:t>died</a:t>
            </a:r>
            <a:r>
              <a:rPr lang="en-US" altLang="zh-CN" sz="2800" b="1" dirty="0"/>
              <a:t> quite some time </a:t>
            </a:r>
            <a:r>
              <a:rPr lang="en-US" altLang="zh-CN" sz="2800" b="1" dirty="0">
                <a:solidFill>
                  <a:srgbClr val="FF0000"/>
                </a:solidFill>
              </a:rPr>
              <a:t>ago</a:t>
            </a:r>
            <a:r>
              <a:rPr lang="en-US" altLang="zh-CN" sz="2800" b="1" dirty="0"/>
              <a:t>.</a:t>
            </a:r>
          </a:p>
          <a:p>
            <a:pPr marL="609600" indent="-609600">
              <a:buFontTx/>
              <a:buAutoNum type="arabicPeriod"/>
            </a:pPr>
            <a:r>
              <a:rPr lang="en-US" altLang="zh-CN" sz="2800" b="1" dirty="0"/>
              <a:t>They </a:t>
            </a:r>
            <a:r>
              <a:rPr lang="en-US" altLang="zh-CN" sz="2800" b="1" dirty="0">
                <a:solidFill>
                  <a:srgbClr val="FF0000"/>
                </a:solidFill>
              </a:rPr>
              <a:t>got married</a:t>
            </a:r>
            <a:r>
              <a:rPr lang="en-US" altLang="zh-CN" sz="2800" b="1" dirty="0"/>
              <a:t> more than fifteen years </a:t>
            </a:r>
            <a:r>
              <a:rPr lang="en-US" altLang="zh-CN" sz="2800" b="1" dirty="0">
                <a:solidFill>
                  <a:srgbClr val="FF0000"/>
                </a:solidFill>
              </a:rPr>
              <a:t>ago</a:t>
            </a:r>
            <a:r>
              <a:rPr lang="en-US" altLang="zh-CN" sz="2800" b="1" dirty="0"/>
              <a:t>.</a:t>
            </a:r>
          </a:p>
          <a:p>
            <a:pPr marL="609600" indent="-609600">
              <a:buFontTx/>
              <a:buAutoNum type="arabicPeriod"/>
            </a:pPr>
            <a:r>
              <a:rPr lang="en-US" altLang="zh-CN" sz="2800" b="1" dirty="0"/>
              <a:t>My cousin </a:t>
            </a:r>
            <a:r>
              <a:rPr lang="en-US" altLang="zh-CN" sz="2800" b="1" dirty="0">
                <a:solidFill>
                  <a:srgbClr val="FF0000"/>
                </a:solidFill>
              </a:rPr>
              <a:t>went/came</a:t>
            </a:r>
            <a:r>
              <a:rPr lang="en-US" altLang="zh-CN" sz="2800" b="1" dirty="0"/>
              <a:t> to Beijing a month </a:t>
            </a:r>
            <a:r>
              <a:rPr lang="en-US" altLang="zh-CN" sz="2800" b="1" dirty="0">
                <a:solidFill>
                  <a:srgbClr val="FF0000"/>
                </a:solidFill>
              </a:rPr>
              <a:t>ago</a:t>
            </a:r>
            <a:r>
              <a:rPr lang="en-US" altLang="zh-CN" sz="2800" b="1" dirty="0"/>
              <a:t>.</a:t>
            </a:r>
          </a:p>
          <a:p>
            <a:pPr marL="609600" indent="-609600">
              <a:buFontTx/>
              <a:buAutoNum type="arabicPeriod"/>
            </a:pPr>
            <a:r>
              <a:rPr lang="en-US" altLang="zh-CN" sz="2800" b="1" dirty="0"/>
              <a:t>The parade </a:t>
            </a:r>
            <a:r>
              <a:rPr lang="en-US" altLang="zh-CN" sz="2800" b="1" dirty="0">
                <a:solidFill>
                  <a:srgbClr val="FF0000"/>
                </a:solidFill>
              </a:rPr>
              <a:t>began</a:t>
            </a:r>
            <a:r>
              <a:rPr lang="en-US" altLang="zh-CN" sz="2800" b="1" dirty="0"/>
              <a:t> almost an hour </a:t>
            </a:r>
            <a:r>
              <a:rPr lang="en-US" altLang="zh-CN" sz="2800" b="1" dirty="0">
                <a:solidFill>
                  <a:srgbClr val="FF0000"/>
                </a:solidFill>
              </a:rPr>
              <a:t>ago</a:t>
            </a:r>
            <a:r>
              <a:rPr lang="en-US" altLang="zh-CN" sz="2800" b="1" dirty="0"/>
              <a:t>.</a:t>
            </a:r>
          </a:p>
          <a:p>
            <a:pPr marL="609600" indent="-609600">
              <a:buFontTx/>
              <a:buAutoNum type="arabicPeriod"/>
            </a:pPr>
            <a:r>
              <a:rPr lang="en-US" altLang="zh-CN" sz="2800" b="1" dirty="0"/>
              <a:t>The conference </a:t>
            </a:r>
            <a:r>
              <a:rPr lang="en-US" altLang="zh-CN" sz="2800" b="1" dirty="0">
                <a:solidFill>
                  <a:srgbClr val="FF0000"/>
                </a:solidFill>
              </a:rPr>
              <a:t>stopped</a:t>
            </a:r>
            <a:r>
              <a:rPr lang="en-US" altLang="zh-CN" sz="2800" b="1" dirty="0"/>
              <a:t> </a:t>
            </a:r>
            <a:r>
              <a:rPr lang="en-US" altLang="zh-CN" sz="2800" b="1" dirty="0">
                <a:solidFill>
                  <a:srgbClr val="0000FF"/>
                </a:solidFill>
              </a:rPr>
              <a:t>last Saturday</a:t>
            </a:r>
            <a:r>
              <a:rPr lang="en-US" altLang="zh-CN" sz="2800" b="1" dirty="0"/>
              <a:t>.</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7043" name="Rectangle 2"/>
          <p:cNvSpPr>
            <a:spLocks noGrp="1" noChangeArrowheads="1"/>
          </p:cNvSpPr>
          <p:nvPr>
            <p:ph type="title" idx="4294967295"/>
          </p:nvPr>
        </p:nvSpPr>
        <p:spPr>
          <a:xfrm>
            <a:off x="468313" y="0"/>
            <a:ext cx="8229600" cy="1143000"/>
          </a:xfrm>
        </p:spPr>
        <p:txBody>
          <a:bodyPr/>
          <a:lstStyle/>
          <a:p>
            <a:r>
              <a:rPr lang="zh-CN" altLang="en-US" sz="3600" dirty="0"/>
              <a:t>用</a:t>
            </a:r>
            <a:r>
              <a:rPr lang="en-US" altLang="zh-CN" sz="3600" b="1" dirty="0">
                <a:solidFill>
                  <a:srgbClr val="FF33CC"/>
                </a:solidFill>
                <a:latin typeface="Times New Roman" panose="02020603050405020304" pitchFamily="18" charset="0"/>
              </a:rPr>
              <a:t>for, since, ago</a:t>
            </a:r>
            <a:r>
              <a:rPr lang="zh-CN" altLang="en-US" sz="3600" dirty="0"/>
              <a:t>填空</a:t>
            </a:r>
          </a:p>
        </p:txBody>
      </p:sp>
      <p:sp>
        <p:nvSpPr>
          <p:cNvPr id="87044" name="Rectangle 3"/>
          <p:cNvSpPr>
            <a:spLocks noGrp="1" noChangeArrowheads="1"/>
          </p:cNvSpPr>
          <p:nvPr>
            <p:ph type="body" idx="4294967295"/>
          </p:nvPr>
        </p:nvSpPr>
        <p:spPr>
          <a:xfrm>
            <a:off x="0" y="1125538"/>
            <a:ext cx="9144000" cy="4525962"/>
          </a:xfrm>
        </p:spPr>
        <p:txBody>
          <a:bodyPr/>
          <a:lstStyle/>
          <a:p>
            <a:pPr marL="609600" indent="-609600">
              <a:lnSpc>
                <a:spcPct val="80000"/>
              </a:lnSpc>
              <a:buFontTx/>
              <a:buAutoNum type="arabicPeriod"/>
            </a:pPr>
            <a:r>
              <a:rPr lang="en-US" altLang="zh-CN" sz="3600" dirty="0">
                <a:latin typeface="Times New Roman" panose="02020603050405020304" pitchFamily="18" charset="0"/>
              </a:rPr>
              <a:t>Sally has been away from London ________ last Saturday.</a:t>
            </a:r>
          </a:p>
          <a:p>
            <a:pPr marL="609600" indent="-609600">
              <a:lnSpc>
                <a:spcPct val="80000"/>
              </a:lnSpc>
              <a:buFontTx/>
              <a:buAutoNum type="arabicPeriod"/>
            </a:pPr>
            <a:r>
              <a:rPr lang="en-US" altLang="zh-CN" sz="3600" dirty="0">
                <a:latin typeface="Times New Roman" panose="02020603050405020304" pitchFamily="18" charset="0"/>
              </a:rPr>
              <a:t>Our school has changed a lot ________ the new building was built.</a:t>
            </a:r>
          </a:p>
          <a:p>
            <a:pPr marL="609600" indent="-609600">
              <a:lnSpc>
                <a:spcPct val="80000"/>
              </a:lnSpc>
              <a:buFontTx/>
              <a:buAutoNum type="arabicPeriod"/>
            </a:pPr>
            <a:r>
              <a:rPr lang="en-US" altLang="zh-CN" sz="3600" dirty="0">
                <a:latin typeface="Times New Roman" panose="02020603050405020304" pitchFamily="18" charset="0"/>
              </a:rPr>
              <a:t>Tommy has had this motorcycle ________ three years.</a:t>
            </a:r>
          </a:p>
          <a:p>
            <a:pPr marL="609600" indent="-609600">
              <a:lnSpc>
                <a:spcPct val="80000"/>
              </a:lnSpc>
              <a:buFontTx/>
              <a:buAutoNum type="arabicPeriod"/>
            </a:pPr>
            <a:r>
              <a:rPr lang="en-US" altLang="zh-CN" sz="3600" dirty="0">
                <a:latin typeface="Times New Roman" panose="02020603050405020304" pitchFamily="18" charset="0"/>
              </a:rPr>
              <a:t>I have been in Nanjing ________ eight years.</a:t>
            </a:r>
          </a:p>
          <a:p>
            <a:pPr marL="609600" indent="-609600">
              <a:lnSpc>
                <a:spcPct val="80000"/>
              </a:lnSpc>
              <a:buFontTx/>
              <a:buAutoNum type="arabicPeriod"/>
            </a:pPr>
            <a:r>
              <a:rPr lang="en-US" altLang="zh-CN" sz="3600" dirty="0">
                <a:latin typeface="Times New Roman" panose="02020603050405020304" pitchFamily="18" charset="0"/>
              </a:rPr>
              <a:t>My parents has been married since twenty years ________.</a:t>
            </a:r>
          </a:p>
          <a:p>
            <a:pPr marL="609600" indent="-609600">
              <a:lnSpc>
                <a:spcPct val="80000"/>
              </a:lnSpc>
              <a:buFontTx/>
              <a:buAutoNum type="arabicPeriod"/>
            </a:pPr>
            <a:r>
              <a:rPr lang="en-US" altLang="zh-CN" sz="3600" dirty="0">
                <a:latin typeface="Times New Roman" panose="02020603050405020304" pitchFamily="18" charset="0"/>
              </a:rPr>
              <a:t>My cousin joined the army three months ______   .</a:t>
            </a:r>
          </a:p>
        </p:txBody>
      </p:sp>
      <p:sp>
        <p:nvSpPr>
          <p:cNvPr id="87045" name="Text Box 4"/>
          <p:cNvSpPr txBox="1">
            <a:spLocks noChangeArrowheads="1"/>
          </p:cNvSpPr>
          <p:nvPr/>
        </p:nvSpPr>
        <p:spPr bwMode="auto">
          <a:xfrm>
            <a:off x="827088" y="0"/>
            <a:ext cx="144145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spcBef>
                <a:spcPct val="50000"/>
              </a:spcBef>
            </a:pPr>
            <a:endParaRPr lang="zh-CN" altLang="zh-CN" sz="3600">
              <a:latin typeface="Times New Roman" panose="02020603050405020304" pitchFamily="18" charset="0"/>
            </a:endParaRPr>
          </a:p>
        </p:txBody>
      </p:sp>
      <p:sp>
        <p:nvSpPr>
          <p:cNvPr id="87046" name="Text Box 5"/>
          <p:cNvSpPr txBox="1">
            <a:spLocks noChangeArrowheads="1"/>
          </p:cNvSpPr>
          <p:nvPr/>
        </p:nvSpPr>
        <p:spPr bwMode="auto">
          <a:xfrm>
            <a:off x="1042988" y="215900"/>
            <a:ext cx="144145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spcBef>
                <a:spcPct val="50000"/>
              </a:spcBef>
            </a:pPr>
            <a:endParaRPr lang="zh-CN" altLang="zh-CN" sz="3600">
              <a:latin typeface="Times New Roman" panose="02020603050405020304" pitchFamily="18" charset="0"/>
            </a:endParaRPr>
          </a:p>
        </p:txBody>
      </p:sp>
      <p:sp>
        <p:nvSpPr>
          <p:cNvPr id="87047" name="Text Box 6"/>
          <p:cNvSpPr txBox="1">
            <a:spLocks noChangeArrowheads="1"/>
          </p:cNvSpPr>
          <p:nvPr/>
        </p:nvSpPr>
        <p:spPr bwMode="auto">
          <a:xfrm>
            <a:off x="7164388" y="981075"/>
            <a:ext cx="144145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spcBef>
                <a:spcPct val="50000"/>
              </a:spcBef>
            </a:pPr>
            <a:r>
              <a:rPr lang="en-US" altLang="zh-CN" sz="3600">
                <a:solidFill>
                  <a:srgbClr val="FF0000"/>
                </a:solidFill>
                <a:latin typeface="Times New Roman" panose="02020603050405020304" pitchFamily="18" charset="0"/>
              </a:rPr>
              <a:t>since</a:t>
            </a:r>
          </a:p>
        </p:txBody>
      </p:sp>
      <p:sp>
        <p:nvSpPr>
          <p:cNvPr id="87048" name="Text Box 7"/>
          <p:cNvSpPr txBox="1">
            <a:spLocks noChangeArrowheads="1"/>
          </p:cNvSpPr>
          <p:nvPr/>
        </p:nvSpPr>
        <p:spPr bwMode="auto">
          <a:xfrm>
            <a:off x="6372225" y="2060575"/>
            <a:ext cx="144145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spcBef>
                <a:spcPct val="50000"/>
              </a:spcBef>
            </a:pPr>
            <a:r>
              <a:rPr lang="en-US" altLang="zh-CN" sz="3600">
                <a:solidFill>
                  <a:srgbClr val="FF0000"/>
                </a:solidFill>
                <a:latin typeface="Times New Roman" panose="02020603050405020304" pitchFamily="18" charset="0"/>
              </a:rPr>
              <a:t>since</a:t>
            </a:r>
          </a:p>
        </p:txBody>
      </p:sp>
      <p:sp>
        <p:nvSpPr>
          <p:cNvPr id="87049" name="Text Box 8"/>
          <p:cNvSpPr txBox="1">
            <a:spLocks noChangeArrowheads="1"/>
          </p:cNvSpPr>
          <p:nvPr/>
        </p:nvSpPr>
        <p:spPr bwMode="auto">
          <a:xfrm>
            <a:off x="6877050" y="3068638"/>
            <a:ext cx="144145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spcBef>
                <a:spcPct val="50000"/>
              </a:spcBef>
            </a:pPr>
            <a:r>
              <a:rPr lang="en-US" altLang="zh-CN" sz="3600">
                <a:solidFill>
                  <a:srgbClr val="FF0000"/>
                </a:solidFill>
                <a:latin typeface="Times New Roman" panose="02020603050405020304" pitchFamily="18" charset="0"/>
              </a:rPr>
              <a:t>for</a:t>
            </a:r>
          </a:p>
        </p:txBody>
      </p:sp>
      <p:sp>
        <p:nvSpPr>
          <p:cNvPr id="87050" name="Text Box 9"/>
          <p:cNvSpPr txBox="1">
            <a:spLocks noChangeArrowheads="1"/>
          </p:cNvSpPr>
          <p:nvPr/>
        </p:nvSpPr>
        <p:spPr bwMode="auto">
          <a:xfrm>
            <a:off x="5148263" y="4005263"/>
            <a:ext cx="144145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spcBef>
                <a:spcPct val="50000"/>
              </a:spcBef>
            </a:pPr>
            <a:r>
              <a:rPr lang="en-US" altLang="zh-CN" sz="3600">
                <a:solidFill>
                  <a:srgbClr val="FF0000"/>
                </a:solidFill>
                <a:latin typeface="Times New Roman" panose="02020603050405020304" pitchFamily="18" charset="0"/>
              </a:rPr>
              <a:t>for</a:t>
            </a:r>
          </a:p>
        </p:txBody>
      </p:sp>
      <p:sp>
        <p:nvSpPr>
          <p:cNvPr id="87051" name="Text Box 10"/>
          <p:cNvSpPr txBox="1">
            <a:spLocks noChangeArrowheads="1"/>
          </p:cNvSpPr>
          <p:nvPr/>
        </p:nvSpPr>
        <p:spPr bwMode="auto">
          <a:xfrm>
            <a:off x="1979613" y="5013325"/>
            <a:ext cx="144145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spcBef>
                <a:spcPct val="50000"/>
              </a:spcBef>
            </a:pPr>
            <a:r>
              <a:rPr lang="en-US" altLang="zh-CN" sz="3600">
                <a:solidFill>
                  <a:srgbClr val="FF0000"/>
                </a:solidFill>
                <a:latin typeface="Times New Roman" panose="02020603050405020304" pitchFamily="18" charset="0"/>
              </a:rPr>
              <a:t>ago</a:t>
            </a:r>
          </a:p>
        </p:txBody>
      </p:sp>
      <p:sp>
        <p:nvSpPr>
          <p:cNvPr id="87052" name="Text Box 11"/>
          <p:cNvSpPr txBox="1">
            <a:spLocks noChangeArrowheads="1"/>
          </p:cNvSpPr>
          <p:nvPr/>
        </p:nvSpPr>
        <p:spPr bwMode="auto">
          <a:xfrm>
            <a:off x="971550" y="5949950"/>
            <a:ext cx="144145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spcBef>
                <a:spcPct val="50000"/>
              </a:spcBef>
            </a:pPr>
            <a:r>
              <a:rPr lang="en-US" altLang="zh-CN" sz="3600">
                <a:solidFill>
                  <a:srgbClr val="FF0000"/>
                </a:solidFill>
                <a:latin typeface="Times New Roman" panose="02020603050405020304" pitchFamily="18" charset="0"/>
              </a:rPr>
              <a:t>ago</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7047"/>
                                        </p:tgtEl>
                                        <p:attrNameLst>
                                          <p:attrName>style.visibility</p:attrName>
                                        </p:attrNameLst>
                                      </p:cBhvr>
                                      <p:to>
                                        <p:strVal val="visible"/>
                                      </p:to>
                                    </p:set>
                                    <p:anim calcmode="lin" valueType="num">
                                      <p:cBhvr additive="base">
                                        <p:cTn id="7" dur="500" fill="hold"/>
                                        <p:tgtEl>
                                          <p:spTgt spid="87047"/>
                                        </p:tgtEl>
                                        <p:attrNameLst>
                                          <p:attrName>ppt_x</p:attrName>
                                        </p:attrNameLst>
                                      </p:cBhvr>
                                      <p:tavLst>
                                        <p:tav tm="0">
                                          <p:val>
                                            <p:strVal val="#ppt_x"/>
                                          </p:val>
                                        </p:tav>
                                        <p:tav tm="100000">
                                          <p:val>
                                            <p:strVal val="#ppt_x"/>
                                          </p:val>
                                        </p:tav>
                                      </p:tavLst>
                                    </p:anim>
                                    <p:anim calcmode="lin" valueType="num">
                                      <p:cBhvr additive="base">
                                        <p:cTn id="8" dur="500" fill="hold"/>
                                        <p:tgtEl>
                                          <p:spTgt spid="8704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 presetClass="entr" presetSubtype="10" fill="hold" grpId="0" nodeType="clickEffect">
                                  <p:stCondLst>
                                    <p:cond delay="0"/>
                                  </p:stCondLst>
                                  <p:childTnLst>
                                    <p:set>
                                      <p:cBhvr>
                                        <p:cTn id="12" dur="1" fill="hold">
                                          <p:stCondLst>
                                            <p:cond delay="0"/>
                                          </p:stCondLst>
                                        </p:cTn>
                                        <p:tgtEl>
                                          <p:spTgt spid="87048"/>
                                        </p:tgtEl>
                                        <p:attrNameLst>
                                          <p:attrName>style.visibility</p:attrName>
                                        </p:attrNameLst>
                                      </p:cBhvr>
                                      <p:to>
                                        <p:strVal val="visible"/>
                                      </p:to>
                                    </p:set>
                                    <p:animEffect transition="in" filter="blinds(horizontal)">
                                      <p:cBhvr>
                                        <p:cTn id="13" dur="500"/>
                                        <p:tgtEl>
                                          <p:spTgt spid="87048"/>
                                        </p:tgtEl>
                                      </p:cBhvr>
                                    </p:animEffect>
                                  </p:childTnLst>
                                </p:cTn>
                              </p:par>
                            </p:childTnLst>
                          </p:cTn>
                        </p:par>
                      </p:childTnLst>
                    </p:cTn>
                  </p:par>
                  <p:par>
                    <p:cTn id="14" fill="hold">
                      <p:stCondLst>
                        <p:cond delay="indefinite"/>
                      </p:stCondLst>
                      <p:childTnLst>
                        <p:par>
                          <p:cTn id="15" fill="hold">
                            <p:stCondLst>
                              <p:cond delay="0"/>
                            </p:stCondLst>
                            <p:childTnLst>
                              <p:par>
                                <p:cTn id="16" presetID="4" presetClass="entr" presetSubtype="16" fill="hold" grpId="0" nodeType="clickEffect">
                                  <p:stCondLst>
                                    <p:cond delay="0"/>
                                  </p:stCondLst>
                                  <p:childTnLst>
                                    <p:set>
                                      <p:cBhvr>
                                        <p:cTn id="17" dur="1" fill="hold">
                                          <p:stCondLst>
                                            <p:cond delay="0"/>
                                          </p:stCondLst>
                                        </p:cTn>
                                        <p:tgtEl>
                                          <p:spTgt spid="87049"/>
                                        </p:tgtEl>
                                        <p:attrNameLst>
                                          <p:attrName>style.visibility</p:attrName>
                                        </p:attrNameLst>
                                      </p:cBhvr>
                                      <p:to>
                                        <p:strVal val="visible"/>
                                      </p:to>
                                    </p:set>
                                    <p:animEffect transition="in" filter="box(in)">
                                      <p:cBhvr>
                                        <p:cTn id="18" dur="500"/>
                                        <p:tgtEl>
                                          <p:spTgt spid="87049"/>
                                        </p:tgtEl>
                                      </p:cBhvr>
                                    </p:animEffect>
                                  </p:childTnLst>
                                </p:cTn>
                              </p:par>
                            </p:childTnLst>
                          </p:cTn>
                        </p:par>
                      </p:childTnLst>
                    </p:cTn>
                  </p:par>
                  <p:par>
                    <p:cTn id="19" fill="hold">
                      <p:stCondLst>
                        <p:cond delay="indefinite"/>
                      </p:stCondLst>
                      <p:childTnLst>
                        <p:par>
                          <p:cTn id="20" fill="hold">
                            <p:stCondLst>
                              <p:cond delay="0"/>
                            </p:stCondLst>
                            <p:childTnLst>
                              <p:par>
                                <p:cTn id="21" presetID="8" presetClass="entr" presetSubtype="16" fill="hold" grpId="0" nodeType="clickEffect">
                                  <p:stCondLst>
                                    <p:cond delay="0"/>
                                  </p:stCondLst>
                                  <p:childTnLst>
                                    <p:set>
                                      <p:cBhvr>
                                        <p:cTn id="22" dur="1" fill="hold">
                                          <p:stCondLst>
                                            <p:cond delay="0"/>
                                          </p:stCondLst>
                                        </p:cTn>
                                        <p:tgtEl>
                                          <p:spTgt spid="87050"/>
                                        </p:tgtEl>
                                        <p:attrNameLst>
                                          <p:attrName>style.visibility</p:attrName>
                                        </p:attrNameLst>
                                      </p:cBhvr>
                                      <p:to>
                                        <p:strVal val="visible"/>
                                      </p:to>
                                    </p:set>
                                    <p:animEffect transition="in" filter="diamond(in)">
                                      <p:cBhvr>
                                        <p:cTn id="23" dur="500"/>
                                        <p:tgtEl>
                                          <p:spTgt spid="87050"/>
                                        </p:tgtEl>
                                      </p:cBhvr>
                                    </p:animEffect>
                                  </p:childTnLst>
                                </p:cTn>
                              </p:par>
                            </p:childTnLst>
                          </p:cTn>
                        </p:par>
                      </p:childTnLst>
                    </p:cTn>
                  </p:par>
                  <p:par>
                    <p:cTn id="24" fill="hold">
                      <p:stCondLst>
                        <p:cond delay="indefinite"/>
                      </p:stCondLst>
                      <p:childTnLst>
                        <p:par>
                          <p:cTn id="25" fill="hold">
                            <p:stCondLst>
                              <p:cond delay="0"/>
                            </p:stCondLst>
                            <p:childTnLst>
                              <p:par>
                                <p:cTn id="26" presetID="5" presetClass="entr" presetSubtype="10" fill="hold" grpId="0" nodeType="clickEffect">
                                  <p:stCondLst>
                                    <p:cond delay="0"/>
                                  </p:stCondLst>
                                  <p:childTnLst>
                                    <p:set>
                                      <p:cBhvr>
                                        <p:cTn id="27" dur="1" fill="hold">
                                          <p:stCondLst>
                                            <p:cond delay="0"/>
                                          </p:stCondLst>
                                        </p:cTn>
                                        <p:tgtEl>
                                          <p:spTgt spid="87051"/>
                                        </p:tgtEl>
                                        <p:attrNameLst>
                                          <p:attrName>style.visibility</p:attrName>
                                        </p:attrNameLst>
                                      </p:cBhvr>
                                      <p:to>
                                        <p:strVal val="visible"/>
                                      </p:to>
                                    </p:set>
                                    <p:animEffect transition="in" filter="checkerboard(across)">
                                      <p:cBhvr>
                                        <p:cTn id="28" dur="500"/>
                                        <p:tgtEl>
                                          <p:spTgt spid="87051"/>
                                        </p:tgtEl>
                                      </p:cBhvr>
                                    </p:animEffect>
                                  </p:childTnLst>
                                </p:cTn>
                              </p:par>
                            </p:childTnLst>
                          </p:cTn>
                        </p:par>
                      </p:childTnLst>
                    </p:cTn>
                  </p:par>
                  <p:par>
                    <p:cTn id="29" fill="hold">
                      <p:stCondLst>
                        <p:cond delay="indefinite"/>
                      </p:stCondLst>
                      <p:childTnLst>
                        <p:par>
                          <p:cTn id="30" fill="hold">
                            <p:stCondLst>
                              <p:cond delay="0"/>
                            </p:stCondLst>
                            <p:childTnLst>
                              <p:par>
                                <p:cTn id="31" presetID="12" presetClass="entr" presetSubtype="4" fill="hold" grpId="0" nodeType="clickEffect">
                                  <p:stCondLst>
                                    <p:cond delay="0"/>
                                  </p:stCondLst>
                                  <p:childTnLst>
                                    <p:set>
                                      <p:cBhvr>
                                        <p:cTn id="32" dur="1" fill="hold">
                                          <p:stCondLst>
                                            <p:cond delay="0"/>
                                          </p:stCondLst>
                                        </p:cTn>
                                        <p:tgtEl>
                                          <p:spTgt spid="87052"/>
                                        </p:tgtEl>
                                        <p:attrNameLst>
                                          <p:attrName>style.visibility</p:attrName>
                                        </p:attrNameLst>
                                      </p:cBhvr>
                                      <p:to>
                                        <p:strVal val="visible"/>
                                      </p:to>
                                    </p:set>
                                    <p:animEffect transition="in" filter="slide(fromBottom)">
                                      <p:cBhvr>
                                        <p:cTn id="33" dur="500"/>
                                        <p:tgtEl>
                                          <p:spTgt spid="8705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7047" grpId="0"/>
      <p:bldP spid="87048" grpId="0"/>
      <p:bldP spid="87049" grpId="0"/>
      <p:bldP spid="87050" grpId="0"/>
      <p:bldP spid="87051" grpId="0"/>
      <p:bldP spid="87052" grpId="0"/>
    </p:bld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8067" name="Text Box 2"/>
          <p:cNvSpPr txBox="1">
            <a:spLocks noChangeArrowheads="1"/>
          </p:cNvSpPr>
          <p:nvPr/>
        </p:nvSpPr>
        <p:spPr bwMode="auto">
          <a:xfrm>
            <a:off x="0" y="2286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spcBef>
                <a:spcPct val="50000"/>
              </a:spcBef>
            </a:pPr>
            <a:endParaRPr kumimoji="1" lang="zh-CN" altLang="zh-CN" sz="2400" b="1">
              <a:latin typeface="Times New Roman" panose="02020603050405020304" pitchFamily="18" charset="0"/>
            </a:endParaRPr>
          </a:p>
        </p:txBody>
      </p:sp>
      <p:sp>
        <p:nvSpPr>
          <p:cNvPr id="88068" name="Text Box 3"/>
          <p:cNvSpPr txBox="1">
            <a:spLocks noChangeArrowheads="1"/>
          </p:cNvSpPr>
          <p:nvPr/>
        </p:nvSpPr>
        <p:spPr bwMode="auto">
          <a:xfrm>
            <a:off x="0" y="1371600"/>
            <a:ext cx="7772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spcBef>
                <a:spcPct val="50000"/>
              </a:spcBef>
            </a:pPr>
            <a:endParaRPr kumimoji="1" lang="zh-CN" altLang="zh-CN" sz="2400" b="1">
              <a:latin typeface="Times New Roman" panose="02020603050405020304" pitchFamily="18" charset="0"/>
            </a:endParaRPr>
          </a:p>
        </p:txBody>
      </p:sp>
      <p:sp>
        <p:nvSpPr>
          <p:cNvPr id="176132" name="WordArt 4"/>
          <p:cNvSpPr>
            <a:spLocks noChangeArrowheads="1" noChangeShapeType="1" noTextEdit="1"/>
          </p:cNvSpPr>
          <p:nvPr/>
        </p:nvSpPr>
        <p:spPr bwMode="auto">
          <a:xfrm>
            <a:off x="323850" y="333375"/>
            <a:ext cx="2152650" cy="1028700"/>
          </a:xfrm>
          <a:prstGeom prst="rect">
            <a:avLst/>
          </a:prstGeom>
        </p:spPr>
        <p:txBody>
          <a:bodyPr wrap="none" fromWordArt="1">
            <a:prstTxWarp prst="textSlantUp">
              <a:avLst>
                <a:gd name="adj" fmla="val 32056"/>
              </a:avLst>
            </a:prstTxWarp>
          </a:bodyPr>
          <a:lstStyle/>
          <a:p>
            <a:r>
              <a:rPr lang="en-US" altLang="zh-CN" sz="3600" b="1" kern="10" dirty="0">
                <a:ln w="9525">
                  <a:solidFill>
                    <a:srgbClr val="CC99FF"/>
                  </a:solidFill>
                  <a:round/>
                </a:ln>
                <a:gradFill rotWithShape="1">
                  <a:gsLst>
                    <a:gs pos="0">
                      <a:srgbClr val="6600CC"/>
                    </a:gs>
                    <a:gs pos="100000">
                      <a:srgbClr val="CC00CC"/>
                    </a:gs>
                  </a:gsLst>
                  <a:lin ang="5400000" scaled="1"/>
                </a:gradFill>
                <a:effectLst>
                  <a:outerShdw dist="53882" dir="2700000" algn="ctr" rotWithShape="0">
                    <a:srgbClr val="9999FF"/>
                  </a:outerShdw>
                </a:effectLst>
                <a:latin typeface="宋体" panose="02010600030101010101" pitchFamily="2" charset="-122"/>
                <a:ea typeface="宋体" panose="02010600030101010101" pitchFamily="2" charset="-122"/>
              </a:rPr>
              <a:t>Exercises</a:t>
            </a:r>
            <a:endParaRPr lang="zh-CN" altLang="en-US" sz="3600" b="1" kern="10" dirty="0">
              <a:ln w="9525">
                <a:solidFill>
                  <a:srgbClr val="CC99FF"/>
                </a:solidFill>
                <a:round/>
              </a:ln>
              <a:gradFill rotWithShape="1">
                <a:gsLst>
                  <a:gs pos="0">
                    <a:srgbClr val="6600CC"/>
                  </a:gs>
                  <a:gs pos="100000">
                    <a:srgbClr val="CC00CC"/>
                  </a:gs>
                </a:gsLst>
                <a:lin ang="5400000" scaled="1"/>
              </a:gradFill>
              <a:effectLst>
                <a:outerShdw dist="53882" dir="2700000" algn="ctr" rotWithShape="0">
                  <a:srgbClr val="9999FF"/>
                </a:outerShdw>
              </a:effectLst>
              <a:latin typeface="宋体" panose="02010600030101010101" pitchFamily="2" charset="-122"/>
              <a:ea typeface="宋体" panose="02010600030101010101" pitchFamily="2" charset="-122"/>
            </a:endParaRPr>
          </a:p>
        </p:txBody>
      </p:sp>
      <p:sp>
        <p:nvSpPr>
          <p:cNvPr id="88070" name="Rectangle 5"/>
          <p:cNvSpPr>
            <a:spLocks noChangeArrowheads="1"/>
          </p:cNvSpPr>
          <p:nvPr/>
        </p:nvSpPr>
        <p:spPr bwMode="auto">
          <a:xfrm>
            <a:off x="250825" y="1557338"/>
            <a:ext cx="8382000" cy="24431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457200" indent="-457200" algn="l">
              <a:spcBef>
                <a:spcPct val="50000"/>
              </a:spcBef>
            </a:pPr>
            <a:r>
              <a:rPr kumimoji="1" lang="en-US" altLang="zh-CN" sz="2800" b="1" dirty="0">
                <a:latin typeface="Times New Roman" panose="02020603050405020304" pitchFamily="18" charset="0"/>
              </a:rPr>
              <a:t>1.(     ) – I have watched the game.</a:t>
            </a:r>
          </a:p>
          <a:p>
            <a:pPr marL="457200" indent="-457200" algn="l">
              <a:spcBef>
                <a:spcPct val="50000"/>
              </a:spcBef>
            </a:pPr>
            <a:r>
              <a:rPr kumimoji="1" lang="en-US" altLang="zh-CN" sz="2800" b="1" dirty="0">
                <a:latin typeface="Times New Roman" panose="02020603050405020304" pitchFamily="18" charset="0"/>
              </a:rPr>
              <a:t>          --When ____ you ____ it?</a:t>
            </a:r>
          </a:p>
          <a:p>
            <a:pPr marL="457200" indent="-457200" algn="l">
              <a:spcBef>
                <a:spcPct val="50000"/>
              </a:spcBef>
            </a:pPr>
            <a:r>
              <a:rPr kumimoji="1" lang="en-US" altLang="zh-CN" sz="2800" b="1" dirty="0">
                <a:latin typeface="Times New Roman" panose="02020603050405020304" pitchFamily="18" charset="0"/>
              </a:rPr>
              <a:t> A   have ,watched      B   do ,watch </a:t>
            </a:r>
          </a:p>
          <a:p>
            <a:pPr marL="457200" indent="-457200" algn="l">
              <a:spcBef>
                <a:spcPct val="50000"/>
              </a:spcBef>
            </a:pPr>
            <a:r>
              <a:rPr kumimoji="1" lang="en-US" altLang="zh-CN" sz="2800" b="1" dirty="0">
                <a:latin typeface="Times New Roman" panose="02020603050405020304" pitchFamily="18" charset="0"/>
              </a:rPr>
              <a:t> C   did ,watch             D  will ,watch</a:t>
            </a:r>
          </a:p>
        </p:txBody>
      </p:sp>
      <p:sp>
        <p:nvSpPr>
          <p:cNvPr id="88071" name="Text Box 7"/>
          <p:cNvSpPr txBox="1">
            <a:spLocks noChangeArrowheads="1"/>
          </p:cNvSpPr>
          <p:nvPr/>
        </p:nvSpPr>
        <p:spPr bwMode="auto">
          <a:xfrm>
            <a:off x="611188" y="1557338"/>
            <a:ext cx="720725"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spcBef>
                <a:spcPct val="50000"/>
              </a:spcBef>
            </a:pPr>
            <a:r>
              <a:rPr lang="en-US" altLang="zh-CN" sz="3200" b="1">
                <a:solidFill>
                  <a:srgbClr val="FF0000"/>
                </a:solidFill>
                <a:latin typeface="Times New Roman" panose="02020603050405020304" pitchFamily="18" charset="0"/>
              </a:rPr>
              <a:t> C</a:t>
            </a:r>
          </a:p>
        </p:txBody>
      </p:sp>
      <p:sp>
        <p:nvSpPr>
          <p:cNvPr id="88072" name="Rectangle 8"/>
          <p:cNvSpPr>
            <a:spLocks noChangeArrowheads="1"/>
          </p:cNvSpPr>
          <p:nvPr/>
        </p:nvSpPr>
        <p:spPr bwMode="auto">
          <a:xfrm>
            <a:off x="323850" y="4149725"/>
            <a:ext cx="7200900" cy="1373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r>
              <a:rPr kumimoji="1" lang="en-US" altLang="zh-CN" sz="2800" b="1" dirty="0">
                <a:latin typeface="Times New Roman" panose="02020603050405020304" pitchFamily="18" charset="0"/>
              </a:rPr>
              <a:t>2. (    ) His grandma ______ for two years.</a:t>
            </a:r>
          </a:p>
          <a:p>
            <a:pPr algn="l"/>
            <a:r>
              <a:rPr kumimoji="1" lang="en-US" altLang="zh-CN" sz="2800" b="1" dirty="0">
                <a:latin typeface="Times New Roman" panose="02020603050405020304" pitchFamily="18" charset="0"/>
              </a:rPr>
              <a:t>A    died                      B   has been dead   </a:t>
            </a:r>
          </a:p>
          <a:p>
            <a:pPr algn="l"/>
            <a:r>
              <a:rPr kumimoji="1" lang="en-US" altLang="zh-CN" sz="2800" b="1" dirty="0">
                <a:latin typeface="Times New Roman" panose="02020603050405020304" pitchFamily="18" charset="0"/>
              </a:rPr>
              <a:t>C   was dead               D   has died</a:t>
            </a:r>
          </a:p>
        </p:txBody>
      </p:sp>
      <p:sp>
        <p:nvSpPr>
          <p:cNvPr id="88073" name="Text Box 9"/>
          <p:cNvSpPr txBox="1">
            <a:spLocks noChangeArrowheads="1"/>
          </p:cNvSpPr>
          <p:nvPr/>
        </p:nvSpPr>
        <p:spPr bwMode="auto">
          <a:xfrm>
            <a:off x="755650" y="4149725"/>
            <a:ext cx="720725"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spcBef>
                <a:spcPct val="50000"/>
              </a:spcBef>
            </a:pPr>
            <a:r>
              <a:rPr lang="en-US" altLang="zh-CN" sz="3200" b="1">
                <a:solidFill>
                  <a:srgbClr val="FF0000"/>
                </a:solidFill>
                <a:latin typeface="Times New Roman" panose="02020603050405020304" pitchFamily="18" charset="0"/>
              </a:rPr>
              <a:t> B</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176132"/>
                                        </p:tgtEl>
                                        <p:attrNameLst>
                                          <p:attrName>style.visibility</p:attrName>
                                        </p:attrNameLst>
                                      </p:cBhvr>
                                      <p:to>
                                        <p:strVal val="visible"/>
                                      </p:to>
                                    </p:set>
                                    <p:animEffect transition="in" filter="blinds(horizontal)">
                                      <p:cBhvr>
                                        <p:cTn id="7" dur="500"/>
                                        <p:tgtEl>
                                          <p:spTgt spid="176132"/>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88070"/>
                                        </p:tgtEl>
                                        <p:attrNameLst>
                                          <p:attrName>style.visibility</p:attrName>
                                        </p:attrNameLst>
                                      </p:cBhvr>
                                      <p:to>
                                        <p:strVal val="visible"/>
                                      </p:to>
                                    </p:set>
                                    <p:animEffect transition="in" filter="blinds(horizontal)">
                                      <p:cBhvr>
                                        <p:cTn id="10" dur="500"/>
                                        <p:tgtEl>
                                          <p:spTgt spid="88070"/>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88072"/>
                                        </p:tgtEl>
                                        <p:attrNameLst>
                                          <p:attrName>style.visibility</p:attrName>
                                        </p:attrNameLst>
                                      </p:cBhvr>
                                      <p:to>
                                        <p:strVal val="visible"/>
                                      </p:to>
                                    </p:set>
                                    <p:animEffect transition="in" filter="blinds(horizontal)">
                                      <p:cBhvr>
                                        <p:cTn id="13" dur="500"/>
                                        <p:tgtEl>
                                          <p:spTgt spid="88072"/>
                                        </p:tgtEl>
                                      </p:cBhvr>
                                    </p:animEffect>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88071"/>
                                        </p:tgtEl>
                                        <p:attrNameLst>
                                          <p:attrName>style.visibility</p:attrName>
                                        </p:attrNameLst>
                                      </p:cBhvr>
                                      <p:to>
                                        <p:strVal val="visible"/>
                                      </p:to>
                                    </p:set>
                                    <p:anim calcmode="lin" valueType="num">
                                      <p:cBhvr additive="base">
                                        <p:cTn id="18" dur="500" fill="hold"/>
                                        <p:tgtEl>
                                          <p:spTgt spid="88071"/>
                                        </p:tgtEl>
                                        <p:attrNameLst>
                                          <p:attrName>ppt_x</p:attrName>
                                        </p:attrNameLst>
                                      </p:cBhvr>
                                      <p:tavLst>
                                        <p:tav tm="0">
                                          <p:val>
                                            <p:strVal val="#ppt_x"/>
                                          </p:val>
                                        </p:tav>
                                        <p:tav tm="100000">
                                          <p:val>
                                            <p:strVal val="#ppt_x"/>
                                          </p:val>
                                        </p:tav>
                                      </p:tavLst>
                                    </p:anim>
                                    <p:anim calcmode="lin" valueType="num">
                                      <p:cBhvr additive="base">
                                        <p:cTn id="19" dur="500" fill="hold"/>
                                        <p:tgtEl>
                                          <p:spTgt spid="88071"/>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88073"/>
                                        </p:tgtEl>
                                        <p:attrNameLst>
                                          <p:attrName>style.visibility</p:attrName>
                                        </p:attrNameLst>
                                      </p:cBhvr>
                                      <p:to>
                                        <p:strVal val="visible"/>
                                      </p:to>
                                    </p:set>
                                    <p:anim calcmode="lin" valueType="num">
                                      <p:cBhvr additive="base">
                                        <p:cTn id="24" dur="500" fill="hold"/>
                                        <p:tgtEl>
                                          <p:spTgt spid="88073"/>
                                        </p:tgtEl>
                                        <p:attrNameLst>
                                          <p:attrName>ppt_x</p:attrName>
                                        </p:attrNameLst>
                                      </p:cBhvr>
                                      <p:tavLst>
                                        <p:tav tm="0">
                                          <p:val>
                                            <p:strVal val="#ppt_x"/>
                                          </p:val>
                                        </p:tav>
                                        <p:tav tm="100000">
                                          <p:val>
                                            <p:strVal val="#ppt_x"/>
                                          </p:val>
                                        </p:tav>
                                      </p:tavLst>
                                    </p:anim>
                                    <p:anim calcmode="lin" valueType="num">
                                      <p:cBhvr additive="base">
                                        <p:cTn id="25" dur="500" fill="hold"/>
                                        <p:tgtEl>
                                          <p:spTgt spid="8807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6132" grpId="0" animBg="1"/>
      <p:bldP spid="88070" grpId="0" autoUpdateAnimBg="0"/>
      <p:bldP spid="88071" grpId="0"/>
      <p:bldP spid="88072" grpId="0"/>
      <p:bldP spid="88073" grpId="0"/>
    </p:bld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9091" name="Rectangle 3"/>
          <p:cNvSpPr>
            <a:spLocks noChangeArrowheads="1"/>
          </p:cNvSpPr>
          <p:nvPr/>
        </p:nvSpPr>
        <p:spPr bwMode="auto">
          <a:xfrm>
            <a:off x="250825" y="765175"/>
            <a:ext cx="8458200" cy="24431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kumimoji="1" lang="en-US" altLang="zh-CN" sz="2800" b="1" dirty="0">
                <a:latin typeface="Times New Roman" panose="02020603050405020304" pitchFamily="18" charset="0"/>
              </a:rPr>
              <a:t>3. (      ) –Where is Han Mei now?</a:t>
            </a:r>
          </a:p>
          <a:p>
            <a:pPr algn="l">
              <a:spcBef>
                <a:spcPct val="50000"/>
              </a:spcBef>
            </a:pPr>
            <a:r>
              <a:rPr kumimoji="1" lang="en-US" altLang="zh-CN" sz="2800" b="1" dirty="0">
                <a:latin typeface="Times New Roman" panose="02020603050405020304" pitchFamily="18" charset="0"/>
              </a:rPr>
              <a:t>           --- She ____ to Shanghai. She will be back </a:t>
            </a:r>
          </a:p>
          <a:p>
            <a:pPr algn="l">
              <a:spcBef>
                <a:spcPct val="50000"/>
              </a:spcBef>
            </a:pPr>
            <a:r>
              <a:rPr kumimoji="1" lang="en-US" altLang="zh-CN" sz="2800" b="1" dirty="0">
                <a:latin typeface="Times New Roman" panose="02020603050405020304" pitchFamily="18" charset="0"/>
              </a:rPr>
              <a:t>                in two days.</a:t>
            </a:r>
          </a:p>
          <a:p>
            <a:pPr algn="l">
              <a:spcBef>
                <a:spcPct val="50000"/>
              </a:spcBef>
            </a:pPr>
            <a:r>
              <a:rPr kumimoji="1" lang="en-US" altLang="zh-CN" sz="2800" b="1" dirty="0">
                <a:latin typeface="Times New Roman" panose="02020603050405020304" pitchFamily="18" charset="0"/>
              </a:rPr>
              <a:t>     A has gone  B   has been   C   goes   D   had gone</a:t>
            </a:r>
          </a:p>
        </p:txBody>
      </p:sp>
      <p:sp>
        <p:nvSpPr>
          <p:cNvPr id="89092" name="Rectangle 4"/>
          <p:cNvSpPr>
            <a:spLocks noChangeArrowheads="1"/>
          </p:cNvSpPr>
          <p:nvPr/>
        </p:nvSpPr>
        <p:spPr bwMode="auto">
          <a:xfrm>
            <a:off x="250825" y="3644900"/>
            <a:ext cx="8496300" cy="1160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kumimoji="1" lang="en-US" altLang="zh-CN" sz="2800" b="1" dirty="0">
                <a:latin typeface="Times New Roman" panose="02020603050405020304" pitchFamily="18" charset="0"/>
              </a:rPr>
              <a:t>4.(      ) You haven’t changed your mind , ______?</a:t>
            </a:r>
          </a:p>
          <a:p>
            <a:pPr algn="l">
              <a:spcBef>
                <a:spcPct val="50000"/>
              </a:spcBef>
            </a:pPr>
            <a:r>
              <a:rPr kumimoji="1" lang="en-US" altLang="zh-CN" sz="2800" b="1" dirty="0">
                <a:latin typeface="Times New Roman" panose="02020603050405020304" pitchFamily="18" charset="0"/>
              </a:rPr>
              <a:t>A do you   B  are you  C  have you   D   did you</a:t>
            </a:r>
          </a:p>
        </p:txBody>
      </p:sp>
      <p:sp>
        <p:nvSpPr>
          <p:cNvPr id="89093" name="Text Box 5"/>
          <p:cNvSpPr txBox="1">
            <a:spLocks noChangeArrowheads="1"/>
          </p:cNvSpPr>
          <p:nvPr/>
        </p:nvSpPr>
        <p:spPr bwMode="auto">
          <a:xfrm>
            <a:off x="755650" y="765175"/>
            <a:ext cx="720725"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spcBef>
                <a:spcPct val="50000"/>
              </a:spcBef>
            </a:pPr>
            <a:r>
              <a:rPr lang="en-US" altLang="zh-CN" sz="3200" b="1">
                <a:solidFill>
                  <a:srgbClr val="FF0000"/>
                </a:solidFill>
                <a:latin typeface="Times New Roman" panose="02020603050405020304" pitchFamily="18" charset="0"/>
              </a:rPr>
              <a:t> A</a:t>
            </a:r>
          </a:p>
        </p:txBody>
      </p:sp>
      <p:sp>
        <p:nvSpPr>
          <p:cNvPr id="89094" name="Text Box 6"/>
          <p:cNvSpPr txBox="1">
            <a:spLocks noChangeArrowheads="1"/>
          </p:cNvSpPr>
          <p:nvPr/>
        </p:nvSpPr>
        <p:spPr bwMode="auto">
          <a:xfrm>
            <a:off x="684213" y="3644900"/>
            <a:ext cx="720725"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spcBef>
                <a:spcPct val="50000"/>
              </a:spcBef>
            </a:pPr>
            <a:r>
              <a:rPr lang="en-US" altLang="zh-CN" sz="3200" b="1">
                <a:solidFill>
                  <a:srgbClr val="FF0000"/>
                </a:solidFill>
                <a:latin typeface="Times New Roman" panose="02020603050405020304" pitchFamily="18" charset="0"/>
              </a:rPr>
              <a:t> C</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9093"/>
                                        </p:tgtEl>
                                        <p:attrNameLst>
                                          <p:attrName>style.visibility</p:attrName>
                                        </p:attrNameLst>
                                      </p:cBhvr>
                                      <p:to>
                                        <p:strVal val="visible"/>
                                      </p:to>
                                    </p:set>
                                    <p:anim calcmode="lin" valueType="num">
                                      <p:cBhvr additive="base">
                                        <p:cTn id="7" dur="500" fill="hold"/>
                                        <p:tgtEl>
                                          <p:spTgt spid="89093"/>
                                        </p:tgtEl>
                                        <p:attrNameLst>
                                          <p:attrName>ppt_x</p:attrName>
                                        </p:attrNameLst>
                                      </p:cBhvr>
                                      <p:tavLst>
                                        <p:tav tm="0">
                                          <p:val>
                                            <p:strVal val="#ppt_x"/>
                                          </p:val>
                                        </p:tav>
                                        <p:tav tm="100000">
                                          <p:val>
                                            <p:strVal val="#ppt_x"/>
                                          </p:val>
                                        </p:tav>
                                      </p:tavLst>
                                    </p:anim>
                                    <p:anim calcmode="lin" valueType="num">
                                      <p:cBhvr additive="base">
                                        <p:cTn id="8" dur="500" fill="hold"/>
                                        <p:tgtEl>
                                          <p:spTgt spid="8909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 presetClass="entr" presetSubtype="16" fill="hold" grpId="0" nodeType="clickEffect">
                                  <p:stCondLst>
                                    <p:cond delay="0"/>
                                  </p:stCondLst>
                                  <p:childTnLst>
                                    <p:set>
                                      <p:cBhvr>
                                        <p:cTn id="12" dur="1" fill="hold">
                                          <p:stCondLst>
                                            <p:cond delay="0"/>
                                          </p:stCondLst>
                                        </p:cTn>
                                        <p:tgtEl>
                                          <p:spTgt spid="89094"/>
                                        </p:tgtEl>
                                        <p:attrNameLst>
                                          <p:attrName>style.visibility</p:attrName>
                                        </p:attrNameLst>
                                      </p:cBhvr>
                                      <p:to>
                                        <p:strVal val="visible"/>
                                      </p:to>
                                    </p:set>
                                    <p:animEffect transition="in" filter="box(in)">
                                      <p:cBhvr>
                                        <p:cTn id="13" dur="500"/>
                                        <p:tgtEl>
                                          <p:spTgt spid="8909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9093" grpId="0"/>
      <p:bldP spid="89094" grpId="0"/>
    </p:bld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0115" name="Rectangle 2"/>
          <p:cNvSpPr>
            <a:spLocks noChangeArrowheads="1"/>
          </p:cNvSpPr>
          <p:nvPr/>
        </p:nvSpPr>
        <p:spPr bwMode="auto">
          <a:xfrm>
            <a:off x="179388" y="1052513"/>
            <a:ext cx="9144000" cy="37258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kumimoji="1" lang="en-US" altLang="zh-CN" sz="2800" b="1">
                <a:latin typeface="Times New Roman" panose="02020603050405020304" pitchFamily="18" charset="0"/>
              </a:rPr>
              <a:t>5. (     )---Where have you _____ these days?</a:t>
            </a:r>
          </a:p>
          <a:p>
            <a:pPr algn="l">
              <a:spcBef>
                <a:spcPct val="50000"/>
              </a:spcBef>
            </a:pPr>
            <a:r>
              <a:rPr kumimoji="1" lang="en-US" altLang="zh-CN" sz="2800" b="1">
                <a:latin typeface="Times New Roman" panose="02020603050405020304" pitchFamily="18" charset="0"/>
              </a:rPr>
              <a:t>          ---- I have _____ to Beijing with my friends.</a:t>
            </a:r>
          </a:p>
          <a:p>
            <a:pPr algn="l">
              <a:spcBef>
                <a:spcPct val="50000"/>
              </a:spcBef>
            </a:pPr>
            <a:r>
              <a:rPr kumimoji="1" lang="en-US" altLang="zh-CN" sz="2800" b="1">
                <a:latin typeface="Times New Roman" panose="02020603050405020304" pitchFamily="18" charset="0"/>
              </a:rPr>
              <a:t>A    been , gone         B   been , been </a:t>
            </a:r>
          </a:p>
          <a:p>
            <a:pPr algn="l">
              <a:spcBef>
                <a:spcPct val="50000"/>
              </a:spcBef>
            </a:pPr>
            <a:r>
              <a:rPr kumimoji="1" lang="en-US" altLang="zh-CN" sz="2800" b="1">
                <a:latin typeface="Times New Roman" panose="02020603050405020304" pitchFamily="18" charset="0"/>
              </a:rPr>
              <a:t>C    gone , been         D  gone,  gone</a:t>
            </a:r>
          </a:p>
          <a:p>
            <a:pPr algn="l">
              <a:spcBef>
                <a:spcPct val="50000"/>
              </a:spcBef>
            </a:pPr>
            <a:r>
              <a:rPr kumimoji="1" lang="en-US" altLang="zh-CN" sz="2800" b="1">
                <a:latin typeface="Times New Roman" panose="02020603050405020304" pitchFamily="18" charset="0"/>
              </a:rPr>
              <a:t>6. (     ) How long have you ____ this book?</a:t>
            </a:r>
          </a:p>
          <a:p>
            <a:pPr algn="l">
              <a:spcBef>
                <a:spcPct val="50000"/>
              </a:spcBef>
            </a:pPr>
            <a:r>
              <a:rPr kumimoji="1" lang="en-US" altLang="zh-CN" sz="2800" b="1">
                <a:latin typeface="Times New Roman" panose="02020603050405020304" pitchFamily="18" charset="0"/>
              </a:rPr>
              <a:t>A   bought    B  borrowed    C  had     D  lent</a:t>
            </a:r>
          </a:p>
        </p:txBody>
      </p:sp>
      <p:sp>
        <p:nvSpPr>
          <p:cNvPr id="90116" name="Text Box 3"/>
          <p:cNvSpPr txBox="1">
            <a:spLocks noChangeArrowheads="1"/>
          </p:cNvSpPr>
          <p:nvPr/>
        </p:nvSpPr>
        <p:spPr bwMode="auto">
          <a:xfrm>
            <a:off x="611188" y="1052513"/>
            <a:ext cx="720725"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spcBef>
                <a:spcPct val="50000"/>
              </a:spcBef>
            </a:pPr>
            <a:r>
              <a:rPr lang="en-US" altLang="zh-CN" sz="3200" b="1">
                <a:solidFill>
                  <a:srgbClr val="FF0000"/>
                </a:solidFill>
                <a:latin typeface="Times New Roman" panose="02020603050405020304" pitchFamily="18" charset="0"/>
              </a:rPr>
              <a:t> B</a:t>
            </a:r>
          </a:p>
        </p:txBody>
      </p:sp>
      <p:sp>
        <p:nvSpPr>
          <p:cNvPr id="90117" name="Text Box 4"/>
          <p:cNvSpPr txBox="1">
            <a:spLocks noChangeArrowheads="1"/>
          </p:cNvSpPr>
          <p:nvPr/>
        </p:nvSpPr>
        <p:spPr bwMode="auto">
          <a:xfrm>
            <a:off x="611188" y="3644900"/>
            <a:ext cx="720725"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spcBef>
                <a:spcPct val="50000"/>
              </a:spcBef>
            </a:pPr>
            <a:r>
              <a:rPr lang="en-US" altLang="zh-CN" sz="3200" b="1">
                <a:solidFill>
                  <a:srgbClr val="FF0000"/>
                </a:solidFill>
                <a:latin typeface="Times New Roman" panose="02020603050405020304" pitchFamily="18" charset="0"/>
              </a:rPr>
              <a:t> C</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0116"/>
                                        </p:tgtEl>
                                        <p:attrNameLst>
                                          <p:attrName>style.visibility</p:attrName>
                                        </p:attrNameLst>
                                      </p:cBhvr>
                                      <p:to>
                                        <p:strVal val="visible"/>
                                      </p:to>
                                    </p:set>
                                    <p:anim calcmode="lin" valueType="num">
                                      <p:cBhvr additive="base">
                                        <p:cTn id="7" dur="500" fill="hold"/>
                                        <p:tgtEl>
                                          <p:spTgt spid="90116"/>
                                        </p:tgtEl>
                                        <p:attrNameLst>
                                          <p:attrName>ppt_x</p:attrName>
                                        </p:attrNameLst>
                                      </p:cBhvr>
                                      <p:tavLst>
                                        <p:tav tm="0">
                                          <p:val>
                                            <p:strVal val="#ppt_x"/>
                                          </p:val>
                                        </p:tav>
                                        <p:tav tm="100000">
                                          <p:val>
                                            <p:strVal val="#ppt_x"/>
                                          </p:val>
                                        </p:tav>
                                      </p:tavLst>
                                    </p:anim>
                                    <p:anim calcmode="lin" valueType="num">
                                      <p:cBhvr additive="base">
                                        <p:cTn id="8" dur="500" fill="hold"/>
                                        <p:tgtEl>
                                          <p:spTgt spid="9011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0117"/>
                                        </p:tgtEl>
                                        <p:attrNameLst>
                                          <p:attrName>style.visibility</p:attrName>
                                        </p:attrNameLst>
                                      </p:cBhvr>
                                      <p:to>
                                        <p:strVal val="visible"/>
                                      </p:to>
                                    </p:set>
                                    <p:anim calcmode="lin" valueType="num">
                                      <p:cBhvr additive="base">
                                        <p:cTn id="13" dur="500" fill="hold"/>
                                        <p:tgtEl>
                                          <p:spTgt spid="90117"/>
                                        </p:tgtEl>
                                        <p:attrNameLst>
                                          <p:attrName>ppt_x</p:attrName>
                                        </p:attrNameLst>
                                      </p:cBhvr>
                                      <p:tavLst>
                                        <p:tav tm="0">
                                          <p:val>
                                            <p:strVal val="#ppt_x"/>
                                          </p:val>
                                        </p:tav>
                                        <p:tav tm="100000">
                                          <p:val>
                                            <p:strVal val="#ppt_x"/>
                                          </p:val>
                                        </p:tav>
                                      </p:tavLst>
                                    </p:anim>
                                    <p:anim calcmode="lin" valueType="num">
                                      <p:cBhvr additive="base">
                                        <p:cTn id="14" dur="500" fill="hold"/>
                                        <p:tgtEl>
                                          <p:spTgt spid="9011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0116" grpId="0"/>
      <p:bldP spid="90117" grpId="0"/>
    </p:bld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1139" name="AutoShape 2"/>
          <p:cNvSpPr>
            <a:spLocks noChangeArrowheads="1"/>
          </p:cNvSpPr>
          <p:nvPr/>
        </p:nvSpPr>
        <p:spPr bwMode="auto">
          <a:xfrm>
            <a:off x="827088" y="260350"/>
            <a:ext cx="7200900" cy="1152525"/>
          </a:xfrm>
          <a:prstGeom prst="ellipseRibbon">
            <a:avLst>
              <a:gd name="adj1" fmla="val 25000"/>
              <a:gd name="adj2" fmla="val 50000"/>
              <a:gd name="adj3" fmla="val 12500"/>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12700">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l"/>
            <a:endParaRPr lang="zh-CN" altLang="zh-CN" sz="3200" b="1">
              <a:solidFill>
                <a:srgbClr val="FF0000"/>
              </a:solidFill>
              <a:latin typeface="Times New Roman" panose="02020603050405020304" pitchFamily="18" charset="0"/>
            </a:endParaRPr>
          </a:p>
        </p:txBody>
      </p:sp>
      <p:sp>
        <p:nvSpPr>
          <p:cNvPr id="91140" name="WordArt 3"/>
          <p:cNvSpPr>
            <a:spLocks noChangeArrowheads="1" noChangeShapeType="1" noTextEdit="1"/>
          </p:cNvSpPr>
          <p:nvPr/>
        </p:nvSpPr>
        <p:spPr bwMode="auto">
          <a:xfrm>
            <a:off x="2700338" y="549275"/>
            <a:ext cx="3457575" cy="863600"/>
          </a:xfrm>
          <a:prstGeom prst="rect">
            <a:avLst/>
          </a:prstGeom>
        </p:spPr>
        <p:txBody>
          <a:bodyPr wrap="none" fromWordArt="1">
            <a:prstTxWarp prst="textDeflate">
              <a:avLst>
                <a:gd name="adj" fmla="val 18750"/>
              </a:avLst>
            </a:prstTxWarp>
          </a:bodyPr>
          <a:lstStyle/>
          <a:p>
            <a:r>
              <a:rPr lang="en-US" altLang="zh-CN" sz="3600" b="1" kern="10" dirty="0">
                <a:ln w="9525" cap="sq">
                  <a:solidFill>
                    <a:srgbClr val="000000"/>
                  </a:solidFill>
                  <a:round/>
                  <a:headEnd type="none" w="sm" len="sm"/>
                  <a:tailEnd type="none" w="sm" len="sm"/>
                </a:ln>
                <a:solidFill>
                  <a:srgbClr val="000000"/>
                </a:solidFill>
                <a:latin typeface="Arial" panose="020B0604020202020204"/>
                <a:cs typeface="Arial" panose="020B0604020202020204"/>
              </a:rPr>
              <a:t>Translation</a:t>
            </a:r>
            <a:endParaRPr lang="zh-CN" altLang="en-US" sz="3600" b="1" kern="10" dirty="0">
              <a:ln w="9525" cap="sq">
                <a:solidFill>
                  <a:srgbClr val="000000"/>
                </a:solidFill>
                <a:round/>
                <a:headEnd type="none" w="sm" len="sm"/>
                <a:tailEnd type="none" w="sm" len="sm"/>
              </a:ln>
              <a:solidFill>
                <a:srgbClr val="000000"/>
              </a:solidFill>
              <a:latin typeface="Arial" panose="020B0604020202020204"/>
              <a:cs typeface="Arial" panose="020B0604020202020204"/>
            </a:endParaRPr>
          </a:p>
        </p:txBody>
      </p:sp>
      <p:sp>
        <p:nvSpPr>
          <p:cNvPr id="91141" name="Text Box 5"/>
          <p:cNvSpPr txBox="1">
            <a:spLocks noChangeArrowheads="1"/>
          </p:cNvSpPr>
          <p:nvPr/>
        </p:nvSpPr>
        <p:spPr bwMode="auto">
          <a:xfrm>
            <a:off x="539750" y="1916113"/>
            <a:ext cx="184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endParaRPr lang="zh-CN" altLang="zh-CN"/>
          </a:p>
        </p:txBody>
      </p:sp>
      <p:sp>
        <p:nvSpPr>
          <p:cNvPr id="91142" name="Text Box 6"/>
          <p:cNvSpPr txBox="1">
            <a:spLocks noChangeArrowheads="1"/>
          </p:cNvSpPr>
          <p:nvPr/>
        </p:nvSpPr>
        <p:spPr bwMode="auto">
          <a:xfrm>
            <a:off x="468313" y="1484313"/>
            <a:ext cx="8159750" cy="4362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r>
              <a:rPr lang="en-US" altLang="zh-CN" sz="2800" b="1" dirty="0"/>
              <a:t>1.</a:t>
            </a:r>
            <a:r>
              <a:rPr lang="zh-CN" altLang="en-US" sz="2800" b="1" dirty="0"/>
              <a:t>这本书我已经借了两星期了</a:t>
            </a:r>
            <a:r>
              <a:rPr lang="en-US" altLang="zh-CN" sz="2800" b="1" dirty="0"/>
              <a:t>,</a:t>
            </a:r>
            <a:r>
              <a:rPr lang="zh-CN" altLang="en-US" sz="2800" b="1" dirty="0"/>
              <a:t>明天我会还给</a:t>
            </a:r>
            <a:r>
              <a:rPr lang="en-US" altLang="zh-CN" sz="2800" b="1" dirty="0"/>
              <a:t>Amy.</a:t>
            </a:r>
          </a:p>
          <a:p>
            <a:r>
              <a:rPr lang="en-US" altLang="zh-CN" sz="2800" b="1" dirty="0"/>
              <a:t>I _____ _____ the book ____ two weeks. I will </a:t>
            </a:r>
          </a:p>
          <a:p>
            <a:r>
              <a:rPr lang="en-US" altLang="zh-CN" sz="2800" b="1" dirty="0"/>
              <a:t>return it to Amy tomorrow.</a:t>
            </a:r>
          </a:p>
          <a:p>
            <a:endParaRPr lang="en-US" altLang="zh-CN" sz="2800" b="1" dirty="0"/>
          </a:p>
          <a:p>
            <a:r>
              <a:rPr lang="en-US" altLang="zh-CN" sz="2800" b="1" dirty="0"/>
              <a:t>2.</a:t>
            </a:r>
            <a:r>
              <a:rPr lang="zh-CN" altLang="en-US" sz="2800" b="1" dirty="0"/>
              <a:t>会议已经开始一个小时了</a:t>
            </a:r>
            <a:r>
              <a:rPr lang="en-US" altLang="zh-CN" sz="2800" b="1" dirty="0"/>
              <a:t>.</a:t>
            </a:r>
          </a:p>
          <a:p>
            <a:r>
              <a:rPr lang="en-US" altLang="zh-CN" sz="2800" b="1" dirty="0"/>
              <a:t>The meeting _____ _____ _____ for one hour.</a:t>
            </a:r>
          </a:p>
          <a:p>
            <a:endParaRPr lang="en-US" altLang="zh-CN" sz="2800" b="1" dirty="0"/>
          </a:p>
          <a:p>
            <a:r>
              <a:rPr lang="en-US" altLang="zh-CN" sz="2800" b="1" dirty="0"/>
              <a:t>3.</a:t>
            </a:r>
            <a:r>
              <a:rPr lang="zh-CN" altLang="en-US" sz="2800" b="1" dirty="0"/>
              <a:t>我加入英语俱乐部半年了</a:t>
            </a:r>
            <a:r>
              <a:rPr lang="en-US" altLang="zh-CN" sz="2800" b="1" dirty="0"/>
              <a:t>.</a:t>
            </a:r>
          </a:p>
          <a:p>
            <a:r>
              <a:rPr lang="en-US" altLang="zh-CN" sz="2800" b="1" dirty="0"/>
              <a:t>I _____ _____ _____ the English Club for half a </a:t>
            </a:r>
          </a:p>
          <a:p>
            <a:r>
              <a:rPr lang="en-US" altLang="zh-CN" sz="2800" b="1" dirty="0"/>
              <a:t>year.</a:t>
            </a:r>
          </a:p>
        </p:txBody>
      </p:sp>
      <p:sp>
        <p:nvSpPr>
          <p:cNvPr id="91143" name="Text Box 7"/>
          <p:cNvSpPr txBox="1">
            <a:spLocks noChangeArrowheads="1"/>
          </p:cNvSpPr>
          <p:nvPr/>
        </p:nvSpPr>
        <p:spPr bwMode="auto">
          <a:xfrm>
            <a:off x="684213" y="1844675"/>
            <a:ext cx="4518025"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r>
              <a:rPr lang="en-US" altLang="zh-CN" sz="3200" b="1">
                <a:solidFill>
                  <a:srgbClr val="FF0000"/>
                </a:solidFill>
                <a:latin typeface="Times New Roman" panose="02020603050405020304" pitchFamily="18" charset="0"/>
              </a:rPr>
              <a:t>have   kept                   for</a:t>
            </a:r>
          </a:p>
        </p:txBody>
      </p:sp>
      <p:sp>
        <p:nvSpPr>
          <p:cNvPr id="91144" name="Text Box 8"/>
          <p:cNvSpPr txBox="1">
            <a:spLocks noChangeArrowheads="1"/>
          </p:cNvSpPr>
          <p:nvPr/>
        </p:nvSpPr>
        <p:spPr bwMode="auto">
          <a:xfrm>
            <a:off x="2843213" y="3573463"/>
            <a:ext cx="2927350"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r>
              <a:rPr lang="en-US" altLang="zh-CN" sz="3200" b="1">
                <a:solidFill>
                  <a:srgbClr val="FF0000"/>
                </a:solidFill>
                <a:latin typeface="Times New Roman" panose="02020603050405020304" pitchFamily="18" charset="0"/>
              </a:rPr>
              <a:t>has    been     on</a:t>
            </a:r>
          </a:p>
        </p:txBody>
      </p:sp>
      <p:sp>
        <p:nvSpPr>
          <p:cNvPr id="91145" name="Text Box 9"/>
          <p:cNvSpPr txBox="1">
            <a:spLocks noChangeArrowheads="1"/>
          </p:cNvSpPr>
          <p:nvPr/>
        </p:nvSpPr>
        <p:spPr bwMode="auto">
          <a:xfrm>
            <a:off x="684213" y="4868863"/>
            <a:ext cx="3062287"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r>
              <a:rPr lang="en-US" altLang="zh-CN" sz="3200" b="1">
                <a:solidFill>
                  <a:srgbClr val="FF0000"/>
                </a:solidFill>
                <a:latin typeface="Times New Roman" panose="02020603050405020304" pitchFamily="18" charset="0"/>
              </a:rPr>
              <a:t>have    been     in</a:t>
            </a:r>
          </a:p>
        </p:txBody>
      </p:sp>
    </p:spTree>
  </p:cSld>
  <p:clrMapOvr>
    <a:masterClrMapping/>
  </p:clrMapOvr>
  <p:transition spd="med">
    <p:plus/>
    <p:sndAc>
      <p:stSnd>
        <p:snd r:embed="rId2" name="cashreg.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grpId="0" nodeType="clickEffect">
                                  <p:stCondLst>
                                    <p:cond delay="0"/>
                                  </p:stCondLst>
                                  <p:childTnLst>
                                    <p:set>
                                      <p:cBhvr>
                                        <p:cTn id="6" dur="1" fill="hold">
                                          <p:stCondLst>
                                            <p:cond delay="0"/>
                                          </p:stCondLst>
                                        </p:cTn>
                                        <p:tgtEl>
                                          <p:spTgt spid="91143"/>
                                        </p:tgtEl>
                                        <p:attrNameLst>
                                          <p:attrName>style.visibility</p:attrName>
                                        </p:attrNameLst>
                                      </p:cBhvr>
                                      <p:to>
                                        <p:strVal val="visible"/>
                                      </p:to>
                                    </p:set>
                                    <p:anim calcmode="lin" valueType="num">
                                      <p:cBhvr>
                                        <p:cTn id="7" dur="1000" fill="hold"/>
                                        <p:tgtEl>
                                          <p:spTgt spid="91143"/>
                                        </p:tgtEl>
                                        <p:attrNameLst>
                                          <p:attrName>ppt_w</p:attrName>
                                        </p:attrNameLst>
                                      </p:cBhvr>
                                      <p:tavLst>
                                        <p:tav tm="0">
                                          <p:val>
                                            <p:fltVal val="0"/>
                                          </p:val>
                                        </p:tav>
                                        <p:tav tm="100000">
                                          <p:val>
                                            <p:strVal val="#ppt_w"/>
                                          </p:val>
                                        </p:tav>
                                      </p:tavLst>
                                    </p:anim>
                                    <p:anim calcmode="lin" valueType="num">
                                      <p:cBhvr>
                                        <p:cTn id="8" dur="1000" fill="hold"/>
                                        <p:tgtEl>
                                          <p:spTgt spid="91143"/>
                                        </p:tgtEl>
                                        <p:attrNameLst>
                                          <p:attrName>ppt_h</p:attrName>
                                        </p:attrNameLst>
                                      </p:cBhvr>
                                      <p:tavLst>
                                        <p:tav tm="0">
                                          <p:val>
                                            <p:fltVal val="0"/>
                                          </p:val>
                                        </p:tav>
                                        <p:tav tm="100000">
                                          <p:val>
                                            <p:strVal val="#ppt_h"/>
                                          </p:val>
                                        </p:tav>
                                      </p:tavLst>
                                    </p:anim>
                                    <p:anim calcmode="lin" valueType="num">
                                      <p:cBhvr>
                                        <p:cTn id="9" dur="1000" fill="hold"/>
                                        <p:tgtEl>
                                          <p:spTgt spid="91143"/>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91143"/>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p:stCondLst>
                        <p:cond delay="indefinite"/>
                      </p:stCondLst>
                      <p:childTnLst>
                        <p:par>
                          <p:cTn id="12" fill="hold">
                            <p:stCondLst>
                              <p:cond delay="0"/>
                            </p:stCondLst>
                            <p:childTnLst>
                              <p:par>
                                <p:cTn id="13" presetID="15" presetClass="entr" presetSubtype="0" fill="hold" grpId="0" nodeType="clickEffect">
                                  <p:stCondLst>
                                    <p:cond delay="0"/>
                                  </p:stCondLst>
                                  <p:childTnLst>
                                    <p:set>
                                      <p:cBhvr>
                                        <p:cTn id="14" dur="1" fill="hold">
                                          <p:stCondLst>
                                            <p:cond delay="0"/>
                                          </p:stCondLst>
                                        </p:cTn>
                                        <p:tgtEl>
                                          <p:spTgt spid="91144"/>
                                        </p:tgtEl>
                                        <p:attrNameLst>
                                          <p:attrName>style.visibility</p:attrName>
                                        </p:attrNameLst>
                                      </p:cBhvr>
                                      <p:to>
                                        <p:strVal val="visible"/>
                                      </p:to>
                                    </p:set>
                                    <p:anim calcmode="lin" valueType="num">
                                      <p:cBhvr>
                                        <p:cTn id="15" dur="1000" fill="hold"/>
                                        <p:tgtEl>
                                          <p:spTgt spid="91144"/>
                                        </p:tgtEl>
                                        <p:attrNameLst>
                                          <p:attrName>ppt_w</p:attrName>
                                        </p:attrNameLst>
                                      </p:cBhvr>
                                      <p:tavLst>
                                        <p:tav tm="0">
                                          <p:val>
                                            <p:fltVal val="0"/>
                                          </p:val>
                                        </p:tav>
                                        <p:tav tm="100000">
                                          <p:val>
                                            <p:strVal val="#ppt_w"/>
                                          </p:val>
                                        </p:tav>
                                      </p:tavLst>
                                    </p:anim>
                                    <p:anim calcmode="lin" valueType="num">
                                      <p:cBhvr>
                                        <p:cTn id="16" dur="1000" fill="hold"/>
                                        <p:tgtEl>
                                          <p:spTgt spid="91144"/>
                                        </p:tgtEl>
                                        <p:attrNameLst>
                                          <p:attrName>ppt_h</p:attrName>
                                        </p:attrNameLst>
                                      </p:cBhvr>
                                      <p:tavLst>
                                        <p:tav tm="0">
                                          <p:val>
                                            <p:fltVal val="0"/>
                                          </p:val>
                                        </p:tav>
                                        <p:tav tm="100000">
                                          <p:val>
                                            <p:strVal val="#ppt_h"/>
                                          </p:val>
                                        </p:tav>
                                      </p:tavLst>
                                    </p:anim>
                                    <p:anim calcmode="lin" valueType="num">
                                      <p:cBhvr>
                                        <p:cTn id="17" dur="1000" fill="hold"/>
                                        <p:tgtEl>
                                          <p:spTgt spid="91144"/>
                                        </p:tgtEl>
                                        <p:attrNameLst>
                                          <p:attrName>ppt_x</p:attrName>
                                        </p:attrNameLst>
                                      </p:cBhvr>
                                      <p:tavLst>
                                        <p:tav tm="0" fmla="#ppt_x+(cos(-2*pi*(1-$))*-#ppt_x-sin(-2*pi*(1-$))*(1-#ppt_y))*(1-$)">
                                          <p:val>
                                            <p:fltVal val="0"/>
                                          </p:val>
                                        </p:tav>
                                        <p:tav tm="100000">
                                          <p:val>
                                            <p:fltVal val="1"/>
                                          </p:val>
                                        </p:tav>
                                      </p:tavLst>
                                    </p:anim>
                                    <p:anim calcmode="lin" valueType="num">
                                      <p:cBhvr>
                                        <p:cTn id="18" dur="1000" fill="hold"/>
                                        <p:tgtEl>
                                          <p:spTgt spid="91144"/>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9" fill="hold">
                      <p:stCondLst>
                        <p:cond delay="indefinite"/>
                      </p:stCondLst>
                      <p:childTnLst>
                        <p:par>
                          <p:cTn id="20" fill="hold">
                            <p:stCondLst>
                              <p:cond delay="0"/>
                            </p:stCondLst>
                            <p:childTnLst>
                              <p:par>
                                <p:cTn id="21" presetID="15" presetClass="entr" presetSubtype="0" fill="hold" grpId="0" nodeType="clickEffect">
                                  <p:stCondLst>
                                    <p:cond delay="0"/>
                                  </p:stCondLst>
                                  <p:childTnLst>
                                    <p:set>
                                      <p:cBhvr>
                                        <p:cTn id="22" dur="1" fill="hold">
                                          <p:stCondLst>
                                            <p:cond delay="0"/>
                                          </p:stCondLst>
                                        </p:cTn>
                                        <p:tgtEl>
                                          <p:spTgt spid="91145"/>
                                        </p:tgtEl>
                                        <p:attrNameLst>
                                          <p:attrName>style.visibility</p:attrName>
                                        </p:attrNameLst>
                                      </p:cBhvr>
                                      <p:to>
                                        <p:strVal val="visible"/>
                                      </p:to>
                                    </p:set>
                                    <p:anim calcmode="lin" valueType="num">
                                      <p:cBhvr>
                                        <p:cTn id="23" dur="1000" fill="hold"/>
                                        <p:tgtEl>
                                          <p:spTgt spid="91145"/>
                                        </p:tgtEl>
                                        <p:attrNameLst>
                                          <p:attrName>ppt_w</p:attrName>
                                        </p:attrNameLst>
                                      </p:cBhvr>
                                      <p:tavLst>
                                        <p:tav tm="0">
                                          <p:val>
                                            <p:fltVal val="0"/>
                                          </p:val>
                                        </p:tav>
                                        <p:tav tm="100000">
                                          <p:val>
                                            <p:strVal val="#ppt_w"/>
                                          </p:val>
                                        </p:tav>
                                      </p:tavLst>
                                    </p:anim>
                                    <p:anim calcmode="lin" valueType="num">
                                      <p:cBhvr>
                                        <p:cTn id="24" dur="1000" fill="hold"/>
                                        <p:tgtEl>
                                          <p:spTgt spid="91145"/>
                                        </p:tgtEl>
                                        <p:attrNameLst>
                                          <p:attrName>ppt_h</p:attrName>
                                        </p:attrNameLst>
                                      </p:cBhvr>
                                      <p:tavLst>
                                        <p:tav tm="0">
                                          <p:val>
                                            <p:fltVal val="0"/>
                                          </p:val>
                                        </p:tav>
                                        <p:tav tm="100000">
                                          <p:val>
                                            <p:strVal val="#ppt_h"/>
                                          </p:val>
                                        </p:tav>
                                      </p:tavLst>
                                    </p:anim>
                                    <p:anim calcmode="lin" valueType="num">
                                      <p:cBhvr>
                                        <p:cTn id="25" dur="1000" fill="hold"/>
                                        <p:tgtEl>
                                          <p:spTgt spid="91145"/>
                                        </p:tgtEl>
                                        <p:attrNameLst>
                                          <p:attrName>ppt_x</p:attrName>
                                        </p:attrNameLst>
                                      </p:cBhvr>
                                      <p:tavLst>
                                        <p:tav tm="0" fmla="#ppt_x+(cos(-2*pi*(1-$))*-#ppt_x-sin(-2*pi*(1-$))*(1-#ppt_y))*(1-$)">
                                          <p:val>
                                            <p:fltVal val="0"/>
                                          </p:val>
                                        </p:tav>
                                        <p:tav tm="100000">
                                          <p:val>
                                            <p:fltVal val="1"/>
                                          </p:val>
                                        </p:tav>
                                      </p:tavLst>
                                    </p:anim>
                                    <p:anim calcmode="lin" valueType="num">
                                      <p:cBhvr>
                                        <p:cTn id="26" dur="1000" fill="hold"/>
                                        <p:tgtEl>
                                          <p:spTgt spid="91145"/>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1143" grpId="0"/>
      <p:bldP spid="91144" grpId="0"/>
      <p:bldP spid="91145" grpId="0"/>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3730" name="Text Box 2"/>
          <p:cNvSpPr txBox="1">
            <a:spLocks noChangeArrowheads="1"/>
          </p:cNvSpPr>
          <p:nvPr/>
        </p:nvSpPr>
        <p:spPr bwMode="auto">
          <a:xfrm>
            <a:off x="539750" y="476250"/>
            <a:ext cx="8280400" cy="2289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kumimoji="1" lang="en-US" altLang="zh-CN" sz="3600" b="1" dirty="0">
                <a:latin typeface="Times New Roman" panose="02020603050405020304" pitchFamily="18" charset="0"/>
                <a:ea typeface="楷体_GB2312" pitchFamily="49" charset="-122"/>
              </a:rPr>
              <a:t>▲</a:t>
            </a:r>
            <a:r>
              <a:rPr kumimoji="1" lang="zh-CN" altLang="en-US" sz="3600" b="1" dirty="0">
                <a:latin typeface="Times New Roman" panose="02020603050405020304" pitchFamily="18" charset="0"/>
                <a:ea typeface="楷体_GB2312" pitchFamily="49" charset="-122"/>
              </a:rPr>
              <a:t>现在完成时态的含义是表示过去发生的或已完成的动作对现在造成的影响或结果。特点是既涉及过去，又联系现在：动作是过去发生的，结果是现在存在的。</a:t>
            </a:r>
            <a:r>
              <a:rPr kumimoji="1" lang="zh-CN" altLang="en-US" sz="3600" dirty="0">
                <a:latin typeface="Times New Roman" panose="02020603050405020304" pitchFamily="18" charset="0"/>
              </a:rPr>
              <a:t> </a:t>
            </a:r>
          </a:p>
        </p:txBody>
      </p:sp>
      <p:sp>
        <p:nvSpPr>
          <p:cNvPr id="73731" name="Text Box 3"/>
          <p:cNvSpPr txBox="1">
            <a:spLocks noChangeArrowheads="1"/>
          </p:cNvSpPr>
          <p:nvPr/>
        </p:nvSpPr>
        <p:spPr bwMode="auto">
          <a:xfrm>
            <a:off x="539750" y="3573463"/>
            <a:ext cx="7993063" cy="2289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kumimoji="1" lang="en-US" altLang="zh-CN" sz="3600" b="1" dirty="0">
                <a:latin typeface="楷体_GB2312" pitchFamily="49" charset="-122"/>
                <a:ea typeface="楷体_GB2312" pitchFamily="49" charset="-122"/>
              </a:rPr>
              <a:t>She has gone. (</a:t>
            </a:r>
            <a:r>
              <a:rPr kumimoji="1" lang="zh-CN" altLang="en-US" sz="3600" b="1" dirty="0">
                <a:latin typeface="楷体_GB2312" pitchFamily="49" charset="-122"/>
                <a:ea typeface="楷体_GB2312" pitchFamily="49" charset="-122"/>
              </a:rPr>
              <a:t>她走了。</a:t>
            </a:r>
            <a:r>
              <a:rPr kumimoji="1" lang="en-US" altLang="zh-CN" sz="3600" b="1" dirty="0">
                <a:latin typeface="楷体_GB2312" pitchFamily="49" charset="-122"/>
                <a:ea typeface="楷体_GB2312" pitchFamily="49" charset="-122"/>
              </a:rPr>
              <a:t>)</a:t>
            </a:r>
            <a:br>
              <a:rPr kumimoji="1" lang="en-US" altLang="zh-CN" sz="3600" b="1" dirty="0">
                <a:latin typeface="楷体_GB2312" pitchFamily="49" charset="-122"/>
                <a:ea typeface="楷体_GB2312" pitchFamily="49" charset="-122"/>
              </a:rPr>
            </a:br>
            <a:r>
              <a:rPr kumimoji="1" lang="zh-CN" altLang="en-US" sz="3600" b="1" dirty="0">
                <a:latin typeface="楷体_GB2312" pitchFamily="49" charset="-122"/>
                <a:ea typeface="楷体_GB2312" pitchFamily="49" charset="-122"/>
              </a:rPr>
              <a:t>从这句话中动词所用的现在完成时态可以看出</a:t>
            </a:r>
            <a:r>
              <a:rPr kumimoji="1" lang="zh-CN" altLang="en-US" sz="3600" b="1" dirty="0">
                <a:latin typeface="Times New Roman" panose="02020603050405020304"/>
                <a:ea typeface="楷体_GB2312" pitchFamily="49" charset="-122"/>
              </a:rPr>
              <a:t>“</a:t>
            </a:r>
            <a:r>
              <a:rPr kumimoji="1" lang="zh-CN" altLang="en-US" sz="3600" b="1" dirty="0">
                <a:latin typeface="楷体_GB2312" pitchFamily="49" charset="-122"/>
                <a:ea typeface="楷体_GB2312" pitchFamily="49" charset="-122"/>
              </a:rPr>
              <a:t>走</a:t>
            </a:r>
            <a:r>
              <a:rPr kumimoji="1" lang="zh-CN" altLang="en-US" sz="3600" b="1" dirty="0">
                <a:latin typeface="Times New Roman" panose="02020603050405020304"/>
                <a:ea typeface="楷体_GB2312" pitchFamily="49" charset="-122"/>
              </a:rPr>
              <a:t>”</a:t>
            </a:r>
            <a:r>
              <a:rPr kumimoji="1" lang="zh-CN" altLang="en-US" sz="3600" b="1" dirty="0">
                <a:latin typeface="楷体_GB2312" pitchFamily="49" charset="-122"/>
                <a:ea typeface="楷体_GB2312" pitchFamily="49" charset="-122"/>
              </a:rPr>
              <a:t>的动作是过去发生的，而对现在所造成的结果是她不在这里了。</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73730"/>
                                        </p:tgtEl>
                                        <p:attrNameLst>
                                          <p:attrName>style.visibility</p:attrName>
                                        </p:attrNameLst>
                                      </p:cBhvr>
                                      <p:to>
                                        <p:strVal val="visible"/>
                                      </p:to>
                                    </p:set>
                                    <p:anim calcmode="discrete" valueType="clr">
                                      <p:cBhvr override="childStyle">
                                        <p:cTn id="7" dur="80"/>
                                        <p:tgtEl>
                                          <p:spTgt spid="73730"/>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73730"/>
                                        </p:tgtEl>
                                        <p:attrNameLst>
                                          <p:attrName>fillcolor</p:attrName>
                                        </p:attrNameLst>
                                      </p:cBhvr>
                                      <p:tavLst>
                                        <p:tav tm="0">
                                          <p:val>
                                            <p:clrVal>
                                              <a:schemeClr val="accent2"/>
                                            </p:clrVal>
                                          </p:val>
                                        </p:tav>
                                        <p:tav tm="50000">
                                          <p:val>
                                            <p:clrVal>
                                              <a:schemeClr val="hlink"/>
                                            </p:clrVal>
                                          </p:val>
                                        </p:tav>
                                      </p:tavLst>
                                    </p:anim>
                                    <p:set>
                                      <p:cBhvr>
                                        <p:cTn id="9" dur="80"/>
                                        <p:tgtEl>
                                          <p:spTgt spid="73730"/>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27" presetClass="entr" presetSubtype="0" fill="hold" grpId="0" nodeType="clickEffect">
                                  <p:stCondLst>
                                    <p:cond delay="0"/>
                                  </p:stCondLst>
                                  <p:iterate type="lt">
                                    <p:tmPct val="50000"/>
                                  </p:iterate>
                                  <p:childTnLst>
                                    <p:set>
                                      <p:cBhvr>
                                        <p:cTn id="13" dur="1" fill="hold">
                                          <p:stCondLst>
                                            <p:cond delay="0"/>
                                          </p:stCondLst>
                                        </p:cTn>
                                        <p:tgtEl>
                                          <p:spTgt spid="73731"/>
                                        </p:tgtEl>
                                        <p:attrNameLst>
                                          <p:attrName>style.visibility</p:attrName>
                                        </p:attrNameLst>
                                      </p:cBhvr>
                                      <p:to>
                                        <p:strVal val="visible"/>
                                      </p:to>
                                    </p:set>
                                    <p:anim calcmode="discrete" valueType="clr">
                                      <p:cBhvr override="childStyle">
                                        <p:cTn id="14" dur="80"/>
                                        <p:tgtEl>
                                          <p:spTgt spid="73731"/>
                                        </p:tgtEl>
                                        <p:attrNameLst>
                                          <p:attrName>style.color</p:attrName>
                                        </p:attrNameLst>
                                      </p:cBhvr>
                                      <p:tavLst>
                                        <p:tav tm="0">
                                          <p:val>
                                            <p:clrVal>
                                              <a:schemeClr val="accent2"/>
                                            </p:clrVal>
                                          </p:val>
                                        </p:tav>
                                        <p:tav tm="50000">
                                          <p:val>
                                            <p:clrVal>
                                              <a:schemeClr val="hlink"/>
                                            </p:clrVal>
                                          </p:val>
                                        </p:tav>
                                      </p:tavLst>
                                    </p:anim>
                                    <p:anim calcmode="discrete" valueType="clr">
                                      <p:cBhvr>
                                        <p:cTn id="15" dur="80"/>
                                        <p:tgtEl>
                                          <p:spTgt spid="73731"/>
                                        </p:tgtEl>
                                        <p:attrNameLst>
                                          <p:attrName>fillcolor</p:attrName>
                                        </p:attrNameLst>
                                      </p:cBhvr>
                                      <p:tavLst>
                                        <p:tav tm="0">
                                          <p:val>
                                            <p:clrVal>
                                              <a:schemeClr val="accent2"/>
                                            </p:clrVal>
                                          </p:val>
                                        </p:tav>
                                        <p:tav tm="50000">
                                          <p:val>
                                            <p:clrVal>
                                              <a:schemeClr val="hlink"/>
                                            </p:clrVal>
                                          </p:val>
                                        </p:tav>
                                      </p:tavLst>
                                    </p:anim>
                                    <p:set>
                                      <p:cBhvr>
                                        <p:cTn id="16" dur="80"/>
                                        <p:tgtEl>
                                          <p:spTgt spid="73731"/>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730" grpId="0"/>
      <p:bldP spid="73731" grpId="0"/>
    </p:bld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2163" name="Text Box 4"/>
          <p:cNvSpPr txBox="1">
            <a:spLocks noChangeArrowheads="1"/>
          </p:cNvSpPr>
          <p:nvPr/>
        </p:nvSpPr>
        <p:spPr bwMode="auto">
          <a:xfrm>
            <a:off x="539750" y="1916113"/>
            <a:ext cx="184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endParaRPr lang="zh-CN" altLang="zh-CN"/>
          </a:p>
        </p:txBody>
      </p:sp>
      <p:sp>
        <p:nvSpPr>
          <p:cNvPr id="92164" name="Text Box 5"/>
          <p:cNvSpPr txBox="1">
            <a:spLocks noChangeArrowheads="1"/>
          </p:cNvSpPr>
          <p:nvPr/>
        </p:nvSpPr>
        <p:spPr bwMode="auto">
          <a:xfrm>
            <a:off x="395288" y="1125538"/>
            <a:ext cx="8467725" cy="4362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r>
              <a:rPr lang="en-US" altLang="zh-CN" sz="2800" b="1" dirty="0"/>
              <a:t>4.</a:t>
            </a:r>
            <a:r>
              <a:rPr lang="zh-CN" altLang="en-US" sz="2800" b="1" dirty="0"/>
              <a:t>他们结婚十年了</a:t>
            </a:r>
            <a:r>
              <a:rPr lang="en-US" altLang="zh-CN" sz="2800" b="1" dirty="0"/>
              <a:t>.</a:t>
            </a:r>
          </a:p>
          <a:p>
            <a:r>
              <a:rPr lang="en-US" altLang="zh-CN" sz="2800" b="1" dirty="0"/>
              <a:t>They _____ _____ _______ ______ ten years ago.</a:t>
            </a:r>
          </a:p>
          <a:p>
            <a:endParaRPr lang="en-US" altLang="zh-CN" sz="2800" b="1" dirty="0"/>
          </a:p>
          <a:p>
            <a:r>
              <a:rPr lang="en-US" altLang="zh-CN" sz="2800" b="1" dirty="0"/>
              <a:t>5.</a:t>
            </a:r>
            <a:r>
              <a:rPr lang="zh-CN" altLang="en-US" sz="2800" b="1" dirty="0"/>
              <a:t>我的表弟离开北京两周了</a:t>
            </a:r>
            <a:r>
              <a:rPr lang="en-US" altLang="zh-CN" sz="2800" b="1" dirty="0"/>
              <a:t>.</a:t>
            </a:r>
          </a:p>
          <a:p>
            <a:r>
              <a:rPr lang="en-US" altLang="zh-CN" sz="2800" b="1" dirty="0"/>
              <a:t>My cousin _____ _____ _____ _____ Beijing </a:t>
            </a:r>
          </a:p>
          <a:p>
            <a:r>
              <a:rPr lang="en-US" altLang="zh-CN" sz="2800" b="1" dirty="0"/>
              <a:t>_____ two weeks.</a:t>
            </a:r>
          </a:p>
          <a:p>
            <a:endParaRPr lang="en-US" altLang="zh-CN" sz="2800" b="1" dirty="0"/>
          </a:p>
          <a:p>
            <a:r>
              <a:rPr lang="en-US" altLang="zh-CN" sz="2800" b="1" dirty="0"/>
              <a:t>6.</a:t>
            </a:r>
            <a:r>
              <a:rPr lang="zh-CN" altLang="en-US" sz="2800" b="1" dirty="0"/>
              <a:t>这家商店营业已经三天了</a:t>
            </a:r>
            <a:r>
              <a:rPr lang="en-US" altLang="zh-CN" sz="2800" b="1" dirty="0"/>
              <a:t>.</a:t>
            </a:r>
          </a:p>
          <a:p>
            <a:r>
              <a:rPr lang="en-US" altLang="zh-CN" sz="2800" b="1" dirty="0"/>
              <a:t>The shop _____ _____ _____ for three days.</a:t>
            </a:r>
          </a:p>
          <a:p>
            <a:endParaRPr lang="en-US" altLang="zh-CN" sz="2800" b="1" dirty="0"/>
          </a:p>
        </p:txBody>
      </p:sp>
      <p:sp>
        <p:nvSpPr>
          <p:cNvPr id="92165" name="Text Box 6"/>
          <p:cNvSpPr txBox="1">
            <a:spLocks noChangeArrowheads="1"/>
          </p:cNvSpPr>
          <p:nvPr/>
        </p:nvSpPr>
        <p:spPr bwMode="auto">
          <a:xfrm>
            <a:off x="1403350" y="1484313"/>
            <a:ext cx="5106988"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r>
              <a:rPr lang="en-US" altLang="zh-CN" sz="3200" b="1" dirty="0">
                <a:solidFill>
                  <a:srgbClr val="FF0000"/>
                </a:solidFill>
                <a:latin typeface="Times New Roman" panose="02020603050405020304" pitchFamily="18" charset="0"/>
              </a:rPr>
              <a:t>have   been   married since   </a:t>
            </a:r>
          </a:p>
        </p:txBody>
      </p:sp>
      <p:sp>
        <p:nvSpPr>
          <p:cNvPr id="92166" name="Text Box 7"/>
          <p:cNvSpPr txBox="1">
            <a:spLocks noChangeArrowheads="1"/>
          </p:cNvSpPr>
          <p:nvPr/>
        </p:nvSpPr>
        <p:spPr bwMode="auto">
          <a:xfrm>
            <a:off x="539750" y="2708275"/>
            <a:ext cx="6189663"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r>
              <a:rPr lang="en-US" altLang="zh-CN" sz="3200" b="1">
                <a:solidFill>
                  <a:srgbClr val="FF0000"/>
                </a:solidFill>
                <a:latin typeface="Times New Roman" panose="02020603050405020304" pitchFamily="18" charset="0"/>
              </a:rPr>
              <a:t>                  has     been   away  from</a:t>
            </a:r>
          </a:p>
          <a:p>
            <a:r>
              <a:rPr lang="en-US" altLang="zh-CN" sz="3200" b="1">
                <a:solidFill>
                  <a:srgbClr val="FF0000"/>
                </a:solidFill>
                <a:latin typeface="Times New Roman" panose="02020603050405020304" pitchFamily="18" charset="0"/>
              </a:rPr>
              <a:t>for</a:t>
            </a:r>
          </a:p>
        </p:txBody>
      </p:sp>
      <p:sp>
        <p:nvSpPr>
          <p:cNvPr id="92167" name="Text Box 8"/>
          <p:cNvSpPr txBox="1">
            <a:spLocks noChangeArrowheads="1"/>
          </p:cNvSpPr>
          <p:nvPr/>
        </p:nvSpPr>
        <p:spPr bwMode="auto">
          <a:xfrm>
            <a:off x="2268538" y="4437063"/>
            <a:ext cx="3095625"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spcBef>
                <a:spcPct val="50000"/>
              </a:spcBef>
            </a:pPr>
            <a:r>
              <a:rPr lang="en-US" altLang="zh-CN" sz="3200" b="1">
                <a:solidFill>
                  <a:srgbClr val="FF0000"/>
                </a:solidFill>
                <a:latin typeface="Times New Roman" panose="02020603050405020304" pitchFamily="18" charset="0"/>
              </a:rPr>
              <a:t>has    been  open</a:t>
            </a:r>
          </a:p>
        </p:txBody>
      </p:sp>
    </p:spTree>
  </p:cSld>
  <p:clrMapOvr>
    <a:masterClrMapping/>
  </p:clrMapOvr>
  <p:transition spd="med">
    <p:plus/>
    <p:sndAc>
      <p:stSnd>
        <p:snd r:embed="rId2" name="cashreg.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grpId="0" nodeType="clickEffect">
                                  <p:stCondLst>
                                    <p:cond delay="0"/>
                                  </p:stCondLst>
                                  <p:childTnLst>
                                    <p:set>
                                      <p:cBhvr>
                                        <p:cTn id="6" dur="1" fill="hold">
                                          <p:stCondLst>
                                            <p:cond delay="0"/>
                                          </p:stCondLst>
                                        </p:cTn>
                                        <p:tgtEl>
                                          <p:spTgt spid="92165"/>
                                        </p:tgtEl>
                                        <p:attrNameLst>
                                          <p:attrName>style.visibility</p:attrName>
                                        </p:attrNameLst>
                                      </p:cBhvr>
                                      <p:to>
                                        <p:strVal val="visible"/>
                                      </p:to>
                                    </p:set>
                                    <p:anim calcmode="lin" valueType="num">
                                      <p:cBhvr>
                                        <p:cTn id="7" dur="1000" fill="hold"/>
                                        <p:tgtEl>
                                          <p:spTgt spid="92165"/>
                                        </p:tgtEl>
                                        <p:attrNameLst>
                                          <p:attrName>ppt_w</p:attrName>
                                        </p:attrNameLst>
                                      </p:cBhvr>
                                      <p:tavLst>
                                        <p:tav tm="0">
                                          <p:val>
                                            <p:fltVal val="0"/>
                                          </p:val>
                                        </p:tav>
                                        <p:tav tm="100000">
                                          <p:val>
                                            <p:strVal val="#ppt_w"/>
                                          </p:val>
                                        </p:tav>
                                      </p:tavLst>
                                    </p:anim>
                                    <p:anim calcmode="lin" valueType="num">
                                      <p:cBhvr>
                                        <p:cTn id="8" dur="1000" fill="hold"/>
                                        <p:tgtEl>
                                          <p:spTgt spid="92165"/>
                                        </p:tgtEl>
                                        <p:attrNameLst>
                                          <p:attrName>ppt_h</p:attrName>
                                        </p:attrNameLst>
                                      </p:cBhvr>
                                      <p:tavLst>
                                        <p:tav tm="0">
                                          <p:val>
                                            <p:fltVal val="0"/>
                                          </p:val>
                                        </p:tav>
                                        <p:tav tm="100000">
                                          <p:val>
                                            <p:strVal val="#ppt_h"/>
                                          </p:val>
                                        </p:tav>
                                      </p:tavLst>
                                    </p:anim>
                                    <p:anim calcmode="lin" valueType="num">
                                      <p:cBhvr>
                                        <p:cTn id="9" dur="1000" fill="hold"/>
                                        <p:tgtEl>
                                          <p:spTgt spid="92165"/>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92165"/>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p:stCondLst>
                        <p:cond delay="indefinite"/>
                      </p:stCondLst>
                      <p:childTnLst>
                        <p:par>
                          <p:cTn id="12" fill="hold">
                            <p:stCondLst>
                              <p:cond delay="0"/>
                            </p:stCondLst>
                            <p:childTnLst>
                              <p:par>
                                <p:cTn id="13" presetID="15" presetClass="entr" presetSubtype="0" fill="hold" grpId="0" nodeType="clickEffect">
                                  <p:stCondLst>
                                    <p:cond delay="0"/>
                                  </p:stCondLst>
                                  <p:childTnLst>
                                    <p:set>
                                      <p:cBhvr>
                                        <p:cTn id="14" dur="1" fill="hold">
                                          <p:stCondLst>
                                            <p:cond delay="0"/>
                                          </p:stCondLst>
                                        </p:cTn>
                                        <p:tgtEl>
                                          <p:spTgt spid="92166"/>
                                        </p:tgtEl>
                                        <p:attrNameLst>
                                          <p:attrName>style.visibility</p:attrName>
                                        </p:attrNameLst>
                                      </p:cBhvr>
                                      <p:to>
                                        <p:strVal val="visible"/>
                                      </p:to>
                                    </p:set>
                                    <p:anim calcmode="lin" valueType="num">
                                      <p:cBhvr>
                                        <p:cTn id="15" dur="1000" fill="hold"/>
                                        <p:tgtEl>
                                          <p:spTgt spid="92166"/>
                                        </p:tgtEl>
                                        <p:attrNameLst>
                                          <p:attrName>ppt_w</p:attrName>
                                        </p:attrNameLst>
                                      </p:cBhvr>
                                      <p:tavLst>
                                        <p:tav tm="0">
                                          <p:val>
                                            <p:fltVal val="0"/>
                                          </p:val>
                                        </p:tav>
                                        <p:tav tm="100000">
                                          <p:val>
                                            <p:strVal val="#ppt_w"/>
                                          </p:val>
                                        </p:tav>
                                      </p:tavLst>
                                    </p:anim>
                                    <p:anim calcmode="lin" valueType="num">
                                      <p:cBhvr>
                                        <p:cTn id="16" dur="1000" fill="hold"/>
                                        <p:tgtEl>
                                          <p:spTgt spid="92166"/>
                                        </p:tgtEl>
                                        <p:attrNameLst>
                                          <p:attrName>ppt_h</p:attrName>
                                        </p:attrNameLst>
                                      </p:cBhvr>
                                      <p:tavLst>
                                        <p:tav tm="0">
                                          <p:val>
                                            <p:fltVal val="0"/>
                                          </p:val>
                                        </p:tav>
                                        <p:tav tm="100000">
                                          <p:val>
                                            <p:strVal val="#ppt_h"/>
                                          </p:val>
                                        </p:tav>
                                      </p:tavLst>
                                    </p:anim>
                                    <p:anim calcmode="lin" valueType="num">
                                      <p:cBhvr>
                                        <p:cTn id="17" dur="1000" fill="hold"/>
                                        <p:tgtEl>
                                          <p:spTgt spid="92166"/>
                                        </p:tgtEl>
                                        <p:attrNameLst>
                                          <p:attrName>ppt_x</p:attrName>
                                        </p:attrNameLst>
                                      </p:cBhvr>
                                      <p:tavLst>
                                        <p:tav tm="0" fmla="#ppt_x+(cos(-2*pi*(1-$))*-#ppt_x-sin(-2*pi*(1-$))*(1-#ppt_y))*(1-$)">
                                          <p:val>
                                            <p:fltVal val="0"/>
                                          </p:val>
                                        </p:tav>
                                        <p:tav tm="100000">
                                          <p:val>
                                            <p:fltVal val="1"/>
                                          </p:val>
                                        </p:tav>
                                      </p:tavLst>
                                    </p:anim>
                                    <p:anim calcmode="lin" valueType="num">
                                      <p:cBhvr>
                                        <p:cTn id="18" dur="1000" fill="hold"/>
                                        <p:tgtEl>
                                          <p:spTgt spid="92166"/>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9" fill="hold">
                      <p:stCondLst>
                        <p:cond delay="indefinite"/>
                      </p:stCondLst>
                      <p:childTnLst>
                        <p:par>
                          <p:cTn id="20" fill="hold">
                            <p:stCondLst>
                              <p:cond delay="0"/>
                            </p:stCondLst>
                            <p:childTnLst>
                              <p:par>
                                <p:cTn id="21" presetID="3" presetClass="entr" presetSubtype="10" fill="hold" grpId="0" nodeType="clickEffect">
                                  <p:stCondLst>
                                    <p:cond delay="0"/>
                                  </p:stCondLst>
                                  <p:childTnLst>
                                    <p:set>
                                      <p:cBhvr>
                                        <p:cTn id="22" dur="1" fill="hold">
                                          <p:stCondLst>
                                            <p:cond delay="0"/>
                                          </p:stCondLst>
                                        </p:cTn>
                                        <p:tgtEl>
                                          <p:spTgt spid="92167"/>
                                        </p:tgtEl>
                                        <p:attrNameLst>
                                          <p:attrName>style.visibility</p:attrName>
                                        </p:attrNameLst>
                                      </p:cBhvr>
                                      <p:to>
                                        <p:strVal val="visible"/>
                                      </p:to>
                                    </p:set>
                                    <p:animEffect transition="in" filter="blinds(horizontal)">
                                      <p:cBhvr>
                                        <p:cTn id="23" dur="500"/>
                                        <p:tgtEl>
                                          <p:spTgt spid="9216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65" grpId="0"/>
      <p:bldP spid="92166" grpId="0"/>
      <p:bldP spid="92167" grpId="0"/>
    </p:bld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3186" name="Text Box 3"/>
          <p:cNvSpPr txBox="1">
            <a:spLocks noChangeArrowheads="1"/>
          </p:cNvSpPr>
          <p:nvPr/>
        </p:nvSpPr>
        <p:spPr bwMode="auto">
          <a:xfrm>
            <a:off x="755650" y="0"/>
            <a:ext cx="6705600" cy="8239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spcBef>
                <a:spcPct val="50000"/>
              </a:spcBef>
            </a:pPr>
            <a:r>
              <a:rPr kumimoji="1" lang="en-US" altLang="zh-CN" sz="4800" b="1">
                <a:solidFill>
                  <a:srgbClr val="FF0000"/>
                </a:solidFill>
                <a:latin typeface="Times New Roman" panose="02020603050405020304" pitchFamily="18" charset="0"/>
              </a:rPr>
              <a:t>Game: </a:t>
            </a:r>
            <a:r>
              <a:rPr kumimoji="1" lang="en-US" altLang="zh-CN" sz="4800" b="1">
                <a:solidFill>
                  <a:srgbClr val="FF33CC"/>
                </a:solidFill>
                <a:latin typeface="Times New Roman" panose="02020603050405020304" pitchFamily="18" charset="0"/>
              </a:rPr>
              <a:t>T or F</a:t>
            </a:r>
          </a:p>
        </p:txBody>
      </p:sp>
      <p:sp>
        <p:nvSpPr>
          <p:cNvPr id="93187" name="Text Box 4"/>
          <p:cNvSpPr txBox="1">
            <a:spLocks noChangeArrowheads="1"/>
          </p:cNvSpPr>
          <p:nvPr/>
        </p:nvSpPr>
        <p:spPr bwMode="auto">
          <a:xfrm>
            <a:off x="9051925" y="1346200"/>
            <a:ext cx="184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endParaRPr lang="zh-CN" altLang="zh-CN"/>
          </a:p>
        </p:txBody>
      </p:sp>
      <p:sp>
        <p:nvSpPr>
          <p:cNvPr id="93188" name="Text Box 6"/>
          <p:cNvSpPr txBox="1">
            <a:spLocks noChangeArrowheads="1"/>
          </p:cNvSpPr>
          <p:nvPr/>
        </p:nvSpPr>
        <p:spPr bwMode="auto">
          <a:xfrm>
            <a:off x="0" y="765175"/>
            <a:ext cx="779145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r>
              <a:rPr lang="en-US" altLang="zh-CN" sz="3200" b="1">
                <a:solidFill>
                  <a:srgbClr val="0000FF"/>
                </a:solidFill>
                <a:latin typeface="Times New Roman" panose="02020603050405020304" pitchFamily="18" charset="0"/>
              </a:rPr>
              <a:t>1.He </a:t>
            </a:r>
            <a:r>
              <a:rPr lang="en-US" altLang="zh-CN" sz="3200" b="1">
                <a:solidFill>
                  <a:srgbClr val="990033"/>
                </a:solidFill>
                <a:latin typeface="Times New Roman" panose="02020603050405020304" pitchFamily="18" charset="0"/>
              </a:rPr>
              <a:t>has gone to</a:t>
            </a:r>
            <a:r>
              <a:rPr lang="en-US" altLang="zh-CN" sz="3200" b="1">
                <a:solidFill>
                  <a:srgbClr val="0000FF"/>
                </a:solidFill>
                <a:latin typeface="Times New Roman" panose="02020603050405020304" pitchFamily="18" charset="0"/>
              </a:rPr>
              <a:t> the cinema since last night.</a:t>
            </a:r>
          </a:p>
        </p:txBody>
      </p:sp>
      <p:sp>
        <p:nvSpPr>
          <p:cNvPr id="93189" name="Text Box 7"/>
          <p:cNvSpPr txBox="1">
            <a:spLocks noChangeArrowheads="1"/>
          </p:cNvSpPr>
          <p:nvPr/>
        </p:nvSpPr>
        <p:spPr bwMode="auto">
          <a:xfrm>
            <a:off x="179388" y="1916113"/>
            <a:ext cx="5659437"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r>
              <a:rPr lang="en-US" altLang="zh-CN" sz="3200" b="1">
                <a:solidFill>
                  <a:srgbClr val="0000FF"/>
                </a:solidFill>
                <a:latin typeface="Times New Roman" panose="02020603050405020304" pitchFamily="18" charset="0"/>
              </a:rPr>
              <a:t>2.He has seen many great films.</a:t>
            </a:r>
          </a:p>
        </p:txBody>
      </p:sp>
      <p:sp>
        <p:nvSpPr>
          <p:cNvPr id="93190" name="Text Box 8"/>
          <p:cNvSpPr txBox="1">
            <a:spLocks noChangeArrowheads="1"/>
          </p:cNvSpPr>
          <p:nvPr/>
        </p:nvSpPr>
        <p:spPr bwMode="auto">
          <a:xfrm>
            <a:off x="0" y="2565400"/>
            <a:ext cx="729615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r>
              <a:rPr lang="en-US" altLang="zh-CN" sz="3200" b="1">
                <a:solidFill>
                  <a:srgbClr val="0000FF"/>
                </a:solidFill>
                <a:latin typeface="Times New Roman" panose="02020603050405020304" pitchFamily="18" charset="0"/>
              </a:rPr>
              <a:t>3.My grandfather has died for two years.</a:t>
            </a:r>
          </a:p>
        </p:txBody>
      </p:sp>
      <p:sp>
        <p:nvSpPr>
          <p:cNvPr id="93191" name="Text Box 9"/>
          <p:cNvSpPr txBox="1">
            <a:spLocks noChangeArrowheads="1"/>
          </p:cNvSpPr>
          <p:nvPr/>
        </p:nvSpPr>
        <p:spPr bwMode="auto">
          <a:xfrm>
            <a:off x="0" y="4292600"/>
            <a:ext cx="6958013"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r>
              <a:rPr lang="en-US" altLang="zh-CN" sz="3200" b="1">
                <a:solidFill>
                  <a:srgbClr val="0000FF"/>
                </a:solidFill>
                <a:latin typeface="Times New Roman" panose="02020603050405020304" pitchFamily="18" charset="0"/>
              </a:rPr>
              <a:t>4.They have been in Britain since 1998.</a:t>
            </a:r>
          </a:p>
        </p:txBody>
      </p:sp>
      <p:sp>
        <p:nvSpPr>
          <p:cNvPr id="93192" name="Text Box 13"/>
          <p:cNvSpPr txBox="1">
            <a:spLocks noChangeArrowheads="1"/>
          </p:cNvSpPr>
          <p:nvPr/>
        </p:nvSpPr>
        <p:spPr bwMode="auto">
          <a:xfrm>
            <a:off x="7885113" y="765175"/>
            <a:ext cx="57785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r>
              <a:rPr lang="en-US" altLang="zh-CN" sz="3600" b="1">
                <a:solidFill>
                  <a:srgbClr val="FF0000"/>
                </a:solidFill>
                <a:latin typeface="Times New Roman" panose="02020603050405020304" pitchFamily="18" charset="0"/>
              </a:rPr>
              <a:t>F </a:t>
            </a:r>
          </a:p>
        </p:txBody>
      </p:sp>
      <p:sp>
        <p:nvSpPr>
          <p:cNvPr id="93193" name="Text Box 14"/>
          <p:cNvSpPr txBox="1">
            <a:spLocks noChangeArrowheads="1"/>
          </p:cNvSpPr>
          <p:nvPr/>
        </p:nvSpPr>
        <p:spPr bwMode="auto">
          <a:xfrm>
            <a:off x="323850" y="1341438"/>
            <a:ext cx="5961063"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r>
              <a:rPr lang="en-US" altLang="zh-CN" sz="3200" b="1">
                <a:solidFill>
                  <a:srgbClr val="0000FF"/>
                </a:solidFill>
                <a:latin typeface="Times New Roman" panose="02020603050405020304" pitchFamily="18" charset="0"/>
              </a:rPr>
              <a:t>He </a:t>
            </a:r>
            <a:r>
              <a:rPr lang="en-US" altLang="zh-CN" sz="3200" b="1">
                <a:solidFill>
                  <a:srgbClr val="FF0000"/>
                </a:solidFill>
                <a:latin typeface="Times New Roman" panose="02020603050405020304" pitchFamily="18" charset="0"/>
              </a:rPr>
              <a:t>went </a:t>
            </a:r>
            <a:r>
              <a:rPr lang="en-US" altLang="zh-CN" sz="3200" b="1">
                <a:solidFill>
                  <a:srgbClr val="0000FF"/>
                </a:solidFill>
                <a:latin typeface="Times New Roman" panose="02020603050405020304" pitchFamily="18" charset="0"/>
              </a:rPr>
              <a:t>to the cinema</a:t>
            </a:r>
            <a:r>
              <a:rPr lang="en-US" altLang="zh-CN" sz="3200" b="1">
                <a:solidFill>
                  <a:srgbClr val="FF0000"/>
                </a:solidFill>
                <a:latin typeface="Times New Roman" panose="02020603050405020304" pitchFamily="18" charset="0"/>
              </a:rPr>
              <a:t> last night. </a:t>
            </a:r>
          </a:p>
        </p:txBody>
      </p:sp>
      <p:sp>
        <p:nvSpPr>
          <p:cNvPr id="93194" name="Text Box 15"/>
          <p:cNvSpPr txBox="1">
            <a:spLocks noChangeArrowheads="1"/>
          </p:cNvSpPr>
          <p:nvPr/>
        </p:nvSpPr>
        <p:spPr bwMode="auto">
          <a:xfrm>
            <a:off x="5940425" y="1844675"/>
            <a:ext cx="48895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r>
              <a:rPr lang="en-US" altLang="zh-CN" sz="3600" b="1">
                <a:solidFill>
                  <a:srgbClr val="FF0000"/>
                </a:solidFill>
                <a:latin typeface="Times New Roman" panose="02020603050405020304" pitchFamily="18" charset="0"/>
              </a:rPr>
              <a:t>T</a:t>
            </a:r>
          </a:p>
        </p:txBody>
      </p:sp>
      <p:sp>
        <p:nvSpPr>
          <p:cNvPr id="93195" name="Text Box 16"/>
          <p:cNvSpPr txBox="1">
            <a:spLocks noChangeArrowheads="1"/>
          </p:cNvSpPr>
          <p:nvPr/>
        </p:nvSpPr>
        <p:spPr bwMode="auto">
          <a:xfrm>
            <a:off x="7380288" y="2565400"/>
            <a:ext cx="57785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r>
              <a:rPr lang="en-US" altLang="zh-CN" sz="3600" b="1">
                <a:solidFill>
                  <a:srgbClr val="FF0000"/>
                </a:solidFill>
                <a:latin typeface="Times New Roman" panose="02020603050405020304" pitchFamily="18" charset="0"/>
              </a:rPr>
              <a:t>F </a:t>
            </a:r>
          </a:p>
        </p:txBody>
      </p:sp>
      <p:sp>
        <p:nvSpPr>
          <p:cNvPr id="93196" name="Text Box 17"/>
          <p:cNvSpPr txBox="1">
            <a:spLocks noChangeArrowheads="1"/>
          </p:cNvSpPr>
          <p:nvPr/>
        </p:nvSpPr>
        <p:spPr bwMode="auto">
          <a:xfrm>
            <a:off x="250825" y="3068638"/>
            <a:ext cx="6700838"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r>
              <a:rPr lang="en-US" altLang="zh-CN" sz="3200" b="1">
                <a:solidFill>
                  <a:srgbClr val="0000FF"/>
                </a:solidFill>
                <a:latin typeface="Times New Roman" panose="02020603050405020304" pitchFamily="18" charset="0"/>
              </a:rPr>
              <a:t>My grandfather </a:t>
            </a:r>
            <a:r>
              <a:rPr lang="en-US" altLang="zh-CN" sz="3200" b="1">
                <a:solidFill>
                  <a:srgbClr val="FF0000"/>
                </a:solidFill>
                <a:latin typeface="Times New Roman" panose="02020603050405020304" pitchFamily="18" charset="0"/>
              </a:rPr>
              <a:t>died</a:t>
            </a:r>
            <a:r>
              <a:rPr lang="en-US" altLang="zh-CN" sz="3200" b="1">
                <a:solidFill>
                  <a:srgbClr val="0000FF"/>
                </a:solidFill>
                <a:latin typeface="Times New Roman" panose="02020603050405020304" pitchFamily="18" charset="0"/>
              </a:rPr>
              <a:t> </a:t>
            </a:r>
            <a:r>
              <a:rPr lang="en-US" altLang="zh-CN" sz="3600" b="1">
                <a:solidFill>
                  <a:srgbClr val="FF0000"/>
                </a:solidFill>
                <a:latin typeface="Times New Roman" panose="02020603050405020304" pitchFamily="18" charset="0"/>
              </a:rPr>
              <a:t>two years ago</a:t>
            </a:r>
            <a:r>
              <a:rPr lang="en-US" altLang="zh-CN" sz="3600" b="1">
                <a:solidFill>
                  <a:srgbClr val="0000FF"/>
                </a:solidFill>
                <a:latin typeface="Times New Roman" panose="02020603050405020304" pitchFamily="18" charset="0"/>
              </a:rPr>
              <a:t>.</a:t>
            </a:r>
          </a:p>
        </p:txBody>
      </p:sp>
      <p:sp>
        <p:nvSpPr>
          <p:cNvPr id="93197" name="Text Box 18"/>
          <p:cNvSpPr txBox="1">
            <a:spLocks noChangeArrowheads="1"/>
          </p:cNvSpPr>
          <p:nvPr/>
        </p:nvSpPr>
        <p:spPr bwMode="auto">
          <a:xfrm>
            <a:off x="250825" y="3573463"/>
            <a:ext cx="8008938"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r>
              <a:rPr lang="en-US" altLang="zh-CN" sz="3200" b="1">
                <a:solidFill>
                  <a:srgbClr val="0000FF"/>
                </a:solidFill>
                <a:latin typeface="Times New Roman" panose="02020603050405020304" pitchFamily="18" charset="0"/>
              </a:rPr>
              <a:t>My grandfather </a:t>
            </a:r>
            <a:r>
              <a:rPr lang="en-US" altLang="zh-CN" sz="3200" b="1">
                <a:solidFill>
                  <a:srgbClr val="FF0000"/>
                </a:solidFill>
                <a:latin typeface="Times New Roman" panose="02020603050405020304" pitchFamily="18" charset="0"/>
              </a:rPr>
              <a:t>has been dead </a:t>
            </a:r>
            <a:r>
              <a:rPr lang="en-US" altLang="zh-CN" sz="3200" b="1">
                <a:solidFill>
                  <a:srgbClr val="0000FF"/>
                </a:solidFill>
                <a:latin typeface="Times New Roman" panose="02020603050405020304" pitchFamily="18" charset="0"/>
              </a:rPr>
              <a:t>for two years</a:t>
            </a:r>
            <a:r>
              <a:rPr lang="en-US" altLang="zh-CN" sz="3600" b="1">
                <a:solidFill>
                  <a:srgbClr val="0000FF"/>
                </a:solidFill>
                <a:latin typeface="Times New Roman" panose="02020603050405020304" pitchFamily="18" charset="0"/>
              </a:rPr>
              <a:t>.</a:t>
            </a:r>
          </a:p>
        </p:txBody>
      </p:sp>
      <p:sp>
        <p:nvSpPr>
          <p:cNvPr id="93198" name="Text Box 19"/>
          <p:cNvSpPr txBox="1">
            <a:spLocks noChangeArrowheads="1"/>
          </p:cNvSpPr>
          <p:nvPr/>
        </p:nvSpPr>
        <p:spPr bwMode="auto">
          <a:xfrm>
            <a:off x="6948488" y="4292600"/>
            <a:ext cx="48895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r>
              <a:rPr lang="en-US" altLang="zh-CN" sz="3600" b="1">
                <a:solidFill>
                  <a:srgbClr val="FF0000"/>
                </a:solidFill>
                <a:latin typeface="Times New Roman" panose="02020603050405020304" pitchFamily="18" charset="0"/>
              </a:rPr>
              <a:t>T</a:t>
            </a:r>
          </a:p>
        </p:txBody>
      </p:sp>
    </p:spTree>
  </p:cSld>
  <p:clrMapOvr>
    <a:masterClrMapping/>
  </p:clrMapOvr>
  <p:transition spd="med">
    <p:plus/>
    <p:sndAc>
      <p:stSnd>
        <p:snd r:embed="rId2" name="cashreg.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grpId="0" nodeType="withEffect">
                                  <p:stCondLst>
                                    <p:cond delay="0"/>
                                  </p:stCondLst>
                                  <p:childTnLst>
                                    <p:set>
                                      <p:cBhvr>
                                        <p:cTn id="6" dur="1" fill="hold">
                                          <p:stCondLst>
                                            <p:cond delay="0"/>
                                          </p:stCondLst>
                                        </p:cTn>
                                        <p:tgtEl>
                                          <p:spTgt spid="93186"/>
                                        </p:tgtEl>
                                        <p:attrNameLst>
                                          <p:attrName>style.visibility</p:attrName>
                                        </p:attrNameLst>
                                      </p:cBhvr>
                                      <p:to>
                                        <p:strVal val="visible"/>
                                      </p:to>
                                    </p:set>
                                    <p:animEffect transition="in" filter="wipe(down)">
                                      <p:cBhvr>
                                        <p:cTn id="7" dur="580">
                                          <p:stCondLst>
                                            <p:cond delay="0"/>
                                          </p:stCondLst>
                                        </p:cTn>
                                        <p:tgtEl>
                                          <p:spTgt spid="93186"/>
                                        </p:tgtEl>
                                      </p:cBhvr>
                                    </p:animEffect>
                                    <p:anim calcmode="lin" valueType="num">
                                      <p:cBhvr>
                                        <p:cTn id="8" dur="1822" tmFilter="0,0; 0.14,0.36; 0.43,0.73; 0.71,0.91; 1.0,1.0">
                                          <p:stCondLst>
                                            <p:cond delay="0"/>
                                          </p:stCondLst>
                                        </p:cTn>
                                        <p:tgtEl>
                                          <p:spTgt spid="93186"/>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93186"/>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93186"/>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93186"/>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93186"/>
                                        </p:tgtEl>
                                        <p:attrNameLst>
                                          <p:attrName>ppt_y</p:attrName>
                                        </p:attrNameLst>
                                      </p:cBhvr>
                                      <p:tavLst>
                                        <p:tav tm="0" fmla="#ppt_y-sin(pi*$)/81">
                                          <p:val>
                                            <p:fltVal val="0"/>
                                          </p:val>
                                        </p:tav>
                                        <p:tav tm="100000">
                                          <p:val>
                                            <p:fltVal val="1"/>
                                          </p:val>
                                        </p:tav>
                                      </p:tavLst>
                                    </p:anim>
                                    <p:animScale>
                                      <p:cBhvr>
                                        <p:cTn id="13" dur="26">
                                          <p:stCondLst>
                                            <p:cond delay="650"/>
                                          </p:stCondLst>
                                        </p:cTn>
                                        <p:tgtEl>
                                          <p:spTgt spid="93186"/>
                                        </p:tgtEl>
                                      </p:cBhvr>
                                      <p:to x="100000" y="60000"/>
                                    </p:animScale>
                                    <p:animScale>
                                      <p:cBhvr>
                                        <p:cTn id="14" dur="166" decel="50000">
                                          <p:stCondLst>
                                            <p:cond delay="676"/>
                                          </p:stCondLst>
                                        </p:cTn>
                                        <p:tgtEl>
                                          <p:spTgt spid="93186"/>
                                        </p:tgtEl>
                                      </p:cBhvr>
                                      <p:to x="100000" y="100000"/>
                                    </p:animScale>
                                    <p:animScale>
                                      <p:cBhvr>
                                        <p:cTn id="15" dur="26">
                                          <p:stCondLst>
                                            <p:cond delay="1312"/>
                                          </p:stCondLst>
                                        </p:cTn>
                                        <p:tgtEl>
                                          <p:spTgt spid="93186"/>
                                        </p:tgtEl>
                                      </p:cBhvr>
                                      <p:to x="100000" y="80000"/>
                                    </p:animScale>
                                    <p:animScale>
                                      <p:cBhvr>
                                        <p:cTn id="16" dur="166" decel="50000">
                                          <p:stCondLst>
                                            <p:cond delay="1338"/>
                                          </p:stCondLst>
                                        </p:cTn>
                                        <p:tgtEl>
                                          <p:spTgt spid="93186"/>
                                        </p:tgtEl>
                                      </p:cBhvr>
                                      <p:to x="100000" y="100000"/>
                                    </p:animScale>
                                    <p:animScale>
                                      <p:cBhvr>
                                        <p:cTn id="17" dur="26">
                                          <p:stCondLst>
                                            <p:cond delay="1642"/>
                                          </p:stCondLst>
                                        </p:cTn>
                                        <p:tgtEl>
                                          <p:spTgt spid="93186"/>
                                        </p:tgtEl>
                                      </p:cBhvr>
                                      <p:to x="100000" y="90000"/>
                                    </p:animScale>
                                    <p:animScale>
                                      <p:cBhvr>
                                        <p:cTn id="18" dur="166" decel="50000">
                                          <p:stCondLst>
                                            <p:cond delay="1668"/>
                                          </p:stCondLst>
                                        </p:cTn>
                                        <p:tgtEl>
                                          <p:spTgt spid="93186"/>
                                        </p:tgtEl>
                                      </p:cBhvr>
                                      <p:to x="100000" y="100000"/>
                                    </p:animScale>
                                    <p:animScale>
                                      <p:cBhvr>
                                        <p:cTn id="19" dur="26">
                                          <p:stCondLst>
                                            <p:cond delay="1808"/>
                                          </p:stCondLst>
                                        </p:cTn>
                                        <p:tgtEl>
                                          <p:spTgt spid="93186"/>
                                        </p:tgtEl>
                                      </p:cBhvr>
                                      <p:to x="100000" y="95000"/>
                                    </p:animScale>
                                    <p:animScale>
                                      <p:cBhvr>
                                        <p:cTn id="20" dur="166" decel="50000">
                                          <p:stCondLst>
                                            <p:cond delay="1834"/>
                                          </p:stCondLst>
                                        </p:cTn>
                                        <p:tgtEl>
                                          <p:spTgt spid="93186"/>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18" presetClass="entr" presetSubtype="12" fill="hold" grpId="0" nodeType="clickEffect">
                                  <p:stCondLst>
                                    <p:cond delay="0"/>
                                  </p:stCondLst>
                                  <p:childTnLst>
                                    <p:set>
                                      <p:cBhvr>
                                        <p:cTn id="24" dur="1" fill="hold">
                                          <p:stCondLst>
                                            <p:cond delay="0"/>
                                          </p:stCondLst>
                                        </p:cTn>
                                        <p:tgtEl>
                                          <p:spTgt spid="93188"/>
                                        </p:tgtEl>
                                        <p:attrNameLst>
                                          <p:attrName>style.visibility</p:attrName>
                                        </p:attrNameLst>
                                      </p:cBhvr>
                                      <p:to>
                                        <p:strVal val="visible"/>
                                      </p:to>
                                    </p:set>
                                    <p:animEffect transition="in" filter="strips(downLeft)">
                                      <p:cBhvr>
                                        <p:cTn id="25" dur="500"/>
                                        <p:tgtEl>
                                          <p:spTgt spid="93188"/>
                                        </p:tgtEl>
                                      </p:cBhvr>
                                    </p:animEffect>
                                  </p:childTnLst>
                                </p:cTn>
                              </p:par>
                            </p:childTnLst>
                          </p:cTn>
                        </p:par>
                      </p:childTnLst>
                    </p:cTn>
                  </p:par>
                  <p:par>
                    <p:cTn id="26" fill="hold">
                      <p:stCondLst>
                        <p:cond delay="indefinite"/>
                      </p:stCondLst>
                      <p:childTnLst>
                        <p:par>
                          <p:cTn id="27" fill="hold">
                            <p:stCondLst>
                              <p:cond delay="0"/>
                            </p:stCondLst>
                            <p:childTnLst>
                              <p:par>
                                <p:cTn id="28" presetID="15" presetClass="entr" presetSubtype="0" fill="hold" grpId="0" nodeType="clickEffect">
                                  <p:stCondLst>
                                    <p:cond delay="0"/>
                                  </p:stCondLst>
                                  <p:childTnLst>
                                    <p:set>
                                      <p:cBhvr>
                                        <p:cTn id="29" dur="1" fill="hold">
                                          <p:stCondLst>
                                            <p:cond delay="0"/>
                                          </p:stCondLst>
                                        </p:cTn>
                                        <p:tgtEl>
                                          <p:spTgt spid="93192"/>
                                        </p:tgtEl>
                                        <p:attrNameLst>
                                          <p:attrName>style.visibility</p:attrName>
                                        </p:attrNameLst>
                                      </p:cBhvr>
                                      <p:to>
                                        <p:strVal val="visible"/>
                                      </p:to>
                                    </p:set>
                                    <p:anim calcmode="lin" valueType="num">
                                      <p:cBhvr>
                                        <p:cTn id="30" dur="1000" fill="hold"/>
                                        <p:tgtEl>
                                          <p:spTgt spid="93192"/>
                                        </p:tgtEl>
                                        <p:attrNameLst>
                                          <p:attrName>ppt_w</p:attrName>
                                        </p:attrNameLst>
                                      </p:cBhvr>
                                      <p:tavLst>
                                        <p:tav tm="0">
                                          <p:val>
                                            <p:fltVal val="0"/>
                                          </p:val>
                                        </p:tav>
                                        <p:tav tm="100000">
                                          <p:val>
                                            <p:strVal val="#ppt_w"/>
                                          </p:val>
                                        </p:tav>
                                      </p:tavLst>
                                    </p:anim>
                                    <p:anim calcmode="lin" valueType="num">
                                      <p:cBhvr>
                                        <p:cTn id="31" dur="1000" fill="hold"/>
                                        <p:tgtEl>
                                          <p:spTgt spid="93192"/>
                                        </p:tgtEl>
                                        <p:attrNameLst>
                                          <p:attrName>ppt_h</p:attrName>
                                        </p:attrNameLst>
                                      </p:cBhvr>
                                      <p:tavLst>
                                        <p:tav tm="0">
                                          <p:val>
                                            <p:fltVal val="0"/>
                                          </p:val>
                                        </p:tav>
                                        <p:tav tm="100000">
                                          <p:val>
                                            <p:strVal val="#ppt_h"/>
                                          </p:val>
                                        </p:tav>
                                      </p:tavLst>
                                    </p:anim>
                                    <p:anim calcmode="lin" valueType="num">
                                      <p:cBhvr>
                                        <p:cTn id="32" dur="1000" fill="hold"/>
                                        <p:tgtEl>
                                          <p:spTgt spid="93192"/>
                                        </p:tgtEl>
                                        <p:attrNameLst>
                                          <p:attrName>ppt_x</p:attrName>
                                        </p:attrNameLst>
                                      </p:cBhvr>
                                      <p:tavLst>
                                        <p:tav tm="0" fmla="#ppt_x+(cos(-2*pi*(1-$))*-#ppt_x-sin(-2*pi*(1-$))*(1-#ppt_y))*(1-$)">
                                          <p:val>
                                            <p:fltVal val="0"/>
                                          </p:val>
                                        </p:tav>
                                        <p:tav tm="100000">
                                          <p:val>
                                            <p:fltVal val="1"/>
                                          </p:val>
                                        </p:tav>
                                      </p:tavLst>
                                    </p:anim>
                                    <p:anim calcmode="lin" valueType="num">
                                      <p:cBhvr>
                                        <p:cTn id="33" dur="1000" fill="hold"/>
                                        <p:tgtEl>
                                          <p:spTgt spid="93192"/>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34" fill="hold">
                      <p:stCondLst>
                        <p:cond delay="indefinite"/>
                      </p:stCondLst>
                      <p:childTnLst>
                        <p:par>
                          <p:cTn id="35" fill="hold">
                            <p:stCondLst>
                              <p:cond delay="0"/>
                            </p:stCondLst>
                            <p:childTnLst>
                              <p:par>
                                <p:cTn id="36" presetID="15" presetClass="entr" presetSubtype="0" fill="hold" grpId="0" nodeType="clickEffect">
                                  <p:stCondLst>
                                    <p:cond delay="0"/>
                                  </p:stCondLst>
                                  <p:childTnLst>
                                    <p:set>
                                      <p:cBhvr>
                                        <p:cTn id="37" dur="1" fill="hold">
                                          <p:stCondLst>
                                            <p:cond delay="0"/>
                                          </p:stCondLst>
                                        </p:cTn>
                                        <p:tgtEl>
                                          <p:spTgt spid="93193"/>
                                        </p:tgtEl>
                                        <p:attrNameLst>
                                          <p:attrName>style.visibility</p:attrName>
                                        </p:attrNameLst>
                                      </p:cBhvr>
                                      <p:to>
                                        <p:strVal val="visible"/>
                                      </p:to>
                                    </p:set>
                                    <p:anim calcmode="lin" valueType="num">
                                      <p:cBhvr>
                                        <p:cTn id="38" dur="1000" fill="hold"/>
                                        <p:tgtEl>
                                          <p:spTgt spid="93193"/>
                                        </p:tgtEl>
                                        <p:attrNameLst>
                                          <p:attrName>ppt_w</p:attrName>
                                        </p:attrNameLst>
                                      </p:cBhvr>
                                      <p:tavLst>
                                        <p:tav tm="0">
                                          <p:val>
                                            <p:fltVal val="0"/>
                                          </p:val>
                                        </p:tav>
                                        <p:tav tm="100000">
                                          <p:val>
                                            <p:strVal val="#ppt_w"/>
                                          </p:val>
                                        </p:tav>
                                      </p:tavLst>
                                    </p:anim>
                                    <p:anim calcmode="lin" valueType="num">
                                      <p:cBhvr>
                                        <p:cTn id="39" dur="1000" fill="hold"/>
                                        <p:tgtEl>
                                          <p:spTgt spid="93193"/>
                                        </p:tgtEl>
                                        <p:attrNameLst>
                                          <p:attrName>ppt_h</p:attrName>
                                        </p:attrNameLst>
                                      </p:cBhvr>
                                      <p:tavLst>
                                        <p:tav tm="0">
                                          <p:val>
                                            <p:fltVal val="0"/>
                                          </p:val>
                                        </p:tav>
                                        <p:tav tm="100000">
                                          <p:val>
                                            <p:strVal val="#ppt_h"/>
                                          </p:val>
                                        </p:tav>
                                      </p:tavLst>
                                    </p:anim>
                                    <p:anim calcmode="lin" valueType="num">
                                      <p:cBhvr>
                                        <p:cTn id="40" dur="1000" fill="hold"/>
                                        <p:tgtEl>
                                          <p:spTgt spid="93193"/>
                                        </p:tgtEl>
                                        <p:attrNameLst>
                                          <p:attrName>ppt_x</p:attrName>
                                        </p:attrNameLst>
                                      </p:cBhvr>
                                      <p:tavLst>
                                        <p:tav tm="0" fmla="#ppt_x+(cos(-2*pi*(1-$))*-#ppt_x-sin(-2*pi*(1-$))*(1-#ppt_y))*(1-$)">
                                          <p:val>
                                            <p:fltVal val="0"/>
                                          </p:val>
                                        </p:tav>
                                        <p:tav tm="100000">
                                          <p:val>
                                            <p:fltVal val="1"/>
                                          </p:val>
                                        </p:tav>
                                      </p:tavLst>
                                    </p:anim>
                                    <p:anim calcmode="lin" valueType="num">
                                      <p:cBhvr>
                                        <p:cTn id="41" dur="1000" fill="hold"/>
                                        <p:tgtEl>
                                          <p:spTgt spid="93193"/>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42" fill="hold">
                      <p:stCondLst>
                        <p:cond delay="indefinite"/>
                      </p:stCondLst>
                      <p:childTnLst>
                        <p:par>
                          <p:cTn id="43" fill="hold">
                            <p:stCondLst>
                              <p:cond delay="0"/>
                            </p:stCondLst>
                            <p:childTnLst>
                              <p:par>
                                <p:cTn id="44" presetID="18" presetClass="entr" presetSubtype="12" fill="hold" grpId="0" nodeType="clickEffect">
                                  <p:stCondLst>
                                    <p:cond delay="0"/>
                                  </p:stCondLst>
                                  <p:childTnLst>
                                    <p:set>
                                      <p:cBhvr>
                                        <p:cTn id="45" dur="1" fill="hold">
                                          <p:stCondLst>
                                            <p:cond delay="0"/>
                                          </p:stCondLst>
                                        </p:cTn>
                                        <p:tgtEl>
                                          <p:spTgt spid="93189"/>
                                        </p:tgtEl>
                                        <p:attrNameLst>
                                          <p:attrName>style.visibility</p:attrName>
                                        </p:attrNameLst>
                                      </p:cBhvr>
                                      <p:to>
                                        <p:strVal val="visible"/>
                                      </p:to>
                                    </p:set>
                                    <p:animEffect transition="in" filter="strips(downLeft)">
                                      <p:cBhvr>
                                        <p:cTn id="46" dur="500"/>
                                        <p:tgtEl>
                                          <p:spTgt spid="93189"/>
                                        </p:tgtEl>
                                      </p:cBhvr>
                                    </p:animEffect>
                                  </p:childTnLst>
                                </p:cTn>
                              </p:par>
                            </p:childTnLst>
                          </p:cTn>
                        </p:par>
                      </p:childTnLst>
                    </p:cTn>
                  </p:par>
                  <p:par>
                    <p:cTn id="47" fill="hold">
                      <p:stCondLst>
                        <p:cond delay="indefinite"/>
                      </p:stCondLst>
                      <p:childTnLst>
                        <p:par>
                          <p:cTn id="48" fill="hold">
                            <p:stCondLst>
                              <p:cond delay="0"/>
                            </p:stCondLst>
                            <p:childTnLst>
                              <p:par>
                                <p:cTn id="49" presetID="15" presetClass="entr" presetSubtype="0" fill="hold" grpId="0" nodeType="clickEffect">
                                  <p:stCondLst>
                                    <p:cond delay="0"/>
                                  </p:stCondLst>
                                  <p:childTnLst>
                                    <p:set>
                                      <p:cBhvr>
                                        <p:cTn id="50" dur="1" fill="hold">
                                          <p:stCondLst>
                                            <p:cond delay="0"/>
                                          </p:stCondLst>
                                        </p:cTn>
                                        <p:tgtEl>
                                          <p:spTgt spid="93194"/>
                                        </p:tgtEl>
                                        <p:attrNameLst>
                                          <p:attrName>style.visibility</p:attrName>
                                        </p:attrNameLst>
                                      </p:cBhvr>
                                      <p:to>
                                        <p:strVal val="visible"/>
                                      </p:to>
                                    </p:set>
                                    <p:anim calcmode="lin" valueType="num">
                                      <p:cBhvr>
                                        <p:cTn id="51" dur="1000" fill="hold"/>
                                        <p:tgtEl>
                                          <p:spTgt spid="93194"/>
                                        </p:tgtEl>
                                        <p:attrNameLst>
                                          <p:attrName>ppt_w</p:attrName>
                                        </p:attrNameLst>
                                      </p:cBhvr>
                                      <p:tavLst>
                                        <p:tav tm="0">
                                          <p:val>
                                            <p:fltVal val="0"/>
                                          </p:val>
                                        </p:tav>
                                        <p:tav tm="100000">
                                          <p:val>
                                            <p:strVal val="#ppt_w"/>
                                          </p:val>
                                        </p:tav>
                                      </p:tavLst>
                                    </p:anim>
                                    <p:anim calcmode="lin" valueType="num">
                                      <p:cBhvr>
                                        <p:cTn id="52" dur="1000" fill="hold"/>
                                        <p:tgtEl>
                                          <p:spTgt spid="93194"/>
                                        </p:tgtEl>
                                        <p:attrNameLst>
                                          <p:attrName>ppt_h</p:attrName>
                                        </p:attrNameLst>
                                      </p:cBhvr>
                                      <p:tavLst>
                                        <p:tav tm="0">
                                          <p:val>
                                            <p:fltVal val="0"/>
                                          </p:val>
                                        </p:tav>
                                        <p:tav tm="100000">
                                          <p:val>
                                            <p:strVal val="#ppt_h"/>
                                          </p:val>
                                        </p:tav>
                                      </p:tavLst>
                                    </p:anim>
                                    <p:anim calcmode="lin" valueType="num">
                                      <p:cBhvr>
                                        <p:cTn id="53" dur="1000" fill="hold"/>
                                        <p:tgtEl>
                                          <p:spTgt spid="93194"/>
                                        </p:tgtEl>
                                        <p:attrNameLst>
                                          <p:attrName>ppt_x</p:attrName>
                                        </p:attrNameLst>
                                      </p:cBhvr>
                                      <p:tavLst>
                                        <p:tav tm="0" fmla="#ppt_x+(cos(-2*pi*(1-$))*-#ppt_x-sin(-2*pi*(1-$))*(1-#ppt_y))*(1-$)">
                                          <p:val>
                                            <p:fltVal val="0"/>
                                          </p:val>
                                        </p:tav>
                                        <p:tav tm="100000">
                                          <p:val>
                                            <p:fltVal val="1"/>
                                          </p:val>
                                        </p:tav>
                                      </p:tavLst>
                                    </p:anim>
                                    <p:anim calcmode="lin" valueType="num">
                                      <p:cBhvr>
                                        <p:cTn id="54" dur="1000" fill="hold"/>
                                        <p:tgtEl>
                                          <p:spTgt spid="93194"/>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55" fill="hold">
                      <p:stCondLst>
                        <p:cond delay="indefinite"/>
                      </p:stCondLst>
                      <p:childTnLst>
                        <p:par>
                          <p:cTn id="56" fill="hold">
                            <p:stCondLst>
                              <p:cond delay="0"/>
                            </p:stCondLst>
                            <p:childTnLst>
                              <p:par>
                                <p:cTn id="57" presetID="18" presetClass="entr" presetSubtype="12" fill="hold" grpId="0" nodeType="clickEffect">
                                  <p:stCondLst>
                                    <p:cond delay="0"/>
                                  </p:stCondLst>
                                  <p:childTnLst>
                                    <p:set>
                                      <p:cBhvr>
                                        <p:cTn id="58" dur="1" fill="hold">
                                          <p:stCondLst>
                                            <p:cond delay="0"/>
                                          </p:stCondLst>
                                        </p:cTn>
                                        <p:tgtEl>
                                          <p:spTgt spid="93190"/>
                                        </p:tgtEl>
                                        <p:attrNameLst>
                                          <p:attrName>style.visibility</p:attrName>
                                        </p:attrNameLst>
                                      </p:cBhvr>
                                      <p:to>
                                        <p:strVal val="visible"/>
                                      </p:to>
                                    </p:set>
                                    <p:animEffect transition="in" filter="strips(downLeft)">
                                      <p:cBhvr>
                                        <p:cTn id="59" dur="500"/>
                                        <p:tgtEl>
                                          <p:spTgt spid="93190"/>
                                        </p:tgtEl>
                                      </p:cBhvr>
                                    </p:animEffect>
                                  </p:childTnLst>
                                </p:cTn>
                              </p:par>
                            </p:childTnLst>
                          </p:cTn>
                        </p:par>
                      </p:childTnLst>
                    </p:cTn>
                  </p:par>
                  <p:par>
                    <p:cTn id="60" fill="hold">
                      <p:stCondLst>
                        <p:cond delay="indefinite"/>
                      </p:stCondLst>
                      <p:childTnLst>
                        <p:par>
                          <p:cTn id="61" fill="hold">
                            <p:stCondLst>
                              <p:cond delay="0"/>
                            </p:stCondLst>
                            <p:childTnLst>
                              <p:par>
                                <p:cTn id="62" presetID="15" presetClass="entr" presetSubtype="0" fill="hold" grpId="0" nodeType="clickEffect">
                                  <p:stCondLst>
                                    <p:cond delay="0"/>
                                  </p:stCondLst>
                                  <p:childTnLst>
                                    <p:set>
                                      <p:cBhvr>
                                        <p:cTn id="63" dur="1" fill="hold">
                                          <p:stCondLst>
                                            <p:cond delay="0"/>
                                          </p:stCondLst>
                                        </p:cTn>
                                        <p:tgtEl>
                                          <p:spTgt spid="93195"/>
                                        </p:tgtEl>
                                        <p:attrNameLst>
                                          <p:attrName>style.visibility</p:attrName>
                                        </p:attrNameLst>
                                      </p:cBhvr>
                                      <p:to>
                                        <p:strVal val="visible"/>
                                      </p:to>
                                    </p:set>
                                    <p:anim calcmode="lin" valueType="num">
                                      <p:cBhvr>
                                        <p:cTn id="64" dur="1000" fill="hold"/>
                                        <p:tgtEl>
                                          <p:spTgt spid="93195"/>
                                        </p:tgtEl>
                                        <p:attrNameLst>
                                          <p:attrName>ppt_w</p:attrName>
                                        </p:attrNameLst>
                                      </p:cBhvr>
                                      <p:tavLst>
                                        <p:tav tm="0">
                                          <p:val>
                                            <p:fltVal val="0"/>
                                          </p:val>
                                        </p:tav>
                                        <p:tav tm="100000">
                                          <p:val>
                                            <p:strVal val="#ppt_w"/>
                                          </p:val>
                                        </p:tav>
                                      </p:tavLst>
                                    </p:anim>
                                    <p:anim calcmode="lin" valueType="num">
                                      <p:cBhvr>
                                        <p:cTn id="65" dur="1000" fill="hold"/>
                                        <p:tgtEl>
                                          <p:spTgt spid="93195"/>
                                        </p:tgtEl>
                                        <p:attrNameLst>
                                          <p:attrName>ppt_h</p:attrName>
                                        </p:attrNameLst>
                                      </p:cBhvr>
                                      <p:tavLst>
                                        <p:tav tm="0">
                                          <p:val>
                                            <p:fltVal val="0"/>
                                          </p:val>
                                        </p:tav>
                                        <p:tav tm="100000">
                                          <p:val>
                                            <p:strVal val="#ppt_h"/>
                                          </p:val>
                                        </p:tav>
                                      </p:tavLst>
                                    </p:anim>
                                    <p:anim calcmode="lin" valueType="num">
                                      <p:cBhvr>
                                        <p:cTn id="66" dur="1000" fill="hold"/>
                                        <p:tgtEl>
                                          <p:spTgt spid="93195"/>
                                        </p:tgtEl>
                                        <p:attrNameLst>
                                          <p:attrName>ppt_x</p:attrName>
                                        </p:attrNameLst>
                                      </p:cBhvr>
                                      <p:tavLst>
                                        <p:tav tm="0" fmla="#ppt_x+(cos(-2*pi*(1-$))*-#ppt_x-sin(-2*pi*(1-$))*(1-#ppt_y))*(1-$)">
                                          <p:val>
                                            <p:fltVal val="0"/>
                                          </p:val>
                                        </p:tav>
                                        <p:tav tm="100000">
                                          <p:val>
                                            <p:fltVal val="1"/>
                                          </p:val>
                                        </p:tav>
                                      </p:tavLst>
                                    </p:anim>
                                    <p:anim calcmode="lin" valueType="num">
                                      <p:cBhvr>
                                        <p:cTn id="67" dur="1000" fill="hold"/>
                                        <p:tgtEl>
                                          <p:spTgt spid="93195"/>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68" fill="hold">
                      <p:stCondLst>
                        <p:cond delay="indefinite"/>
                      </p:stCondLst>
                      <p:childTnLst>
                        <p:par>
                          <p:cTn id="69" fill="hold">
                            <p:stCondLst>
                              <p:cond delay="0"/>
                            </p:stCondLst>
                            <p:childTnLst>
                              <p:par>
                                <p:cTn id="70" presetID="15" presetClass="entr" presetSubtype="0" fill="hold" grpId="0" nodeType="clickEffect">
                                  <p:stCondLst>
                                    <p:cond delay="0"/>
                                  </p:stCondLst>
                                  <p:childTnLst>
                                    <p:set>
                                      <p:cBhvr>
                                        <p:cTn id="71" dur="1" fill="hold">
                                          <p:stCondLst>
                                            <p:cond delay="0"/>
                                          </p:stCondLst>
                                        </p:cTn>
                                        <p:tgtEl>
                                          <p:spTgt spid="93196"/>
                                        </p:tgtEl>
                                        <p:attrNameLst>
                                          <p:attrName>style.visibility</p:attrName>
                                        </p:attrNameLst>
                                      </p:cBhvr>
                                      <p:to>
                                        <p:strVal val="visible"/>
                                      </p:to>
                                    </p:set>
                                    <p:anim calcmode="lin" valueType="num">
                                      <p:cBhvr>
                                        <p:cTn id="72" dur="1000" fill="hold"/>
                                        <p:tgtEl>
                                          <p:spTgt spid="93196"/>
                                        </p:tgtEl>
                                        <p:attrNameLst>
                                          <p:attrName>ppt_w</p:attrName>
                                        </p:attrNameLst>
                                      </p:cBhvr>
                                      <p:tavLst>
                                        <p:tav tm="0">
                                          <p:val>
                                            <p:fltVal val="0"/>
                                          </p:val>
                                        </p:tav>
                                        <p:tav tm="100000">
                                          <p:val>
                                            <p:strVal val="#ppt_w"/>
                                          </p:val>
                                        </p:tav>
                                      </p:tavLst>
                                    </p:anim>
                                    <p:anim calcmode="lin" valueType="num">
                                      <p:cBhvr>
                                        <p:cTn id="73" dur="1000" fill="hold"/>
                                        <p:tgtEl>
                                          <p:spTgt spid="93196"/>
                                        </p:tgtEl>
                                        <p:attrNameLst>
                                          <p:attrName>ppt_h</p:attrName>
                                        </p:attrNameLst>
                                      </p:cBhvr>
                                      <p:tavLst>
                                        <p:tav tm="0">
                                          <p:val>
                                            <p:fltVal val="0"/>
                                          </p:val>
                                        </p:tav>
                                        <p:tav tm="100000">
                                          <p:val>
                                            <p:strVal val="#ppt_h"/>
                                          </p:val>
                                        </p:tav>
                                      </p:tavLst>
                                    </p:anim>
                                    <p:anim calcmode="lin" valueType="num">
                                      <p:cBhvr>
                                        <p:cTn id="74" dur="1000" fill="hold"/>
                                        <p:tgtEl>
                                          <p:spTgt spid="93196"/>
                                        </p:tgtEl>
                                        <p:attrNameLst>
                                          <p:attrName>ppt_x</p:attrName>
                                        </p:attrNameLst>
                                      </p:cBhvr>
                                      <p:tavLst>
                                        <p:tav tm="0" fmla="#ppt_x+(cos(-2*pi*(1-$))*-#ppt_x-sin(-2*pi*(1-$))*(1-#ppt_y))*(1-$)">
                                          <p:val>
                                            <p:fltVal val="0"/>
                                          </p:val>
                                        </p:tav>
                                        <p:tav tm="100000">
                                          <p:val>
                                            <p:fltVal val="1"/>
                                          </p:val>
                                        </p:tav>
                                      </p:tavLst>
                                    </p:anim>
                                    <p:anim calcmode="lin" valueType="num">
                                      <p:cBhvr>
                                        <p:cTn id="75" dur="1000" fill="hold"/>
                                        <p:tgtEl>
                                          <p:spTgt spid="93196"/>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76" fill="hold">
                      <p:stCondLst>
                        <p:cond delay="indefinite"/>
                      </p:stCondLst>
                      <p:childTnLst>
                        <p:par>
                          <p:cTn id="77" fill="hold">
                            <p:stCondLst>
                              <p:cond delay="0"/>
                            </p:stCondLst>
                            <p:childTnLst>
                              <p:par>
                                <p:cTn id="78" presetID="15" presetClass="entr" presetSubtype="0" fill="hold" grpId="0" nodeType="clickEffect">
                                  <p:stCondLst>
                                    <p:cond delay="0"/>
                                  </p:stCondLst>
                                  <p:childTnLst>
                                    <p:set>
                                      <p:cBhvr>
                                        <p:cTn id="79" dur="1" fill="hold">
                                          <p:stCondLst>
                                            <p:cond delay="0"/>
                                          </p:stCondLst>
                                        </p:cTn>
                                        <p:tgtEl>
                                          <p:spTgt spid="93197"/>
                                        </p:tgtEl>
                                        <p:attrNameLst>
                                          <p:attrName>style.visibility</p:attrName>
                                        </p:attrNameLst>
                                      </p:cBhvr>
                                      <p:to>
                                        <p:strVal val="visible"/>
                                      </p:to>
                                    </p:set>
                                    <p:anim calcmode="lin" valueType="num">
                                      <p:cBhvr>
                                        <p:cTn id="80" dur="1000" fill="hold"/>
                                        <p:tgtEl>
                                          <p:spTgt spid="93197"/>
                                        </p:tgtEl>
                                        <p:attrNameLst>
                                          <p:attrName>ppt_w</p:attrName>
                                        </p:attrNameLst>
                                      </p:cBhvr>
                                      <p:tavLst>
                                        <p:tav tm="0">
                                          <p:val>
                                            <p:fltVal val="0"/>
                                          </p:val>
                                        </p:tav>
                                        <p:tav tm="100000">
                                          <p:val>
                                            <p:strVal val="#ppt_w"/>
                                          </p:val>
                                        </p:tav>
                                      </p:tavLst>
                                    </p:anim>
                                    <p:anim calcmode="lin" valueType="num">
                                      <p:cBhvr>
                                        <p:cTn id="81" dur="1000" fill="hold"/>
                                        <p:tgtEl>
                                          <p:spTgt spid="93197"/>
                                        </p:tgtEl>
                                        <p:attrNameLst>
                                          <p:attrName>ppt_h</p:attrName>
                                        </p:attrNameLst>
                                      </p:cBhvr>
                                      <p:tavLst>
                                        <p:tav tm="0">
                                          <p:val>
                                            <p:fltVal val="0"/>
                                          </p:val>
                                        </p:tav>
                                        <p:tav tm="100000">
                                          <p:val>
                                            <p:strVal val="#ppt_h"/>
                                          </p:val>
                                        </p:tav>
                                      </p:tavLst>
                                    </p:anim>
                                    <p:anim calcmode="lin" valueType="num">
                                      <p:cBhvr>
                                        <p:cTn id="82" dur="1000" fill="hold"/>
                                        <p:tgtEl>
                                          <p:spTgt spid="93197"/>
                                        </p:tgtEl>
                                        <p:attrNameLst>
                                          <p:attrName>ppt_x</p:attrName>
                                        </p:attrNameLst>
                                      </p:cBhvr>
                                      <p:tavLst>
                                        <p:tav tm="0" fmla="#ppt_x+(cos(-2*pi*(1-$))*-#ppt_x-sin(-2*pi*(1-$))*(1-#ppt_y))*(1-$)">
                                          <p:val>
                                            <p:fltVal val="0"/>
                                          </p:val>
                                        </p:tav>
                                        <p:tav tm="100000">
                                          <p:val>
                                            <p:fltVal val="1"/>
                                          </p:val>
                                        </p:tav>
                                      </p:tavLst>
                                    </p:anim>
                                    <p:anim calcmode="lin" valueType="num">
                                      <p:cBhvr>
                                        <p:cTn id="83" dur="1000" fill="hold"/>
                                        <p:tgtEl>
                                          <p:spTgt spid="93197"/>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84" fill="hold">
                      <p:stCondLst>
                        <p:cond delay="indefinite"/>
                      </p:stCondLst>
                      <p:childTnLst>
                        <p:par>
                          <p:cTn id="85" fill="hold">
                            <p:stCondLst>
                              <p:cond delay="0"/>
                            </p:stCondLst>
                            <p:childTnLst>
                              <p:par>
                                <p:cTn id="86" presetID="18" presetClass="entr" presetSubtype="12" fill="hold" grpId="0" nodeType="clickEffect">
                                  <p:stCondLst>
                                    <p:cond delay="0"/>
                                  </p:stCondLst>
                                  <p:childTnLst>
                                    <p:set>
                                      <p:cBhvr>
                                        <p:cTn id="87" dur="1" fill="hold">
                                          <p:stCondLst>
                                            <p:cond delay="0"/>
                                          </p:stCondLst>
                                        </p:cTn>
                                        <p:tgtEl>
                                          <p:spTgt spid="93191"/>
                                        </p:tgtEl>
                                        <p:attrNameLst>
                                          <p:attrName>style.visibility</p:attrName>
                                        </p:attrNameLst>
                                      </p:cBhvr>
                                      <p:to>
                                        <p:strVal val="visible"/>
                                      </p:to>
                                    </p:set>
                                    <p:animEffect transition="in" filter="strips(downLeft)">
                                      <p:cBhvr>
                                        <p:cTn id="88" dur="500"/>
                                        <p:tgtEl>
                                          <p:spTgt spid="93191"/>
                                        </p:tgtEl>
                                      </p:cBhvr>
                                    </p:animEffect>
                                  </p:childTnLst>
                                </p:cTn>
                              </p:par>
                            </p:childTnLst>
                          </p:cTn>
                        </p:par>
                      </p:childTnLst>
                    </p:cTn>
                  </p:par>
                  <p:par>
                    <p:cTn id="89" fill="hold">
                      <p:stCondLst>
                        <p:cond delay="indefinite"/>
                      </p:stCondLst>
                      <p:childTnLst>
                        <p:par>
                          <p:cTn id="90" fill="hold">
                            <p:stCondLst>
                              <p:cond delay="0"/>
                            </p:stCondLst>
                            <p:childTnLst>
                              <p:par>
                                <p:cTn id="91" presetID="15" presetClass="entr" presetSubtype="0" fill="hold" grpId="0" nodeType="clickEffect">
                                  <p:stCondLst>
                                    <p:cond delay="0"/>
                                  </p:stCondLst>
                                  <p:childTnLst>
                                    <p:set>
                                      <p:cBhvr>
                                        <p:cTn id="92" dur="1" fill="hold">
                                          <p:stCondLst>
                                            <p:cond delay="0"/>
                                          </p:stCondLst>
                                        </p:cTn>
                                        <p:tgtEl>
                                          <p:spTgt spid="93198"/>
                                        </p:tgtEl>
                                        <p:attrNameLst>
                                          <p:attrName>style.visibility</p:attrName>
                                        </p:attrNameLst>
                                      </p:cBhvr>
                                      <p:to>
                                        <p:strVal val="visible"/>
                                      </p:to>
                                    </p:set>
                                    <p:anim calcmode="lin" valueType="num">
                                      <p:cBhvr>
                                        <p:cTn id="93" dur="1000" fill="hold"/>
                                        <p:tgtEl>
                                          <p:spTgt spid="93198"/>
                                        </p:tgtEl>
                                        <p:attrNameLst>
                                          <p:attrName>ppt_w</p:attrName>
                                        </p:attrNameLst>
                                      </p:cBhvr>
                                      <p:tavLst>
                                        <p:tav tm="0">
                                          <p:val>
                                            <p:fltVal val="0"/>
                                          </p:val>
                                        </p:tav>
                                        <p:tav tm="100000">
                                          <p:val>
                                            <p:strVal val="#ppt_w"/>
                                          </p:val>
                                        </p:tav>
                                      </p:tavLst>
                                    </p:anim>
                                    <p:anim calcmode="lin" valueType="num">
                                      <p:cBhvr>
                                        <p:cTn id="94" dur="1000" fill="hold"/>
                                        <p:tgtEl>
                                          <p:spTgt spid="93198"/>
                                        </p:tgtEl>
                                        <p:attrNameLst>
                                          <p:attrName>ppt_h</p:attrName>
                                        </p:attrNameLst>
                                      </p:cBhvr>
                                      <p:tavLst>
                                        <p:tav tm="0">
                                          <p:val>
                                            <p:fltVal val="0"/>
                                          </p:val>
                                        </p:tav>
                                        <p:tav tm="100000">
                                          <p:val>
                                            <p:strVal val="#ppt_h"/>
                                          </p:val>
                                        </p:tav>
                                      </p:tavLst>
                                    </p:anim>
                                    <p:anim calcmode="lin" valueType="num">
                                      <p:cBhvr>
                                        <p:cTn id="95" dur="1000" fill="hold"/>
                                        <p:tgtEl>
                                          <p:spTgt spid="93198"/>
                                        </p:tgtEl>
                                        <p:attrNameLst>
                                          <p:attrName>ppt_x</p:attrName>
                                        </p:attrNameLst>
                                      </p:cBhvr>
                                      <p:tavLst>
                                        <p:tav tm="0" fmla="#ppt_x+(cos(-2*pi*(1-$))*-#ppt_x-sin(-2*pi*(1-$))*(1-#ppt_y))*(1-$)">
                                          <p:val>
                                            <p:fltVal val="0"/>
                                          </p:val>
                                        </p:tav>
                                        <p:tav tm="100000">
                                          <p:val>
                                            <p:fltVal val="1"/>
                                          </p:val>
                                        </p:tav>
                                      </p:tavLst>
                                    </p:anim>
                                    <p:anim calcmode="lin" valueType="num">
                                      <p:cBhvr>
                                        <p:cTn id="96" dur="1000" fill="hold"/>
                                        <p:tgtEl>
                                          <p:spTgt spid="93198"/>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3186" grpId="0"/>
      <p:bldP spid="93188" grpId="0"/>
      <p:bldP spid="93189" grpId="0"/>
      <p:bldP spid="93190" grpId="0"/>
      <p:bldP spid="93191" grpId="0"/>
      <p:bldP spid="93192" grpId="0"/>
      <p:bldP spid="93193" grpId="0"/>
      <p:bldP spid="93194" grpId="0"/>
      <p:bldP spid="93195" grpId="0"/>
      <p:bldP spid="93196" grpId="0"/>
      <p:bldP spid="93197" grpId="0"/>
      <p:bldP spid="93198" grpId="0"/>
    </p:bld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4211" name="Text Box 4"/>
          <p:cNvSpPr txBox="1">
            <a:spLocks noChangeArrowheads="1"/>
          </p:cNvSpPr>
          <p:nvPr/>
        </p:nvSpPr>
        <p:spPr bwMode="auto">
          <a:xfrm>
            <a:off x="755650" y="1125538"/>
            <a:ext cx="3744913" cy="8239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spcBef>
                <a:spcPct val="50000"/>
              </a:spcBef>
            </a:pPr>
            <a:r>
              <a:rPr kumimoji="1" lang="en-US" altLang="zh-CN" sz="4800" b="1" dirty="0">
                <a:solidFill>
                  <a:srgbClr val="FF00FF"/>
                </a:solidFill>
              </a:rPr>
              <a:t>Homework:</a:t>
            </a:r>
          </a:p>
        </p:txBody>
      </p:sp>
      <p:sp>
        <p:nvSpPr>
          <p:cNvPr id="94212" name="Text Box 5"/>
          <p:cNvSpPr txBox="1">
            <a:spLocks noChangeArrowheads="1"/>
          </p:cNvSpPr>
          <p:nvPr/>
        </p:nvSpPr>
        <p:spPr bwMode="auto">
          <a:xfrm>
            <a:off x="755650" y="2133600"/>
            <a:ext cx="7777163" cy="2235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nSpc>
                <a:spcPct val="130000"/>
              </a:lnSpc>
            </a:pPr>
            <a:r>
              <a:rPr kumimoji="1" lang="en-US" altLang="zh-CN" sz="3600" b="1" dirty="0">
                <a:latin typeface="Times New Roman" panose="02020603050405020304" pitchFamily="18" charset="0"/>
              </a:rPr>
              <a:t>1. Go over Grammar A &amp; B.</a:t>
            </a:r>
          </a:p>
          <a:p>
            <a:pPr>
              <a:lnSpc>
                <a:spcPct val="130000"/>
              </a:lnSpc>
            </a:pPr>
            <a:r>
              <a:rPr kumimoji="1" lang="en-US" altLang="zh-CN" sz="3600" b="1" dirty="0">
                <a:latin typeface="Times New Roman" panose="02020603050405020304" pitchFamily="18" charset="0"/>
              </a:rPr>
              <a:t>2. Finish the exercises in the workbook.</a:t>
            </a:r>
          </a:p>
          <a:p>
            <a:pPr>
              <a:lnSpc>
                <a:spcPct val="130000"/>
              </a:lnSpc>
            </a:pPr>
            <a:r>
              <a:rPr kumimoji="1" lang="en-US" altLang="zh-CN" sz="3600" b="1" dirty="0">
                <a:latin typeface="Times New Roman" panose="02020603050405020304" pitchFamily="18" charset="0"/>
              </a:rPr>
              <a:t>3. Prepare Integrated skills</a:t>
            </a:r>
            <a:r>
              <a:rPr kumimoji="1" lang="en-US" altLang="zh-CN" sz="3600" b="1" dirty="0" smtClean="0">
                <a:latin typeface="Times New Roman" panose="02020603050405020304" pitchFamily="18" charset="0"/>
              </a:rPr>
              <a:t>. </a:t>
            </a:r>
            <a:endParaRPr kumimoji="1" lang="en-US" altLang="zh-CN" sz="3600" b="1" dirty="0">
              <a:latin typeface="Times New Roman" panose="02020603050405020304" pitchFamily="18" charset="0"/>
            </a:endParaRPr>
          </a:p>
        </p:txBody>
      </p:sp>
    </p:spTree>
  </p:cSld>
  <p:clrMapOvr>
    <a:masterClrMapping/>
  </p:clrMapOvr>
  <p:transition>
    <p:plus/>
    <p:sndAc>
      <p:stSnd>
        <p:snd r:embed="rId2" name="cashreg.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withEffect">
                                  <p:stCondLst>
                                    <p:cond delay="0"/>
                                  </p:stCondLst>
                                  <p:childTnLst>
                                    <p:set>
                                      <p:cBhvr>
                                        <p:cTn id="6" dur="1" fill="hold">
                                          <p:stCondLst>
                                            <p:cond delay="0"/>
                                          </p:stCondLst>
                                        </p:cTn>
                                        <p:tgtEl>
                                          <p:spTgt spid="94211"/>
                                        </p:tgtEl>
                                        <p:attrNameLst>
                                          <p:attrName>style.visibility</p:attrName>
                                        </p:attrNameLst>
                                      </p:cBhvr>
                                      <p:to>
                                        <p:strVal val="visible"/>
                                      </p:to>
                                    </p:set>
                                    <p:anim calcmode="lin" valueType="num">
                                      <p:cBhvr>
                                        <p:cTn id="7" dur="500" fill="hold"/>
                                        <p:tgtEl>
                                          <p:spTgt spid="94211"/>
                                        </p:tgtEl>
                                        <p:attrNameLst>
                                          <p:attrName>ppt_w</p:attrName>
                                        </p:attrNameLst>
                                      </p:cBhvr>
                                      <p:tavLst>
                                        <p:tav tm="0">
                                          <p:val>
                                            <p:fltVal val="0"/>
                                          </p:val>
                                        </p:tav>
                                        <p:tav tm="100000">
                                          <p:val>
                                            <p:strVal val="#ppt_w"/>
                                          </p:val>
                                        </p:tav>
                                      </p:tavLst>
                                    </p:anim>
                                    <p:anim calcmode="lin" valueType="num">
                                      <p:cBhvr>
                                        <p:cTn id="8" dur="500" fill="hold"/>
                                        <p:tgtEl>
                                          <p:spTgt spid="94211"/>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18" presetClass="entr" presetSubtype="6" fill="hold" grpId="0" nodeType="clickEffect">
                                  <p:stCondLst>
                                    <p:cond delay="0"/>
                                  </p:stCondLst>
                                  <p:childTnLst>
                                    <p:set>
                                      <p:cBhvr>
                                        <p:cTn id="12" dur="1" fill="hold">
                                          <p:stCondLst>
                                            <p:cond delay="0"/>
                                          </p:stCondLst>
                                        </p:cTn>
                                        <p:tgtEl>
                                          <p:spTgt spid="94212"/>
                                        </p:tgtEl>
                                        <p:attrNameLst>
                                          <p:attrName>style.visibility</p:attrName>
                                        </p:attrNameLst>
                                      </p:cBhvr>
                                      <p:to>
                                        <p:strVal val="visible"/>
                                      </p:to>
                                    </p:set>
                                    <p:animEffect transition="in" filter="strips(downRight)">
                                      <p:cBhvr>
                                        <p:cTn id="13" dur="500"/>
                                        <p:tgtEl>
                                          <p:spTgt spid="942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4211" grpId="0"/>
      <p:bldP spid="94212" grpId="0"/>
    </p:bldLst>
  </p:timing>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5234" name="Text Box 4"/>
          <p:cNvSpPr txBox="1">
            <a:spLocks noChangeArrowheads="1"/>
          </p:cNvSpPr>
          <p:nvPr/>
        </p:nvSpPr>
        <p:spPr bwMode="auto">
          <a:xfrm>
            <a:off x="2268538" y="2405063"/>
            <a:ext cx="4824412" cy="1311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spcBef>
                <a:spcPct val="50000"/>
              </a:spcBef>
            </a:pPr>
            <a:r>
              <a:rPr kumimoji="1" lang="en-US" altLang="zh-CN" sz="8000" b="1" i="1"/>
              <a:t>Goodbye</a:t>
            </a:r>
          </a:p>
        </p:txBody>
      </p:sp>
    </p:spTree>
  </p:cSld>
  <p:clrMapOvr>
    <a:masterClrMapping/>
  </p:clrMapOvr>
  <p:transition>
    <p:plus/>
    <p:sndAc>
      <p:stSnd>
        <p:snd r:embed="rId2" name="cashreg.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9" presetClass="entr" presetSubtype="0" decel="100000" fill="hold" grpId="0" nodeType="withEffect">
                                  <p:stCondLst>
                                    <p:cond delay="0"/>
                                  </p:stCondLst>
                                  <p:childTnLst>
                                    <p:set>
                                      <p:cBhvr>
                                        <p:cTn id="6" dur="1" fill="hold">
                                          <p:stCondLst>
                                            <p:cond delay="0"/>
                                          </p:stCondLst>
                                        </p:cTn>
                                        <p:tgtEl>
                                          <p:spTgt spid="95234"/>
                                        </p:tgtEl>
                                        <p:attrNameLst>
                                          <p:attrName>style.visibility</p:attrName>
                                        </p:attrNameLst>
                                      </p:cBhvr>
                                      <p:to>
                                        <p:strVal val="visible"/>
                                      </p:to>
                                    </p:set>
                                    <p:anim calcmode="lin" valueType="num">
                                      <p:cBhvr>
                                        <p:cTn id="7" dur="500" fill="hold"/>
                                        <p:tgtEl>
                                          <p:spTgt spid="95234"/>
                                        </p:tgtEl>
                                        <p:attrNameLst>
                                          <p:attrName>ppt_w</p:attrName>
                                        </p:attrNameLst>
                                      </p:cBhvr>
                                      <p:tavLst>
                                        <p:tav tm="0">
                                          <p:val>
                                            <p:fltVal val="0"/>
                                          </p:val>
                                        </p:tav>
                                        <p:tav tm="100000">
                                          <p:val>
                                            <p:strVal val="#ppt_w"/>
                                          </p:val>
                                        </p:tav>
                                      </p:tavLst>
                                    </p:anim>
                                    <p:anim calcmode="lin" valueType="num">
                                      <p:cBhvr>
                                        <p:cTn id="8" dur="500" fill="hold"/>
                                        <p:tgtEl>
                                          <p:spTgt spid="95234"/>
                                        </p:tgtEl>
                                        <p:attrNameLst>
                                          <p:attrName>ppt_h</p:attrName>
                                        </p:attrNameLst>
                                      </p:cBhvr>
                                      <p:tavLst>
                                        <p:tav tm="0">
                                          <p:val>
                                            <p:fltVal val="0"/>
                                          </p:val>
                                        </p:tav>
                                        <p:tav tm="100000">
                                          <p:val>
                                            <p:strVal val="#ppt_h"/>
                                          </p:val>
                                        </p:tav>
                                      </p:tavLst>
                                    </p:anim>
                                    <p:anim calcmode="lin" valueType="num">
                                      <p:cBhvr>
                                        <p:cTn id="9" dur="500" fill="hold"/>
                                        <p:tgtEl>
                                          <p:spTgt spid="95234"/>
                                        </p:tgtEl>
                                        <p:attrNameLst>
                                          <p:attrName>style.rotation</p:attrName>
                                        </p:attrNameLst>
                                      </p:cBhvr>
                                      <p:tavLst>
                                        <p:tav tm="0">
                                          <p:val>
                                            <p:fltVal val="360"/>
                                          </p:val>
                                        </p:tav>
                                        <p:tav tm="100000">
                                          <p:val>
                                            <p:fltVal val="0"/>
                                          </p:val>
                                        </p:tav>
                                      </p:tavLst>
                                    </p:anim>
                                    <p:animEffect transition="in" filter="fade">
                                      <p:cBhvr>
                                        <p:cTn id="10" dur="500"/>
                                        <p:tgtEl>
                                          <p:spTgt spid="952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5234" grpId="0"/>
    </p:bld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4754" name="Text Box 3"/>
          <p:cNvSpPr txBox="1">
            <a:spLocks noChangeArrowheads="1"/>
          </p:cNvSpPr>
          <p:nvPr/>
        </p:nvSpPr>
        <p:spPr bwMode="auto">
          <a:xfrm>
            <a:off x="539750" y="260350"/>
            <a:ext cx="8135938"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spcBef>
                <a:spcPct val="50000"/>
              </a:spcBef>
            </a:pPr>
            <a:r>
              <a:rPr kumimoji="1" lang="zh-CN" altLang="en-US" sz="3600" b="1" dirty="0">
                <a:solidFill>
                  <a:srgbClr val="FF0000"/>
                </a:solidFill>
                <a:latin typeface="Times New Roman" panose="02020603050405020304" pitchFamily="18" charset="0"/>
              </a:rPr>
              <a:t>用</a:t>
            </a:r>
            <a:r>
              <a:rPr kumimoji="1" lang="en-US" altLang="zh-CN" sz="3600" b="1" dirty="0">
                <a:solidFill>
                  <a:srgbClr val="FF0000"/>
                </a:solidFill>
                <a:latin typeface="Times New Roman" panose="02020603050405020304" pitchFamily="18" charset="0"/>
              </a:rPr>
              <a:t>Have(has)been</a:t>
            </a:r>
            <a:r>
              <a:rPr kumimoji="1" lang="zh-CN" altLang="en-US" sz="3600" b="1" dirty="0">
                <a:solidFill>
                  <a:srgbClr val="FF0000"/>
                </a:solidFill>
                <a:latin typeface="Times New Roman" panose="02020603050405020304" pitchFamily="18" charset="0"/>
              </a:rPr>
              <a:t>或</a:t>
            </a:r>
            <a:r>
              <a:rPr kumimoji="1" lang="en-US" altLang="zh-CN" sz="3600" b="1" dirty="0">
                <a:solidFill>
                  <a:srgbClr val="FF0000"/>
                </a:solidFill>
                <a:latin typeface="Times New Roman" panose="02020603050405020304" pitchFamily="18" charset="0"/>
              </a:rPr>
              <a:t>have (has) gone</a:t>
            </a:r>
            <a:r>
              <a:rPr kumimoji="1" lang="zh-CN" altLang="en-US" sz="3600" b="1" dirty="0">
                <a:solidFill>
                  <a:srgbClr val="FF0000"/>
                </a:solidFill>
                <a:latin typeface="Times New Roman" panose="02020603050405020304" pitchFamily="18" charset="0"/>
              </a:rPr>
              <a:t>填空</a:t>
            </a:r>
            <a:r>
              <a:rPr kumimoji="1" lang="en-US" altLang="zh-CN" sz="3600" b="1" dirty="0">
                <a:solidFill>
                  <a:srgbClr val="FF0000"/>
                </a:solidFill>
                <a:latin typeface="Times New Roman" panose="02020603050405020304" pitchFamily="18" charset="0"/>
              </a:rPr>
              <a:t>:</a:t>
            </a:r>
          </a:p>
        </p:txBody>
      </p:sp>
      <p:sp>
        <p:nvSpPr>
          <p:cNvPr id="74755" name="Text Box 4"/>
          <p:cNvSpPr txBox="1">
            <a:spLocks noChangeArrowheads="1"/>
          </p:cNvSpPr>
          <p:nvPr/>
        </p:nvSpPr>
        <p:spPr bwMode="auto">
          <a:xfrm>
            <a:off x="468313" y="836613"/>
            <a:ext cx="819785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r>
              <a:rPr lang="en-US" altLang="zh-CN" sz="3200" b="1" dirty="0">
                <a:solidFill>
                  <a:srgbClr val="0000FF"/>
                </a:solidFill>
                <a:latin typeface="Times New Roman" panose="02020603050405020304" pitchFamily="18" charset="0"/>
              </a:rPr>
              <a:t>1.My father __________ to Beijing. He will be </a:t>
            </a:r>
          </a:p>
          <a:p>
            <a:r>
              <a:rPr lang="en-US" altLang="zh-CN" sz="3200" b="1" dirty="0">
                <a:solidFill>
                  <a:srgbClr val="0000FF"/>
                </a:solidFill>
                <a:latin typeface="Times New Roman" panose="02020603050405020304" pitchFamily="18" charset="0"/>
              </a:rPr>
              <a:t>back in two days.</a:t>
            </a:r>
          </a:p>
        </p:txBody>
      </p:sp>
      <p:sp>
        <p:nvSpPr>
          <p:cNvPr id="74756" name="Text Box 5"/>
          <p:cNvSpPr txBox="1">
            <a:spLocks noChangeArrowheads="1"/>
          </p:cNvSpPr>
          <p:nvPr/>
        </p:nvSpPr>
        <p:spPr bwMode="auto">
          <a:xfrm>
            <a:off x="468313" y="1844675"/>
            <a:ext cx="7748587"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r>
              <a:rPr lang="en-US" altLang="zh-CN" sz="3200" b="1" dirty="0">
                <a:solidFill>
                  <a:srgbClr val="0000FF"/>
                </a:solidFill>
                <a:latin typeface="Times New Roman" panose="02020603050405020304" pitchFamily="18" charset="0"/>
              </a:rPr>
              <a:t>2.The Greens __________ to the USA twice.</a:t>
            </a:r>
          </a:p>
        </p:txBody>
      </p:sp>
      <p:sp>
        <p:nvSpPr>
          <p:cNvPr id="74757" name="Text Box 6"/>
          <p:cNvSpPr txBox="1">
            <a:spLocks noChangeArrowheads="1"/>
          </p:cNvSpPr>
          <p:nvPr/>
        </p:nvSpPr>
        <p:spPr bwMode="auto">
          <a:xfrm>
            <a:off x="468313" y="2349500"/>
            <a:ext cx="7883525" cy="15541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r>
              <a:rPr lang="en-US" altLang="zh-CN" sz="3200" b="1" dirty="0">
                <a:solidFill>
                  <a:srgbClr val="0000FF"/>
                </a:solidFill>
                <a:latin typeface="Times New Roman" panose="02020603050405020304" pitchFamily="18" charset="0"/>
              </a:rPr>
              <a:t>3.A:Where are your parents now? I haven’t </a:t>
            </a:r>
          </a:p>
          <a:p>
            <a:r>
              <a:rPr lang="en-US" altLang="zh-CN" sz="3200" b="1" dirty="0">
                <a:solidFill>
                  <a:srgbClr val="0000FF"/>
                </a:solidFill>
                <a:latin typeface="Times New Roman" panose="02020603050405020304" pitchFamily="18" charset="0"/>
              </a:rPr>
              <a:t>        seen them for a long time.</a:t>
            </a:r>
          </a:p>
          <a:p>
            <a:r>
              <a:rPr lang="en-US" altLang="zh-CN" sz="3200" b="1" dirty="0">
                <a:solidFill>
                  <a:srgbClr val="0000FF"/>
                </a:solidFill>
                <a:latin typeface="Times New Roman" panose="02020603050405020304" pitchFamily="18" charset="0"/>
              </a:rPr>
              <a:t>   B:They __________ to Xiamen.</a:t>
            </a:r>
          </a:p>
        </p:txBody>
      </p:sp>
      <p:sp>
        <p:nvSpPr>
          <p:cNvPr id="74758" name="Text Box 7"/>
          <p:cNvSpPr txBox="1">
            <a:spLocks noChangeArrowheads="1"/>
          </p:cNvSpPr>
          <p:nvPr/>
        </p:nvSpPr>
        <p:spPr bwMode="auto">
          <a:xfrm>
            <a:off x="395288" y="3789363"/>
            <a:ext cx="8266112"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r>
              <a:rPr lang="en-US" altLang="zh-CN" sz="3200" b="1" dirty="0">
                <a:solidFill>
                  <a:srgbClr val="0000FF"/>
                </a:solidFill>
                <a:latin typeface="Times New Roman" panose="02020603050405020304" pitchFamily="18" charset="0"/>
              </a:rPr>
              <a:t>4.Millie __________ to many places of interest </a:t>
            </a:r>
          </a:p>
          <a:p>
            <a:r>
              <a:rPr lang="en-US" altLang="zh-CN" sz="3200" b="1" dirty="0">
                <a:solidFill>
                  <a:srgbClr val="0000FF"/>
                </a:solidFill>
                <a:latin typeface="Times New Roman" panose="02020603050405020304" pitchFamily="18" charset="0"/>
              </a:rPr>
              <a:t>   in our city.</a:t>
            </a:r>
          </a:p>
        </p:txBody>
      </p:sp>
      <p:sp>
        <p:nvSpPr>
          <p:cNvPr id="74759" name="Text Box 8"/>
          <p:cNvSpPr txBox="1">
            <a:spLocks noChangeArrowheads="1"/>
          </p:cNvSpPr>
          <p:nvPr/>
        </p:nvSpPr>
        <p:spPr bwMode="auto">
          <a:xfrm>
            <a:off x="395288" y="4797425"/>
            <a:ext cx="8151812" cy="15541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r>
              <a:rPr lang="en-US" altLang="zh-CN" sz="3200" b="1" dirty="0">
                <a:solidFill>
                  <a:srgbClr val="0000FF"/>
                </a:solidFill>
                <a:latin typeface="Times New Roman" panose="02020603050405020304" pitchFamily="18" charset="0"/>
              </a:rPr>
              <a:t>5.A:_____ Tommy _____ to Nanjing?</a:t>
            </a:r>
          </a:p>
          <a:p>
            <a:r>
              <a:rPr lang="en-US" altLang="zh-CN" sz="3200" b="1" dirty="0">
                <a:solidFill>
                  <a:srgbClr val="0000FF"/>
                </a:solidFill>
                <a:latin typeface="Times New Roman" panose="02020603050405020304" pitchFamily="18" charset="0"/>
              </a:rPr>
              <a:t>   B:Yes. He went there last month and hasn’t </a:t>
            </a:r>
          </a:p>
          <a:p>
            <a:r>
              <a:rPr lang="en-US" altLang="zh-CN" sz="3200" b="1" dirty="0">
                <a:solidFill>
                  <a:srgbClr val="0000FF"/>
                </a:solidFill>
                <a:latin typeface="Times New Roman" panose="02020603050405020304" pitchFamily="18" charset="0"/>
              </a:rPr>
              <a:t>come back yet.</a:t>
            </a:r>
          </a:p>
        </p:txBody>
      </p:sp>
      <p:sp>
        <p:nvSpPr>
          <p:cNvPr id="74760" name="Text Box 9"/>
          <p:cNvSpPr txBox="1">
            <a:spLocks noChangeArrowheads="1"/>
          </p:cNvSpPr>
          <p:nvPr/>
        </p:nvSpPr>
        <p:spPr bwMode="auto">
          <a:xfrm>
            <a:off x="2700338" y="765175"/>
            <a:ext cx="2087562"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spcBef>
                <a:spcPct val="50000"/>
              </a:spcBef>
            </a:pPr>
            <a:r>
              <a:rPr kumimoji="1" lang="en-US" altLang="zh-CN" sz="3600" b="1">
                <a:solidFill>
                  <a:srgbClr val="FF0000"/>
                </a:solidFill>
                <a:latin typeface="Times New Roman" panose="02020603050405020304" pitchFamily="18" charset="0"/>
              </a:rPr>
              <a:t>has gone</a:t>
            </a:r>
          </a:p>
        </p:txBody>
      </p:sp>
      <p:sp>
        <p:nvSpPr>
          <p:cNvPr id="74761" name="Text Box 11"/>
          <p:cNvSpPr txBox="1">
            <a:spLocks noChangeArrowheads="1"/>
          </p:cNvSpPr>
          <p:nvPr/>
        </p:nvSpPr>
        <p:spPr bwMode="auto">
          <a:xfrm>
            <a:off x="2843213" y="1773238"/>
            <a:ext cx="252095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spcBef>
                <a:spcPct val="50000"/>
              </a:spcBef>
            </a:pPr>
            <a:r>
              <a:rPr kumimoji="1" lang="en-US" altLang="zh-CN" sz="3600" b="1">
                <a:solidFill>
                  <a:srgbClr val="FF0000"/>
                </a:solidFill>
                <a:latin typeface="Times New Roman" panose="02020603050405020304" pitchFamily="18" charset="0"/>
              </a:rPr>
              <a:t>have been</a:t>
            </a:r>
          </a:p>
        </p:txBody>
      </p:sp>
      <p:sp>
        <p:nvSpPr>
          <p:cNvPr id="74762" name="Text Box 12"/>
          <p:cNvSpPr txBox="1">
            <a:spLocks noChangeArrowheads="1"/>
          </p:cNvSpPr>
          <p:nvPr/>
        </p:nvSpPr>
        <p:spPr bwMode="auto">
          <a:xfrm>
            <a:off x="2124075" y="3213100"/>
            <a:ext cx="252095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spcBef>
                <a:spcPct val="50000"/>
              </a:spcBef>
            </a:pPr>
            <a:r>
              <a:rPr kumimoji="1" lang="en-US" altLang="zh-CN" sz="3600" b="1">
                <a:solidFill>
                  <a:srgbClr val="FF0000"/>
                </a:solidFill>
                <a:latin typeface="Times New Roman" panose="02020603050405020304" pitchFamily="18" charset="0"/>
              </a:rPr>
              <a:t>have gone</a:t>
            </a:r>
          </a:p>
        </p:txBody>
      </p:sp>
      <p:sp>
        <p:nvSpPr>
          <p:cNvPr id="74763" name="Text Box 13"/>
          <p:cNvSpPr txBox="1">
            <a:spLocks noChangeArrowheads="1"/>
          </p:cNvSpPr>
          <p:nvPr/>
        </p:nvSpPr>
        <p:spPr bwMode="auto">
          <a:xfrm>
            <a:off x="1908175" y="3716338"/>
            <a:ext cx="2232025"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spcBef>
                <a:spcPct val="50000"/>
              </a:spcBef>
            </a:pPr>
            <a:r>
              <a:rPr kumimoji="1" lang="en-US" altLang="zh-CN" sz="3600" b="1">
                <a:solidFill>
                  <a:srgbClr val="FF0000"/>
                </a:solidFill>
                <a:latin typeface="Times New Roman" panose="02020603050405020304" pitchFamily="18" charset="0"/>
              </a:rPr>
              <a:t>has been</a:t>
            </a:r>
          </a:p>
        </p:txBody>
      </p:sp>
      <p:sp>
        <p:nvSpPr>
          <p:cNvPr id="74764" name="Text Box 14"/>
          <p:cNvSpPr txBox="1">
            <a:spLocks noChangeArrowheads="1"/>
          </p:cNvSpPr>
          <p:nvPr/>
        </p:nvSpPr>
        <p:spPr bwMode="auto">
          <a:xfrm>
            <a:off x="1187450" y="4724400"/>
            <a:ext cx="3744913"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spcBef>
                <a:spcPct val="50000"/>
              </a:spcBef>
            </a:pPr>
            <a:r>
              <a:rPr kumimoji="1" lang="en-US" altLang="zh-CN" sz="3600" b="1">
                <a:solidFill>
                  <a:srgbClr val="FF0000"/>
                </a:solidFill>
                <a:latin typeface="Times New Roman" panose="02020603050405020304" pitchFamily="18" charset="0"/>
              </a:rPr>
              <a:t>has                 gone</a:t>
            </a:r>
          </a:p>
        </p:txBody>
      </p:sp>
    </p:spTree>
  </p:cSld>
  <p:clrMapOvr>
    <a:masterClrMapping/>
  </p:clrMapOvr>
  <p:transition>
    <p:blinds dir="vert"/>
    <p:sndAc>
      <p:stSnd>
        <p:snd r:embed="rId2" name="cashreg.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74754"/>
                                        </p:tgtEl>
                                        <p:attrNameLst>
                                          <p:attrName>style.visibility</p:attrName>
                                        </p:attrNameLst>
                                      </p:cBhvr>
                                      <p:to>
                                        <p:strVal val="visible"/>
                                      </p:to>
                                    </p:set>
                                    <p:animEffect transition="in" filter="wipe(left)">
                                      <p:cBhvr>
                                        <p:cTn id="7" dur="500"/>
                                        <p:tgtEl>
                                          <p:spTgt spid="74754"/>
                                        </p:tgtEl>
                                      </p:cBhvr>
                                    </p:animEffect>
                                  </p:childTnLst>
                                </p:cTn>
                              </p:par>
                              <p:par>
                                <p:cTn id="8" presetID="18" presetClass="entr" presetSubtype="12" fill="hold" grpId="0" nodeType="withEffect">
                                  <p:stCondLst>
                                    <p:cond delay="0"/>
                                  </p:stCondLst>
                                  <p:childTnLst>
                                    <p:set>
                                      <p:cBhvr>
                                        <p:cTn id="9" dur="1" fill="hold">
                                          <p:stCondLst>
                                            <p:cond delay="0"/>
                                          </p:stCondLst>
                                        </p:cTn>
                                        <p:tgtEl>
                                          <p:spTgt spid="74755"/>
                                        </p:tgtEl>
                                        <p:attrNameLst>
                                          <p:attrName>style.visibility</p:attrName>
                                        </p:attrNameLst>
                                      </p:cBhvr>
                                      <p:to>
                                        <p:strVal val="visible"/>
                                      </p:to>
                                    </p:set>
                                    <p:animEffect transition="in" filter="strips(downLeft)">
                                      <p:cBhvr>
                                        <p:cTn id="10" dur="500"/>
                                        <p:tgtEl>
                                          <p:spTgt spid="74755"/>
                                        </p:tgtEl>
                                      </p:cBhvr>
                                    </p:animEffect>
                                  </p:childTnLst>
                                </p:cTn>
                              </p:par>
                              <p:par>
                                <p:cTn id="11" presetID="18" presetClass="entr" presetSubtype="12" fill="hold" grpId="0" nodeType="withEffect">
                                  <p:stCondLst>
                                    <p:cond delay="0"/>
                                  </p:stCondLst>
                                  <p:childTnLst>
                                    <p:set>
                                      <p:cBhvr>
                                        <p:cTn id="12" dur="1" fill="hold">
                                          <p:stCondLst>
                                            <p:cond delay="0"/>
                                          </p:stCondLst>
                                        </p:cTn>
                                        <p:tgtEl>
                                          <p:spTgt spid="74756"/>
                                        </p:tgtEl>
                                        <p:attrNameLst>
                                          <p:attrName>style.visibility</p:attrName>
                                        </p:attrNameLst>
                                      </p:cBhvr>
                                      <p:to>
                                        <p:strVal val="visible"/>
                                      </p:to>
                                    </p:set>
                                    <p:animEffect transition="in" filter="strips(downLeft)">
                                      <p:cBhvr>
                                        <p:cTn id="13" dur="500"/>
                                        <p:tgtEl>
                                          <p:spTgt spid="74756"/>
                                        </p:tgtEl>
                                      </p:cBhvr>
                                    </p:animEffect>
                                  </p:childTnLst>
                                </p:cTn>
                              </p:par>
                              <p:par>
                                <p:cTn id="14" presetID="18" presetClass="entr" presetSubtype="12" fill="hold" grpId="0" nodeType="withEffect">
                                  <p:stCondLst>
                                    <p:cond delay="0"/>
                                  </p:stCondLst>
                                  <p:childTnLst>
                                    <p:set>
                                      <p:cBhvr>
                                        <p:cTn id="15" dur="1" fill="hold">
                                          <p:stCondLst>
                                            <p:cond delay="0"/>
                                          </p:stCondLst>
                                        </p:cTn>
                                        <p:tgtEl>
                                          <p:spTgt spid="74757"/>
                                        </p:tgtEl>
                                        <p:attrNameLst>
                                          <p:attrName>style.visibility</p:attrName>
                                        </p:attrNameLst>
                                      </p:cBhvr>
                                      <p:to>
                                        <p:strVal val="visible"/>
                                      </p:to>
                                    </p:set>
                                    <p:animEffect transition="in" filter="strips(downLeft)">
                                      <p:cBhvr>
                                        <p:cTn id="16" dur="500"/>
                                        <p:tgtEl>
                                          <p:spTgt spid="74757"/>
                                        </p:tgtEl>
                                      </p:cBhvr>
                                    </p:animEffect>
                                  </p:childTnLst>
                                </p:cTn>
                              </p:par>
                              <p:par>
                                <p:cTn id="17" presetID="18" presetClass="entr" presetSubtype="12" fill="hold" grpId="0" nodeType="withEffect">
                                  <p:stCondLst>
                                    <p:cond delay="0"/>
                                  </p:stCondLst>
                                  <p:childTnLst>
                                    <p:set>
                                      <p:cBhvr>
                                        <p:cTn id="18" dur="1" fill="hold">
                                          <p:stCondLst>
                                            <p:cond delay="0"/>
                                          </p:stCondLst>
                                        </p:cTn>
                                        <p:tgtEl>
                                          <p:spTgt spid="74758"/>
                                        </p:tgtEl>
                                        <p:attrNameLst>
                                          <p:attrName>style.visibility</p:attrName>
                                        </p:attrNameLst>
                                      </p:cBhvr>
                                      <p:to>
                                        <p:strVal val="visible"/>
                                      </p:to>
                                    </p:set>
                                    <p:animEffect transition="in" filter="strips(downLeft)">
                                      <p:cBhvr>
                                        <p:cTn id="19" dur="500"/>
                                        <p:tgtEl>
                                          <p:spTgt spid="74758"/>
                                        </p:tgtEl>
                                      </p:cBhvr>
                                    </p:animEffect>
                                  </p:childTnLst>
                                </p:cTn>
                              </p:par>
                              <p:par>
                                <p:cTn id="20" presetID="18" presetClass="entr" presetSubtype="12" fill="hold" grpId="0" nodeType="withEffect">
                                  <p:stCondLst>
                                    <p:cond delay="0"/>
                                  </p:stCondLst>
                                  <p:childTnLst>
                                    <p:set>
                                      <p:cBhvr>
                                        <p:cTn id="21" dur="1" fill="hold">
                                          <p:stCondLst>
                                            <p:cond delay="0"/>
                                          </p:stCondLst>
                                        </p:cTn>
                                        <p:tgtEl>
                                          <p:spTgt spid="74759"/>
                                        </p:tgtEl>
                                        <p:attrNameLst>
                                          <p:attrName>style.visibility</p:attrName>
                                        </p:attrNameLst>
                                      </p:cBhvr>
                                      <p:to>
                                        <p:strVal val="visible"/>
                                      </p:to>
                                    </p:set>
                                    <p:animEffect transition="in" filter="strips(downLeft)">
                                      <p:cBhvr>
                                        <p:cTn id="22" dur="500"/>
                                        <p:tgtEl>
                                          <p:spTgt spid="74759"/>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74760"/>
                                        </p:tgtEl>
                                        <p:attrNameLst>
                                          <p:attrName>style.visibility</p:attrName>
                                        </p:attrNameLst>
                                      </p:cBhvr>
                                      <p:to>
                                        <p:strVal val="visible"/>
                                      </p:to>
                                    </p:set>
                                    <p:animEffect transition="in" filter="wipe(left)">
                                      <p:cBhvr>
                                        <p:cTn id="27" dur="500"/>
                                        <p:tgtEl>
                                          <p:spTgt spid="74760"/>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74761"/>
                                        </p:tgtEl>
                                        <p:attrNameLst>
                                          <p:attrName>style.visibility</p:attrName>
                                        </p:attrNameLst>
                                      </p:cBhvr>
                                      <p:to>
                                        <p:strVal val="visible"/>
                                      </p:to>
                                    </p:set>
                                    <p:animEffect transition="in" filter="wipe(left)">
                                      <p:cBhvr>
                                        <p:cTn id="32" dur="500"/>
                                        <p:tgtEl>
                                          <p:spTgt spid="74761"/>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74762"/>
                                        </p:tgtEl>
                                        <p:attrNameLst>
                                          <p:attrName>style.visibility</p:attrName>
                                        </p:attrNameLst>
                                      </p:cBhvr>
                                      <p:to>
                                        <p:strVal val="visible"/>
                                      </p:to>
                                    </p:set>
                                    <p:animEffect transition="in" filter="wipe(left)">
                                      <p:cBhvr>
                                        <p:cTn id="37" dur="500"/>
                                        <p:tgtEl>
                                          <p:spTgt spid="74762"/>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74763"/>
                                        </p:tgtEl>
                                        <p:attrNameLst>
                                          <p:attrName>style.visibility</p:attrName>
                                        </p:attrNameLst>
                                      </p:cBhvr>
                                      <p:to>
                                        <p:strVal val="visible"/>
                                      </p:to>
                                    </p:set>
                                    <p:animEffect transition="in" filter="wipe(left)">
                                      <p:cBhvr>
                                        <p:cTn id="42" dur="500"/>
                                        <p:tgtEl>
                                          <p:spTgt spid="74763"/>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grpId="0" nodeType="clickEffect">
                                  <p:stCondLst>
                                    <p:cond delay="0"/>
                                  </p:stCondLst>
                                  <p:childTnLst>
                                    <p:set>
                                      <p:cBhvr>
                                        <p:cTn id="46" dur="1" fill="hold">
                                          <p:stCondLst>
                                            <p:cond delay="0"/>
                                          </p:stCondLst>
                                        </p:cTn>
                                        <p:tgtEl>
                                          <p:spTgt spid="74764"/>
                                        </p:tgtEl>
                                        <p:attrNameLst>
                                          <p:attrName>style.visibility</p:attrName>
                                        </p:attrNameLst>
                                      </p:cBhvr>
                                      <p:to>
                                        <p:strVal val="visible"/>
                                      </p:to>
                                    </p:set>
                                    <p:animEffect transition="in" filter="blinds(horizontal)">
                                      <p:cBhvr>
                                        <p:cTn id="47" dur="500"/>
                                        <p:tgtEl>
                                          <p:spTgt spid="7476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754" grpId="0"/>
      <p:bldP spid="74755" grpId="0"/>
      <p:bldP spid="74756" grpId="0"/>
      <p:bldP spid="74757" grpId="0"/>
      <p:bldP spid="74758" grpId="0"/>
      <p:bldP spid="74759" grpId="0"/>
      <p:bldP spid="74760" grpId="0"/>
      <p:bldP spid="74761" grpId="0"/>
      <p:bldP spid="74762" grpId="0"/>
      <p:bldP spid="74763" grpId="0"/>
      <p:bldP spid="74764" grpId="0"/>
    </p:bld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5778" name="Rectangle 4"/>
          <p:cNvSpPr>
            <a:spLocks noGrp="1" noChangeArrowheads="1"/>
          </p:cNvSpPr>
          <p:nvPr>
            <p:ph type="title" idx="4294967295"/>
          </p:nvPr>
        </p:nvSpPr>
        <p:spPr>
          <a:xfrm>
            <a:off x="323850" y="333375"/>
            <a:ext cx="7343775" cy="503238"/>
          </a:xfrm>
        </p:spPr>
        <p:txBody>
          <a:bodyPr/>
          <a:lstStyle/>
          <a:p>
            <a:pPr algn="l">
              <a:lnSpc>
                <a:spcPct val="120000"/>
              </a:lnSpc>
            </a:pPr>
            <a:r>
              <a:rPr lang="en-US" altLang="zh-CN" sz="3200" b="1" dirty="0">
                <a:solidFill>
                  <a:srgbClr val="FF0000"/>
                </a:solidFill>
                <a:latin typeface="Times New Roman" panose="02020603050405020304" pitchFamily="18" charset="0"/>
              </a:rPr>
              <a:t>Translate the following  sentences.</a:t>
            </a:r>
          </a:p>
        </p:txBody>
      </p:sp>
      <p:sp>
        <p:nvSpPr>
          <p:cNvPr id="75779" name="Text Box 8"/>
          <p:cNvSpPr txBox="1">
            <a:spLocks noChangeArrowheads="1"/>
          </p:cNvSpPr>
          <p:nvPr/>
        </p:nvSpPr>
        <p:spPr bwMode="auto">
          <a:xfrm>
            <a:off x="468313" y="981075"/>
            <a:ext cx="67945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r>
              <a:rPr lang="en-US" altLang="zh-CN" sz="2800" b="1" dirty="0">
                <a:solidFill>
                  <a:srgbClr val="0000FF"/>
                </a:solidFill>
                <a:latin typeface="宋体" panose="02010600030101010101" pitchFamily="2" charset="-122"/>
              </a:rPr>
              <a:t>1.</a:t>
            </a:r>
            <a:r>
              <a:rPr lang="zh-CN" altLang="en-US" sz="2800" b="1" dirty="0">
                <a:solidFill>
                  <a:srgbClr val="0000FF"/>
                </a:solidFill>
                <a:latin typeface="宋体" panose="02010600030101010101" pitchFamily="2" charset="-122"/>
              </a:rPr>
              <a:t>我叔叔已去过美国两次</a:t>
            </a:r>
            <a:r>
              <a:rPr lang="en-US" altLang="zh-CN" sz="2800" b="1" dirty="0">
                <a:solidFill>
                  <a:srgbClr val="0000FF"/>
                </a:solidFill>
                <a:latin typeface="宋体" panose="02010600030101010101" pitchFamily="2" charset="-122"/>
              </a:rPr>
              <a:t>,</a:t>
            </a:r>
            <a:r>
              <a:rPr lang="zh-CN" altLang="en-US" sz="2800" b="1" dirty="0">
                <a:solidFill>
                  <a:srgbClr val="0000FF"/>
                </a:solidFill>
                <a:latin typeface="宋体" panose="02010600030101010101" pitchFamily="2" charset="-122"/>
              </a:rPr>
              <a:t>但我从没去过。</a:t>
            </a:r>
          </a:p>
        </p:txBody>
      </p:sp>
      <p:sp>
        <p:nvSpPr>
          <p:cNvPr id="75780" name="Text Box 11"/>
          <p:cNvSpPr txBox="1">
            <a:spLocks noChangeArrowheads="1"/>
          </p:cNvSpPr>
          <p:nvPr/>
        </p:nvSpPr>
        <p:spPr bwMode="auto">
          <a:xfrm>
            <a:off x="539750" y="1557338"/>
            <a:ext cx="7589838"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rgbClr val="FF0000"/>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r>
              <a:rPr lang="en-US" altLang="zh-CN" sz="3200" b="1" dirty="0">
                <a:solidFill>
                  <a:srgbClr val="0000FF"/>
                </a:solidFill>
                <a:latin typeface="Times New Roman" panose="02020603050405020304" pitchFamily="18" charset="0"/>
              </a:rPr>
              <a:t>My uncle </a:t>
            </a:r>
            <a:r>
              <a:rPr lang="en-US" altLang="zh-CN" sz="3200" b="1" dirty="0">
                <a:solidFill>
                  <a:srgbClr val="FF0000"/>
                </a:solidFill>
                <a:latin typeface="Times New Roman" panose="02020603050405020304" pitchFamily="18" charset="0"/>
              </a:rPr>
              <a:t>has been</a:t>
            </a:r>
            <a:r>
              <a:rPr lang="en-US" altLang="zh-CN" sz="3200" b="1" dirty="0">
                <a:solidFill>
                  <a:srgbClr val="0000FF"/>
                </a:solidFill>
                <a:latin typeface="Times New Roman" panose="02020603050405020304" pitchFamily="18" charset="0"/>
              </a:rPr>
              <a:t> to America twice, but I </a:t>
            </a:r>
          </a:p>
          <a:p>
            <a:r>
              <a:rPr lang="en-US" altLang="zh-CN" sz="3200" b="1" dirty="0">
                <a:solidFill>
                  <a:srgbClr val="FF0000"/>
                </a:solidFill>
                <a:latin typeface="Times New Roman" panose="02020603050405020304" pitchFamily="18" charset="0"/>
              </a:rPr>
              <a:t>have</a:t>
            </a:r>
            <a:r>
              <a:rPr lang="en-US" altLang="zh-CN" sz="3200" b="1" dirty="0">
                <a:solidFill>
                  <a:srgbClr val="0000FF"/>
                </a:solidFill>
                <a:latin typeface="Times New Roman" panose="02020603050405020304" pitchFamily="18" charset="0"/>
              </a:rPr>
              <a:t> never </a:t>
            </a:r>
            <a:r>
              <a:rPr lang="en-US" altLang="zh-CN" sz="3200" b="1" dirty="0">
                <a:solidFill>
                  <a:srgbClr val="FF0000"/>
                </a:solidFill>
                <a:latin typeface="Times New Roman" panose="02020603050405020304" pitchFamily="18" charset="0"/>
              </a:rPr>
              <a:t>been</a:t>
            </a:r>
            <a:r>
              <a:rPr lang="en-US" altLang="zh-CN" sz="3200" b="1" dirty="0">
                <a:solidFill>
                  <a:srgbClr val="0000FF"/>
                </a:solidFill>
                <a:latin typeface="Times New Roman" panose="02020603050405020304" pitchFamily="18" charset="0"/>
              </a:rPr>
              <a:t> there.</a:t>
            </a:r>
          </a:p>
        </p:txBody>
      </p:sp>
      <p:sp>
        <p:nvSpPr>
          <p:cNvPr id="75781" name="Text Box 12"/>
          <p:cNvSpPr txBox="1">
            <a:spLocks noChangeArrowheads="1"/>
          </p:cNvSpPr>
          <p:nvPr/>
        </p:nvSpPr>
        <p:spPr bwMode="auto">
          <a:xfrm>
            <a:off x="539750" y="2708275"/>
            <a:ext cx="5272088"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r>
              <a:rPr lang="en-US" altLang="zh-CN" sz="2800" b="1" dirty="0">
                <a:solidFill>
                  <a:srgbClr val="0000FF"/>
                </a:solidFill>
                <a:latin typeface="宋体" panose="02010600030101010101" pitchFamily="2" charset="-122"/>
              </a:rPr>
              <a:t>2.</a:t>
            </a:r>
            <a:r>
              <a:rPr lang="en-US" altLang="zh-CN" sz="2800" b="1" dirty="0">
                <a:solidFill>
                  <a:srgbClr val="0000FF"/>
                </a:solidFill>
                <a:latin typeface="Times New Roman" panose="02020603050405020304" pitchFamily="18" charset="0"/>
              </a:rPr>
              <a:t>Nick </a:t>
            </a:r>
            <a:r>
              <a:rPr lang="zh-CN" altLang="en-US" sz="2800" b="1" dirty="0">
                <a:solidFill>
                  <a:srgbClr val="0000FF"/>
                </a:solidFill>
                <a:latin typeface="Times New Roman" panose="02020603050405020304" pitchFamily="18" charset="0"/>
              </a:rPr>
              <a:t>在哪里？他去了图书馆。</a:t>
            </a:r>
          </a:p>
        </p:txBody>
      </p:sp>
      <p:sp>
        <p:nvSpPr>
          <p:cNvPr id="75782" name="Text Box 13"/>
          <p:cNvSpPr txBox="1">
            <a:spLocks noChangeArrowheads="1"/>
          </p:cNvSpPr>
          <p:nvPr/>
        </p:nvSpPr>
        <p:spPr bwMode="auto">
          <a:xfrm>
            <a:off x="468313" y="3284538"/>
            <a:ext cx="7556500"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r>
              <a:rPr lang="en-US" altLang="zh-CN" sz="3200" b="1" dirty="0">
                <a:solidFill>
                  <a:srgbClr val="0000FF"/>
                </a:solidFill>
                <a:latin typeface="Times New Roman" panose="02020603050405020304" pitchFamily="18" charset="0"/>
              </a:rPr>
              <a:t>Where is Nick? He </a:t>
            </a:r>
            <a:r>
              <a:rPr lang="en-US" altLang="zh-CN" sz="3200" b="1" dirty="0">
                <a:solidFill>
                  <a:srgbClr val="FF0000"/>
                </a:solidFill>
                <a:latin typeface="Times New Roman" panose="02020603050405020304" pitchFamily="18" charset="0"/>
              </a:rPr>
              <a:t>has gone</a:t>
            </a:r>
            <a:r>
              <a:rPr lang="en-US" altLang="zh-CN" sz="3200" b="1" dirty="0">
                <a:solidFill>
                  <a:srgbClr val="0000FF"/>
                </a:solidFill>
                <a:latin typeface="Times New Roman" panose="02020603050405020304" pitchFamily="18" charset="0"/>
              </a:rPr>
              <a:t> to the library.</a:t>
            </a:r>
          </a:p>
        </p:txBody>
      </p:sp>
      <p:sp>
        <p:nvSpPr>
          <p:cNvPr id="75783" name="Text Box 14"/>
          <p:cNvSpPr txBox="1">
            <a:spLocks noChangeArrowheads="1"/>
          </p:cNvSpPr>
          <p:nvPr/>
        </p:nvSpPr>
        <p:spPr bwMode="auto">
          <a:xfrm>
            <a:off x="539750" y="3933825"/>
            <a:ext cx="8834438"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r>
              <a:rPr lang="en-US" altLang="zh-CN" sz="2800" b="1" dirty="0">
                <a:solidFill>
                  <a:srgbClr val="0000FF"/>
                </a:solidFill>
                <a:latin typeface="宋体" panose="02010600030101010101" pitchFamily="2" charset="-122"/>
              </a:rPr>
              <a:t>3.</a:t>
            </a:r>
            <a:r>
              <a:rPr lang="en-US" altLang="zh-CN" sz="2800" b="1" dirty="0">
                <a:solidFill>
                  <a:srgbClr val="0000FF"/>
                </a:solidFill>
                <a:latin typeface="Times New Roman" panose="02020603050405020304" pitchFamily="18" charset="0"/>
              </a:rPr>
              <a:t>Kitty</a:t>
            </a:r>
            <a:r>
              <a:rPr lang="zh-CN" altLang="en-US" sz="2800" b="1" dirty="0">
                <a:solidFill>
                  <a:srgbClr val="0000FF"/>
                </a:solidFill>
                <a:latin typeface="Times New Roman" panose="02020603050405020304" pitchFamily="18" charset="0"/>
              </a:rPr>
              <a:t>和爸爸妈妈去了香港，她们一个礼拜之后回来。</a:t>
            </a:r>
          </a:p>
        </p:txBody>
      </p:sp>
      <p:sp>
        <p:nvSpPr>
          <p:cNvPr id="75784" name="Text Box 15"/>
          <p:cNvSpPr txBox="1">
            <a:spLocks noChangeArrowheads="1"/>
          </p:cNvSpPr>
          <p:nvPr/>
        </p:nvSpPr>
        <p:spPr bwMode="auto">
          <a:xfrm>
            <a:off x="539750" y="4508500"/>
            <a:ext cx="8410575"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r>
              <a:rPr lang="en-US" altLang="zh-CN" sz="3200" b="1" dirty="0">
                <a:solidFill>
                  <a:srgbClr val="0000FF"/>
                </a:solidFill>
                <a:latin typeface="Times New Roman" panose="02020603050405020304" pitchFamily="18" charset="0"/>
              </a:rPr>
              <a:t>Kitty and her parents </a:t>
            </a:r>
            <a:r>
              <a:rPr lang="en-US" altLang="zh-CN" sz="3200" b="1" dirty="0">
                <a:solidFill>
                  <a:srgbClr val="FF0000"/>
                </a:solidFill>
                <a:latin typeface="Times New Roman" panose="02020603050405020304" pitchFamily="18" charset="0"/>
              </a:rPr>
              <a:t>have gone</a:t>
            </a:r>
            <a:r>
              <a:rPr lang="en-US" altLang="zh-CN" sz="3200" b="1" dirty="0">
                <a:solidFill>
                  <a:srgbClr val="0000FF"/>
                </a:solidFill>
                <a:latin typeface="Times New Roman" panose="02020603050405020304" pitchFamily="18" charset="0"/>
              </a:rPr>
              <a:t> to Hong Kong.</a:t>
            </a:r>
          </a:p>
          <a:p>
            <a:r>
              <a:rPr lang="en-US" altLang="zh-CN" sz="3200" b="1" dirty="0">
                <a:solidFill>
                  <a:srgbClr val="0000FF"/>
                </a:solidFill>
                <a:latin typeface="Times New Roman" panose="02020603050405020304" pitchFamily="18" charset="0"/>
              </a:rPr>
              <a:t>They will be back in a week.</a:t>
            </a:r>
          </a:p>
        </p:txBody>
      </p:sp>
    </p:spTree>
  </p:cSld>
  <p:clrMapOvr>
    <a:masterClrMapping/>
  </p:clrMapOvr>
  <p:transition spd="med">
    <p:blinds dir="vert"/>
    <p:sndAc>
      <p:stSnd>
        <p:snd r:embed="rId3" name="cashreg.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withEffect">
                                  <p:stCondLst>
                                    <p:cond delay="0"/>
                                  </p:stCondLst>
                                  <p:childTnLst>
                                    <p:set>
                                      <p:cBhvr>
                                        <p:cTn id="6" dur="1" fill="hold">
                                          <p:stCondLst>
                                            <p:cond delay="0"/>
                                          </p:stCondLst>
                                        </p:cTn>
                                        <p:tgtEl>
                                          <p:spTgt spid="75778"/>
                                        </p:tgtEl>
                                        <p:attrNameLst>
                                          <p:attrName>style.visibility</p:attrName>
                                        </p:attrNameLst>
                                      </p:cBhvr>
                                      <p:to>
                                        <p:strVal val="visible"/>
                                      </p:to>
                                    </p:set>
                                    <p:animEffect transition="in" filter="circle(in)">
                                      <p:cBhvr>
                                        <p:cTn id="7" dur="1000"/>
                                        <p:tgtEl>
                                          <p:spTgt spid="75778"/>
                                        </p:tgtEl>
                                      </p:cBhvr>
                                    </p:animEffect>
                                  </p:childTnLst>
                                </p:cTn>
                              </p:par>
                              <p:par>
                                <p:cTn id="8" presetID="18" presetClass="entr" presetSubtype="12" fill="hold" grpId="0" nodeType="withEffect">
                                  <p:stCondLst>
                                    <p:cond delay="0"/>
                                  </p:stCondLst>
                                  <p:childTnLst>
                                    <p:set>
                                      <p:cBhvr>
                                        <p:cTn id="9" dur="1" fill="hold">
                                          <p:stCondLst>
                                            <p:cond delay="0"/>
                                          </p:stCondLst>
                                        </p:cTn>
                                        <p:tgtEl>
                                          <p:spTgt spid="75779"/>
                                        </p:tgtEl>
                                        <p:attrNameLst>
                                          <p:attrName>style.visibility</p:attrName>
                                        </p:attrNameLst>
                                      </p:cBhvr>
                                      <p:to>
                                        <p:strVal val="visible"/>
                                      </p:to>
                                    </p:set>
                                    <p:animEffect transition="in" filter="strips(downLeft)">
                                      <p:cBhvr>
                                        <p:cTn id="10" dur="500"/>
                                        <p:tgtEl>
                                          <p:spTgt spid="75779"/>
                                        </p:tgtEl>
                                      </p:cBhvr>
                                    </p:animEffect>
                                  </p:childTnLst>
                                </p:cTn>
                              </p:par>
                              <p:par>
                                <p:cTn id="11" presetID="18" presetClass="entr" presetSubtype="12" fill="hold" grpId="0" nodeType="withEffect">
                                  <p:stCondLst>
                                    <p:cond delay="0"/>
                                  </p:stCondLst>
                                  <p:childTnLst>
                                    <p:set>
                                      <p:cBhvr>
                                        <p:cTn id="12" dur="1" fill="hold">
                                          <p:stCondLst>
                                            <p:cond delay="0"/>
                                          </p:stCondLst>
                                        </p:cTn>
                                        <p:tgtEl>
                                          <p:spTgt spid="75781"/>
                                        </p:tgtEl>
                                        <p:attrNameLst>
                                          <p:attrName>style.visibility</p:attrName>
                                        </p:attrNameLst>
                                      </p:cBhvr>
                                      <p:to>
                                        <p:strVal val="visible"/>
                                      </p:to>
                                    </p:set>
                                    <p:animEffect transition="in" filter="strips(downLeft)">
                                      <p:cBhvr>
                                        <p:cTn id="13" dur="500"/>
                                        <p:tgtEl>
                                          <p:spTgt spid="75781"/>
                                        </p:tgtEl>
                                      </p:cBhvr>
                                    </p:animEffect>
                                  </p:childTnLst>
                                </p:cTn>
                              </p:par>
                              <p:par>
                                <p:cTn id="14" presetID="18" presetClass="entr" presetSubtype="12" fill="hold" grpId="0" nodeType="withEffect">
                                  <p:stCondLst>
                                    <p:cond delay="0"/>
                                  </p:stCondLst>
                                  <p:childTnLst>
                                    <p:set>
                                      <p:cBhvr>
                                        <p:cTn id="15" dur="1" fill="hold">
                                          <p:stCondLst>
                                            <p:cond delay="0"/>
                                          </p:stCondLst>
                                        </p:cTn>
                                        <p:tgtEl>
                                          <p:spTgt spid="75783"/>
                                        </p:tgtEl>
                                        <p:attrNameLst>
                                          <p:attrName>style.visibility</p:attrName>
                                        </p:attrNameLst>
                                      </p:cBhvr>
                                      <p:to>
                                        <p:strVal val="visible"/>
                                      </p:to>
                                    </p:set>
                                    <p:animEffect transition="in" filter="strips(downLeft)">
                                      <p:cBhvr>
                                        <p:cTn id="16" dur="500"/>
                                        <p:tgtEl>
                                          <p:spTgt spid="75783"/>
                                        </p:tgtEl>
                                      </p:cBhvr>
                                    </p:animEffect>
                                  </p:childTnLst>
                                </p:cTn>
                              </p:par>
                            </p:childTnLst>
                          </p:cTn>
                        </p:par>
                      </p:childTnLst>
                    </p:cTn>
                  </p:par>
                  <p:par>
                    <p:cTn id="17" fill="hold">
                      <p:stCondLst>
                        <p:cond delay="indefinite"/>
                      </p:stCondLst>
                      <p:childTnLst>
                        <p:par>
                          <p:cTn id="18" fill="hold">
                            <p:stCondLst>
                              <p:cond delay="0"/>
                            </p:stCondLst>
                            <p:childTnLst>
                              <p:par>
                                <p:cTn id="19" presetID="18" presetClass="entr" presetSubtype="12" fill="hold" grpId="0" nodeType="clickEffect">
                                  <p:stCondLst>
                                    <p:cond delay="0"/>
                                  </p:stCondLst>
                                  <p:childTnLst>
                                    <p:set>
                                      <p:cBhvr>
                                        <p:cTn id="20" dur="1" fill="hold">
                                          <p:stCondLst>
                                            <p:cond delay="0"/>
                                          </p:stCondLst>
                                        </p:cTn>
                                        <p:tgtEl>
                                          <p:spTgt spid="75780"/>
                                        </p:tgtEl>
                                        <p:attrNameLst>
                                          <p:attrName>style.visibility</p:attrName>
                                        </p:attrNameLst>
                                      </p:cBhvr>
                                      <p:to>
                                        <p:strVal val="visible"/>
                                      </p:to>
                                    </p:set>
                                    <p:animEffect transition="in" filter="strips(downLeft)">
                                      <p:cBhvr>
                                        <p:cTn id="21" dur="500"/>
                                        <p:tgtEl>
                                          <p:spTgt spid="75780"/>
                                        </p:tgtEl>
                                      </p:cBhvr>
                                    </p:animEffect>
                                  </p:childTnLst>
                                </p:cTn>
                              </p:par>
                            </p:childTnLst>
                          </p:cTn>
                        </p:par>
                      </p:childTnLst>
                    </p:cTn>
                  </p:par>
                  <p:par>
                    <p:cTn id="22" fill="hold">
                      <p:stCondLst>
                        <p:cond delay="indefinite"/>
                      </p:stCondLst>
                      <p:childTnLst>
                        <p:par>
                          <p:cTn id="23" fill="hold">
                            <p:stCondLst>
                              <p:cond delay="0"/>
                            </p:stCondLst>
                            <p:childTnLst>
                              <p:par>
                                <p:cTn id="24" presetID="18" presetClass="entr" presetSubtype="12" fill="hold" grpId="0" nodeType="clickEffect">
                                  <p:stCondLst>
                                    <p:cond delay="0"/>
                                  </p:stCondLst>
                                  <p:childTnLst>
                                    <p:set>
                                      <p:cBhvr>
                                        <p:cTn id="25" dur="1" fill="hold">
                                          <p:stCondLst>
                                            <p:cond delay="0"/>
                                          </p:stCondLst>
                                        </p:cTn>
                                        <p:tgtEl>
                                          <p:spTgt spid="75782"/>
                                        </p:tgtEl>
                                        <p:attrNameLst>
                                          <p:attrName>style.visibility</p:attrName>
                                        </p:attrNameLst>
                                      </p:cBhvr>
                                      <p:to>
                                        <p:strVal val="visible"/>
                                      </p:to>
                                    </p:set>
                                    <p:animEffect transition="in" filter="strips(downLeft)">
                                      <p:cBhvr>
                                        <p:cTn id="26" dur="500"/>
                                        <p:tgtEl>
                                          <p:spTgt spid="75782"/>
                                        </p:tgtEl>
                                      </p:cBhvr>
                                    </p:animEffect>
                                  </p:childTnLst>
                                </p:cTn>
                              </p:par>
                            </p:childTnLst>
                          </p:cTn>
                        </p:par>
                      </p:childTnLst>
                    </p:cTn>
                  </p:par>
                  <p:par>
                    <p:cTn id="27" fill="hold">
                      <p:stCondLst>
                        <p:cond delay="indefinite"/>
                      </p:stCondLst>
                      <p:childTnLst>
                        <p:par>
                          <p:cTn id="28" fill="hold">
                            <p:stCondLst>
                              <p:cond delay="0"/>
                            </p:stCondLst>
                            <p:childTnLst>
                              <p:par>
                                <p:cTn id="29" presetID="18" presetClass="entr" presetSubtype="12" fill="hold" grpId="0" nodeType="clickEffect">
                                  <p:stCondLst>
                                    <p:cond delay="0"/>
                                  </p:stCondLst>
                                  <p:childTnLst>
                                    <p:set>
                                      <p:cBhvr>
                                        <p:cTn id="30" dur="1" fill="hold">
                                          <p:stCondLst>
                                            <p:cond delay="0"/>
                                          </p:stCondLst>
                                        </p:cTn>
                                        <p:tgtEl>
                                          <p:spTgt spid="75784"/>
                                        </p:tgtEl>
                                        <p:attrNameLst>
                                          <p:attrName>style.visibility</p:attrName>
                                        </p:attrNameLst>
                                      </p:cBhvr>
                                      <p:to>
                                        <p:strVal val="visible"/>
                                      </p:to>
                                    </p:set>
                                    <p:animEffect transition="in" filter="strips(downLeft)">
                                      <p:cBhvr>
                                        <p:cTn id="31" dur="500"/>
                                        <p:tgtEl>
                                          <p:spTgt spid="7578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5778" grpId="0"/>
      <p:bldP spid="75779" grpId="0"/>
      <p:bldP spid="75780" grpId="0"/>
      <p:bldP spid="75781" grpId="0"/>
      <p:bldP spid="75782" grpId="0"/>
      <p:bldP spid="75783" grpId="0"/>
      <p:bldP spid="75784" grpId="0"/>
    </p:bld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6802" name="Text Box 5"/>
          <p:cNvSpPr txBox="1">
            <a:spLocks noChangeArrowheads="1"/>
          </p:cNvSpPr>
          <p:nvPr/>
        </p:nvSpPr>
        <p:spPr bwMode="auto">
          <a:xfrm>
            <a:off x="971550" y="692150"/>
            <a:ext cx="6840538" cy="2774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spcBef>
                <a:spcPct val="50000"/>
              </a:spcBef>
            </a:pPr>
            <a:r>
              <a:rPr lang="en-US" altLang="zh-CN" sz="3200" b="1">
                <a:solidFill>
                  <a:schemeClr val="tx2"/>
                </a:solidFill>
                <a:latin typeface="Times New Roman" panose="02020603050405020304" pitchFamily="18" charset="0"/>
              </a:rPr>
              <a:t>-Have you </a:t>
            </a:r>
            <a:r>
              <a:rPr lang="en-US" altLang="zh-CN" sz="3200" b="1">
                <a:solidFill>
                  <a:srgbClr val="FF00FF"/>
                </a:solidFill>
                <a:latin typeface="Times New Roman" panose="02020603050405020304" pitchFamily="18" charset="0"/>
              </a:rPr>
              <a:t>ever</a:t>
            </a:r>
            <a:r>
              <a:rPr lang="en-US" altLang="zh-CN" sz="3200" b="1">
                <a:solidFill>
                  <a:schemeClr val="tx2"/>
                </a:solidFill>
                <a:latin typeface="Times New Roman" panose="02020603050405020304" pitchFamily="18" charset="0"/>
              </a:rPr>
              <a:t> seen this film ?</a:t>
            </a:r>
          </a:p>
          <a:p>
            <a:pPr>
              <a:spcBef>
                <a:spcPct val="50000"/>
              </a:spcBef>
            </a:pPr>
            <a:r>
              <a:rPr lang="en-US" altLang="zh-CN" sz="3200" b="1">
                <a:solidFill>
                  <a:schemeClr val="tx2"/>
                </a:solidFill>
                <a:latin typeface="Times New Roman" panose="02020603050405020304" pitchFamily="18" charset="0"/>
              </a:rPr>
              <a:t>-Yes , I ________ (see) it recently . </a:t>
            </a:r>
          </a:p>
          <a:p>
            <a:pPr>
              <a:spcBef>
                <a:spcPct val="50000"/>
              </a:spcBef>
            </a:pPr>
            <a:r>
              <a:rPr lang="en-US" altLang="zh-CN" sz="3200" b="1">
                <a:solidFill>
                  <a:schemeClr val="tx2"/>
                </a:solidFill>
                <a:latin typeface="Times New Roman" panose="02020603050405020304" pitchFamily="18" charset="0"/>
              </a:rPr>
              <a:t>- When ____ you ____ (see) it ?</a:t>
            </a:r>
          </a:p>
          <a:p>
            <a:pPr>
              <a:spcBef>
                <a:spcPct val="50000"/>
              </a:spcBef>
            </a:pPr>
            <a:r>
              <a:rPr lang="en-US" altLang="zh-CN" sz="3200" b="1">
                <a:solidFill>
                  <a:schemeClr val="tx2"/>
                </a:solidFill>
                <a:latin typeface="Times New Roman" panose="02020603050405020304" pitchFamily="18" charset="0"/>
              </a:rPr>
              <a:t>- </a:t>
            </a:r>
            <a:r>
              <a:rPr lang="en-US" altLang="zh-CN" sz="3200" b="1">
                <a:solidFill>
                  <a:srgbClr val="0000FF"/>
                </a:solidFill>
                <a:latin typeface="Times New Roman" panose="02020603050405020304" pitchFamily="18" charset="0"/>
              </a:rPr>
              <a:t>Last week</a:t>
            </a:r>
            <a:r>
              <a:rPr lang="en-US" altLang="zh-CN" sz="3200" b="1">
                <a:solidFill>
                  <a:schemeClr val="tx2"/>
                </a:solidFill>
                <a:latin typeface="Times New Roman" panose="02020603050405020304" pitchFamily="18" charset="0"/>
              </a:rPr>
              <a:t> .</a:t>
            </a:r>
          </a:p>
        </p:txBody>
      </p:sp>
      <p:sp>
        <p:nvSpPr>
          <p:cNvPr id="76803" name="Text Box 6"/>
          <p:cNvSpPr txBox="1">
            <a:spLocks noChangeArrowheads="1"/>
          </p:cNvSpPr>
          <p:nvPr/>
        </p:nvSpPr>
        <p:spPr bwMode="auto">
          <a:xfrm>
            <a:off x="2339975" y="1412875"/>
            <a:ext cx="2232025"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spcBef>
                <a:spcPct val="50000"/>
              </a:spcBef>
            </a:pPr>
            <a:r>
              <a:rPr lang="en-US" altLang="zh-CN" sz="3200" b="1">
                <a:solidFill>
                  <a:srgbClr val="FF0000"/>
                </a:solidFill>
                <a:latin typeface="Times New Roman" panose="02020603050405020304" pitchFamily="18" charset="0"/>
              </a:rPr>
              <a:t>have seen</a:t>
            </a:r>
          </a:p>
        </p:txBody>
      </p:sp>
      <p:sp>
        <p:nvSpPr>
          <p:cNvPr id="76804" name="Text Box 7"/>
          <p:cNvSpPr txBox="1">
            <a:spLocks noChangeArrowheads="1"/>
          </p:cNvSpPr>
          <p:nvPr/>
        </p:nvSpPr>
        <p:spPr bwMode="auto">
          <a:xfrm>
            <a:off x="2555875" y="2133600"/>
            <a:ext cx="2879725"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spcBef>
                <a:spcPct val="50000"/>
              </a:spcBef>
            </a:pPr>
            <a:r>
              <a:rPr lang="en-US" altLang="zh-CN" sz="3200" b="1">
                <a:solidFill>
                  <a:srgbClr val="FF0000"/>
                </a:solidFill>
                <a:latin typeface="Times New Roman" panose="02020603050405020304" pitchFamily="18" charset="0"/>
              </a:rPr>
              <a:t>did           see</a:t>
            </a:r>
          </a:p>
        </p:txBody>
      </p:sp>
      <p:sp>
        <p:nvSpPr>
          <p:cNvPr id="118793" name="Line 9"/>
          <p:cNvSpPr>
            <a:spLocks noChangeShapeType="1"/>
          </p:cNvSpPr>
          <p:nvPr/>
        </p:nvSpPr>
        <p:spPr bwMode="auto">
          <a:xfrm>
            <a:off x="6516688" y="1916113"/>
            <a:ext cx="0" cy="1873250"/>
          </a:xfrm>
          <a:prstGeom prst="line">
            <a:avLst/>
          </a:prstGeom>
          <a:noFill/>
          <a:ln w="38100" cap="sq">
            <a:solidFill>
              <a:srgbClr val="FF6600"/>
            </a:solidFill>
            <a:round/>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76806" name="Text Box 10"/>
          <p:cNvSpPr txBox="1">
            <a:spLocks noChangeArrowheads="1"/>
          </p:cNvSpPr>
          <p:nvPr/>
        </p:nvSpPr>
        <p:spPr bwMode="auto">
          <a:xfrm>
            <a:off x="5148263" y="3789363"/>
            <a:ext cx="309721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spcBef>
                <a:spcPct val="50000"/>
              </a:spcBef>
            </a:pPr>
            <a:r>
              <a:rPr lang="zh-CN" altLang="en-US" sz="2400" b="1">
                <a:solidFill>
                  <a:srgbClr val="FF0000"/>
                </a:solidFill>
                <a:latin typeface="Times New Roman" panose="02020603050405020304" pitchFamily="18" charset="0"/>
              </a:rPr>
              <a:t>完成时表示</a:t>
            </a:r>
            <a:r>
              <a:rPr lang="zh-CN" altLang="en-US" sz="2400" b="1">
                <a:solidFill>
                  <a:srgbClr val="990033"/>
                </a:solidFill>
                <a:latin typeface="Times New Roman" panose="02020603050405020304" pitchFamily="18" charset="0"/>
              </a:rPr>
              <a:t>动作完成</a:t>
            </a:r>
          </a:p>
        </p:txBody>
      </p:sp>
      <p:sp>
        <p:nvSpPr>
          <p:cNvPr id="118795" name="Line 11"/>
          <p:cNvSpPr>
            <a:spLocks noChangeShapeType="1"/>
          </p:cNvSpPr>
          <p:nvPr/>
        </p:nvSpPr>
        <p:spPr bwMode="auto">
          <a:xfrm>
            <a:off x="4572000" y="2708275"/>
            <a:ext cx="0" cy="1657350"/>
          </a:xfrm>
          <a:prstGeom prst="line">
            <a:avLst/>
          </a:prstGeom>
          <a:noFill/>
          <a:ln w="38100" cap="sq">
            <a:solidFill>
              <a:srgbClr val="FF6600"/>
            </a:solidFill>
            <a:round/>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76808" name="Text Box 12"/>
          <p:cNvSpPr txBox="1">
            <a:spLocks noChangeArrowheads="1"/>
          </p:cNvSpPr>
          <p:nvPr/>
        </p:nvSpPr>
        <p:spPr bwMode="auto">
          <a:xfrm>
            <a:off x="3203575" y="4365625"/>
            <a:ext cx="39608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spcBef>
                <a:spcPct val="50000"/>
              </a:spcBef>
            </a:pPr>
            <a:r>
              <a:rPr lang="zh-CN" altLang="en-US" sz="2400" b="1">
                <a:solidFill>
                  <a:srgbClr val="FF0000"/>
                </a:solidFill>
                <a:latin typeface="Times New Roman" panose="02020603050405020304" pitchFamily="18" charset="0"/>
              </a:rPr>
              <a:t>过去时表动作发生</a:t>
            </a:r>
            <a:r>
              <a:rPr lang="zh-CN" altLang="en-US" sz="2400" b="1">
                <a:solidFill>
                  <a:srgbClr val="990033"/>
                </a:solidFill>
                <a:latin typeface="Times New Roman" panose="02020603050405020304" pitchFamily="18" charset="0"/>
              </a:rPr>
              <a:t>具体时间</a:t>
            </a:r>
          </a:p>
        </p:txBody>
      </p:sp>
    </p:spTree>
  </p:cSld>
  <p:clrMapOvr>
    <a:masterClrMapping/>
  </p:clrMapOvr>
  <p:transition spd="med">
    <p:wheel spokes="2"/>
    <p:sndAc>
      <p:stSnd>
        <p:snd r:embed="rId2" name="cashreg.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6802"/>
                                        </p:tgtEl>
                                        <p:attrNameLst>
                                          <p:attrName>style.visibility</p:attrName>
                                        </p:attrNameLst>
                                      </p:cBhvr>
                                      <p:to>
                                        <p:strVal val="visible"/>
                                      </p:to>
                                    </p:set>
                                    <p:anim calcmode="lin" valueType="num">
                                      <p:cBhvr additive="base">
                                        <p:cTn id="7" dur="500" fill="hold"/>
                                        <p:tgtEl>
                                          <p:spTgt spid="76802"/>
                                        </p:tgtEl>
                                        <p:attrNameLst>
                                          <p:attrName>ppt_x</p:attrName>
                                        </p:attrNameLst>
                                      </p:cBhvr>
                                      <p:tavLst>
                                        <p:tav tm="0">
                                          <p:val>
                                            <p:strVal val="#ppt_x"/>
                                          </p:val>
                                        </p:tav>
                                        <p:tav tm="100000">
                                          <p:val>
                                            <p:strVal val="#ppt_x"/>
                                          </p:val>
                                        </p:tav>
                                      </p:tavLst>
                                    </p:anim>
                                    <p:anim calcmode="lin" valueType="num">
                                      <p:cBhvr additive="base">
                                        <p:cTn id="8" dur="500" fill="hold"/>
                                        <p:tgtEl>
                                          <p:spTgt spid="7680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6803"/>
                                        </p:tgtEl>
                                        <p:attrNameLst>
                                          <p:attrName>style.visibility</p:attrName>
                                        </p:attrNameLst>
                                      </p:cBhvr>
                                      <p:to>
                                        <p:strVal val="visible"/>
                                      </p:to>
                                    </p:set>
                                    <p:anim calcmode="lin" valueType="num">
                                      <p:cBhvr additive="base">
                                        <p:cTn id="13" dur="500" fill="hold"/>
                                        <p:tgtEl>
                                          <p:spTgt spid="76803"/>
                                        </p:tgtEl>
                                        <p:attrNameLst>
                                          <p:attrName>ppt_x</p:attrName>
                                        </p:attrNameLst>
                                      </p:cBhvr>
                                      <p:tavLst>
                                        <p:tav tm="0">
                                          <p:val>
                                            <p:strVal val="#ppt_x"/>
                                          </p:val>
                                        </p:tav>
                                        <p:tav tm="100000">
                                          <p:val>
                                            <p:strVal val="#ppt_x"/>
                                          </p:val>
                                        </p:tav>
                                      </p:tavLst>
                                    </p:anim>
                                    <p:anim calcmode="lin" valueType="num">
                                      <p:cBhvr additive="base">
                                        <p:cTn id="14" dur="500" fill="hold"/>
                                        <p:tgtEl>
                                          <p:spTgt spid="76803"/>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9" presetClass="entr" presetSubtype="0" decel="100000" fill="hold" grpId="0" nodeType="clickEffect">
                                  <p:stCondLst>
                                    <p:cond delay="0"/>
                                  </p:stCondLst>
                                  <p:childTnLst>
                                    <p:set>
                                      <p:cBhvr>
                                        <p:cTn id="18" dur="1" fill="hold">
                                          <p:stCondLst>
                                            <p:cond delay="0"/>
                                          </p:stCondLst>
                                        </p:cTn>
                                        <p:tgtEl>
                                          <p:spTgt spid="76804"/>
                                        </p:tgtEl>
                                        <p:attrNameLst>
                                          <p:attrName>style.visibility</p:attrName>
                                        </p:attrNameLst>
                                      </p:cBhvr>
                                      <p:to>
                                        <p:strVal val="visible"/>
                                      </p:to>
                                    </p:set>
                                    <p:anim calcmode="lin" valueType="num">
                                      <p:cBhvr>
                                        <p:cTn id="19" dur="500" fill="hold"/>
                                        <p:tgtEl>
                                          <p:spTgt spid="76804"/>
                                        </p:tgtEl>
                                        <p:attrNameLst>
                                          <p:attrName>ppt_w</p:attrName>
                                        </p:attrNameLst>
                                      </p:cBhvr>
                                      <p:tavLst>
                                        <p:tav tm="0">
                                          <p:val>
                                            <p:fltVal val="0"/>
                                          </p:val>
                                        </p:tav>
                                        <p:tav tm="100000">
                                          <p:val>
                                            <p:strVal val="#ppt_w"/>
                                          </p:val>
                                        </p:tav>
                                      </p:tavLst>
                                    </p:anim>
                                    <p:anim calcmode="lin" valueType="num">
                                      <p:cBhvr>
                                        <p:cTn id="20" dur="500" fill="hold"/>
                                        <p:tgtEl>
                                          <p:spTgt spid="76804"/>
                                        </p:tgtEl>
                                        <p:attrNameLst>
                                          <p:attrName>ppt_h</p:attrName>
                                        </p:attrNameLst>
                                      </p:cBhvr>
                                      <p:tavLst>
                                        <p:tav tm="0">
                                          <p:val>
                                            <p:fltVal val="0"/>
                                          </p:val>
                                        </p:tav>
                                        <p:tav tm="100000">
                                          <p:val>
                                            <p:strVal val="#ppt_h"/>
                                          </p:val>
                                        </p:tav>
                                      </p:tavLst>
                                    </p:anim>
                                    <p:anim calcmode="lin" valueType="num">
                                      <p:cBhvr>
                                        <p:cTn id="21" dur="500" fill="hold"/>
                                        <p:tgtEl>
                                          <p:spTgt spid="76804"/>
                                        </p:tgtEl>
                                        <p:attrNameLst>
                                          <p:attrName>style.rotation</p:attrName>
                                        </p:attrNameLst>
                                      </p:cBhvr>
                                      <p:tavLst>
                                        <p:tav tm="0">
                                          <p:val>
                                            <p:fltVal val="360"/>
                                          </p:val>
                                        </p:tav>
                                        <p:tav tm="100000">
                                          <p:val>
                                            <p:fltVal val="0"/>
                                          </p:val>
                                        </p:tav>
                                      </p:tavLst>
                                    </p:anim>
                                    <p:animEffect transition="in" filter="fade">
                                      <p:cBhvr>
                                        <p:cTn id="22" dur="500"/>
                                        <p:tgtEl>
                                          <p:spTgt spid="76804"/>
                                        </p:tgtEl>
                                      </p:cBhvr>
                                    </p:animEffect>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118793"/>
                                        </p:tgtEl>
                                        <p:attrNameLst>
                                          <p:attrName>style.visibility</p:attrName>
                                        </p:attrNameLst>
                                      </p:cBhvr>
                                      <p:to>
                                        <p:strVal val="visible"/>
                                      </p:to>
                                    </p:set>
                                    <p:anim calcmode="lin" valueType="num">
                                      <p:cBhvr additive="base">
                                        <p:cTn id="27" dur="500" fill="hold"/>
                                        <p:tgtEl>
                                          <p:spTgt spid="118793"/>
                                        </p:tgtEl>
                                        <p:attrNameLst>
                                          <p:attrName>ppt_x</p:attrName>
                                        </p:attrNameLst>
                                      </p:cBhvr>
                                      <p:tavLst>
                                        <p:tav tm="0">
                                          <p:val>
                                            <p:strVal val="#ppt_x"/>
                                          </p:val>
                                        </p:tav>
                                        <p:tav tm="100000">
                                          <p:val>
                                            <p:strVal val="#ppt_x"/>
                                          </p:val>
                                        </p:tav>
                                      </p:tavLst>
                                    </p:anim>
                                    <p:anim calcmode="lin" valueType="num">
                                      <p:cBhvr additive="base">
                                        <p:cTn id="28" dur="500" fill="hold"/>
                                        <p:tgtEl>
                                          <p:spTgt spid="118793"/>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 presetClass="entr" presetSubtype="16" fill="hold" grpId="0" nodeType="clickEffect">
                                  <p:stCondLst>
                                    <p:cond delay="0"/>
                                  </p:stCondLst>
                                  <p:childTnLst>
                                    <p:set>
                                      <p:cBhvr>
                                        <p:cTn id="32" dur="1" fill="hold">
                                          <p:stCondLst>
                                            <p:cond delay="0"/>
                                          </p:stCondLst>
                                        </p:cTn>
                                        <p:tgtEl>
                                          <p:spTgt spid="76806"/>
                                        </p:tgtEl>
                                        <p:attrNameLst>
                                          <p:attrName>style.visibility</p:attrName>
                                        </p:attrNameLst>
                                      </p:cBhvr>
                                      <p:to>
                                        <p:strVal val="visible"/>
                                      </p:to>
                                    </p:set>
                                    <p:animEffect transition="in" filter="box(in)">
                                      <p:cBhvr>
                                        <p:cTn id="33" dur="500"/>
                                        <p:tgtEl>
                                          <p:spTgt spid="76806"/>
                                        </p:tgtEl>
                                      </p:cBhvr>
                                    </p:animEffect>
                                  </p:childTnLst>
                                </p:cTn>
                              </p:par>
                            </p:childTnLst>
                          </p:cTn>
                        </p:par>
                      </p:childTnLst>
                    </p:cTn>
                  </p:par>
                  <p:par>
                    <p:cTn id="34" fill="hold">
                      <p:stCondLst>
                        <p:cond delay="indefinite"/>
                      </p:stCondLst>
                      <p:childTnLst>
                        <p:par>
                          <p:cTn id="35" fill="hold">
                            <p:stCondLst>
                              <p:cond delay="0"/>
                            </p:stCondLst>
                            <p:childTnLst>
                              <p:par>
                                <p:cTn id="36" presetID="2" presetClass="entr" presetSubtype="4" fill="hold" grpId="0" nodeType="clickEffect">
                                  <p:stCondLst>
                                    <p:cond delay="0"/>
                                  </p:stCondLst>
                                  <p:childTnLst>
                                    <p:set>
                                      <p:cBhvr>
                                        <p:cTn id="37" dur="1" fill="hold">
                                          <p:stCondLst>
                                            <p:cond delay="0"/>
                                          </p:stCondLst>
                                        </p:cTn>
                                        <p:tgtEl>
                                          <p:spTgt spid="118795"/>
                                        </p:tgtEl>
                                        <p:attrNameLst>
                                          <p:attrName>style.visibility</p:attrName>
                                        </p:attrNameLst>
                                      </p:cBhvr>
                                      <p:to>
                                        <p:strVal val="visible"/>
                                      </p:to>
                                    </p:set>
                                    <p:anim calcmode="lin" valueType="num">
                                      <p:cBhvr additive="base">
                                        <p:cTn id="38" dur="500" fill="hold"/>
                                        <p:tgtEl>
                                          <p:spTgt spid="118795"/>
                                        </p:tgtEl>
                                        <p:attrNameLst>
                                          <p:attrName>ppt_x</p:attrName>
                                        </p:attrNameLst>
                                      </p:cBhvr>
                                      <p:tavLst>
                                        <p:tav tm="0">
                                          <p:val>
                                            <p:strVal val="#ppt_x"/>
                                          </p:val>
                                        </p:tav>
                                        <p:tav tm="100000">
                                          <p:val>
                                            <p:strVal val="#ppt_x"/>
                                          </p:val>
                                        </p:tav>
                                      </p:tavLst>
                                    </p:anim>
                                    <p:anim calcmode="lin" valueType="num">
                                      <p:cBhvr additive="base">
                                        <p:cTn id="39" dur="500" fill="hold"/>
                                        <p:tgtEl>
                                          <p:spTgt spid="118795"/>
                                        </p:tgtEl>
                                        <p:attrNameLst>
                                          <p:attrName>ppt_y</p:attrName>
                                        </p:attrNameLst>
                                      </p:cBhvr>
                                      <p:tavLst>
                                        <p:tav tm="0">
                                          <p:val>
                                            <p:strVal val="1+#ppt_h/2"/>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49" presetClass="entr" presetSubtype="0" decel="100000" fill="hold" grpId="0" nodeType="clickEffect">
                                  <p:stCondLst>
                                    <p:cond delay="0"/>
                                  </p:stCondLst>
                                  <p:childTnLst>
                                    <p:set>
                                      <p:cBhvr>
                                        <p:cTn id="43" dur="1" fill="hold">
                                          <p:stCondLst>
                                            <p:cond delay="0"/>
                                          </p:stCondLst>
                                        </p:cTn>
                                        <p:tgtEl>
                                          <p:spTgt spid="76808"/>
                                        </p:tgtEl>
                                        <p:attrNameLst>
                                          <p:attrName>style.visibility</p:attrName>
                                        </p:attrNameLst>
                                      </p:cBhvr>
                                      <p:to>
                                        <p:strVal val="visible"/>
                                      </p:to>
                                    </p:set>
                                    <p:anim calcmode="lin" valueType="num">
                                      <p:cBhvr>
                                        <p:cTn id="44" dur="500" fill="hold"/>
                                        <p:tgtEl>
                                          <p:spTgt spid="76808"/>
                                        </p:tgtEl>
                                        <p:attrNameLst>
                                          <p:attrName>ppt_w</p:attrName>
                                        </p:attrNameLst>
                                      </p:cBhvr>
                                      <p:tavLst>
                                        <p:tav tm="0">
                                          <p:val>
                                            <p:fltVal val="0"/>
                                          </p:val>
                                        </p:tav>
                                        <p:tav tm="100000">
                                          <p:val>
                                            <p:strVal val="#ppt_w"/>
                                          </p:val>
                                        </p:tav>
                                      </p:tavLst>
                                    </p:anim>
                                    <p:anim calcmode="lin" valueType="num">
                                      <p:cBhvr>
                                        <p:cTn id="45" dur="500" fill="hold"/>
                                        <p:tgtEl>
                                          <p:spTgt spid="76808"/>
                                        </p:tgtEl>
                                        <p:attrNameLst>
                                          <p:attrName>ppt_h</p:attrName>
                                        </p:attrNameLst>
                                      </p:cBhvr>
                                      <p:tavLst>
                                        <p:tav tm="0">
                                          <p:val>
                                            <p:fltVal val="0"/>
                                          </p:val>
                                        </p:tav>
                                        <p:tav tm="100000">
                                          <p:val>
                                            <p:strVal val="#ppt_h"/>
                                          </p:val>
                                        </p:tav>
                                      </p:tavLst>
                                    </p:anim>
                                    <p:anim calcmode="lin" valueType="num">
                                      <p:cBhvr>
                                        <p:cTn id="46" dur="500" fill="hold"/>
                                        <p:tgtEl>
                                          <p:spTgt spid="76808"/>
                                        </p:tgtEl>
                                        <p:attrNameLst>
                                          <p:attrName>style.rotation</p:attrName>
                                        </p:attrNameLst>
                                      </p:cBhvr>
                                      <p:tavLst>
                                        <p:tav tm="0">
                                          <p:val>
                                            <p:fltVal val="360"/>
                                          </p:val>
                                        </p:tav>
                                        <p:tav tm="100000">
                                          <p:val>
                                            <p:fltVal val="0"/>
                                          </p:val>
                                        </p:tav>
                                      </p:tavLst>
                                    </p:anim>
                                    <p:animEffect transition="in" filter="fade">
                                      <p:cBhvr>
                                        <p:cTn id="47" dur="500"/>
                                        <p:tgtEl>
                                          <p:spTgt spid="7680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6802" grpId="0"/>
      <p:bldP spid="76803" grpId="0"/>
      <p:bldP spid="76804" grpId="0"/>
      <p:bldP spid="118793" grpId="0" animBg="1"/>
      <p:bldP spid="76806" grpId="0"/>
      <p:bldP spid="118795" grpId="0" animBg="1"/>
      <p:bldP spid="76808" grpId="0"/>
    </p:bld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7829" name="Text Box 5"/>
          <p:cNvSpPr txBox="1">
            <a:spLocks noChangeArrowheads="1"/>
          </p:cNvSpPr>
          <p:nvPr/>
        </p:nvSpPr>
        <p:spPr bwMode="auto">
          <a:xfrm>
            <a:off x="611188" y="333375"/>
            <a:ext cx="7056437"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spcBef>
                <a:spcPct val="50000"/>
              </a:spcBef>
            </a:pPr>
            <a:r>
              <a:rPr lang="en-US" altLang="zh-CN" sz="3200" b="1" dirty="0">
                <a:solidFill>
                  <a:schemeClr val="tx2"/>
                </a:solidFill>
                <a:latin typeface="Times New Roman" panose="02020603050405020304" pitchFamily="18" charset="0"/>
              </a:rPr>
              <a:t>I lived here five years ago .(</a:t>
            </a:r>
            <a:r>
              <a:rPr lang="zh-CN" altLang="en-US" sz="3200" b="1" dirty="0">
                <a:solidFill>
                  <a:srgbClr val="0000FF"/>
                </a:solidFill>
                <a:latin typeface="Times New Roman" panose="02020603050405020304" pitchFamily="18" charset="0"/>
              </a:rPr>
              <a:t>同义句</a:t>
            </a:r>
            <a:r>
              <a:rPr lang="en-US" altLang="zh-CN" sz="3200" b="1" dirty="0">
                <a:solidFill>
                  <a:schemeClr val="tx2"/>
                </a:solidFill>
                <a:latin typeface="Times New Roman" panose="02020603050405020304" pitchFamily="18" charset="0"/>
              </a:rPr>
              <a:t>)</a:t>
            </a:r>
          </a:p>
        </p:txBody>
      </p:sp>
      <p:sp>
        <p:nvSpPr>
          <p:cNvPr id="77830" name="Text Box 6"/>
          <p:cNvSpPr txBox="1">
            <a:spLocks noChangeArrowheads="1"/>
          </p:cNvSpPr>
          <p:nvPr/>
        </p:nvSpPr>
        <p:spPr bwMode="auto">
          <a:xfrm>
            <a:off x="611188" y="1196975"/>
            <a:ext cx="6983412" cy="1311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spcBef>
                <a:spcPct val="50000"/>
              </a:spcBef>
            </a:pPr>
            <a:r>
              <a:rPr lang="en-US" altLang="zh-CN" sz="3200" b="1" dirty="0">
                <a:solidFill>
                  <a:schemeClr val="tx2"/>
                </a:solidFill>
                <a:latin typeface="Times New Roman" panose="02020603050405020304" pitchFamily="18" charset="0"/>
              </a:rPr>
              <a:t>I </a:t>
            </a:r>
            <a:r>
              <a:rPr lang="en-US" altLang="zh-CN" sz="3200" b="1" dirty="0">
                <a:solidFill>
                  <a:srgbClr val="FF0000"/>
                </a:solidFill>
                <a:latin typeface="Times New Roman" panose="02020603050405020304" pitchFamily="18" charset="0"/>
              </a:rPr>
              <a:t>have lived</a:t>
            </a:r>
            <a:r>
              <a:rPr lang="en-US" altLang="zh-CN" sz="3200" b="1" dirty="0">
                <a:solidFill>
                  <a:schemeClr val="tx2"/>
                </a:solidFill>
                <a:latin typeface="Times New Roman" panose="02020603050405020304" pitchFamily="18" charset="0"/>
              </a:rPr>
              <a:t> here </a:t>
            </a:r>
            <a:r>
              <a:rPr lang="en-US" altLang="zh-CN" sz="3200" b="1" dirty="0">
                <a:solidFill>
                  <a:srgbClr val="FF00FF"/>
                </a:solidFill>
                <a:latin typeface="Times New Roman" panose="02020603050405020304" pitchFamily="18" charset="0"/>
              </a:rPr>
              <a:t>since five years ago</a:t>
            </a:r>
            <a:r>
              <a:rPr lang="en-US" altLang="zh-CN" sz="3200" b="1" dirty="0">
                <a:solidFill>
                  <a:schemeClr val="tx2"/>
                </a:solidFill>
                <a:latin typeface="Times New Roman" panose="02020603050405020304" pitchFamily="18" charset="0"/>
              </a:rPr>
              <a:t> .</a:t>
            </a:r>
          </a:p>
          <a:p>
            <a:pPr>
              <a:spcBef>
                <a:spcPct val="50000"/>
              </a:spcBef>
            </a:pPr>
            <a:r>
              <a:rPr lang="en-US" altLang="zh-CN" sz="3200" b="1" dirty="0">
                <a:solidFill>
                  <a:schemeClr val="tx2"/>
                </a:solidFill>
                <a:latin typeface="Times New Roman" panose="02020603050405020304" pitchFamily="18" charset="0"/>
              </a:rPr>
              <a:t>I </a:t>
            </a:r>
            <a:r>
              <a:rPr lang="en-US" altLang="zh-CN" sz="3200" b="1" dirty="0">
                <a:solidFill>
                  <a:srgbClr val="FF0000"/>
                </a:solidFill>
                <a:latin typeface="Times New Roman" panose="02020603050405020304" pitchFamily="18" charset="0"/>
              </a:rPr>
              <a:t>have lived</a:t>
            </a:r>
            <a:r>
              <a:rPr lang="en-US" altLang="zh-CN" sz="3200" b="1" dirty="0">
                <a:solidFill>
                  <a:schemeClr val="tx2"/>
                </a:solidFill>
                <a:latin typeface="Times New Roman" panose="02020603050405020304" pitchFamily="18" charset="0"/>
              </a:rPr>
              <a:t> here </a:t>
            </a:r>
            <a:r>
              <a:rPr lang="en-US" altLang="zh-CN" sz="3200" b="1" dirty="0">
                <a:solidFill>
                  <a:srgbClr val="FF00FF"/>
                </a:solidFill>
                <a:latin typeface="Times New Roman" panose="02020603050405020304" pitchFamily="18" charset="0"/>
              </a:rPr>
              <a:t>for five years</a:t>
            </a:r>
            <a:r>
              <a:rPr lang="en-US" altLang="zh-CN" sz="3200" b="1" dirty="0">
                <a:solidFill>
                  <a:schemeClr val="tx2"/>
                </a:solidFill>
                <a:latin typeface="Times New Roman" panose="02020603050405020304" pitchFamily="18" charset="0"/>
              </a:rPr>
              <a:t> .</a:t>
            </a:r>
          </a:p>
        </p:txBody>
      </p:sp>
      <p:sp>
        <p:nvSpPr>
          <p:cNvPr id="77831" name="Text Box 7"/>
          <p:cNvSpPr txBox="1">
            <a:spLocks noChangeArrowheads="1"/>
          </p:cNvSpPr>
          <p:nvPr/>
        </p:nvSpPr>
        <p:spPr bwMode="auto">
          <a:xfrm>
            <a:off x="468313" y="2997200"/>
            <a:ext cx="7777162"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spcBef>
                <a:spcPct val="50000"/>
              </a:spcBef>
            </a:pPr>
            <a:r>
              <a:rPr lang="zh-CN" altLang="en-US" sz="3200" b="1" dirty="0">
                <a:solidFill>
                  <a:srgbClr val="FF0000"/>
                </a:solidFill>
                <a:latin typeface="Times New Roman" panose="02020603050405020304" pitchFamily="18" charset="0"/>
              </a:rPr>
              <a:t>此句中的动词</a:t>
            </a:r>
            <a:r>
              <a:rPr lang="en-US" altLang="zh-CN" sz="3200" b="1" dirty="0">
                <a:solidFill>
                  <a:schemeClr val="tx2"/>
                </a:solidFill>
                <a:latin typeface="Times New Roman" panose="02020603050405020304" pitchFamily="18" charset="0"/>
              </a:rPr>
              <a:t>live</a:t>
            </a:r>
            <a:r>
              <a:rPr lang="en-US" altLang="zh-CN" sz="3200" b="1" dirty="0">
                <a:solidFill>
                  <a:srgbClr val="FF0000"/>
                </a:solidFill>
                <a:latin typeface="Times New Roman" panose="02020603050405020304" pitchFamily="18" charset="0"/>
              </a:rPr>
              <a:t> </a:t>
            </a:r>
            <a:r>
              <a:rPr lang="zh-CN" altLang="en-US" sz="3200" b="1" dirty="0">
                <a:solidFill>
                  <a:srgbClr val="FF0000"/>
                </a:solidFill>
                <a:latin typeface="Times New Roman" panose="02020603050405020304" pitchFamily="18" charset="0"/>
              </a:rPr>
              <a:t>是可以</a:t>
            </a:r>
            <a:r>
              <a:rPr lang="zh-CN" altLang="en-US" sz="3200" b="1" dirty="0">
                <a:solidFill>
                  <a:schemeClr val="tx2"/>
                </a:solidFill>
                <a:latin typeface="Times New Roman" panose="02020603050405020304" pitchFamily="18" charset="0"/>
              </a:rPr>
              <a:t>延续的</a:t>
            </a:r>
            <a:r>
              <a:rPr lang="zh-CN" altLang="en-US" sz="3200" b="1" dirty="0">
                <a:solidFill>
                  <a:srgbClr val="FF0000"/>
                </a:solidFill>
                <a:latin typeface="Times New Roman" panose="02020603050405020304" pitchFamily="18" charset="0"/>
              </a:rPr>
              <a:t>， 可以和</a:t>
            </a:r>
            <a:r>
              <a:rPr lang="en-US" altLang="zh-CN" sz="3200" b="1" dirty="0">
                <a:solidFill>
                  <a:schemeClr val="hlink"/>
                </a:solidFill>
                <a:latin typeface="Times New Roman" panose="02020603050405020304" pitchFamily="18" charset="0"/>
              </a:rPr>
              <a:t>since+</a:t>
            </a:r>
            <a:r>
              <a:rPr lang="zh-CN" altLang="en-US" sz="3200" b="1" dirty="0">
                <a:solidFill>
                  <a:schemeClr val="hlink"/>
                </a:solidFill>
                <a:latin typeface="Times New Roman" panose="02020603050405020304" pitchFamily="18" charset="0"/>
              </a:rPr>
              <a:t>点时间</a:t>
            </a:r>
            <a:r>
              <a:rPr lang="zh-CN" altLang="en-US" sz="3200" b="1" dirty="0">
                <a:solidFill>
                  <a:srgbClr val="FF0000"/>
                </a:solidFill>
                <a:latin typeface="Times New Roman" panose="02020603050405020304" pitchFamily="18" charset="0"/>
              </a:rPr>
              <a:t>以及</a:t>
            </a:r>
            <a:r>
              <a:rPr lang="en-US" altLang="zh-CN" sz="3200" b="1" dirty="0">
                <a:solidFill>
                  <a:schemeClr val="hlink"/>
                </a:solidFill>
                <a:latin typeface="Times New Roman" panose="02020603050405020304" pitchFamily="18" charset="0"/>
              </a:rPr>
              <a:t>for + </a:t>
            </a:r>
            <a:r>
              <a:rPr lang="zh-CN" altLang="en-US" sz="3200" b="1" dirty="0">
                <a:solidFill>
                  <a:schemeClr val="hlink"/>
                </a:solidFill>
                <a:latin typeface="Times New Roman" panose="02020603050405020304" pitchFamily="18" charset="0"/>
              </a:rPr>
              <a:t>一段时间</a:t>
            </a:r>
            <a:r>
              <a:rPr lang="zh-CN" altLang="en-US" sz="3200" b="1" dirty="0">
                <a:solidFill>
                  <a:srgbClr val="FF0000"/>
                </a:solidFill>
                <a:latin typeface="Times New Roman" panose="02020603050405020304" pitchFamily="18" charset="0"/>
              </a:rPr>
              <a:t>连用。</a:t>
            </a:r>
          </a:p>
        </p:txBody>
      </p:sp>
      <p:sp>
        <p:nvSpPr>
          <p:cNvPr id="77832" name="Text Box 8"/>
          <p:cNvSpPr txBox="1">
            <a:spLocks noChangeArrowheads="1"/>
          </p:cNvSpPr>
          <p:nvPr/>
        </p:nvSpPr>
        <p:spPr bwMode="auto">
          <a:xfrm>
            <a:off x="539750" y="4292600"/>
            <a:ext cx="7056438"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spcBef>
                <a:spcPct val="50000"/>
              </a:spcBef>
            </a:pPr>
            <a:r>
              <a:rPr lang="zh-CN" altLang="en-US" sz="3200" b="1">
                <a:solidFill>
                  <a:srgbClr val="FF0000"/>
                </a:solidFill>
                <a:latin typeface="Times New Roman" panose="02020603050405020304" pitchFamily="18" charset="0"/>
              </a:rPr>
              <a:t>如果动词是</a:t>
            </a:r>
            <a:r>
              <a:rPr lang="zh-CN" altLang="en-US" sz="3200" b="1">
                <a:solidFill>
                  <a:srgbClr val="0000FF"/>
                </a:solidFill>
                <a:latin typeface="Times New Roman" panose="02020603050405020304" pitchFamily="18" charset="0"/>
              </a:rPr>
              <a:t>非延续性的</a:t>
            </a:r>
            <a:r>
              <a:rPr lang="zh-CN" altLang="en-US" sz="3200" b="1">
                <a:solidFill>
                  <a:srgbClr val="FF0000"/>
                </a:solidFill>
                <a:latin typeface="Times New Roman" panose="02020603050405020304" pitchFamily="18" charset="0"/>
              </a:rPr>
              <a:t>，则不可以和</a:t>
            </a:r>
            <a:r>
              <a:rPr lang="en-US" altLang="zh-CN" sz="3200" b="1">
                <a:solidFill>
                  <a:srgbClr val="FF0000"/>
                </a:solidFill>
                <a:latin typeface="Times New Roman" panose="02020603050405020304" pitchFamily="18" charset="0"/>
              </a:rPr>
              <a:t>since</a:t>
            </a:r>
            <a:r>
              <a:rPr lang="zh-CN" altLang="en-US" sz="3200" b="1">
                <a:solidFill>
                  <a:srgbClr val="FF0000"/>
                </a:solidFill>
                <a:latin typeface="Times New Roman" panose="02020603050405020304" pitchFamily="18" charset="0"/>
              </a:rPr>
              <a:t>以及</a:t>
            </a:r>
            <a:r>
              <a:rPr lang="en-US" altLang="zh-CN" sz="3200" b="1">
                <a:solidFill>
                  <a:srgbClr val="FF0000"/>
                </a:solidFill>
                <a:latin typeface="Times New Roman" panose="02020603050405020304" pitchFamily="18" charset="0"/>
              </a:rPr>
              <a:t>for</a:t>
            </a:r>
            <a:r>
              <a:rPr lang="zh-CN" altLang="en-US" sz="3200" b="1">
                <a:solidFill>
                  <a:srgbClr val="FF0000"/>
                </a:solidFill>
                <a:latin typeface="Times New Roman" panose="02020603050405020304" pitchFamily="18" charset="0"/>
              </a:rPr>
              <a:t>连用</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77829">
                                            <p:txEl>
                                              <p:pRg st="0" end="0"/>
                                            </p:txEl>
                                          </p:spTgt>
                                        </p:tgtEl>
                                        <p:attrNameLst>
                                          <p:attrName>style.visibility</p:attrName>
                                        </p:attrNameLst>
                                      </p:cBhvr>
                                      <p:to>
                                        <p:strVal val="visible"/>
                                      </p:to>
                                    </p:set>
                                    <p:animEffect transition="in" filter="box(in)">
                                      <p:cBhvr>
                                        <p:cTn id="7" dur="500"/>
                                        <p:tgtEl>
                                          <p:spTgt spid="7782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9" presetClass="entr" presetSubtype="0" decel="100000" fill="hold" nodeType="clickEffect">
                                  <p:stCondLst>
                                    <p:cond delay="0"/>
                                  </p:stCondLst>
                                  <p:childTnLst>
                                    <p:set>
                                      <p:cBhvr>
                                        <p:cTn id="11" dur="1" fill="hold">
                                          <p:stCondLst>
                                            <p:cond delay="0"/>
                                          </p:stCondLst>
                                        </p:cTn>
                                        <p:tgtEl>
                                          <p:spTgt spid="77830">
                                            <p:txEl>
                                              <p:pRg st="0" end="0"/>
                                            </p:txEl>
                                          </p:spTgt>
                                        </p:tgtEl>
                                        <p:attrNameLst>
                                          <p:attrName>style.visibility</p:attrName>
                                        </p:attrNameLst>
                                      </p:cBhvr>
                                      <p:to>
                                        <p:strVal val="visible"/>
                                      </p:to>
                                    </p:set>
                                    <p:anim calcmode="lin" valueType="num">
                                      <p:cBhvr>
                                        <p:cTn id="12" dur="500" fill="hold"/>
                                        <p:tgtEl>
                                          <p:spTgt spid="77830">
                                            <p:txEl>
                                              <p:pRg st="0" end="0"/>
                                            </p:txEl>
                                          </p:spTgt>
                                        </p:tgtEl>
                                        <p:attrNameLst>
                                          <p:attrName>ppt_w</p:attrName>
                                        </p:attrNameLst>
                                      </p:cBhvr>
                                      <p:tavLst>
                                        <p:tav tm="0">
                                          <p:val>
                                            <p:fltVal val="0"/>
                                          </p:val>
                                        </p:tav>
                                        <p:tav tm="100000">
                                          <p:val>
                                            <p:strVal val="#ppt_w"/>
                                          </p:val>
                                        </p:tav>
                                      </p:tavLst>
                                    </p:anim>
                                    <p:anim calcmode="lin" valueType="num">
                                      <p:cBhvr>
                                        <p:cTn id="13" dur="500" fill="hold"/>
                                        <p:tgtEl>
                                          <p:spTgt spid="77830">
                                            <p:txEl>
                                              <p:pRg st="0" end="0"/>
                                            </p:txEl>
                                          </p:spTgt>
                                        </p:tgtEl>
                                        <p:attrNameLst>
                                          <p:attrName>ppt_h</p:attrName>
                                        </p:attrNameLst>
                                      </p:cBhvr>
                                      <p:tavLst>
                                        <p:tav tm="0">
                                          <p:val>
                                            <p:fltVal val="0"/>
                                          </p:val>
                                        </p:tav>
                                        <p:tav tm="100000">
                                          <p:val>
                                            <p:strVal val="#ppt_h"/>
                                          </p:val>
                                        </p:tav>
                                      </p:tavLst>
                                    </p:anim>
                                    <p:anim calcmode="lin" valueType="num">
                                      <p:cBhvr>
                                        <p:cTn id="14" dur="500" fill="hold"/>
                                        <p:tgtEl>
                                          <p:spTgt spid="77830">
                                            <p:txEl>
                                              <p:pRg st="0" end="0"/>
                                            </p:txEl>
                                          </p:spTgt>
                                        </p:tgtEl>
                                        <p:attrNameLst>
                                          <p:attrName>style.rotation</p:attrName>
                                        </p:attrNameLst>
                                      </p:cBhvr>
                                      <p:tavLst>
                                        <p:tav tm="0">
                                          <p:val>
                                            <p:fltVal val="360"/>
                                          </p:val>
                                        </p:tav>
                                        <p:tav tm="100000">
                                          <p:val>
                                            <p:fltVal val="0"/>
                                          </p:val>
                                        </p:tav>
                                      </p:tavLst>
                                    </p:anim>
                                    <p:animEffect transition="in" filter="fade">
                                      <p:cBhvr>
                                        <p:cTn id="15" dur="500"/>
                                        <p:tgtEl>
                                          <p:spTgt spid="77830">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49" presetClass="entr" presetSubtype="0" decel="100000" fill="hold" nodeType="clickEffect">
                                  <p:stCondLst>
                                    <p:cond delay="0"/>
                                  </p:stCondLst>
                                  <p:childTnLst>
                                    <p:set>
                                      <p:cBhvr>
                                        <p:cTn id="19" dur="1" fill="hold">
                                          <p:stCondLst>
                                            <p:cond delay="0"/>
                                          </p:stCondLst>
                                        </p:cTn>
                                        <p:tgtEl>
                                          <p:spTgt spid="77830">
                                            <p:txEl>
                                              <p:pRg st="1" end="1"/>
                                            </p:txEl>
                                          </p:spTgt>
                                        </p:tgtEl>
                                        <p:attrNameLst>
                                          <p:attrName>style.visibility</p:attrName>
                                        </p:attrNameLst>
                                      </p:cBhvr>
                                      <p:to>
                                        <p:strVal val="visible"/>
                                      </p:to>
                                    </p:set>
                                    <p:anim calcmode="lin" valueType="num">
                                      <p:cBhvr>
                                        <p:cTn id="20" dur="500" fill="hold"/>
                                        <p:tgtEl>
                                          <p:spTgt spid="77830">
                                            <p:txEl>
                                              <p:pRg st="1" end="1"/>
                                            </p:txEl>
                                          </p:spTgt>
                                        </p:tgtEl>
                                        <p:attrNameLst>
                                          <p:attrName>ppt_w</p:attrName>
                                        </p:attrNameLst>
                                      </p:cBhvr>
                                      <p:tavLst>
                                        <p:tav tm="0">
                                          <p:val>
                                            <p:fltVal val="0"/>
                                          </p:val>
                                        </p:tav>
                                        <p:tav tm="100000">
                                          <p:val>
                                            <p:strVal val="#ppt_w"/>
                                          </p:val>
                                        </p:tav>
                                      </p:tavLst>
                                    </p:anim>
                                    <p:anim calcmode="lin" valueType="num">
                                      <p:cBhvr>
                                        <p:cTn id="21" dur="500" fill="hold"/>
                                        <p:tgtEl>
                                          <p:spTgt spid="77830">
                                            <p:txEl>
                                              <p:pRg st="1" end="1"/>
                                            </p:txEl>
                                          </p:spTgt>
                                        </p:tgtEl>
                                        <p:attrNameLst>
                                          <p:attrName>ppt_h</p:attrName>
                                        </p:attrNameLst>
                                      </p:cBhvr>
                                      <p:tavLst>
                                        <p:tav tm="0">
                                          <p:val>
                                            <p:fltVal val="0"/>
                                          </p:val>
                                        </p:tav>
                                        <p:tav tm="100000">
                                          <p:val>
                                            <p:strVal val="#ppt_h"/>
                                          </p:val>
                                        </p:tav>
                                      </p:tavLst>
                                    </p:anim>
                                    <p:anim calcmode="lin" valueType="num">
                                      <p:cBhvr>
                                        <p:cTn id="22" dur="500" fill="hold"/>
                                        <p:tgtEl>
                                          <p:spTgt spid="77830">
                                            <p:txEl>
                                              <p:pRg st="1" end="1"/>
                                            </p:txEl>
                                          </p:spTgt>
                                        </p:tgtEl>
                                        <p:attrNameLst>
                                          <p:attrName>style.rotation</p:attrName>
                                        </p:attrNameLst>
                                      </p:cBhvr>
                                      <p:tavLst>
                                        <p:tav tm="0">
                                          <p:val>
                                            <p:fltVal val="360"/>
                                          </p:val>
                                        </p:tav>
                                        <p:tav tm="100000">
                                          <p:val>
                                            <p:fltVal val="0"/>
                                          </p:val>
                                        </p:tav>
                                      </p:tavLst>
                                    </p:anim>
                                    <p:animEffect transition="in" filter="fade">
                                      <p:cBhvr>
                                        <p:cTn id="23" dur="500"/>
                                        <p:tgtEl>
                                          <p:spTgt spid="77830">
                                            <p:txEl>
                                              <p:pRg st="1" end="1"/>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49" presetClass="entr" presetSubtype="0" decel="100000" fill="hold" grpId="0" nodeType="clickEffect">
                                  <p:stCondLst>
                                    <p:cond delay="0"/>
                                  </p:stCondLst>
                                  <p:childTnLst>
                                    <p:set>
                                      <p:cBhvr>
                                        <p:cTn id="27" dur="1" fill="hold">
                                          <p:stCondLst>
                                            <p:cond delay="0"/>
                                          </p:stCondLst>
                                        </p:cTn>
                                        <p:tgtEl>
                                          <p:spTgt spid="77831"/>
                                        </p:tgtEl>
                                        <p:attrNameLst>
                                          <p:attrName>style.visibility</p:attrName>
                                        </p:attrNameLst>
                                      </p:cBhvr>
                                      <p:to>
                                        <p:strVal val="visible"/>
                                      </p:to>
                                    </p:set>
                                    <p:anim calcmode="lin" valueType="num">
                                      <p:cBhvr>
                                        <p:cTn id="28" dur="500" fill="hold"/>
                                        <p:tgtEl>
                                          <p:spTgt spid="77831"/>
                                        </p:tgtEl>
                                        <p:attrNameLst>
                                          <p:attrName>ppt_w</p:attrName>
                                        </p:attrNameLst>
                                      </p:cBhvr>
                                      <p:tavLst>
                                        <p:tav tm="0">
                                          <p:val>
                                            <p:fltVal val="0"/>
                                          </p:val>
                                        </p:tav>
                                        <p:tav tm="100000">
                                          <p:val>
                                            <p:strVal val="#ppt_w"/>
                                          </p:val>
                                        </p:tav>
                                      </p:tavLst>
                                    </p:anim>
                                    <p:anim calcmode="lin" valueType="num">
                                      <p:cBhvr>
                                        <p:cTn id="29" dur="500" fill="hold"/>
                                        <p:tgtEl>
                                          <p:spTgt spid="77831"/>
                                        </p:tgtEl>
                                        <p:attrNameLst>
                                          <p:attrName>ppt_h</p:attrName>
                                        </p:attrNameLst>
                                      </p:cBhvr>
                                      <p:tavLst>
                                        <p:tav tm="0">
                                          <p:val>
                                            <p:fltVal val="0"/>
                                          </p:val>
                                        </p:tav>
                                        <p:tav tm="100000">
                                          <p:val>
                                            <p:strVal val="#ppt_h"/>
                                          </p:val>
                                        </p:tav>
                                      </p:tavLst>
                                    </p:anim>
                                    <p:anim calcmode="lin" valueType="num">
                                      <p:cBhvr>
                                        <p:cTn id="30" dur="500" fill="hold"/>
                                        <p:tgtEl>
                                          <p:spTgt spid="77831"/>
                                        </p:tgtEl>
                                        <p:attrNameLst>
                                          <p:attrName>style.rotation</p:attrName>
                                        </p:attrNameLst>
                                      </p:cBhvr>
                                      <p:tavLst>
                                        <p:tav tm="0">
                                          <p:val>
                                            <p:fltVal val="360"/>
                                          </p:val>
                                        </p:tav>
                                        <p:tav tm="100000">
                                          <p:val>
                                            <p:fltVal val="0"/>
                                          </p:val>
                                        </p:tav>
                                      </p:tavLst>
                                    </p:anim>
                                    <p:animEffect transition="in" filter="fade">
                                      <p:cBhvr>
                                        <p:cTn id="31" dur="500"/>
                                        <p:tgtEl>
                                          <p:spTgt spid="77831"/>
                                        </p:tgtEl>
                                      </p:cBhvr>
                                    </p:animEffect>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grpId="0" nodeType="clickEffect">
                                  <p:stCondLst>
                                    <p:cond delay="0"/>
                                  </p:stCondLst>
                                  <p:childTnLst>
                                    <p:set>
                                      <p:cBhvr>
                                        <p:cTn id="35" dur="1" fill="hold">
                                          <p:stCondLst>
                                            <p:cond delay="0"/>
                                          </p:stCondLst>
                                        </p:cTn>
                                        <p:tgtEl>
                                          <p:spTgt spid="77832"/>
                                        </p:tgtEl>
                                        <p:attrNameLst>
                                          <p:attrName>style.visibility</p:attrName>
                                        </p:attrNameLst>
                                      </p:cBhvr>
                                      <p:to>
                                        <p:strVal val="visible"/>
                                      </p:to>
                                    </p:set>
                                    <p:anim calcmode="lin" valueType="num">
                                      <p:cBhvr additive="base">
                                        <p:cTn id="36" dur="500" fill="hold"/>
                                        <p:tgtEl>
                                          <p:spTgt spid="77832"/>
                                        </p:tgtEl>
                                        <p:attrNameLst>
                                          <p:attrName>ppt_x</p:attrName>
                                        </p:attrNameLst>
                                      </p:cBhvr>
                                      <p:tavLst>
                                        <p:tav tm="0">
                                          <p:val>
                                            <p:strVal val="#ppt_x"/>
                                          </p:val>
                                        </p:tav>
                                        <p:tav tm="100000">
                                          <p:val>
                                            <p:strVal val="#ppt_x"/>
                                          </p:val>
                                        </p:tav>
                                      </p:tavLst>
                                    </p:anim>
                                    <p:anim calcmode="lin" valueType="num">
                                      <p:cBhvr additive="base">
                                        <p:cTn id="37" dur="500" fill="hold"/>
                                        <p:tgtEl>
                                          <p:spTgt spid="7783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7831" grpId="0"/>
      <p:bldP spid="77832" grpId="0"/>
    </p:bld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8855" name="Text Box 5"/>
          <p:cNvSpPr txBox="1">
            <a:spLocks noChangeArrowheads="1"/>
          </p:cNvSpPr>
          <p:nvPr/>
        </p:nvSpPr>
        <p:spPr bwMode="auto">
          <a:xfrm>
            <a:off x="250825" y="404813"/>
            <a:ext cx="9217025"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spcBef>
                <a:spcPct val="50000"/>
              </a:spcBef>
            </a:pPr>
            <a:r>
              <a:rPr lang="zh-CN" altLang="en-US" sz="2800" b="1" dirty="0">
                <a:solidFill>
                  <a:srgbClr val="FF0000"/>
                </a:solidFill>
                <a:latin typeface="Times New Roman" panose="02020603050405020304" pitchFamily="18" charset="0"/>
              </a:rPr>
              <a:t>如</a:t>
            </a:r>
            <a:r>
              <a:rPr lang="en-US" altLang="zh-CN" sz="2800" b="1" dirty="0">
                <a:solidFill>
                  <a:srgbClr val="FF0000"/>
                </a:solidFill>
                <a:latin typeface="Times New Roman" panose="02020603050405020304" pitchFamily="18" charset="0"/>
              </a:rPr>
              <a:t>buy</a:t>
            </a:r>
            <a:r>
              <a:rPr lang="zh-CN" altLang="en-US" sz="2800" b="1" dirty="0">
                <a:solidFill>
                  <a:srgbClr val="FF0000"/>
                </a:solidFill>
                <a:latin typeface="Times New Roman" panose="02020603050405020304" pitchFamily="18" charset="0"/>
              </a:rPr>
              <a:t>和</a:t>
            </a:r>
            <a:r>
              <a:rPr lang="en-US" altLang="zh-CN" sz="2800" b="1" dirty="0">
                <a:solidFill>
                  <a:srgbClr val="FF0000"/>
                </a:solidFill>
                <a:latin typeface="Times New Roman" panose="02020603050405020304" pitchFamily="18" charset="0"/>
              </a:rPr>
              <a:t>borrow</a:t>
            </a:r>
            <a:r>
              <a:rPr lang="zh-CN" altLang="en-US" sz="2800" b="1" dirty="0">
                <a:solidFill>
                  <a:srgbClr val="FF0000"/>
                </a:solidFill>
                <a:latin typeface="Times New Roman" panose="02020603050405020304" pitchFamily="18" charset="0"/>
              </a:rPr>
              <a:t>是</a:t>
            </a:r>
            <a:r>
              <a:rPr lang="zh-CN" altLang="en-US" sz="2800" b="1" dirty="0">
                <a:solidFill>
                  <a:schemeClr val="tx2"/>
                </a:solidFill>
                <a:latin typeface="Times New Roman" panose="02020603050405020304" pitchFamily="18" charset="0"/>
              </a:rPr>
              <a:t>非延续性动词</a:t>
            </a:r>
            <a:r>
              <a:rPr lang="zh-CN" altLang="en-US" sz="2800" b="1" dirty="0">
                <a:solidFill>
                  <a:srgbClr val="FF0000"/>
                </a:solidFill>
                <a:latin typeface="Times New Roman" panose="02020603050405020304" pitchFamily="18" charset="0"/>
              </a:rPr>
              <a:t>，我们在使用时要注意。</a:t>
            </a:r>
          </a:p>
        </p:txBody>
      </p:sp>
      <p:sp>
        <p:nvSpPr>
          <p:cNvPr id="78856" name="Text Box 6"/>
          <p:cNvSpPr txBox="1">
            <a:spLocks noChangeArrowheads="1"/>
          </p:cNvSpPr>
          <p:nvPr/>
        </p:nvSpPr>
        <p:spPr bwMode="auto">
          <a:xfrm>
            <a:off x="611188" y="1196975"/>
            <a:ext cx="8532812" cy="4725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spcBef>
                <a:spcPct val="50000"/>
              </a:spcBef>
            </a:pPr>
            <a:r>
              <a:rPr lang="zh-CN" altLang="en-US" sz="3200" b="1" dirty="0">
                <a:solidFill>
                  <a:srgbClr val="FF0000"/>
                </a:solidFill>
                <a:latin typeface="Times New Roman" panose="02020603050405020304" pitchFamily="18" charset="0"/>
              </a:rPr>
              <a:t>我们可以说：</a:t>
            </a:r>
            <a:r>
              <a:rPr lang="en-US" altLang="zh-CN" sz="3200" b="1" dirty="0">
                <a:solidFill>
                  <a:srgbClr val="FF0000"/>
                </a:solidFill>
                <a:latin typeface="Times New Roman" panose="02020603050405020304" pitchFamily="18" charset="0"/>
              </a:rPr>
              <a:t>I </a:t>
            </a:r>
            <a:r>
              <a:rPr lang="en-US" altLang="zh-CN" sz="3200" b="1" dirty="0">
                <a:solidFill>
                  <a:srgbClr val="0000FF"/>
                </a:solidFill>
                <a:latin typeface="Times New Roman" panose="02020603050405020304" pitchFamily="18" charset="0"/>
              </a:rPr>
              <a:t>bought</a:t>
            </a:r>
            <a:r>
              <a:rPr lang="en-US" altLang="zh-CN" sz="3200" b="1" dirty="0">
                <a:solidFill>
                  <a:srgbClr val="FF0000"/>
                </a:solidFill>
                <a:latin typeface="Times New Roman" panose="02020603050405020304" pitchFamily="18" charset="0"/>
              </a:rPr>
              <a:t> a present </a:t>
            </a:r>
            <a:r>
              <a:rPr lang="en-US" altLang="zh-CN" sz="3200" b="1" dirty="0">
                <a:solidFill>
                  <a:srgbClr val="0000FF"/>
                </a:solidFill>
                <a:latin typeface="Times New Roman" panose="02020603050405020304" pitchFamily="18" charset="0"/>
              </a:rPr>
              <a:t>last week</a:t>
            </a:r>
            <a:r>
              <a:rPr lang="en-US" altLang="zh-CN" sz="3200" b="1" dirty="0">
                <a:solidFill>
                  <a:srgbClr val="FF0000"/>
                </a:solidFill>
                <a:latin typeface="Times New Roman" panose="02020603050405020304" pitchFamily="18" charset="0"/>
              </a:rPr>
              <a:t> .</a:t>
            </a:r>
          </a:p>
          <a:p>
            <a:pPr>
              <a:spcBef>
                <a:spcPct val="50000"/>
              </a:spcBef>
            </a:pPr>
            <a:r>
              <a:rPr lang="zh-CN" altLang="en-US" sz="3200" b="1" dirty="0">
                <a:solidFill>
                  <a:srgbClr val="FF0000"/>
                </a:solidFill>
                <a:latin typeface="Times New Roman" panose="02020603050405020304" pitchFamily="18" charset="0"/>
              </a:rPr>
              <a:t>但我们不可以说：</a:t>
            </a:r>
          </a:p>
          <a:p>
            <a:pPr>
              <a:spcBef>
                <a:spcPct val="50000"/>
              </a:spcBef>
            </a:pPr>
            <a:r>
              <a:rPr lang="en-US" altLang="zh-CN" sz="3200" b="1" dirty="0">
                <a:solidFill>
                  <a:srgbClr val="FF0000"/>
                </a:solidFill>
                <a:latin typeface="Times New Roman" panose="02020603050405020304" pitchFamily="18" charset="0"/>
              </a:rPr>
              <a:t>I </a:t>
            </a:r>
            <a:r>
              <a:rPr lang="en-US" altLang="zh-CN" sz="3200" b="1" dirty="0">
                <a:solidFill>
                  <a:srgbClr val="0000FF"/>
                </a:solidFill>
                <a:latin typeface="Times New Roman" panose="02020603050405020304" pitchFamily="18" charset="0"/>
              </a:rPr>
              <a:t>have bought</a:t>
            </a:r>
            <a:r>
              <a:rPr lang="en-US" altLang="zh-CN" sz="3200" b="1" dirty="0">
                <a:solidFill>
                  <a:srgbClr val="FF0000"/>
                </a:solidFill>
                <a:latin typeface="Times New Roman" panose="02020603050405020304" pitchFamily="18" charset="0"/>
              </a:rPr>
              <a:t> a present </a:t>
            </a:r>
            <a:r>
              <a:rPr lang="en-US" altLang="zh-CN" sz="3200" b="1" dirty="0">
                <a:solidFill>
                  <a:schemeClr val="hlink"/>
                </a:solidFill>
                <a:latin typeface="Times New Roman" panose="02020603050405020304" pitchFamily="18" charset="0"/>
              </a:rPr>
              <a:t>for one week</a:t>
            </a:r>
            <a:r>
              <a:rPr lang="en-US" altLang="zh-CN" sz="3200" b="1" dirty="0">
                <a:solidFill>
                  <a:srgbClr val="FF0000"/>
                </a:solidFill>
                <a:latin typeface="Times New Roman" panose="02020603050405020304" pitchFamily="18" charset="0"/>
              </a:rPr>
              <a:t> .</a:t>
            </a:r>
          </a:p>
          <a:p>
            <a:pPr>
              <a:spcBef>
                <a:spcPct val="50000"/>
              </a:spcBef>
            </a:pPr>
            <a:r>
              <a:rPr lang="en-US" altLang="zh-CN" sz="3200" b="1" dirty="0">
                <a:solidFill>
                  <a:srgbClr val="FF0000"/>
                </a:solidFill>
                <a:latin typeface="Times New Roman" panose="02020603050405020304" pitchFamily="18" charset="0"/>
              </a:rPr>
              <a:t>I </a:t>
            </a:r>
            <a:r>
              <a:rPr lang="en-US" altLang="zh-CN" sz="3200" b="1" dirty="0">
                <a:solidFill>
                  <a:srgbClr val="0000FF"/>
                </a:solidFill>
                <a:latin typeface="Times New Roman" panose="02020603050405020304" pitchFamily="18" charset="0"/>
              </a:rPr>
              <a:t>have bought</a:t>
            </a:r>
            <a:r>
              <a:rPr lang="en-US" altLang="zh-CN" sz="3200" b="1" dirty="0">
                <a:solidFill>
                  <a:srgbClr val="FF0000"/>
                </a:solidFill>
                <a:latin typeface="Times New Roman" panose="02020603050405020304" pitchFamily="18" charset="0"/>
              </a:rPr>
              <a:t> a present </a:t>
            </a:r>
            <a:r>
              <a:rPr lang="en-US" altLang="zh-CN" sz="3200" b="1" dirty="0">
                <a:solidFill>
                  <a:schemeClr val="hlink"/>
                </a:solidFill>
                <a:latin typeface="Times New Roman" panose="02020603050405020304" pitchFamily="18" charset="0"/>
              </a:rPr>
              <a:t>since one week ago</a:t>
            </a:r>
            <a:r>
              <a:rPr lang="en-US" altLang="zh-CN" sz="3200" b="1" dirty="0">
                <a:solidFill>
                  <a:srgbClr val="FF0000"/>
                </a:solidFill>
                <a:latin typeface="Times New Roman" panose="02020603050405020304" pitchFamily="18" charset="0"/>
              </a:rPr>
              <a:t> .</a:t>
            </a:r>
          </a:p>
          <a:p>
            <a:pPr>
              <a:spcBef>
                <a:spcPct val="50000"/>
              </a:spcBef>
            </a:pPr>
            <a:r>
              <a:rPr lang="zh-CN" altLang="en-US" sz="3200" b="1" dirty="0">
                <a:solidFill>
                  <a:srgbClr val="FF0000"/>
                </a:solidFill>
                <a:latin typeface="Times New Roman" panose="02020603050405020304" pitchFamily="18" charset="0"/>
              </a:rPr>
              <a:t>为了和</a:t>
            </a:r>
            <a:r>
              <a:rPr lang="en-US" altLang="zh-CN" sz="3200" b="1" dirty="0">
                <a:solidFill>
                  <a:srgbClr val="FF0000"/>
                </a:solidFill>
                <a:latin typeface="Times New Roman" panose="02020603050405020304" pitchFamily="18" charset="0"/>
              </a:rPr>
              <a:t>for</a:t>
            </a:r>
            <a:r>
              <a:rPr lang="zh-CN" altLang="en-US" sz="3200" b="1" dirty="0">
                <a:solidFill>
                  <a:srgbClr val="FF0000"/>
                </a:solidFill>
                <a:latin typeface="Times New Roman" panose="02020603050405020304" pitchFamily="18" charset="0"/>
              </a:rPr>
              <a:t>以及</a:t>
            </a:r>
            <a:r>
              <a:rPr lang="en-US" altLang="zh-CN" sz="3200" b="1" dirty="0">
                <a:solidFill>
                  <a:srgbClr val="FF0000"/>
                </a:solidFill>
                <a:latin typeface="Times New Roman" panose="02020603050405020304" pitchFamily="18" charset="0"/>
              </a:rPr>
              <a:t>since</a:t>
            </a:r>
            <a:r>
              <a:rPr lang="zh-CN" altLang="en-US" sz="3200" b="1" dirty="0">
                <a:solidFill>
                  <a:srgbClr val="FF0000"/>
                </a:solidFill>
                <a:latin typeface="Times New Roman" panose="02020603050405020304" pitchFamily="18" charset="0"/>
              </a:rPr>
              <a:t>连用，在使用完成时我们需</a:t>
            </a:r>
            <a:r>
              <a:rPr lang="zh-CN" altLang="en-US" sz="3200" b="1" dirty="0">
                <a:solidFill>
                  <a:srgbClr val="0000FF"/>
                </a:solidFill>
                <a:latin typeface="Times New Roman" panose="02020603050405020304" pitchFamily="18" charset="0"/>
              </a:rPr>
              <a:t>把非延续性动词转换成延续性</a:t>
            </a:r>
            <a:r>
              <a:rPr lang="zh-CN" altLang="en-US" sz="3200" b="1" dirty="0">
                <a:solidFill>
                  <a:srgbClr val="FF0000"/>
                </a:solidFill>
                <a:latin typeface="Times New Roman" panose="02020603050405020304" pitchFamily="18" charset="0"/>
              </a:rPr>
              <a:t>。 </a:t>
            </a:r>
          </a:p>
          <a:p>
            <a:pPr>
              <a:spcBef>
                <a:spcPct val="50000"/>
              </a:spcBef>
            </a:pPr>
            <a:r>
              <a:rPr lang="zh-CN" altLang="en-US" sz="3200" b="1" dirty="0">
                <a:solidFill>
                  <a:srgbClr val="FF0000"/>
                </a:solidFill>
                <a:latin typeface="Times New Roman" panose="02020603050405020304" pitchFamily="18" charset="0"/>
              </a:rPr>
              <a:t> </a:t>
            </a:r>
            <a:r>
              <a:rPr lang="en-US" altLang="zh-CN" sz="3200" b="1" dirty="0">
                <a:solidFill>
                  <a:srgbClr val="FF0000"/>
                </a:solidFill>
                <a:latin typeface="Times New Roman" panose="02020603050405020304" pitchFamily="18" charset="0"/>
              </a:rPr>
              <a:t>buy           </a:t>
            </a:r>
          </a:p>
        </p:txBody>
      </p:sp>
      <p:sp>
        <p:nvSpPr>
          <p:cNvPr id="171015" name="Line 7"/>
          <p:cNvSpPr>
            <a:spLocks noChangeShapeType="1"/>
          </p:cNvSpPr>
          <p:nvPr/>
        </p:nvSpPr>
        <p:spPr bwMode="auto">
          <a:xfrm>
            <a:off x="1403350" y="5661025"/>
            <a:ext cx="792163" cy="0"/>
          </a:xfrm>
          <a:prstGeom prst="line">
            <a:avLst/>
          </a:prstGeom>
          <a:noFill/>
          <a:ln w="38100" cap="sq">
            <a:solidFill>
              <a:srgbClr val="0000FF"/>
            </a:solidFill>
            <a:round/>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78858" name="Text Box 8"/>
          <p:cNvSpPr txBox="1">
            <a:spLocks noChangeArrowheads="1"/>
          </p:cNvSpPr>
          <p:nvPr/>
        </p:nvSpPr>
        <p:spPr bwMode="auto">
          <a:xfrm>
            <a:off x="2484438" y="5373688"/>
            <a:ext cx="2663825"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spcBef>
                <a:spcPct val="50000"/>
              </a:spcBef>
            </a:pPr>
            <a:r>
              <a:rPr lang="en-US" altLang="zh-CN" sz="3200" b="1">
                <a:solidFill>
                  <a:srgbClr val="FF00FF"/>
                </a:solidFill>
                <a:latin typeface="Times New Roman" panose="02020603050405020304" pitchFamily="18" charset="0"/>
              </a:rPr>
              <a:t>have / has had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8855"/>
                                        </p:tgtEl>
                                        <p:attrNameLst>
                                          <p:attrName>style.visibility</p:attrName>
                                        </p:attrNameLst>
                                      </p:cBhvr>
                                      <p:to>
                                        <p:strVal val="visible"/>
                                      </p:to>
                                    </p:set>
                                    <p:anim calcmode="lin" valueType="num">
                                      <p:cBhvr additive="base">
                                        <p:cTn id="7" dur="500" fill="hold"/>
                                        <p:tgtEl>
                                          <p:spTgt spid="78855"/>
                                        </p:tgtEl>
                                        <p:attrNameLst>
                                          <p:attrName>ppt_x</p:attrName>
                                        </p:attrNameLst>
                                      </p:cBhvr>
                                      <p:tavLst>
                                        <p:tav tm="0">
                                          <p:val>
                                            <p:strVal val="#ppt_x"/>
                                          </p:val>
                                        </p:tav>
                                        <p:tav tm="100000">
                                          <p:val>
                                            <p:strVal val="#ppt_x"/>
                                          </p:val>
                                        </p:tav>
                                      </p:tavLst>
                                    </p:anim>
                                    <p:anim calcmode="lin" valueType="num">
                                      <p:cBhvr additive="base">
                                        <p:cTn id="8" dur="500" fill="hold"/>
                                        <p:tgtEl>
                                          <p:spTgt spid="7885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 presetClass="entr" presetSubtype="10" fill="hold" nodeType="clickEffect">
                                  <p:stCondLst>
                                    <p:cond delay="0"/>
                                  </p:stCondLst>
                                  <p:childTnLst>
                                    <p:set>
                                      <p:cBhvr>
                                        <p:cTn id="12" dur="1" fill="hold">
                                          <p:stCondLst>
                                            <p:cond delay="0"/>
                                          </p:stCondLst>
                                        </p:cTn>
                                        <p:tgtEl>
                                          <p:spTgt spid="78856">
                                            <p:txEl>
                                              <p:pRg st="0" end="0"/>
                                            </p:txEl>
                                          </p:spTgt>
                                        </p:tgtEl>
                                        <p:attrNameLst>
                                          <p:attrName>style.visibility</p:attrName>
                                        </p:attrNameLst>
                                      </p:cBhvr>
                                      <p:to>
                                        <p:strVal val="visible"/>
                                      </p:to>
                                    </p:set>
                                    <p:animEffect transition="in" filter="blinds(horizontal)">
                                      <p:cBhvr>
                                        <p:cTn id="13" dur="500"/>
                                        <p:tgtEl>
                                          <p:spTgt spid="78856">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4" presetClass="entr" presetSubtype="16" fill="hold" nodeType="clickEffect">
                                  <p:stCondLst>
                                    <p:cond delay="0"/>
                                  </p:stCondLst>
                                  <p:childTnLst>
                                    <p:set>
                                      <p:cBhvr>
                                        <p:cTn id="17" dur="1" fill="hold">
                                          <p:stCondLst>
                                            <p:cond delay="0"/>
                                          </p:stCondLst>
                                        </p:cTn>
                                        <p:tgtEl>
                                          <p:spTgt spid="78856">
                                            <p:txEl>
                                              <p:pRg st="1" end="1"/>
                                            </p:txEl>
                                          </p:spTgt>
                                        </p:tgtEl>
                                        <p:attrNameLst>
                                          <p:attrName>style.visibility</p:attrName>
                                        </p:attrNameLst>
                                      </p:cBhvr>
                                      <p:to>
                                        <p:strVal val="visible"/>
                                      </p:to>
                                    </p:set>
                                    <p:animEffect transition="in" filter="box(in)">
                                      <p:cBhvr>
                                        <p:cTn id="18" dur="500"/>
                                        <p:tgtEl>
                                          <p:spTgt spid="78856">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4" presetClass="entr" presetSubtype="16" fill="hold" nodeType="clickEffect">
                                  <p:stCondLst>
                                    <p:cond delay="0"/>
                                  </p:stCondLst>
                                  <p:childTnLst>
                                    <p:set>
                                      <p:cBhvr>
                                        <p:cTn id="22" dur="1" fill="hold">
                                          <p:stCondLst>
                                            <p:cond delay="0"/>
                                          </p:stCondLst>
                                        </p:cTn>
                                        <p:tgtEl>
                                          <p:spTgt spid="78856">
                                            <p:txEl>
                                              <p:pRg st="2" end="2"/>
                                            </p:txEl>
                                          </p:spTgt>
                                        </p:tgtEl>
                                        <p:attrNameLst>
                                          <p:attrName>style.visibility</p:attrName>
                                        </p:attrNameLst>
                                      </p:cBhvr>
                                      <p:to>
                                        <p:strVal val="visible"/>
                                      </p:to>
                                    </p:set>
                                    <p:animEffect transition="in" filter="box(in)">
                                      <p:cBhvr>
                                        <p:cTn id="23" dur="500"/>
                                        <p:tgtEl>
                                          <p:spTgt spid="78856">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4" presetClass="entr" presetSubtype="16" fill="hold" nodeType="clickEffect">
                                  <p:stCondLst>
                                    <p:cond delay="0"/>
                                  </p:stCondLst>
                                  <p:childTnLst>
                                    <p:set>
                                      <p:cBhvr>
                                        <p:cTn id="27" dur="1" fill="hold">
                                          <p:stCondLst>
                                            <p:cond delay="0"/>
                                          </p:stCondLst>
                                        </p:cTn>
                                        <p:tgtEl>
                                          <p:spTgt spid="78856">
                                            <p:txEl>
                                              <p:pRg st="3" end="3"/>
                                            </p:txEl>
                                          </p:spTgt>
                                        </p:tgtEl>
                                        <p:attrNameLst>
                                          <p:attrName>style.visibility</p:attrName>
                                        </p:attrNameLst>
                                      </p:cBhvr>
                                      <p:to>
                                        <p:strVal val="visible"/>
                                      </p:to>
                                    </p:set>
                                    <p:animEffect transition="in" filter="box(in)">
                                      <p:cBhvr>
                                        <p:cTn id="28" dur="500"/>
                                        <p:tgtEl>
                                          <p:spTgt spid="78856">
                                            <p:txEl>
                                              <p:pRg st="3" end="3"/>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3" presetClass="entr" presetSubtype="10" fill="hold" nodeType="clickEffect">
                                  <p:stCondLst>
                                    <p:cond delay="0"/>
                                  </p:stCondLst>
                                  <p:childTnLst>
                                    <p:set>
                                      <p:cBhvr>
                                        <p:cTn id="32" dur="1" fill="hold">
                                          <p:stCondLst>
                                            <p:cond delay="0"/>
                                          </p:stCondLst>
                                        </p:cTn>
                                        <p:tgtEl>
                                          <p:spTgt spid="78856">
                                            <p:txEl>
                                              <p:pRg st="4" end="4"/>
                                            </p:txEl>
                                          </p:spTgt>
                                        </p:tgtEl>
                                        <p:attrNameLst>
                                          <p:attrName>style.visibility</p:attrName>
                                        </p:attrNameLst>
                                      </p:cBhvr>
                                      <p:to>
                                        <p:strVal val="visible"/>
                                      </p:to>
                                    </p:set>
                                    <p:animEffect transition="in" filter="blinds(horizontal)">
                                      <p:cBhvr>
                                        <p:cTn id="33" dur="500"/>
                                        <p:tgtEl>
                                          <p:spTgt spid="78856">
                                            <p:txEl>
                                              <p:pRg st="4" end="4"/>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2" presetClass="entr" presetSubtype="4" fill="hold" nodeType="clickEffect">
                                  <p:stCondLst>
                                    <p:cond delay="0"/>
                                  </p:stCondLst>
                                  <p:childTnLst>
                                    <p:set>
                                      <p:cBhvr>
                                        <p:cTn id="37" dur="1" fill="hold">
                                          <p:stCondLst>
                                            <p:cond delay="0"/>
                                          </p:stCondLst>
                                        </p:cTn>
                                        <p:tgtEl>
                                          <p:spTgt spid="78856">
                                            <p:txEl>
                                              <p:pRg st="5" end="5"/>
                                            </p:txEl>
                                          </p:spTgt>
                                        </p:tgtEl>
                                        <p:attrNameLst>
                                          <p:attrName>style.visibility</p:attrName>
                                        </p:attrNameLst>
                                      </p:cBhvr>
                                      <p:to>
                                        <p:strVal val="visible"/>
                                      </p:to>
                                    </p:set>
                                    <p:anim calcmode="lin" valueType="num">
                                      <p:cBhvr additive="base">
                                        <p:cTn id="38" dur="500" fill="hold"/>
                                        <p:tgtEl>
                                          <p:spTgt spid="78856">
                                            <p:txEl>
                                              <p:pRg st="5" end="5"/>
                                            </p:txEl>
                                          </p:spTgt>
                                        </p:tgtEl>
                                        <p:attrNameLst>
                                          <p:attrName>ppt_x</p:attrName>
                                        </p:attrNameLst>
                                      </p:cBhvr>
                                      <p:tavLst>
                                        <p:tav tm="0">
                                          <p:val>
                                            <p:strVal val="#ppt_x"/>
                                          </p:val>
                                        </p:tav>
                                        <p:tav tm="100000">
                                          <p:val>
                                            <p:strVal val="#ppt_x"/>
                                          </p:val>
                                        </p:tav>
                                      </p:tavLst>
                                    </p:anim>
                                    <p:anim calcmode="lin" valueType="num">
                                      <p:cBhvr additive="base">
                                        <p:cTn id="39" dur="500" fill="hold"/>
                                        <p:tgtEl>
                                          <p:spTgt spid="78856">
                                            <p:txEl>
                                              <p:pRg st="5" end="5"/>
                                            </p:txEl>
                                          </p:spTgt>
                                        </p:tgtEl>
                                        <p:attrNameLst>
                                          <p:attrName>ppt_y</p:attrName>
                                        </p:attrNameLst>
                                      </p:cBhvr>
                                      <p:tavLst>
                                        <p:tav tm="0">
                                          <p:val>
                                            <p:strVal val="1+#ppt_h/2"/>
                                          </p:val>
                                        </p:tav>
                                        <p:tav tm="100000">
                                          <p:val>
                                            <p:strVal val="#ppt_y"/>
                                          </p:val>
                                        </p:tav>
                                      </p:tavLst>
                                    </p:anim>
                                  </p:childTnLst>
                                </p:cTn>
                              </p:par>
                              <p:par>
                                <p:cTn id="40" presetID="2" presetClass="entr" presetSubtype="4" fill="hold" grpId="0" nodeType="withEffect">
                                  <p:stCondLst>
                                    <p:cond delay="0"/>
                                  </p:stCondLst>
                                  <p:childTnLst>
                                    <p:set>
                                      <p:cBhvr>
                                        <p:cTn id="41" dur="1" fill="hold">
                                          <p:stCondLst>
                                            <p:cond delay="0"/>
                                          </p:stCondLst>
                                        </p:cTn>
                                        <p:tgtEl>
                                          <p:spTgt spid="171015"/>
                                        </p:tgtEl>
                                        <p:attrNameLst>
                                          <p:attrName>style.visibility</p:attrName>
                                        </p:attrNameLst>
                                      </p:cBhvr>
                                      <p:to>
                                        <p:strVal val="visible"/>
                                      </p:to>
                                    </p:set>
                                    <p:anim calcmode="lin" valueType="num">
                                      <p:cBhvr additive="base">
                                        <p:cTn id="42" dur="500" fill="hold"/>
                                        <p:tgtEl>
                                          <p:spTgt spid="171015"/>
                                        </p:tgtEl>
                                        <p:attrNameLst>
                                          <p:attrName>ppt_x</p:attrName>
                                        </p:attrNameLst>
                                      </p:cBhvr>
                                      <p:tavLst>
                                        <p:tav tm="0">
                                          <p:val>
                                            <p:strVal val="#ppt_x"/>
                                          </p:val>
                                        </p:tav>
                                        <p:tav tm="100000">
                                          <p:val>
                                            <p:strVal val="#ppt_x"/>
                                          </p:val>
                                        </p:tav>
                                      </p:tavLst>
                                    </p:anim>
                                    <p:anim calcmode="lin" valueType="num">
                                      <p:cBhvr additive="base">
                                        <p:cTn id="43" dur="500" fill="hold"/>
                                        <p:tgtEl>
                                          <p:spTgt spid="171015"/>
                                        </p:tgtEl>
                                        <p:attrNameLst>
                                          <p:attrName>ppt_y</p:attrName>
                                        </p:attrNameLst>
                                      </p:cBhvr>
                                      <p:tavLst>
                                        <p:tav tm="0">
                                          <p:val>
                                            <p:strVal val="1+#ppt_h/2"/>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49" presetClass="entr" presetSubtype="0" decel="100000" fill="hold" grpId="0" nodeType="clickEffect">
                                  <p:stCondLst>
                                    <p:cond delay="0"/>
                                  </p:stCondLst>
                                  <p:childTnLst>
                                    <p:set>
                                      <p:cBhvr>
                                        <p:cTn id="47" dur="1" fill="hold">
                                          <p:stCondLst>
                                            <p:cond delay="0"/>
                                          </p:stCondLst>
                                        </p:cTn>
                                        <p:tgtEl>
                                          <p:spTgt spid="78858"/>
                                        </p:tgtEl>
                                        <p:attrNameLst>
                                          <p:attrName>style.visibility</p:attrName>
                                        </p:attrNameLst>
                                      </p:cBhvr>
                                      <p:to>
                                        <p:strVal val="visible"/>
                                      </p:to>
                                    </p:set>
                                    <p:anim calcmode="lin" valueType="num">
                                      <p:cBhvr>
                                        <p:cTn id="48" dur="500" fill="hold"/>
                                        <p:tgtEl>
                                          <p:spTgt spid="78858"/>
                                        </p:tgtEl>
                                        <p:attrNameLst>
                                          <p:attrName>ppt_w</p:attrName>
                                        </p:attrNameLst>
                                      </p:cBhvr>
                                      <p:tavLst>
                                        <p:tav tm="0">
                                          <p:val>
                                            <p:fltVal val="0"/>
                                          </p:val>
                                        </p:tav>
                                        <p:tav tm="100000">
                                          <p:val>
                                            <p:strVal val="#ppt_w"/>
                                          </p:val>
                                        </p:tav>
                                      </p:tavLst>
                                    </p:anim>
                                    <p:anim calcmode="lin" valueType="num">
                                      <p:cBhvr>
                                        <p:cTn id="49" dur="500" fill="hold"/>
                                        <p:tgtEl>
                                          <p:spTgt spid="78858"/>
                                        </p:tgtEl>
                                        <p:attrNameLst>
                                          <p:attrName>ppt_h</p:attrName>
                                        </p:attrNameLst>
                                      </p:cBhvr>
                                      <p:tavLst>
                                        <p:tav tm="0">
                                          <p:val>
                                            <p:fltVal val="0"/>
                                          </p:val>
                                        </p:tav>
                                        <p:tav tm="100000">
                                          <p:val>
                                            <p:strVal val="#ppt_h"/>
                                          </p:val>
                                        </p:tav>
                                      </p:tavLst>
                                    </p:anim>
                                    <p:anim calcmode="lin" valueType="num">
                                      <p:cBhvr>
                                        <p:cTn id="50" dur="500" fill="hold"/>
                                        <p:tgtEl>
                                          <p:spTgt spid="78858"/>
                                        </p:tgtEl>
                                        <p:attrNameLst>
                                          <p:attrName>style.rotation</p:attrName>
                                        </p:attrNameLst>
                                      </p:cBhvr>
                                      <p:tavLst>
                                        <p:tav tm="0">
                                          <p:val>
                                            <p:fltVal val="360"/>
                                          </p:val>
                                        </p:tav>
                                        <p:tav tm="100000">
                                          <p:val>
                                            <p:fltVal val="0"/>
                                          </p:val>
                                        </p:tav>
                                      </p:tavLst>
                                    </p:anim>
                                    <p:animEffect transition="in" filter="fade">
                                      <p:cBhvr>
                                        <p:cTn id="51" dur="500"/>
                                        <p:tgtEl>
                                          <p:spTgt spid="7885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8855" grpId="0"/>
      <p:bldP spid="171015" grpId="0" animBg="1"/>
      <p:bldP spid="78858" grpId="0"/>
    </p:bld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9875" name="Text Box 2"/>
          <p:cNvSpPr txBox="1">
            <a:spLocks noChangeArrowheads="1"/>
          </p:cNvSpPr>
          <p:nvPr/>
        </p:nvSpPr>
        <p:spPr bwMode="auto">
          <a:xfrm>
            <a:off x="1547813" y="476250"/>
            <a:ext cx="7127875"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spcBef>
                <a:spcPct val="50000"/>
              </a:spcBef>
            </a:pPr>
            <a:r>
              <a:rPr kumimoji="1" lang="en-US" altLang="zh-CN" sz="3600" b="1" i="1">
                <a:latin typeface="Times New Roman" panose="02020603050405020304" pitchFamily="18" charset="0"/>
              </a:rPr>
              <a:t>He</a:t>
            </a:r>
            <a:r>
              <a:rPr kumimoji="1" lang="en-US" altLang="zh-CN" sz="3600" b="1" i="1">
                <a:solidFill>
                  <a:srgbClr val="FF0000"/>
                </a:solidFill>
                <a:latin typeface="Times New Roman" panose="02020603050405020304" pitchFamily="18" charset="0"/>
              </a:rPr>
              <a:t> has left</a:t>
            </a:r>
            <a:r>
              <a:rPr kumimoji="1" lang="en-US" altLang="zh-CN" sz="3600" b="1">
                <a:latin typeface="Times New Roman" panose="02020603050405020304" pitchFamily="18" charset="0"/>
              </a:rPr>
              <a:t> Beijing for a week.</a:t>
            </a:r>
          </a:p>
        </p:txBody>
      </p:sp>
      <p:sp>
        <p:nvSpPr>
          <p:cNvPr id="79876" name="Rectangle 3"/>
          <p:cNvSpPr>
            <a:spLocks noChangeArrowheads="1"/>
          </p:cNvSpPr>
          <p:nvPr/>
        </p:nvSpPr>
        <p:spPr bwMode="auto">
          <a:xfrm>
            <a:off x="684213" y="549275"/>
            <a:ext cx="576262" cy="504825"/>
          </a:xfrm>
          <a:prstGeom prst="rect">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l"/>
            <a:endParaRPr lang="zh-CN" altLang="zh-CN" sz="3200" b="1">
              <a:solidFill>
                <a:srgbClr val="FF0000"/>
              </a:solidFill>
              <a:latin typeface="Times New Roman" panose="02020603050405020304" pitchFamily="18" charset="0"/>
            </a:endParaRPr>
          </a:p>
        </p:txBody>
      </p:sp>
      <p:sp>
        <p:nvSpPr>
          <p:cNvPr id="79877" name="Rectangle 4"/>
          <p:cNvSpPr>
            <a:spLocks noChangeArrowheads="1"/>
          </p:cNvSpPr>
          <p:nvPr/>
        </p:nvSpPr>
        <p:spPr bwMode="auto">
          <a:xfrm>
            <a:off x="684213" y="1196975"/>
            <a:ext cx="576262" cy="504825"/>
          </a:xfrm>
          <a:prstGeom prst="rect">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l"/>
            <a:endParaRPr lang="zh-CN" altLang="zh-CN" sz="3200" b="1">
              <a:solidFill>
                <a:srgbClr val="FF0000"/>
              </a:solidFill>
              <a:latin typeface="Times New Roman" panose="02020603050405020304" pitchFamily="18" charset="0"/>
            </a:endParaRPr>
          </a:p>
        </p:txBody>
      </p:sp>
      <p:sp>
        <p:nvSpPr>
          <p:cNvPr id="79878" name="Rectangle 5"/>
          <p:cNvSpPr>
            <a:spLocks noChangeArrowheads="1"/>
          </p:cNvSpPr>
          <p:nvPr/>
        </p:nvSpPr>
        <p:spPr bwMode="auto">
          <a:xfrm>
            <a:off x="684213" y="1916113"/>
            <a:ext cx="576262" cy="504825"/>
          </a:xfrm>
          <a:prstGeom prst="rect">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l"/>
            <a:endParaRPr lang="zh-CN" altLang="zh-CN" sz="3200" b="1">
              <a:solidFill>
                <a:srgbClr val="FF0000"/>
              </a:solidFill>
              <a:latin typeface="Times New Roman" panose="02020603050405020304" pitchFamily="18" charset="0"/>
            </a:endParaRPr>
          </a:p>
        </p:txBody>
      </p:sp>
      <p:sp>
        <p:nvSpPr>
          <p:cNvPr id="79879" name="Rectangle 6"/>
          <p:cNvSpPr>
            <a:spLocks noChangeArrowheads="1"/>
          </p:cNvSpPr>
          <p:nvPr/>
        </p:nvSpPr>
        <p:spPr bwMode="auto">
          <a:xfrm>
            <a:off x="755650" y="3141663"/>
            <a:ext cx="576263" cy="504825"/>
          </a:xfrm>
          <a:prstGeom prst="rect">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l"/>
            <a:endParaRPr lang="zh-CN" altLang="zh-CN" sz="3200" b="1">
              <a:solidFill>
                <a:srgbClr val="FF0000"/>
              </a:solidFill>
              <a:latin typeface="Times New Roman" panose="02020603050405020304" pitchFamily="18" charset="0"/>
            </a:endParaRPr>
          </a:p>
        </p:txBody>
      </p:sp>
      <p:sp>
        <p:nvSpPr>
          <p:cNvPr id="79880" name="Text Box 7"/>
          <p:cNvSpPr txBox="1">
            <a:spLocks noChangeArrowheads="1"/>
          </p:cNvSpPr>
          <p:nvPr/>
        </p:nvSpPr>
        <p:spPr bwMode="auto">
          <a:xfrm>
            <a:off x="1547813" y="1125538"/>
            <a:ext cx="6911975"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spcBef>
                <a:spcPct val="50000"/>
              </a:spcBef>
            </a:pPr>
            <a:r>
              <a:rPr kumimoji="1" lang="en-US" altLang="zh-CN" sz="3600" b="1">
                <a:latin typeface="Times New Roman" panose="02020603050405020304" pitchFamily="18" charset="0"/>
              </a:rPr>
              <a:t>He  </a:t>
            </a:r>
            <a:r>
              <a:rPr kumimoji="1" lang="en-US" altLang="zh-CN" sz="3600" b="1">
                <a:solidFill>
                  <a:srgbClr val="FF0000"/>
                </a:solidFill>
                <a:latin typeface="Times New Roman" panose="02020603050405020304" pitchFamily="18" charset="0"/>
              </a:rPr>
              <a:t>has not </a:t>
            </a:r>
            <a:r>
              <a:rPr kumimoji="1" lang="en-US" altLang="zh-CN" sz="3600" b="1" i="1">
                <a:solidFill>
                  <a:srgbClr val="FF0000"/>
                </a:solidFill>
                <a:latin typeface="Times New Roman" panose="02020603050405020304" pitchFamily="18" charset="0"/>
              </a:rPr>
              <a:t>left</a:t>
            </a:r>
            <a:r>
              <a:rPr kumimoji="1" lang="en-US" altLang="zh-CN" sz="3600" b="1">
                <a:latin typeface="Times New Roman" panose="02020603050405020304" pitchFamily="18" charset="0"/>
              </a:rPr>
              <a:t> Beijing yet.</a:t>
            </a:r>
          </a:p>
        </p:txBody>
      </p:sp>
      <p:sp>
        <p:nvSpPr>
          <p:cNvPr id="79881" name="Text Box 8"/>
          <p:cNvSpPr txBox="1">
            <a:spLocks noChangeArrowheads="1"/>
          </p:cNvSpPr>
          <p:nvPr/>
        </p:nvSpPr>
        <p:spPr bwMode="auto">
          <a:xfrm>
            <a:off x="1547813" y="1557338"/>
            <a:ext cx="7343775" cy="1520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nSpc>
                <a:spcPct val="130000"/>
              </a:lnSpc>
            </a:pPr>
            <a:r>
              <a:rPr kumimoji="1" lang="en-US" altLang="zh-CN" sz="3600" b="1">
                <a:latin typeface="Times New Roman" panose="02020603050405020304" pitchFamily="18" charset="0"/>
              </a:rPr>
              <a:t>He </a:t>
            </a:r>
            <a:r>
              <a:rPr kumimoji="1" lang="en-US" altLang="zh-CN" sz="3600" b="1" i="1">
                <a:solidFill>
                  <a:srgbClr val="FF0000"/>
                </a:solidFill>
                <a:latin typeface="Times New Roman" panose="02020603050405020304" pitchFamily="18" charset="0"/>
              </a:rPr>
              <a:t>has been away </a:t>
            </a:r>
            <a:r>
              <a:rPr kumimoji="1" lang="en-US" altLang="zh-CN" sz="3600" b="1">
                <a:latin typeface="Times New Roman" panose="02020603050405020304" pitchFamily="18" charset="0"/>
              </a:rPr>
              <a:t>from Beijing for a week.</a:t>
            </a:r>
          </a:p>
        </p:txBody>
      </p:sp>
      <p:sp>
        <p:nvSpPr>
          <p:cNvPr id="79882" name="Text Box 9"/>
          <p:cNvSpPr txBox="1">
            <a:spLocks noChangeArrowheads="1"/>
          </p:cNvSpPr>
          <p:nvPr/>
        </p:nvSpPr>
        <p:spPr bwMode="auto">
          <a:xfrm>
            <a:off x="1547813" y="2924175"/>
            <a:ext cx="6337300" cy="806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nSpc>
                <a:spcPct val="130000"/>
              </a:lnSpc>
            </a:pPr>
            <a:r>
              <a:rPr kumimoji="1" lang="en-US" altLang="zh-CN" sz="3600" b="1">
                <a:latin typeface="Times New Roman" panose="02020603050405020304" pitchFamily="18" charset="0"/>
              </a:rPr>
              <a:t>He </a:t>
            </a:r>
            <a:r>
              <a:rPr kumimoji="1" lang="en-US" altLang="zh-CN" sz="3600" b="1" i="1">
                <a:solidFill>
                  <a:srgbClr val="FF0000"/>
                </a:solidFill>
                <a:latin typeface="Times New Roman" panose="02020603050405020304" pitchFamily="18" charset="0"/>
              </a:rPr>
              <a:t>has bought</a:t>
            </a:r>
            <a:r>
              <a:rPr kumimoji="1" lang="en-US" altLang="zh-CN" sz="3600" b="1">
                <a:latin typeface="Times New Roman" panose="02020603050405020304" pitchFamily="18" charset="0"/>
              </a:rPr>
              <a:t> a car since 2007.</a:t>
            </a:r>
          </a:p>
        </p:txBody>
      </p:sp>
      <p:sp>
        <p:nvSpPr>
          <p:cNvPr id="79883" name="Rectangle 10"/>
          <p:cNvSpPr>
            <a:spLocks noChangeArrowheads="1"/>
          </p:cNvSpPr>
          <p:nvPr/>
        </p:nvSpPr>
        <p:spPr bwMode="auto">
          <a:xfrm>
            <a:off x="684213" y="1125538"/>
            <a:ext cx="48895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r>
              <a:rPr kumimoji="1" lang="en-US" altLang="zh-CN" sz="3600" b="1">
                <a:latin typeface="Times New Roman" panose="02020603050405020304" pitchFamily="18" charset="0"/>
              </a:rPr>
              <a:t>√</a:t>
            </a:r>
          </a:p>
        </p:txBody>
      </p:sp>
      <p:sp>
        <p:nvSpPr>
          <p:cNvPr id="79884" name="Rectangle 11"/>
          <p:cNvSpPr>
            <a:spLocks noChangeArrowheads="1"/>
          </p:cNvSpPr>
          <p:nvPr/>
        </p:nvSpPr>
        <p:spPr bwMode="auto">
          <a:xfrm>
            <a:off x="684213" y="1844675"/>
            <a:ext cx="48895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r>
              <a:rPr kumimoji="1" lang="en-US" altLang="zh-CN" sz="3600" b="1">
                <a:latin typeface="Times New Roman" panose="02020603050405020304" pitchFamily="18" charset="0"/>
              </a:rPr>
              <a:t>√</a:t>
            </a:r>
          </a:p>
        </p:txBody>
      </p:sp>
      <p:sp>
        <p:nvSpPr>
          <p:cNvPr id="79885" name="Rectangle 12"/>
          <p:cNvSpPr>
            <a:spLocks noChangeArrowheads="1"/>
          </p:cNvSpPr>
          <p:nvPr/>
        </p:nvSpPr>
        <p:spPr bwMode="auto">
          <a:xfrm>
            <a:off x="755650" y="3068638"/>
            <a:ext cx="59055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r>
              <a:rPr kumimoji="1" lang="en-US" altLang="zh-CN" sz="3600" b="1">
                <a:solidFill>
                  <a:srgbClr val="FF0000"/>
                </a:solidFill>
                <a:latin typeface="Times New Roman" panose="02020603050405020304" pitchFamily="18" charset="0"/>
              </a:rPr>
              <a:t>×</a:t>
            </a:r>
          </a:p>
        </p:txBody>
      </p:sp>
      <p:sp>
        <p:nvSpPr>
          <p:cNvPr id="79886" name="Rectangle 13"/>
          <p:cNvSpPr>
            <a:spLocks noChangeArrowheads="1"/>
          </p:cNvSpPr>
          <p:nvPr/>
        </p:nvSpPr>
        <p:spPr bwMode="auto">
          <a:xfrm>
            <a:off x="684213" y="423863"/>
            <a:ext cx="642937"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kumimoji="1" lang="en-US" altLang="zh-CN" sz="3600" b="1">
                <a:solidFill>
                  <a:srgbClr val="FF0000"/>
                </a:solidFill>
                <a:latin typeface="Times New Roman" panose="02020603050405020304" pitchFamily="18" charset="0"/>
              </a:rPr>
              <a:t>×</a:t>
            </a:r>
          </a:p>
        </p:txBody>
      </p:sp>
      <p:sp>
        <p:nvSpPr>
          <p:cNvPr id="79887" name="Text Box 14"/>
          <p:cNvSpPr txBox="1">
            <a:spLocks noChangeArrowheads="1"/>
          </p:cNvSpPr>
          <p:nvPr/>
        </p:nvSpPr>
        <p:spPr bwMode="auto">
          <a:xfrm>
            <a:off x="1547813" y="3860800"/>
            <a:ext cx="7596187" cy="1520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nSpc>
                <a:spcPct val="130000"/>
              </a:lnSpc>
            </a:pPr>
            <a:r>
              <a:rPr kumimoji="1" lang="en-US" altLang="zh-CN" sz="3600" b="1">
                <a:latin typeface="Times New Roman" panose="02020603050405020304" pitchFamily="18" charset="0"/>
              </a:rPr>
              <a:t>He has not </a:t>
            </a:r>
            <a:r>
              <a:rPr kumimoji="1" lang="en-US" altLang="zh-CN" sz="3600" b="1" i="1">
                <a:solidFill>
                  <a:srgbClr val="FF0000"/>
                </a:solidFill>
                <a:latin typeface="Times New Roman" panose="02020603050405020304" pitchFamily="18" charset="0"/>
              </a:rPr>
              <a:t>bought</a:t>
            </a:r>
            <a:r>
              <a:rPr kumimoji="1" lang="en-US" altLang="zh-CN" sz="3600" b="1">
                <a:latin typeface="Times New Roman" panose="02020603050405020304" pitchFamily="18" charset="0"/>
              </a:rPr>
              <a:t> any new car since 2007.</a:t>
            </a:r>
          </a:p>
        </p:txBody>
      </p:sp>
      <p:sp>
        <p:nvSpPr>
          <p:cNvPr id="79888" name="Rectangle 17"/>
          <p:cNvSpPr>
            <a:spLocks noChangeArrowheads="1"/>
          </p:cNvSpPr>
          <p:nvPr/>
        </p:nvSpPr>
        <p:spPr bwMode="auto">
          <a:xfrm>
            <a:off x="755650" y="4005263"/>
            <a:ext cx="576263" cy="504825"/>
          </a:xfrm>
          <a:prstGeom prst="rect">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l"/>
            <a:endParaRPr lang="zh-CN" altLang="zh-CN" sz="3200" b="1">
              <a:solidFill>
                <a:srgbClr val="FF0000"/>
              </a:solidFill>
              <a:latin typeface="Times New Roman" panose="02020603050405020304" pitchFamily="18" charset="0"/>
            </a:endParaRPr>
          </a:p>
        </p:txBody>
      </p:sp>
      <p:sp>
        <p:nvSpPr>
          <p:cNvPr id="79889" name="Rectangle 18"/>
          <p:cNvSpPr>
            <a:spLocks noChangeArrowheads="1"/>
          </p:cNvSpPr>
          <p:nvPr/>
        </p:nvSpPr>
        <p:spPr bwMode="auto">
          <a:xfrm>
            <a:off x="755650" y="3933825"/>
            <a:ext cx="48895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r>
              <a:rPr kumimoji="1" lang="en-US" altLang="zh-CN" sz="3600" b="1">
                <a:latin typeface="Times New Roman" panose="02020603050405020304" pitchFamily="18" charset="0"/>
              </a:rPr>
              <a:t>√</a:t>
            </a:r>
          </a:p>
        </p:txBody>
      </p:sp>
      <p:sp>
        <p:nvSpPr>
          <p:cNvPr id="79890" name="Text Box 19"/>
          <p:cNvSpPr txBox="1">
            <a:spLocks noChangeArrowheads="1"/>
          </p:cNvSpPr>
          <p:nvPr/>
        </p:nvSpPr>
        <p:spPr bwMode="auto">
          <a:xfrm>
            <a:off x="1403350" y="5300663"/>
            <a:ext cx="7127875" cy="806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nSpc>
                <a:spcPct val="130000"/>
              </a:lnSpc>
            </a:pPr>
            <a:r>
              <a:rPr kumimoji="1" lang="en-US" altLang="zh-CN" sz="3600" b="1">
                <a:latin typeface="Times New Roman" panose="02020603050405020304" pitchFamily="18" charset="0"/>
              </a:rPr>
              <a:t>He </a:t>
            </a:r>
            <a:r>
              <a:rPr kumimoji="1" lang="en-US" altLang="zh-CN" sz="3600" b="1" i="1">
                <a:solidFill>
                  <a:srgbClr val="FF0000"/>
                </a:solidFill>
                <a:latin typeface="Times New Roman" panose="02020603050405020304" pitchFamily="18" charset="0"/>
              </a:rPr>
              <a:t>has had</a:t>
            </a:r>
            <a:r>
              <a:rPr kumimoji="1" lang="en-US" altLang="zh-CN" sz="3600" b="1">
                <a:latin typeface="Times New Roman" panose="02020603050405020304" pitchFamily="18" charset="0"/>
              </a:rPr>
              <a:t> a car since 2007.</a:t>
            </a:r>
          </a:p>
        </p:txBody>
      </p:sp>
      <p:sp>
        <p:nvSpPr>
          <p:cNvPr id="79891" name="Rectangle 22"/>
          <p:cNvSpPr>
            <a:spLocks noChangeArrowheads="1"/>
          </p:cNvSpPr>
          <p:nvPr/>
        </p:nvSpPr>
        <p:spPr bwMode="auto">
          <a:xfrm>
            <a:off x="684213" y="5516563"/>
            <a:ext cx="576262" cy="504825"/>
          </a:xfrm>
          <a:prstGeom prst="rect">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l"/>
            <a:endParaRPr lang="zh-CN" altLang="zh-CN" sz="3200" b="1">
              <a:solidFill>
                <a:srgbClr val="FF0000"/>
              </a:solidFill>
              <a:latin typeface="Times New Roman" panose="02020603050405020304" pitchFamily="18" charset="0"/>
            </a:endParaRPr>
          </a:p>
        </p:txBody>
      </p:sp>
      <p:sp>
        <p:nvSpPr>
          <p:cNvPr id="79892" name="Rectangle 23"/>
          <p:cNvSpPr>
            <a:spLocks noChangeArrowheads="1"/>
          </p:cNvSpPr>
          <p:nvPr/>
        </p:nvSpPr>
        <p:spPr bwMode="auto">
          <a:xfrm>
            <a:off x="684213" y="5373688"/>
            <a:ext cx="48895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r>
              <a:rPr kumimoji="1" lang="en-US" altLang="zh-CN" sz="3600" b="1">
                <a:latin typeface="Times New Roman" panose="02020603050405020304" pitchFamily="18" charset="0"/>
              </a:rPr>
              <a:t>√</a:t>
            </a:r>
          </a:p>
        </p:txBody>
      </p:sp>
    </p:spTree>
  </p:cSld>
  <p:clrMapOvr>
    <a:masterClrMapping/>
  </p:clrMapOvr>
  <p:transition>
    <p:blinds dir="vert"/>
    <p:sndAc>
      <p:stSnd>
        <p:snd r:embed="rId2" name="cashreg.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nodePh="1">
                                  <p:stCondLst>
                                    <p:cond delay="0"/>
                                  </p:stCondLst>
                                  <p:endCondLst>
                                    <p:cond evt="begin" delay="0">
                                      <p:tn val="5"/>
                                    </p:cond>
                                  </p:endCondLst>
                                  <p:childTnLst>
                                    <p:set>
                                      <p:cBhvr>
                                        <p:cTn id="6" dur="1" fill="hold">
                                          <p:stCondLst>
                                            <p:cond delay="0"/>
                                          </p:stCondLst>
                                        </p:cTn>
                                        <p:tgtEl>
                                          <p:spTgt spid="79876"/>
                                        </p:tgtEl>
                                        <p:attrNameLst>
                                          <p:attrName>style.visibility</p:attrName>
                                        </p:attrNameLst>
                                      </p:cBhvr>
                                      <p:to>
                                        <p:strVal val="visible"/>
                                      </p:to>
                                    </p:set>
                                    <p:anim calcmode="lin" valueType="num">
                                      <p:cBhvr>
                                        <p:cTn id="7" dur="1000" fill="hold"/>
                                        <p:tgtEl>
                                          <p:spTgt spid="79876"/>
                                        </p:tgtEl>
                                        <p:attrNameLst>
                                          <p:attrName>ppt_w</p:attrName>
                                        </p:attrNameLst>
                                      </p:cBhvr>
                                      <p:tavLst>
                                        <p:tav tm="0">
                                          <p:val>
                                            <p:fltVal val="0"/>
                                          </p:val>
                                        </p:tav>
                                        <p:tav tm="100000">
                                          <p:val>
                                            <p:strVal val="#ppt_w"/>
                                          </p:val>
                                        </p:tav>
                                      </p:tavLst>
                                    </p:anim>
                                    <p:anim calcmode="lin" valueType="num">
                                      <p:cBhvr>
                                        <p:cTn id="8" dur="1000" fill="hold"/>
                                        <p:tgtEl>
                                          <p:spTgt spid="79876"/>
                                        </p:tgtEl>
                                        <p:attrNameLst>
                                          <p:attrName>ppt_h</p:attrName>
                                        </p:attrNameLst>
                                      </p:cBhvr>
                                      <p:tavLst>
                                        <p:tav tm="0">
                                          <p:val>
                                            <p:fltVal val="0"/>
                                          </p:val>
                                        </p:tav>
                                        <p:tav tm="100000">
                                          <p:val>
                                            <p:strVal val="#ppt_h"/>
                                          </p:val>
                                        </p:tav>
                                      </p:tavLst>
                                    </p:anim>
                                    <p:animEffect transition="in" filter="fade">
                                      <p:cBhvr>
                                        <p:cTn id="9" dur="1000"/>
                                        <p:tgtEl>
                                          <p:spTgt spid="79876"/>
                                        </p:tgtEl>
                                      </p:cBhvr>
                                    </p:animEffect>
                                  </p:childTnLst>
                                </p:cTn>
                              </p:par>
                              <p:par>
                                <p:cTn id="10" presetID="53" presetClass="entr" presetSubtype="16" fill="hold" grpId="0" nodeType="withEffect" nodePh="1">
                                  <p:stCondLst>
                                    <p:cond delay="0"/>
                                  </p:stCondLst>
                                  <p:endCondLst>
                                    <p:cond evt="begin" delay="0">
                                      <p:tn val="10"/>
                                    </p:cond>
                                  </p:endCondLst>
                                  <p:childTnLst>
                                    <p:set>
                                      <p:cBhvr>
                                        <p:cTn id="11" dur="1" fill="hold">
                                          <p:stCondLst>
                                            <p:cond delay="0"/>
                                          </p:stCondLst>
                                        </p:cTn>
                                        <p:tgtEl>
                                          <p:spTgt spid="79877"/>
                                        </p:tgtEl>
                                        <p:attrNameLst>
                                          <p:attrName>style.visibility</p:attrName>
                                        </p:attrNameLst>
                                      </p:cBhvr>
                                      <p:to>
                                        <p:strVal val="visible"/>
                                      </p:to>
                                    </p:set>
                                    <p:anim calcmode="lin" valueType="num">
                                      <p:cBhvr>
                                        <p:cTn id="12" dur="1000" fill="hold"/>
                                        <p:tgtEl>
                                          <p:spTgt spid="79877"/>
                                        </p:tgtEl>
                                        <p:attrNameLst>
                                          <p:attrName>ppt_w</p:attrName>
                                        </p:attrNameLst>
                                      </p:cBhvr>
                                      <p:tavLst>
                                        <p:tav tm="0">
                                          <p:val>
                                            <p:fltVal val="0"/>
                                          </p:val>
                                        </p:tav>
                                        <p:tav tm="100000">
                                          <p:val>
                                            <p:strVal val="#ppt_w"/>
                                          </p:val>
                                        </p:tav>
                                      </p:tavLst>
                                    </p:anim>
                                    <p:anim calcmode="lin" valueType="num">
                                      <p:cBhvr>
                                        <p:cTn id="13" dur="1000" fill="hold"/>
                                        <p:tgtEl>
                                          <p:spTgt spid="79877"/>
                                        </p:tgtEl>
                                        <p:attrNameLst>
                                          <p:attrName>ppt_h</p:attrName>
                                        </p:attrNameLst>
                                      </p:cBhvr>
                                      <p:tavLst>
                                        <p:tav tm="0">
                                          <p:val>
                                            <p:fltVal val="0"/>
                                          </p:val>
                                        </p:tav>
                                        <p:tav tm="100000">
                                          <p:val>
                                            <p:strVal val="#ppt_h"/>
                                          </p:val>
                                        </p:tav>
                                      </p:tavLst>
                                    </p:anim>
                                    <p:animEffect transition="in" filter="fade">
                                      <p:cBhvr>
                                        <p:cTn id="14" dur="1000"/>
                                        <p:tgtEl>
                                          <p:spTgt spid="79877"/>
                                        </p:tgtEl>
                                      </p:cBhvr>
                                    </p:animEffect>
                                  </p:childTnLst>
                                </p:cTn>
                              </p:par>
                              <p:par>
                                <p:cTn id="15" presetID="53" presetClass="entr" presetSubtype="16" fill="hold" grpId="0" nodeType="withEffect" nodePh="1">
                                  <p:stCondLst>
                                    <p:cond delay="0"/>
                                  </p:stCondLst>
                                  <p:endCondLst>
                                    <p:cond evt="begin" delay="0">
                                      <p:tn val="15"/>
                                    </p:cond>
                                  </p:endCondLst>
                                  <p:childTnLst>
                                    <p:set>
                                      <p:cBhvr>
                                        <p:cTn id="16" dur="1" fill="hold">
                                          <p:stCondLst>
                                            <p:cond delay="0"/>
                                          </p:stCondLst>
                                        </p:cTn>
                                        <p:tgtEl>
                                          <p:spTgt spid="79878"/>
                                        </p:tgtEl>
                                        <p:attrNameLst>
                                          <p:attrName>style.visibility</p:attrName>
                                        </p:attrNameLst>
                                      </p:cBhvr>
                                      <p:to>
                                        <p:strVal val="visible"/>
                                      </p:to>
                                    </p:set>
                                    <p:anim calcmode="lin" valueType="num">
                                      <p:cBhvr>
                                        <p:cTn id="17" dur="1000" fill="hold"/>
                                        <p:tgtEl>
                                          <p:spTgt spid="79878"/>
                                        </p:tgtEl>
                                        <p:attrNameLst>
                                          <p:attrName>ppt_w</p:attrName>
                                        </p:attrNameLst>
                                      </p:cBhvr>
                                      <p:tavLst>
                                        <p:tav tm="0">
                                          <p:val>
                                            <p:fltVal val="0"/>
                                          </p:val>
                                        </p:tav>
                                        <p:tav tm="100000">
                                          <p:val>
                                            <p:strVal val="#ppt_w"/>
                                          </p:val>
                                        </p:tav>
                                      </p:tavLst>
                                    </p:anim>
                                    <p:anim calcmode="lin" valueType="num">
                                      <p:cBhvr>
                                        <p:cTn id="18" dur="1000" fill="hold"/>
                                        <p:tgtEl>
                                          <p:spTgt spid="79878"/>
                                        </p:tgtEl>
                                        <p:attrNameLst>
                                          <p:attrName>ppt_h</p:attrName>
                                        </p:attrNameLst>
                                      </p:cBhvr>
                                      <p:tavLst>
                                        <p:tav tm="0">
                                          <p:val>
                                            <p:fltVal val="0"/>
                                          </p:val>
                                        </p:tav>
                                        <p:tav tm="100000">
                                          <p:val>
                                            <p:strVal val="#ppt_h"/>
                                          </p:val>
                                        </p:tav>
                                      </p:tavLst>
                                    </p:anim>
                                    <p:animEffect transition="in" filter="fade">
                                      <p:cBhvr>
                                        <p:cTn id="19" dur="1000"/>
                                        <p:tgtEl>
                                          <p:spTgt spid="79878"/>
                                        </p:tgtEl>
                                      </p:cBhvr>
                                    </p:animEffect>
                                  </p:childTnLst>
                                </p:cTn>
                              </p:par>
                              <p:par>
                                <p:cTn id="20" presetID="53" presetClass="entr" presetSubtype="16" fill="hold" grpId="0" nodeType="withEffect" nodePh="1">
                                  <p:stCondLst>
                                    <p:cond delay="0"/>
                                  </p:stCondLst>
                                  <p:endCondLst>
                                    <p:cond evt="begin" delay="0">
                                      <p:tn val="20"/>
                                    </p:cond>
                                  </p:endCondLst>
                                  <p:childTnLst>
                                    <p:set>
                                      <p:cBhvr>
                                        <p:cTn id="21" dur="1" fill="hold">
                                          <p:stCondLst>
                                            <p:cond delay="0"/>
                                          </p:stCondLst>
                                        </p:cTn>
                                        <p:tgtEl>
                                          <p:spTgt spid="79879"/>
                                        </p:tgtEl>
                                        <p:attrNameLst>
                                          <p:attrName>style.visibility</p:attrName>
                                        </p:attrNameLst>
                                      </p:cBhvr>
                                      <p:to>
                                        <p:strVal val="visible"/>
                                      </p:to>
                                    </p:set>
                                    <p:anim calcmode="lin" valueType="num">
                                      <p:cBhvr>
                                        <p:cTn id="22" dur="1000" fill="hold"/>
                                        <p:tgtEl>
                                          <p:spTgt spid="79879"/>
                                        </p:tgtEl>
                                        <p:attrNameLst>
                                          <p:attrName>ppt_w</p:attrName>
                                        </p:attrNameLst>
                                      </p:cBhvr>
                                      <p:tavLst>
                                        <p:tav tm="0">
                                          <p:val>
                                            <p:fltVal val="0"/>
                                          </p:val>
                                        </p:tav>
                                        <p:tav tm="100000">
                                          <p:val>
                                            <p:strVal val="#ppt_w"/>
                                          </p:val>
                                        </p:tav>
                                      </p:tavLst>
                                    </p:anim>
                                    <p:anim calcmode="lin" valueType="num">
                                      <p:cBhvr>
                                        <p:cTn id="23" dur="1000" fill="hold"/>
                                        <p:tgtEl>
                                          <p:spTgt spid="79879"/>
                                        </p:tgtEl>
                                        <p:attrNameLst>
                                          <p:attrName>ppt_h</p:attrName>
                                        </p:attrNameLst>
                                      </p:cBhvr>
                                      <p:tavLst>
                                        <p:tav tm="0">
                                          <p:val>
                                            <p:fltVal val="0"/>
                                          </p:val>
                                        </p:tav>
                                        <p:tav tm="100000">
                                          <p:val>
                                            <p:strVal val="#ppt_h"/>
                                          </p:val>
                                        </p:tav>
                                      </p:tavLst>
                                    </p:anim>
                                    <p:animEffect transition="in" filter="fade">
                                      <p:cBhvr>
                                        <p:cTn id="24" dur="1000"/>
                                        <p:tgtEl>
                                          <p:spTgt spid="79879"/>
                                        </p:tgtEl>
                                      </p:cBhvr>
                                    </p:animEffect>
                                  </p:childTnLst>
                                </p:cTn>
                              </p:par>
                              <p:par>
                                <p:cTn id="25" presetID="53" presetClass="entr" presetSubtype="16" fill="hold" grpId="0" nodeType="withEffect">
                                  <p:stCondLst>
                                    <p:cond delay="0"/>
                                  </p:stCondLst>
                                  <p:childTnLst>
                                    <p:set>
                                      <p:cBhvr>
                                        <p:cTn id="26" dur="1" fill="hold">
                                          <p:stCondLst>
                                            <p:cond delay="0"/>
                                          </p:stCondLst>
                                        </p:cTn>
                                        <p:tgtEl>
                                          <p:spTgt spid="79875"/>
                                        </p:tgtEl>
                                        <p:attrNameLst>
                                          <p:attrName>style.visibility</p:attrName>
                                        </p:attrNameLst>
                                      </p:cBhvr>
                                      <p:to>
                                        <p:strVal val="visible"/>
                                      </p:to>
                                    </p:set>
                                    <p:anim calcmode="lin" valueType="num">
                                      <p:cBhvr>
                                        <p:cTn id="27" dur="1000" fill="hold"/>
                                        <p:tgtEl>
                                          <p:spTgt spid="79875"/>
                                        </p:tgtEl>
                                        <p:attrNameLst>
                                          <p:attrName>ppt_w</p:attrName>
                                        </p:attrNameLst>
                                      </p:cBhvr>
                                      <p:tavLst>
                                        <p:tav tm="0">
                                          <p:val>
                                            <p:fltVal val="0"/>
                                          </p:val>
                                        </p:tav>
                                        <p:tav tm="100000">
                                          <p:val>
                                            <p:strVal val="#ppt_w"/>
                                          </p:val>
                                        </p:tav>
                                      </p:tavLst>
                                    </p:anim>
                                    <p:anim calcmode="lin" valueType="num">
                                      <p:cBhvr>
                                        <p:cTn id="28" dur="1000" fill="hold"/>
                                        <p:tgtEl>
                                          <p:spTgt spid="79875"/>
                                        </p:tgtEl>
                                        <p:attrNameLst>
                                          <p:attrName>ppt_h</p:attrName>
                                        </p:attrNameLst>
                                      </p:cBhvr>
                                      <p:tavLst>
                                        <p:tav tm="0">
                                          <p:val>
                                            <p:fltVal val="0"/>
                                          </p:val>
                                        </p:tav>
                                        <p:tav tm="100000">
                                          <p:val>
                                            <p:strVal val="#ppt_h"/>
                                          </p:val>
                                        </p:tav>
                                      </p:tavLst>
                                    </p:anim>
                                    <p:animEffect transition="in" filter="fade">
                                      <p:cBhvr>
                                        <p:cTn id="29" dur="1000"/>
                                        <p:tgtEl>
                                          <p:spTgt spid="79875"/>
                                        </p:tgtEl>
                                      </p:cBhvr>
                                    </p:animEffect>
                                  </p:childTnLst>
                                </p:cTn>
                              </p:par>
                              <p:par>
                                <p:cTn id="30" presetID="53" presetClass="entr" presetSubtype="16" fill="hold" grpId="0" nodeType="withEffect">
                                  <p:stCondLst>
                                    <p:cond delay="0"/>
                                  </p:stCondLst>
                                  <p:childTnLst>
                                    <p:set>
                                      <p:cBhvr>
                                        <p:cTn id="31" dur="1" fill="hold">
                                          <p:stCondLst>
                                            <p:cond delay="0"/>
                                          </p:stCondLst>
                                        </p:cTn>
                                        <p:tgtEl>
                                          <p:spTgt spid="79880"/>
                                        </p:tgtEl>
                                        <p:attrNameLst>
                                          <p:attrName>style.visibility</p:attrName>
                                        </p:attrNameLst>
                                      </p:cBhvr>
                                      <p:to>
                                        <p:strVal val="visible"/>
                                      </p:to>
                                    </p:set>
                                    <p:anim calcmode="lin" valueType="num">
                                      <p:cBhvr>
                                        <p:cTn id="32" dur="1000" fill="hold"/>
                                        <p:tgtEl>
                                          <p:spTgt spid="79880"/>
                                        </p:tgtEl>
                                        <p:attrNameLst>
                                          <p:attrName>ppt_w</p:attrName>
                                        </p:attrNameLst>
                                      </p:cBhvr>
                                      <p:tavLst>
                                        <p:tav tm="0">
                                          <p:val>
                                            <p:fltVal val="0"/>
                                          </p:val>
                                        </p:tav>
                                        <p:tav tm="100000">
                                          <p:val>
                                            <p:strVal val="#ppt_w"/>
                                          </p:val>
                                        </p:tav>
                                      </p:tavLst>
                                    </p:anim>
                                    <p:anim calcmode="lin" valueType="num">
                                      <p:cBhvr>
                                        <p:cTn id="33" dur="1000" fill="hold"/>
                                        <p:tgtEl>
                                          <p:spTgt spid="79880"/>
                                        </p:tgtEl>
                                        <p:attrNameLst>
                                          <p:attrName>ppt_h</p:attrName>
                                        </p:attrNameLst>
                                      </p:cBhvr>
                                      <p:tavLst>
                                        <p:tav tm="0">
                                          <p:val>
                                            <p:fltVal val="0"/>
                                          </p:val>
                                        </p:tav>
                                        <p:tav tm="100000">
                                          <p:val>
                                            <p:strVal val="#ppt_h"/>
                                          </p:val>
                                        </p:tav>
                                      </p:tavLst>
                                    </p:anim>
                                    <p:animEffect transition="in" filter="fade">
                                      <p:cBhvr>
                                        <p:cTn id="34" dur="1000"/>
                                        <p:tgtEl>
                                          <p:spTgt spid="79880"/>
                                        </p:tgtEl>
                                      </p:cBhvr>
                                    </p:animEffect>
                                  </p:childTnLst>
                                </p:cTn>
                              </p:par>
                              <p:par>
                                <p:cTn id="35" presetID="53" presetClass="entr" presetSubtype="16" fill="hold" grpId="0" nodeType="withEffect">
                                  <p:stCondLst>
                                    <p:cond delay="0"/>
                                  </p:stCondLst>
                                  <p:childTnLst>
                                    <p:set>
                                      <p:cBhvr>
                                        <p:cTn id="36" dur="1" fill="hold">
                                          <p:stCondLst>
                                            <p:cond delay="0"/>
                                          </p:stCondLst>
                                        </p:cTn>
                                        <p:tgtEl>
                                          <p:spTgt spid="79881"/>
                                        </p:tgtEl>
                                        <p:attrNameLst>
                                          <p:attrName>style.visibility</p:attrName>
                                        </p:attrNameLst>
                                      </p:cBhvr>
                                      <p:to>
                                        <p:strVal val="visible"/>
                                      </p:to>
                                    </p:set>
                                    <p:anim calcmode="lin" valueType="num">
                                      <p:cBhvr>
                                        <p:cTn id="37" dur="1000" fill="hold"/>
                                        <p:tgtEl>
                                          <p:spTgt spid="79881"/>
                                        </p:tgtEl>
                                        <p:attrNameLst>
                                          <p:attrName>ppt_w</p:attrName>
                                        </p:attrNameLst>
                                      </p:cBhvr>
                                      <p:tavLst>
                                        <p:tav tm="0">
                                          <p:val>
                                            <p:fltVal val="0"/>
                                          </p:val>
                                        </p:tav>
                                        <p:tav tm="100000">
                                          <p:val>
                                            <p:strVal val="#ppt_w"/>
                                          </p:val>
                                        </p:tav>
                                      </p:tavLst>
                                    </p:anim>
                                    <p:anim calcmode="lin" valueType="num">
                                      <p:cBhvr>
                                        <p:cTn id="38" dur="1000" fill="hold"/>
                                        <p:tgtEl>
                                          <p:spTgt spid="79881"/>
                                        </p:tgtEl>
                                        <p:attrNameLst>
                                          <p:attrName>ppt_h</p:attrName>
                                        </p:attrNameLst>
                                      </p:cBhvr>
                                      <p:tavLst>
                                        <p:tav tm="0">
                                          <p:val>
                                            <p:fltVal val="0"/>
                                          </p:val>
                                        </p:tav>
                                        <p:tav tm="100000">
                                          <p:val>
                                            <p:strVal val="#ppt_h"/>
                                          </p:val>
                                        </p:tav>
                                      </p:tavLst>
                                    </p:anim>
                                    <p:animEffect transition="in" filter="fade">
                                      <p:cBhvr>
                                        <p:cTn id="39" dur="1000"/>
                                        <p:tgtEl>
                                          <p:spTgt spid="79881"/>
                                        </p:tgtEl>
                                      </p:cBhvr>
                                    </p:animEffect>
                                  </p:childTnLst>
                                </p:cTn>
                              </p:par>
                              <p:par>
                                <p:cTn id="40" presetID="53" presetClass="entr" presetSubtype="16" fill="hold" grpId="0" nodeType="withEffect">
                                  <p:stCondLst>
                                    <p:cond delay="0"/>
                                  </p:stCondLst>
                                  <p:childTnLst>
                                    <p:set>
                                      <p:cBhvr>
                                        <p:cTn id="41" dur="1" fill="hold">
                                          <p:stCondLst>
                                            <p:cond delay="0"/>
                                          </p:stCondLst>
                                        </p:cTn>
                                        <p:tgtEl>
                                          <p:spTgt spid="79882"/>
                                        </p:tgtEl>
                                        <p:attrNameLst>
                                          <p:attrName>style.visibility</p:attrName>
                                        </p:attrNameLst>
                                      </p:cBhvr>
                                      <p:to>
                                        <p:strVal val="visible"/>
                                      </p:to>
                                    </p:set>
                                    <p:anim calcmode="lin" valueType="num">
                                      <p:cBhvr>
                                        <p:cTn id="42" dur="1000" fill="hold"/>
                                        <p:tgtEl>
                                          <p:spTgt spid="79882"/>
                                        </p:tgtEl>
                                        <p:attrNameLst>
                                          <p:attrName>ppt_w</p:attrName>
                                        </p:attrNameLst>
                                      </p:cBhvr>
                                      <p:tavLst>
                                        <p:tav tm="0">
                                          <p:val>
                                            <p:fltVal val="0"/>
                                          </p:val>
                                        </p:tav>
                                        <p:tav tm="100000">
                                          <p:val>
                                            <p:strVal val="#ppt_w"/>
                                          </p:val>
                                        </p:tav>
                                      </p:tavLst>
                                    </p:anim>
                                    <p:anim calcmode="lin" valueType="num">
                                      <p:cBhvr>
                                        <p:cTn id="43" dur="1000" fill="hold"/>
                                        <p:tgtEl>
                                          <p:spTgt spid="79882"/>
                                        </p:tgtEl>
                                        <p:attrNameLst>
                                          <p:attrName>ppt_h</p:attrName>
                                        </p:attrNameLst>
                                      </p:cBhvr>
                                      <p:tavLst>
                                        <p:tav tm="0">
                                          <p:val>
                                            <p:fltVal val="0"/>
                                          </p:val>
                                        </p:tav>
                                        <p:tav tm="100000">
                                          <p:val>
                                            <p:strVal val="#ppt_h"/>
                                          </p:val>
                                        </p:tav>
                                      </p:tavLst>
                                    </p:anim>
                                    <p:animEffect transition="in" filter="fade">
                                      <p:cBhvr>
                                        <p:cTn id="44" dur="1000"/>
                                        <p:tgtEl>
                                          <p:spTgt spid="79882"/>
                                        </p:tgtEl>
                                      </p:cBhvr>
                                    </p:animEffect>
                                  </p:childTnLst>
                                </p:cTn>
                              </p:par>
                              <p:par>
                                <p:cTn id="45" presetID="53" presetClass="entr" presetSubtype="16" fill="hold" grpId="0" nodeType="withEffect">
                                  <p:stCondLst>
                                    <p:cond delay="0"/>
                                  </p:stCondLst>
                                  <p:childTnLst>
                                    <p:set>
                                      <p:cBhvr>
                                        <p:cTn id="46" dur="1" fill="hold">
                                          <p:stCondLst>
                                            <p:cond delay="0"/>
                                          </p:stCondLst>
                                        </p:cTn>
                                        <p:tgtEl>
                                          <p:spTgt spid="79887"/>
                                        </p:tgtEl>
                                        <p:attrNameLst>
                                          <p:attrName>style.visibility</p:attrName>
                                        </p:attrNameLst>
                                      </p:cBhvr>
                                      <p:to>
                                        <p:strVal val="visible"/>
                                      </p:to>
                                    </p:set>
                                    <p:anim calcmode="lin" valueType="num">
                                      <p:cBhvr>
                                        <p:cTn id="47" dur="1000" fill="hold"/>
                                        <p:tgtEl>
                                          <p:spTgt spid="79887"/>
                                        </p:tgtEl>
                                        <p:attrNameLst>
                                          <p:attrName>ppt_w</p:attrName>
                                        </p:attrNameLst>
                                      </p:cBhvr>
                                      <p:tavLst>
                                        <p:tav tm="0">
                                          <p:val>
                                            <p:fltVal val="0"/>
                                          </p:val>
                                        </p:tav>
                                        <p:tav tm="100000">
                                          <p:val>
                                            <p:strVal val="#ppt_w"/>
                                          </p:val>
                                        </p:tav>
                                      </p:tavLst>
                                    </p:anim>
                                    <p:anim calcmode="lin" valueType="num">
                                      <p:cBhvr>
                                        <p:cTn id="48" dur="1000" fill="hold"/>
                                        <p:tgtEl>
                                          <p:spTgt spid="79887"/>
                                        </p:tgtEl>
                                        <p:attrNameLst>
                                          <p:attrName>ppt_h</p:attrName>
                                        </p:attrNameLst>
                                      </p:cBhvr>
                                      <p:tavLst>
                                        <p:tav tm="0">
                                          <p:val>
                                            <p:fltVal val="0"/>
                                          </p:val>
                                        </p:tav>
                                        <p:tav tm="100000">
                                          <p:val>
                                            <p:strVal val="#ppt_h"/>
                                          </p:val>
                                        </p:tav>
                                      </p:tavLst>
                                    </p:anim>
                                    <p:animEffect transition="in" filter="fade">
                                      <p:cBhvr>
                                        <p:cTn id="49" dur="1000"/>
                                        <p:tgtEl>
                                          <p:spTgt spid="79887"/>
                                        </p:tgtEl>
                                      </p:cBhvr>
                                    </p:animEffect>
                                  </p:childTnLst>
                                </p:cTn>
                              </p:par>
                              <p:par>
                                <p:cTn id="50" presetID="53" presetClass="entr" presetSubtype="16" fill="hold" grpId="0" nodeType="withEffect" nodePh="1">
                                  <p:stCondLst>
                                    <p:cond delay="0"/>
                                  </p:stCondLst>
                                  <p:endCondLst>
                                    <p:cond evt="begin" delay="0">
                                      <p:tn val="50"/>
                                    </p:cond>
                                  </p:endCondLst>
                                  <p:childTnLst>
                                    <p:set>
                                      <p:cBhvr>
                                        <p:cTn id="51" dur="1" fill="hold">
                                          <p:stCondLst>
                                            <p:cond delay="0"/>
                                          </p:stCondLst>
                                        </p:cTn>
                                        <p:tgtEl>
                                          <p:spTgt spid="79888"/>
                                        </p:tgtEl>
                                        <p:attrNameLst>
                                          <p:attrName>style.visibility</p:attrName>
                                        </p:attrNameLst>
                                      </p:cBhvr>
                                      <p:to>
                                        <p:strVal val="visible"/>
                                      </p:to>
                                    </p:set>
                                    <p:anim calcmode="lin" valueType="num">
                                      <p:cBhvr>
                                        <p:cTn id="52" dur="1000" fill="hold"/>
                                        <p:tgtEl>
                                          <p:spTgt spid="79888"/>
                                        </p:tgtEl>
                                        <p:attrNameLst>
                                          <p:attrName>ppt_w</p:attrName>
                                        </p:attrNameLst>
                                      </p:cBhvr>
                                      <p:tavLst>
                                        <p:tav tm="0">
                                          <p:val>
                                            <p:fltVal val="0"/>
                                          </p:val>
                                        </p:tav>
                                        <p:tav tm="100000">
                                          <p:val>
                                            <p:strVal val="#ppt_w"/>
                                          </p:val>
                                        </p:tav>
                                      </p:tavLst>
                                    </p:anim>
                                    <p:anim calcmode="lin" valueType="num">
                                      <p:cBhvr>
                                        <p:cTn id="53" dur="1000" fill="hold"/>
                                        <p:tgtEl>
                                          <p:spTgt spid="79888"/>
                                        </p:tgtEl>
                                        <p:attrNameLst>
                                          <p:attrName>ppt_h</p:attrName>
                                        </p:attrNameLst>
                                      </p:cBhvr>
                                      <p:tavLst>
                                        <p:tav tm="0">
                                          <p:val>
                                            <p:fltVal val="0"/>
                                          </p:val>
                                        </p:tav>
                                        <p:tav tm="100000">
                                          <p:val>
                                            <p:strVal val="#ppt_h"/>
                                          </p:val>
                                        </p:tav>
                                      </p:tavLst>
                                    </p:anim>
                                    <p:animEffect transition="in" filter="fade">
                                      <p:cBhvr>
                                        <p:cTn id="54" dur="1000"/>
                                        <p:tgtEl>
                                          <p:spTgt spid="79888"/>
                                        </p:tgtEl>
                                      </p:cBhvr>
                                    </p:animEffect>
                                  </p:childTnLst>
                                </p:cTn>
                              </p:par>
                              <p:par>
                                <p:cTn id="55" presetID="53" presetClass="entr" presetSubtype="16" fill="hold" grpId="0" nodeType="withEffect">
                                  <p:stCondLst>
                                    <p:cond delay="0"/>
                                  </p:stCondLst>
                                  <p:childTnLst>
                                    <p:set>
                                      <p:cBhvr>
                                        <p:cTn id="56" dur="1" fill="hold">
                                          <p:stCondLst>
                                            <p:cond delay="0"/>
                                          </p:stCondLst>
                                        </p:cTn>
                                        <p:tgtEl>
                                          <p:spTgt spid="79890"/>
                                        </p:tgtEl>
                                        <p:attrNameLst>
                                          <p:attrName>style.visibility</p:attrName>
                                        </p:attrNameLst>
                                      </p:cBhvr>
                                      <p:to>
                                        <p:strVal val="visible"/>
                                      </p:to>
                                    </p:set>
                                    <p:anim calcmode="lin" valueType="num">
                                      <p:cBhvr>
                                        <p:cTn id="57" dur="1000" fill="hold"/>
                                        <p:tgtEl>
                                          <p:spTgt spid="79890"/>
                                        </p:tgtEl>
                                        <p:attrNameLst>
                                          <p:attrName>ppt_w</p:attrName>
                                        </p:attrNameLst>
                                      </p:cBhvr>
                                      <p:tavLst>
                                        <p:tav tm="0">
                                          <p:val>
                                            <p:fltVal val="0"/>
                                          </p:val>
                                        </p:tav>
                                        <p:tav tm="100000">
                                          <p:val>
                                            <p:strVal val="#ppt_w"/>
                                          </p:val>
                                        </p:tav>
                                      </p:tavLst>
                                    </p:anim>
                                    <p:anim calcmode="lin" valueType="num">
                                      <p:cBhvr>
                                        <p:cTn id="58" dur="1000" fill="hold"/>
                                        <p:tgtEl>
                                          <p:spTgt spid="79890"/>
                                        </p:tgtEl>
                                        <p:attrNameLst>
                                          <p:attrName>ppt_h</p:attrName>
                                        </p:attrNameLst>
                                      </p:cBhvr>
                                      <p:tavLst>
                                        <p:tav tm="0">
                                          <p:val>
                                            <p:fltVal val="0"/>
                                          </p:val>
                                        </p:tav>
                                        <p:tav tm="100000">
                                          <p:val>
                                            <p:strVal val="#ppt_h"/>
                                          </p:val>
                                        </p:tav>
                                      </p:tavLst>
                                    </p:anim>
                                    <p:animEffect transition="in" filter="fade">
                                      <p:cBhvr>
                                        <p:cTn id="59" dur="1000"/>
                                        <p:tgtEl>
                                          <p:spTgt spid="79890"/>
                                        </p:tgtEl>
                                      </p:cBhvr>
                                    </p:animEffect>
                                  </p:childTnLst>
                                </p:cTn>
                              </p:par>
                              <p:par>
                                <p:cTn id="60" presetID="53" presetClass="entr" presetSubtype="16" fill="hold" grpId="0" nodeType="withEffect" nodePh="1">
                                  <p:stCondLst>
                                    <p:cond delay="0"/>
                                  </p:stCondLst>
                                  <p:endCondLst>
                                    <p:cond evt="begin" delay="0">
                                      <p:tn val="60"/>
                                    </p:cond>
                                  </p:endCondLst>
                                  <p:childTnLst>
                                    <p:set>
                                      <p:cBhvr>
                                        <p:cTn id="61" dur="1" fill="hold">
                                          <p:stCondLst>
                                            <p:cond delay="0"/>
                                          </p:stCondLst>
                                        </p:cTn>
                                        <p:tgtEl>
                                          <p:spTgt spid="79891"/>
                                        </p:tgtEl>
                                        <p:attrNameLst>
                                          <p:attrName>style.visibility</p:attrName>
                                        </p:attrNameLst>
                                      </p:cBhvr>
                                      <p:to>
                                        <p:strVal val="visible"/>
                                      </p:to>
                                    </p:set>
                                    <p:anim calcmode="lin" valueType="num">
                                      <p:cBhvr>
                                        <p:cTn id="62" dur="1000" fill="hold"/>
                                        <p:tgtEl>
                                          <p:spTgt spid="79891"/>
                                        </p:tgtEl>
                                        <p:attrNameLst>
                                          <p:attrName>ppt_w</p:attrName>
                                        </p:attrNameLst>
                                      </p:cBhvr>
                                      <p:tavLst>
                                        <p:tav tm="0">
                                          <p:val>
                                            <p:fltVal val="0"/>
                                          </p:val>
                                        </p:tav>
                                        <p:tav tm="100000">
                                          <p:val>
                                            <p:strVal val="#ppt_w"/>
                                          </p:val>
                                        </p:tav>
                                      </p:tavLst>
                                    </p:anim>
                                    <p:anim calcmode="lin" valueType="num">
                                      <p:cBhvr>
                                        <p:cTn id="63" dur="1000" fill="hold"/>
                                        <p:tgtEl>
                                          <p:spTgt spid="79891"/>
                                        </p:tgtEl>
                                        <p:attrNameLst>
                                          <p:attrName>ppt_h</p:attrName>
                                        </p:attrNameLst>
                                      </p:cBhvr>
                                      <p:tavLst>
                                        <p:tav tm="0">
                                          <p:val>
                                            <p:fltVal val="0"/>
                                          </p:val>
                                        </p:tav>
                                        <p:tav tm="100000">
                                          <p:val>
                                            <p:strVal val="#ppt_h"/>
                                          </p:val>
                                        </p:tav>
                                      </p:tavLst>
                                    </p:anim>
                                    <p:animEffect transition="in" filter="fade">
                                      <p:cBhvr>
                                        <p:cTn id="64" dur="1000"/>
                                        <p:tgtEl>
                                          <p:spTgt spid="79891"/>
                                        </p:tgtEl>
                                      </p:cBhvr>
                                    </p:animEffect>
                                  </p:childTnLst>
                                </p:cTn>
                              </p:par>
                            </p:childTnLst>
                          </p:cTn>
                        </p:par>
                      </p:childTnLst>
                    </p:cTn>
                  </p:par>
                  <p:par>
                    <p:cTn id="65" fill="hold">
                      <p:stCondLst>
                        <p:cond delay="indefinite"/>
                      </p:stCondLst>
                      <p:childTnLst>
                        <p:par>
                          <p:cTn id="66" fill="hold">
                            <p:stCondLst>
                              <p:cond delay="0"/>
                            </p:stCondLst>
                            <p:childTnLst>
                              <p:par>
                                <p:cTn id="67" presetID="2" presetClass="entr" presetSubtype="1" fill="hold" grpId="0" nodeType="clickEffect">
                                  <p:stCondLst>
                                    <p:cond delay="0"/>
                                  </p:stCondLst>
                                  <p:childTnLst>
                                    <p:set>
                                      <p:cBhvr>
                                        <p:cTn id="68" dur="1" fill="hold">
                                          <p:stCondLst>
                                            <p:cond delay="0"/>
                                          </p:stCondLst>
                                        </p:cTn>
                                        <p:tgtEl>
                                          <p:spTgt spid="79886"/>
                                        </p:tgtEl>
                                        <p:attrNameLst>
                                          <p:attrName>style.visibility</p:attrName>
                                        </p:attrNameLst>
                                      </p:cBhvr>
                                      <p:to>
                                        <p:strVal val="visible"/>
                                      </p:to>
                                    </p:set>
                                    <p:anim calcmode="lin" valueType="num">
                                      <p:cBhvr additive="base">
                                        <p:cTn id="69" dur="500" fill="hold"/>
                                        <p:tgtEl>
                                          <p:spTgt spid="79886"/>
                                        </p:tgtEl>
                                        <p:attrNameLst>
                                          <p:attrName>ppt_x</p:attrName>
                                        </p:attrNameLst>
                                      </p:cBhvr>
                                      <p:tavLst>
                                        <p:tav tm="0">
                                          <p:val>
                                            <p:strVal val="#ppt_x"/>
                                          </p:val>
                                        </p:tav>
                                        <p:tav tm="100000">
                                          <p:val>
                                            <p:strVal val="#ppt_x"/>
                                          </p:val>
                                        </p:tav>
                                      </p:tavLst>
                                    </p:anim>
                                    <p:anim calcmode="lin" valueType="num">
                                      <p:cBhvr additive="base">
                                        <p:cTn id="70" dur="500" fill="hold"/>
                                        <p:tgtEl>
                                          <p:spTgt spid="79886"/>
                                        </p:tgtEl>
                                        <p:attrNameLst>
                                          <p:attrName>ppt_y</p:attrName>
                                        </p:attrNameLst>
                                      </p:cBhvr>
                                      <p:tavLst>
                                        <p:tav tm="0">
                                          <p:val>
                                            <p:strVal val="0-#ppt_h/2"/>
                                          </p:val>
                                        </p:tav>
                                        <p:tav tm="100000">
                                          <p:val>
                                            <p:strVal val="#ppt_y"/>
                                          </p:val>
                                        </p:tav>
                                      </p:tavLst>
                                    </p:anim>
                                  </p:childTnLst>
                                </p:cTn>
                              </p:par>
                            </p:childTnLst>
                          </p:cTn>
                        </p:par>
                      </p:childTnLst>
                    </p:cTn>
                  </p:par>
                  <p:par>
                    <p:cTn id="71" fill="hold">
                      <p:stCondLst>
                        <p:cond delay="indefinite"/>
                      </p:stCondLst>
                      <p:childTnLst>
                        <p:par>
                          <p:cTn id="72" fill="hold">
                            <p:stCondLst>
                              <p:cond delay="0"/>
                            </p:stCondLst>
                            <p:childTnLst>
                              <p:par>
                                <p:cTn id="73" presetID="2" presetClass="entr" presetSubtype="8" fill="hold" grpId="0" nodeType="clickEffect">
                                  <p:stCondLst>
                                    <p:cond delay="0"/>
                                  </p:stCondLst>
                                  <p:childTnLst>
                                    <p:set>
                                      <p:cBhvr>
                                        <p:cTn id="74" dur="1" fill="hold">
                                          <p:stCondLst>
                                            <p:cond delay="0"/>
                                          </p:stCondLst>
                                        </p:cTn>
                                        <p:tgtEl>
                                          <p:spTgt spid="79883"/>
                                        </p:tgtEl>
                                        <p:attrNameLst>
                                          <p:attrName>style.visibility</p:attrName>
                                        </p:attrNameLst>
                                      </p:cBhvr>
                                      <p:to>
                                        <p:strVal val="visible"/>
                                      </p:to>
                                    </p:set>
                                    <p:anim calcmode="lin" valueType="num">
                                      <p:cBhvr additive="base">
                                        <p:cTn id="75" dur="500" fill="hold"/>
                                        <p:tgtEl>
                                          <p:spTgt spid="79883"/>
                                        </p:tgtEl>
                                        <p:attrNameLst>
                                          <p:attrName>ppt_x</p:attrName>
                                        </p:attrNameLst>
                                      </p:cBhvr>
                                      <p:tavLst>
                                        <p:tav tm="0">
                                          <p:val>
                                            <p:strVal val="0-#ppt_w/2"/>
                                          </p:val>
                                        </p:tav>
                                        <p:tav tm="100000">
                                          <p:val>
                                            <p:strVal val="#ppt_x"/>
                                          </p:val>
                                        </p:tav>
                                      </p:tavLst>
                                    </p:anim>
                                    <p:anim calcmode="lin" valueType="num">
                                      <p:cBhvr additive="base">
                                        <p:cTn id="76" dur="500" fill="hold"/>
                                        <p:tgtEl>
                                          <p:spTgt spid="79883"/>
                                        </p:tgtEl>
                                        <p:attrNameLst>
                                          <p:attrName>ppt_y</p:attrName>
                                        </p:attrNameLst>
                                      </p:cBhvr>
                                      <p:tavLst>
                                        <p:tav tm="0">
                                          <p:val>
                                            <p:strVal val="#ppt_y"/>
                                          </p:val>
                                        </p:tav>
                                        <p:tav tm="100000">
                                          <p:val>
                                            <p:strVal val="#ppt_y"/>
                                          </p:val>
                                        </p:tav>
                                      </p:tavLst>
                                    </p:anim>
                                  </p:childTnLst>
                                </p:cTn>
                              </p:par>
                            </p:childTnLst>
                          </p:cTn>
                        </p:par>
                      </p:childTnLst>
                    </p:cTn>
                  </p:par>
                  <p:par>
                    <p:cTn id="77" fill="hold">
                      <p:stCondLst>
                        <p:cond delay="indefinite"/>
                      </p:stCondLst>
                      <p:childTnLst>
                        <p:par>
                          <p:cTn id="78" fill="hold">
                            <p:stCondLst>
                              <p:cond delay="0"/>
                            </p:stCondLst>
                            <p:childTnLst>
                              <p:par>
                                <p:cTn id="79" presetID="2" presetClass="entr" presetSubtype="9" fill="hold" grpId="0" nodeType="clickEffect">
                                  <p:stCondLst>
                                    <p:cond delay="0"/>
                                  </p:stCondLst>
                                  <p:childTnLst>
                                    <p:set>
                                      <p:cBhvr>
                                        <p:cTn id="80" dur="1" fill="hold">
                                          <p:stCondLst>
                                            <p:cond delay="0"/>
                                          </p:stCondLst>
                                        </p:cTn>
                                        <p:tgtEl>
                                          <p:spTgt spid="79884"/>
                                        </p:tgtEl>
                                        <p:attrNameLst>
                                          <p:attrName>style.visibility</p:attrName>
                                        </p:attrNameLst>
                                      </p:cBhvr>
                                      <p:to>
                                        <p:strVal val="visible"/>
                                      </p:to>
                                    </p:set>
                                    <p:anim calcmode="lin" valueType="num">
                                      <p:cBhvr additive="base">
                                        <p:cTn id="81" dur="500" fill="hold"/>
                                        <p:tgtEl>
                                          <p:spTgt spid="79884"/>
                                        </p:tgtEl>
                                        <p:attrNameLst>
                                          <p:attrName>ppt_x</p:attrName>
                                        </p:attrNameLst>
                                      </p:cBhvr>
                                      <p:tavLst>
                                        <p:tav tm="0">
                                          <p:val>
                                            <p:strVal val="0-#ppt_w/2"/>
                                          </p:val>
                                        </p:tav>
                                        <p:tav tm="100000">
                                          <p:val>
                                            <p:strVal val="#ppt_x"/>
                                          </p:val>
                                        </p:tav>
                                      </p:tavLst>
                                    </p:anim>
                                    <p:anim calcmode="lin" valueType="num">
                                      <p:cBhvr additive="base">
                                        <p:cTn id="82" dur="500" fill="hold"/>
                                        <p:tgtEl>
                                          <p:spTgt spid="79884"/>
                                        </p:tgtEl>
                                        <p:attrNameLst>
                                          <p:attrName>ppt_y</p:attrName>
                                        </p:attrNameLst>
                                      </p:cBhvr>
                                      <p:tavLst>
                                        <p:tav tm="0">
                                          <p:val>
                                            <p:strVal val="0-#ppt_h/2"/>
                                          </p:val>
                                        </p:tav>
                                        <p:tav tm="100000">
                                          <p:val>
                                            <p:strVal val="#ppt_y"/>
                                          </p:val>
                                        </p:tav>
                                      </p:tavLst>
                                    </p:anim>
                                  </p:childTnLst>
                                </p:cTn>
                              </p:par>
                            </p:childTnLst>
                          </p:cTn>
                        </p:par>
                      </p:childTnLst>
                    </p:cTn>
                  </p:par>
                  <p:par>
                    <p:cTn id="83" fill="hold">
                      <p:stCondLst>
                        <p:cond delay="indefinite"/>
                      </p:stCondLst>
                      <p:childTnLst>
                        <p:par>
                          <p:cTn id="84" fill="hold">
                            <p:stCondLst>
                              <p:cond delay="0"/>
                            </p:stCondLst>
                            <p:childTnLst>
                              <p:par>
                                <p:cTn id="85" presetID="2" presetClass="entr" presetSubtype="12" fill="hold" grpId="0" nodeType="clickEffect">
                                  <p:stCondLst>
                                    <p:cond delay="0"/>
                                  </p:stCondLst>
                                  <p:childTnLst>
                                    <p:set>
                                      <p:cBhvr>
                                        <p:cTn id="86" dur="1" fill="hold">
                                          <p:stCondLst>
                                            <p:cond delay="0"/>
                                          </p:stCondLst>
                                        </p:cTn>
                                        <p:tgtEl>
                                          <p:spTgt spid="79885"/>
                                        </p:tgtEl>
                                        <p:attrNameLst>
                                          <p:attrName>style.visibility</p:attrName>
                                        </p:attrNameLst>
                                      </p:cBhvr>
                                      <p:to>
                                        <p:strVal val="visible"/>
                                      </p:to>
                                    </p:set>
                                    <p:anim calcmode="lin" valueType="num">
                                      <p:cBhvr additive="base">
                                        <p:cTn id="87" dur="500" fill="hold"/>
                                        <p:tgtEl>
                                          <p:spTgt spid="79885"/>
                                        </p:tgtEl>
                                        <p:attrNameLst>
                                          <p:attrName>ppt_x</p:attrName>
                                        </p:attrNameLst>
                                      </p:cBhvr>
                                      <p:tavLst>
                                        <p:tav tm="0">
                                          <p:val>
                                            <p:strVal val="0-#ppt_w/2"/>
                                          </p:val>
                                        </p:tav>
                                        <p:tav tm="100000">
                                          <p:val>
                                            <p:strVal val="#ppt_x"/>
                                          </p:val>
                                        </p:tav>
                                      </p:tavLst>
                                    </p:anim>
                                    <p:anim calcmode="lin" valueType="num">
                                      <p:cBhvr additive="base">
                                        <p:cTn id="88" dur="500" fill="hold"/>
                                        <p:tgtEl>
                                          <p:spTgt spid="79885"/>
                                        </p:tgtEl>
                                        <p:attrNameLst>
                                          <p:attrName>ppt_y</p:attrName>
                                        </p:attrNameLst>
                                      </p:cBhvr>
                                      <p:tavLst>
                                        <p:tav tm="0">
                                          <p:val>
                                            <p:strVal val="1+#ppt_h/2"/>
                                          </p:val>
                                        </p:tav>
                                        <p:tav tm="100000">
                                          <p:val>
                                            <p:strVal val="#ppt_y"/>
                                          </p:val>
                                        </p:tav>
                                      </p:tavLst>
                                    </p:anim>
                                  </p:childTnLst>
                                </p:cTn>
                              </p:par>
                            </p:childTnLst>
                          </p:cTn>
                        </p:par>
                      </p:childTnLst>
                    </p:cTn>
                  </p:par>
                  <p:par>
                    <p:cTn id="89" fill="hold">
                      <p:stCondLst>
                        <p:cond delay="indefinite"/>
                      </p:stCondLst>
                      <p:childTnLst>
                        <p:par>
                          <p:cTn id="90" fill="hold">
                            <p:stCondLst>
                              <p:cond delay="0"/>
                            </p:stCondLst>
                            <p:childTnLst>
                              <p:par>
                                <p:cTn id="91" presetID="2" presetClass="entr" presetSubtype="9" fill="hold" grpId="0" nodeType="clickEffect">
                                  <p:stCondLst>
                                    <p:cond delay="0"/>
                                  </p:stCondLst>
                                  <p:childTnLst>
                                    <p:set>
                                      <p:cBhvr>
                                        <p:cTn id="92" dur="1" fill="hold">
                                          <p:stCondLst>
                                            <p:cond delay="0"/>
                                          </p:stCondLst>
                                        </p:cTn>
                                        <p:tgtEl>
                                          <p:spTgt spid="79889"/>
                                        </p:tgtEl>
                                        <p:attrNameLst>
                                          <p:attrName>style.visibility</p:attrName>
                                        </p:attrNameLst>
                                      </p:cBhvr>
                                      <p:to>
                                        <p:strVal val="visible"/>
                                      </p:to>
                                    </p:set>
                                    <p:anim calcmode="lin" valueType="num">
                                      <p:cBhvr additive="base">
                                        <p:cTn id="93" dur="500" fill="hold"/>
                                        <p:tgtEl>
                                          <p:spTgt spid="79889"/>
                                        </p:tgtEl>
                                        <p:attrNameLst>
                                          <p:attrName>ppt_x</p:attrName>
                                        </p:attrNameLst>
                                      </p:cBhvr>
                                      <p:tavLst>
                                        <p:tav tm="0">
                                          <p:val>
                                            <p:strVal val="0-#ppt_w/2"/>
                                          </p:val>
                                        </p:tav>
                                        <p:tav tm="100000">
                                          <p:val>
                                            <p:strVal val="#ppt_x"/>
                                          </p:val>
                                        </p:tav>
                                      </p:tavLst>
                                    </p:anim>
                                    <p:anim calcmode="lin" valueType="num">
                                      <p:cBhvr additive="base">
                                        <p:cTn id="94" dur="500" fill="hold"/>
                                        <p:tgtEl>
                                          <p:spTgt spid="79889"/>
                                        </p:tgtEl>
                                        <p:attrNameLst>
                                          <p:attrName>ppt_y</p:attrName>
                                        </p:attrNameLst>
                                      </p:cBhvr>
                                      <p:tavLst>
                                        <p:tav tm="0">
                                          <p:val>
                                            <p:strVal val="0-#ppt_h/2"/>
                                          </p:val>
                                        </p:tav>
                                        <p:tav tm="100000">
                                          <p:val>
                                            <p:strVal val="#ppt_y"/>
                                          </p:val>
                                        </p:tav>
                                      </p:tavLst>
                                    </p:anim>
                                  </p:childTnLst>
                                </p:cTn>
                              </p:par>
                            </p:childTnLst>
                          </p:cTn>
                        </p:par>
                      </p:childTnLst>
                    </p:cTn>
                  </p:par>
                  <p:par>
                    <p:cTn id="95" fill="hold">
                      <p:stCondLst>
                        <p:cond delay="indefinite"/>
                      </p:stCondLst>
                      <p:childTnLst>
                        <p:par>
                          <p:cTn id="96" fill="hold">
                            <p:stCondLst>
                              <p:cond delay="0"/>
                            </p:stCondLst>
                            <p:childTnLst>
                              <p:par>
                                <p:cTn id="97" presetID="2" presetClass="entr" presetSubtype="9" fill="hold" grpId="0" nodeType="clickEffect">
                                  <p:stCondLst>
                                    <p:cond delay="0"/>
                                  </p:stCondLst>
                                  <p:childTnLst>
                                    <p:set>
                                      <p:cBhvr>
                                        <p:cTn id="98" dur="1" fill="hold">
                                          <p:stCondLst>
                                            <p:cond delay="0"/>
                                          </p:stCondLst>
                                        </p:cTn>
                                        <p:tgtEl>
                                          <p:spTgt spid="79892"/>
                                        </p:tgtEl>
                                        <p:attrNameLst>
                                          <p:attrName>style.visibility</p:attrName>
                                        </p:attrNameLst>
                                      </p:cBhvr>
                                      <p:to>
                                        <p:strVal val="visible"/>
                                      </p:to>
                                    </p:set>
                                    <p:anim calcmode="lin" valueType="num">
                                      <p:cBhvr additive="base">
                                        <p:cTn id="99" dur="500" fill="hold"/>
                                        <p:tgtEl>
                                          <p:spTgt spid="79892"/>
                                        </p:tgtEl>
                                        <p:attrNameLst>
                                          <p:attrName>ppt_x</p:attrName>
                                        </p:attrNameLst>
                                      </p:cBhvr>
                                      <p:tavLst>
                                        <p:tav tm="0">
                                          <p:val>
                                            <p:strVal val="0-#ppt_w/2"/>
                                          </p:val>
                                        </p:tav>
                                        <p:tav tm="100000">
                                          <p:val>
                                            <p:strVal val="#ppt_x"/>
                                          </p:val>
                                        </p:tav>
                                      </p:tavLst>
                                    </p:anim>
                                    <p:anim calcmode="lin" valueType="num">
                                      <p:cBhvr additive="base">
                                        <p:cTn id="100" dur="500" fill="hold"/>
                                        <p:tgtEl>
                                          <p:spTgt spid="79892"/>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9875" grpId="0"/>
      <p:bldP spid="79876" grpId="0"/>
      <p:bldP spid="79877" grpId="0"/>
      <p:bldP spid="79878" grpId="0"/>
      <p:bldP spid="79879" grpId="0"/>
      <p:bldP spid="79880" grpId="0"/>
      <p:bldP spid="79881" grpId="0"/>
      <p:bldP spid="79882" grpId="0"/>
      <p:bldP spid="79883" grpId="0"/>
      <p:bldP spid="79884" grpId="0"/>
      <p:bldP spid="79885" grpId="0"/>
      <p:bldP spid="79886" grpId="0"/>
      <p:bldP spid="79887" grpId="0"/>
      <p:bldP spid="79888" grpId="0"/>
      <p:bldP spid="79889" grpId="0"/>
      <p:bldP spid="79890" grpId="0"/>
      <p:bldP spid="79891" grpId="0"/>
      <p:bldP spid="79892" grpId="0"/>
    </p:bld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0898" name="Text Box 4"/>
          <p:cNvSpPr txBox="1">
            <a:spLocks noChangeArrowheads="1"/>
          </p:cNvSpPr>
          <p:nvPr/>
        </p:nvSpPr>
        <p:spPr bwMode="auto">
          <a:xfrm>
            <a:off x="9051925" y="1346200"/>
            <a:ext cx="184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endParaRPr lang="zh-CN" altLang="zh-CN"/>
          </a:p>
        </p:txBody>
      </p:sp>
      <p:sp>
        <p:nvSpPr>
          <p:cNvPr id="80899" name="Text Box 6"/>
          <p:cNvSpPr txBox="1">
            <a:spLocks noChangeArrowheads="1"/>
          </p:cNvSpPr>
          <p:nvPr/>
        </p:nvSpPr>
        <p:spPr bwMode="auto">
          <a:xfrm>
            <a:off x="468313" y="260350"/>
            <a:ext cx="7813675" cy="4422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r>
              <a:rPr lang="en-US" altLang="zh-CN" sz="3200" b="1"/>
              <a:t> </a:t>
            </a:r>
            <a:r>
              <a:rPr lang="en-US" altLang="zh-CN" sz="2800" b="1"/>
              <a:t>1.buy            </a:t>
            </a:r>
            <a:r>
              <a:rPr lang="en-US" altLang="zh-CN" sz="2800" b="1">
                <a:solidFill>
                  <a:srgbClr val="FF33CC"/>
                </a:solidFill>
              </a:rPr>
              <a:t>have (has) had</a:t>
            </a:r>
          </a:p>
          <a:p>
            <a:r>
              <a:rPr lang="en-US" altLang="zh-CN" sz="2800" b="1"/>
              <a:t> 2.borrow      </a:t>
            </a:r>
            <a:r>
              <a:rPr lang="en-US" altLang="zh-CN" sz="2800" b="1">
                <a:solidFill>
                  <a:srgbClr val="0000FF"/>
                </a:solidFill>
              </a:rPr>
              <a:t>have (has) kept</a:t>
            </a:r>
          </a:p>
          <a:p>
            <a:r>
              <a:rPr lang="en-US" altLang="zh-CN" sz="2800" b="1"/>
              <a:t> 3.arrive         </a:t>
            </a:r>
            <a:r>
              <a:rPr lang="en-US" altLang="zh-CN" sz="2800" b="1">
                <a:solidFill>
                  <a:srgbClr val="FF00FF"/>
                </a:solidFill>
              </a:rPr>
              <a:t>have (has) been in/at</a:t>
            </a:r>
          </a:p>
          <a:p>
            <a:r>
              <a:rPr lang="en-US" altLang="zh-CN" sz="2800" b="1"/>
              <a:t> 4.leave         </a:t>
            </a:r>
            <a:r>
              <a:rPr lang="en-US" altLang="zh-CN" sz="2800" b="1">
                <a:solidFill>
                  <a:srgbClr val="FF00FF"/>
                </a:solidFill>
              </a:rPr>
              <a:t>have (has) been away</a:t>
            </a:r>
            <a:r>
              <a:rPr lang="en-US" altLang="zh-CN" sz="2800" b="1"/>
              <a:t> </a:t>
            </a:r>
          </a:p>
          <a:p>
            <a:r>
              <a:rPr lang="en-US" altLang="zh-CN" sz="2800" b="1"/>
              <a:t> 5.join            </a:t>
            </a:r>
            <a:r>
              <a:rPr lang="en-US" altLang="zh-CN" sz="2800" b="1">
                <a:solidFill>
                  <a:srgbClr val="990033"/>
                </a:solidFill>
              </a:rPr>
              <a:t>have (has) been in /a member of</a:t>
            </a:r>
          </a:p>
          <a:p>
            <a:r>
              <a:rPr lang="en-US" altLang="zh-CN" sz="2800" b="1"/>
              <a:t> 6.die             </a:t>
            </a:r>
            <a:r>
              <a:rPr lang="en-US" altLang="zh-CN" sz="2800" b="1">
                <a:solidFill>
                  <a:srgbClr val="990033"/>
                </a:solidFill>
              </a:rPr>
              <a:t>have (has) been dead</a:t>
            </a:r>
            <a:r>
              <a:rPr lang="en-US" altLang="zh-CN" sz="2800" b="1"/>
              <a:t> </a:t>
            </a:r>
          </a:p>
          <a:p>
            <a:r>
              <a:rPr lang="en-US" altLang="zh-CN" sz="2800" b="1"/>
              <a:t> 7.get married    </a:t>
            </a:r>
            <a:r>
              <a:rPr lang="en-US" altLang="zh-CN" sz="2800" b="1">
                <a:solidFill>
                  <a:srgbClr val="FF00FF"/>
                </a:solidFill>
              </a:rPr>
              <a:t>have (has) been married</a:t>
            </a:r>
          </a:p>
          <a:p>
            <a:r>
              <a:rPr lang="en-US" altLang="zh-CN" sz="2800" b="1"/>
              <a:t> 8.come/go         </a:t>
            </a:r>
            <a:r>
              <a:rPr lang="en-US" altLang="zh-CN" sz="2800" b="1">
                <a:solidFill>
                  <a:srgbClr val="0000FF"/>
                </a:solidFill>
              </a:rPr>
              <a:t>have (has) been in/at</a:t>
            </a:r>
            <a:r>
              <a:rPr lang="en-US" altLang="zh-CN" sz="2800" b="1"/>
              <a:t> </a:t>
            </a:r>
          </a:p>
          <a:p>
            <a:r>
              <a:rPr lang="en-US" altLang="zh-CN" sz="2800" b="1"/>
              <a:t> 9.begin/start     </a:t>
            </a:r>
            <a:r>
              <a:rPr lang="en-US" altLang="zh-CN" sz="2800" b="1">
                <a:solidFill>
                  <a:srgbClr val="0000FF"/>
                </a:solidFill>
              </a:rPr>
              <a:t>have (has) been on</a:t>
            </a:r>
          </a:p>
          <a:p>
            <a:r>
              <a:rPr lang="en-US" altLang="zh-CN" sz="2800" b="1"/>
              <a:t>10.stop               </a:t>
            </a:r>
            <a:r>
              <a:rPr lang="en-US" altLang="zh-CN" sz="2800" b="1">
                <a:solidFill>
                  <a:srgbClr val="990033"/>
                </a:solidFill>
              </a:rPr>
              <a:t>have (has) been over</a:t>
            </a:r>
          </a:p>
        </p:txBody>
      </p:sp>
      <p:sp>
        <p:nvSpPr>
          <p:cNvPr id="155655" name="Line 7"/>
          <p:cNvSpPr>
            <a:spLocks noChangeShapeType="1"/>
          </p:cNvSpPr>
          <p:nvPr/>
        </p:nvSpPr>
        <p:spPr bwMode="auto">
          <a:xfrm>
            <a:off x="3995738" y="4581525"/>
            <a:ext cx="0" cy="647700"/>
          </a:xfrm>
          <a:prstGeom prst="line">
            <a:avLst/>
          </a:prstGeom>
          <a:noFill/>
          <a:ln w="38100" cap="sq">
            <a:solidFill>
              <a:srgbClr val="FF0000"/>
            </a:solidFill>
            <a:round/>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80901" name="Text Box 8"/>
          <p:cNvSpPr txBox="1">
            <a:spLocks noChangeArrowheads="1"/>
          </p:cNvSpPr>
          <p:nvPr/>
        </p:nvSpPr>
        <p:spPr bwMode="auto">
          <a:xfrm>
            <a:off x="2771775" y="5157788"/>
            <a:ext cx="3097213" cy="11604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spcBef>
                <a:spcPct val="50000"/>
              </a:spcBef>
            </a:pPr>
            <a:r>
              <a:rPr lang="zh-CN" altLang="en-US" sz="2800" b="1">
                <a:solidFill>
                  <a:srgbClr val="0000FF"/>
                </a:solidFill>
                <a:latin typeface="Times New Roman" panose="02020603050405020304" pitchFamily="18" charset="0"/>
              </a:rPr>
              <a:t>延续性动词特点</a:t>
            </a:r>
          </a:p>
          <a:p>
            <a:pPr>
              <a:spcBef>
                <a:spcPct val="50000"/>
              </a:spcBef>
            </a:pPr>
            <a:r>
              <a:rPr lang="en-US" altLang="zh-CN" sz="2800" b="1">
                <a:solidFill>
                  <a:srgbClr val="0000FF"/>
                </a:solidFill>
                <a:latin typeface="Times New Roman" panose="02020603050405020304" pitchFamily="18" charset="0"/>
              </a:rPr>
              <a:t>(</a:t>
            </a:r>
            <a:r>
              <a:rPr lang="en-US" altLang="zh-CN" sz="2800" b="1">
                <a:solidFill>
                  <a:srgbClr val="FF00FF"/>
                </a:solidFill>
                <a:latin typeface="Times New Roman" panose="02020603050405020304" pitchFamily="18" charset="0"/>
              </a:rPr>
              <a:t>have / has been</a:t>
            </a:r>
            <a:r>
              <a:rPr lang="en-US" altLang="zh-CN" sz="2800" b="1">
                <a:solidFill>
                  <a:srgbClr val="0000FF"/>
                </a:solidFill>
                <a:latin typeface="Times New Roman" panose="02020603050405020304" pitchFamily="18" charset="0"/>
              </a:rPr>
              <a:t> )</a:t>
            </a:r>
          </a:p>
        </p:txBody>
      </p:sp>
    </p:spTree>
  </p:cSld>
  <p:clrMapOvr>
    <a:masterClrMapping/>
  </p:clrMapOvr>
  <p:transition spd="med">
    <p:plus/>
    <p:sndAc>
      <p:stSnd>
        <p:snd r:embed="rId2" name="cashreg.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55655"/>
                                        </p:tgtEl>
                                        <p:attrNameLst>
                                          <p:attrName>style.visibility</p:attrName>
                                        </p:attrNameLst>
                                      </p:cBhvr>
                                      <p:to>
                                        <p:strVal val="visible"/>
                                      </p:to>
                                    </p:set>
                                    <p:anim calcmode="lin" valueType="num">
                                      <p:cBhvr additive="base">
                                        <p:cTn id="7" dur="500" fill="hold"/>
                                        <p:tgtEl>
                                          <p:spTgt spid="155655"/>
                                        </p:tgtEl>
                                        <p:attrNameLst>
                                          <p:attrName>ppt_x</p:attrName>
                                        </p:attrNameLst>
                                      </p:cBhvr>
                                      <p:tavLst>
                                        <p:tav tm="0">
                                          <p:val>
                                            <p:strVal val="#ppt_x"/>
                                          </p:val>
                                        </p:tav>
                                        <p:tav tm="100000">
                                          <p:val>
                                            <p:strVal val="#ppt_x"/>
                                          </p:val>
                                        </p:tav>
                                      </p:tavLst>
                                    </p:anim>
                                    <p:anim calcmode="lin" valueType="num">
                                      <p:cBhvr additive="base">
                                        <p:cTn id="8" dur="500" fill="hold"/>
                                        <p:tgtEl>
                                          <p:spTgt spid="15565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80901">
                                            <p:txEl>
                                              <p:pRg st="0" end="0"/>
                                            </p:txEl>
                                          </p:spTgt>
                                        </p:tgtEl>
                                        <p:attrNameLst>
                                          <p:attrName>style.visibility</p:attrName>
                                        </p:attrNameLst>
                                      </p:cBhvr>
                                      <p:to>
                                        <p:strVal val="visible"/>
                                      </p:to>
                                    </p:set>
                                    <p:anim calcmode="lin" valueType="num">
                                      <p:cBhvr additive="base">
                                        <p:cTn id="13" dur="500" fill="hold"/>
                                        <p:tgtEl>
                                          <p:spTgt spid="80901">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8090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 presetClass="entr" presetSubtype="16" fill="hold" nodeType="clickEffect">
                                  <p:stCondLst>
                                    <p:cond delay="0"/>
                                  </p:stCondLst>
                                  <p:childTnLst>
                                    <p:set>
                                      <p:cBhvr>
                                        <p:cTn id="18" dur="1" fill="hold">
                                          <p:stCondLst>
                                            <p:cond delay="0"/>
                                          </p:stCondLst>
                                        </p:cTn>
                                        <p:tgtEl>
                                          <p:spTgt spid="80901">
                                            <p:txEl>
                                              <p:pRg st="1" end="1"/>
                                            </p:txEl>
                                          </p:spTgt>
                                        </p:tgtEl>
                                        <p:attrNameLst>
                                          <p:attrName>style.visibility</p:attrName>
                                        </p:attrNameLst>
                                      </p:cBhvr>
                                      <p:to>
                                        <p:strVal val="visible"/>
                                      </p:to>
                                    </p:set>
                                    <p:animEffect transition="in" filter="box(in)">
                                      <p:cBhvr>
                                        <p:cTn id="19" dur="500"/>
                                        <p:tgtEl>
                                          <p:spTgt spid="8090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5655" grpId="0" animBg="1"/>
    </p:bldLst>
  </p:timing>
</p:sld>
</file>

<file path=ppt/theme/theme1.xml><?xml version="1.0" encoding="utf-8"?>
<a:theme xmlns:a="http://schemas.openxmlformats.org/drawingml/2006/main" name="WWW.2PPT.COM&#10;">
  <a:themeElements>
    <a:clrScheme name="默认设计模板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默认设计模板">
      <a:majorFont>
        <a:latin typeface="Arial"/>
        <a:ea typeface="宋体"/>
        <a:cs typeface=""/>
      </a:majorFont>
      <a:minorFont>
        <a:latin typeface="Arial"/>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ctr" defTabSz="914400" rtl="0" eaLnBrk="1" fontAlgn="base" latinLnBrk="0" hangingPunct="1">
          <a:lnSpc>
            <a:spcPct val="100000"/>
          </a:lnSpc>
          <a:spcBef>
            <a:spcPct val="0"/>
          </a:spcBef>
          <a:spcAft>
            <a:spcPct val="0"/>
          </a:spcAft>
          <a:buClrTx/>
          <a:buSzTx/>
          <a:buFontTx/>
          <a:buNone/>
          <a:defRPr kumimoji="0" lang="zh-CN" altLang="en-US"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ctr" defTabSz="914400" rtl="0" eaLnBrk="1" fontAlgn="base" latinLnBrk="0" hangingPunct="1">
          <a:lnSpc>
            <a:spcPct val="100000"/>
          </a:lnSpc>
          <a:spcBef>
            <a:spcPct val="0"/>
          </a:spcBef>
          <a:spcAft>
            <a:spcPct val="0"/>
          </a:spcAft>
          <a:buClrTx/>
          <a:buSzTx/>
          <a:buFontTx/>
          <a:buNone/>
          <a:defRPr kumimoji="0" lang="zh-CN" altLang="en-US"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defRPr>
        </a:defPPr>
      </a:lstStyle>
    </a:lnDef>
  </a:objectDefaults>
  <a:extraClrSchemeLst>
    <a:extraClrScheme>
      <a:clrScheme name="默认设计模板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默认设计模板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默认设计模板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默认设计模板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默认设计模板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默认设计模板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默认设计模板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默认设计模板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默认设计模板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默认设计模板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默认设计模板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默认设计模板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1285</Words>
  <Application>Microsoft Office PowerPoint</Application>
  <PresentationFormat>全屏显示(4:3)</PresentationFormat>
  <Paragraphs>191</Paragraphs>
  <Slides>23</Slides>
  <Notes>1</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23</vt:i4>
      </vt:variant>
    </vt:vector>
  </HeadingPairs>
  <TitlesOfParts>
    <vt:vector size="31" baseType="lpstr">
      <vt:lpstr>楷体_GB2312</vt:lpstr>
      <vt:lpstr>宋体</vt:lpstr>
      <vt:lpstr>微软雅黑</vt:lpstr>
      <vt:lpstr>Arial</vt:lpstr>
      <vt:lpstr>Calibri</vt:lpstr>
      <vt:lpstr>Comic Sans MS</vt:lpstr>
      <vt:lpstr>Times New Roman</vt:lpstr>
      <vt:lpstr>WWW.2PPT.COM
</vt:lpstr>
      <vt:lpstr>PowerPoint 演示文稿</vt:lpstr>
      <vt:lpstr>PowerPoint 演示文稿</vt:lpstr>
      <vt:lpstr>PowerPoint 演示文稿</vt:lpstr>
      <vt:lpstr>Translate the following  sentences.</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同义句改写</vt:lpstr>
      <vt:lpstr>用for, since, ago填空</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www.ppt818.com</dc:creator>
  <dc:description>www.ppt818.com-提供资源下载</dc:description>
  <cp:lastModifiedBy>Windows 用户</cp:lastModifiedBy>
  <cp:revision>2</cp:revision>
  <cp:lastPrinted>2113-01-01T00:00:00Z</cp:lastPrinted>
  <dcterms:created xsi:type="dcterms:W3CDTF">2113-01-01T00:00:00Z</dcterms:created>
  <dcterms:modified xsi:type="dcterms:W3CDTF">2023-01-17T03:11:02Z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y fmtid="{D5CDD505-2E9C-101B-9397-08002B2CF9AE}" pid="3" name="ICV">
    <vt:lpwstr>5935EF37B22C4300B633AE4C586D9060</vt:lpwstr>
  </property>
  <property fmtid="{D5CDD505-2E9C-101B-9397-08002B2CF9AE}" pid="4" name="KSOProductBuildVer">
    <vt:lpwstr>2052-11.1.0.11294</vt:lpwstr>
  </property>
  <property fmtid="{A09F084E-AD41-489F-8076-AA5BE3082BCA}" pid="100">
    <vt:ui4>5</vt:ui4>
  </property>
  <property fmtid="{64440492-4C8B-11D1-8B70-080036B11A03}" pid="11">
    <vt:lpwstr>www.2ppt.com-爱PPT提供资源下载</vt:lpwstr>
  </property>
</Properties>
</file>