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57" r:id="rId3"/>
    <p:sldId id="256" r:id="rId4"/>
    <p:sldId id="258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66FF"/>
    <a:srgbClr val="FFFF99"/>
    <a:srgbClr val="FF33CC"/>
    <a:srgbClr val="FF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B4345-7E33-49F2-ACB0-AD8DAE00045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ACB0-9271-4D7B-BB5B-BACC0A26A5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ACB0-9271-4D7B-BB5B-BACC0A26A5A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F40FD-D8EC-4E5B-AA9E-618AD675A0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A38F7-D359-487F-983E-1B4CB7BBED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4C25D-D797-478B-AC9D-CB7D673E85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222A8-0A47-4FE7-8AE9-51BF1DDDC6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CB1E8-A42D-4BF2-AFD4-B7F88BE1CC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92C56-32BE-4515-A43E-190B75707B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E9A2D-D4E4-4F65-8213-A467662BEF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58039-77AA-4D14-80A6-266DBB5331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3F124-3E78-4433-8C98-297418A322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8C874-F781-4105-8984-653C39901E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C1A27-174D-4072-BB18-38FE6077AD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B093B46-8211-4205-9F2F-60CE5A22B57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187623" y="1916832"/>
            <a:ext cx="6955512" cy="216024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2800" b="1" kern="10" dirty="0" smtClean="0">
                <a:ln w="9525">
                  <a:solidFill>
                    <a:srgbClr val="000000"/>
                  </a:solidFill>
                  <a:rou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latin typeface="Comic Sans MS" panose="030F0702030302020204"/>
              </a:rPr>
              <a:t>Module1 Greetings</a:t>
            </a:r>
          </a:p>
          <a:p>
            <a:r>
              <a:rPr lang="en-US" altLang="zh-CN" sz="3600" b="1" kern="10" dirty="0" smtClean="0">
                <a:ln w="9525">
                  <a:solidFill>
                    <a:srgbClr val="000000"/>
                  </a:solidFill>
                  <a:rou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latin typeface="Comic Sans MS" panose="030F0702030302020204"/>
              </a:rPr>
              <a:t>Unit 1 Hello!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gradFill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</a:gradFill>
              <a:latin typeface="Comic Sans MS" panose="030F0702030302020204"/>
            </a:endParaRPr>
          </a:p>
        </p:txBody>
      </p:sp>
      <p:sp>
        <p:nvSpPr>
          <p:cNvPr id="3" name="WordArt 7"/>
          <p:cNvSpPr>
            <a:spLocks noChangeArrowheads="1" noChangeShapeType="1" noTextEdit="1"/>
          </p:cNvSpPr>
          <p:nvPr/>
        </p:nvSpPr>
        <p:spPr bwMode="auto">
          <a:xfrm>
            <a:off x="1331640" y="620688"/>
            <a:ext cx="4212975" cy="7210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zh-CN" altLang="en-US" sz="36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广州版三年级英语上册</a:t>
            </a:r>
          </a:p>
        </p:txBody>
      </p:sp>
      <p:sp>
        <p:nvSpPr>
          <p:cNvPr id="5" name="矩形 4"/>
          <p:cNvSpPr/>
          <p:nvPr/>
        </p:nvSpPr>
        <p:spPr>
          <a:xfrm>
            <a:off x="2888290" y="558924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kuang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750" y="2139950"/>
            <a:ext cx="806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04800" algn="l" eaLnBrk="0" hangingPunct="0"/>
            <a:r>
              <a:rPr lang="en-US" altLang="zh-CN" sz="2800">
                <a:latin typeface="楷体_GB2312" pitchFamily="49" charset="-122"/>
                <a:ea typeface="楷体_GB2312" pitchFamily="49" charset="-122"/>
              </a:rPr>
              <a:t>     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113" y="3860800"/>
            <a:ext cx="107315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4213" y="3429000"/>
            <a:ext cx="1152525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7538" y="3789363"/>
            <a:ext cx="1225550" cy="148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84888" y="4005263"/>
            <a:ext cx="12954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740650" y="3357563"/>
            <a:ext cx="1223963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908175" y="4508500"/>
            <a:ext cx="865188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611188" y="1341438"/>
            <a:ext cx="7777162" cy="18002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66"/>
                </a:solidFill>
                <a:latin typeface="黑体" panose="02010609060101010101" charset="-122"/>
                <a:ea typeface="黑体" panose="02010609060101010101" charset="-122"/>
              </a:rPr>
              <a:t>用英语日常用语和新朋友打打招呼哦！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2781300"/>
            <a:ext cx="2495550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419475" y="404813"/>
            <a:ext cx="5111750" cy="3024187"/>
          </a:xfrm>
          <a:prstGeom prst="cloudCallout">
            <a:avLst>
              <a:gd name="adj1" fmla="val -45778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924300" y="1557338"/>
            <a:ext cx="421957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 err="1">
                <a:ln w="9525">
                  <a:solidFill>
                    <a:srgbClr val="000000"/>
                  </a:solidFill>
                  <a:round/>
                </a:ln>
                <a:solidFill>
                  <a:srgbClr val="FF0066"/>
                </a:solidFill>
                <a:latin typeface="Comic Sans MS" panose="030F0702030302020204"/>
              </a:rPr>
              <a:t>Hello,boys</a:t>
            </a:r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66"/>
                </a:solidFill>
                <a:latin typeface="Comic Sans MS" panose="030F0702030302020204"/>
              </a:rPr>
              <a:t> and girls.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FF0066"/>
              </a:solidFill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/>
          <p:cNvSpPr>
            <a:spLocks noChangeArrowheads="1"/>
          </p:cNvSpPr>
          <p:nvPr/>
        </p:nvSpPr>
        <p:spPr bwMode="auto">
          <a:xfrm rot="13126748">
            <a:off x="395288" y="620713"/>
            <a:ext cx="3960812" cy="2952750"/>
          </a:xfrm>
          <a:prstGeom prst="cloudCallout">
            <a:avLst>
              <a:gd name="adj1" fmla="val -77356"/>
              <a:gd name="adj2" fmla="val 1407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zh-CN" altLang="zh-CN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1125538"/>
            <a:ext cx="2627312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971550" y="1989138"/>
            <a:ext cx="29051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66"/>
                </a:solidFill>
                <a:latin typeface="Comic Sans MS" panose="030F0702030302020204"/>
              </a:rPr>
              <a:t>Good morning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FF0066"/>
              </a:solidFill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844675"/>
            <a:ext cx="297338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419475" y="404813"/>
            <a:ext cx="5111750" cy="3024187"/>
          </a:xfrm>
          <a:prstGeom prst="cloudCallout">
            <a:avLst>
              <a:gd name="adj1" fmla="val -45778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924300" y="1628775"/>
            <a:ext cx="3716338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66"/>
                </a:solidFill>
                <a:latin typeface="Comic Sans MS" panose="030F0702030302020204"/>
              </a:rPr>
              <a:t>Good afternoon.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FF0066"/>
              </a:solidFill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2205038"/>
            <a:ext cx="26797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348038" y="476250"/>
            <a:ext cx="5111750" cy="3024188"/>
          </a:xfrm>
          <a:prstGeom prst="cloudCallout">
            <a:avLst>
              <a:gd name="adj1" fmla="val -45778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3995738" y="1268413"/>
            <a:ext cx="3384550" cy="12969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33CC"/>
                </a:solidFill>
                <a:latin typeface="Comic Sans MS" panose="030F0702030302020204"/>
              </a:rPr>
              <a:t>How are you?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FF33CC"/>
              </a:solidFill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2133600"/>
            <a:ext cx="2657475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708400" y="404813"/>
            <a:ext cx="5111750" cy="3024187"/>
          </a:xfrm>
          <a:prstGeom prst="cloudCallout">
            <a:avLst>
              <a:gd name="adj1" fmla="val -45778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4211638" y="1773238"/>
            <a:ext cx="3971925" cy="638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33CC"/>
                </a:solidFill>
                <a:latin typeface="Comic Sans MS" panose="030F0702030302020204"/>
              </a:rPr>
              <a:t>Nice to meet you!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FF33CC"/>
              </a:solidFill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9388" y="1621110"/>
            <a:ext cx="79216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Comic Sans MS" panose="030F0702030302020204" pitchFamily="66" charset="0"/>
              </a:rPr>
              <a:t>1.</a:t>
            </a:r>
            <a:r>
              <a:rPr lang="zh-CN" altLang="en-US" sz="3200" b="1" dirty="0">
                <a:latin typeface="Comic Sans MS" panose="030F0702030302020204" pitchFamily="66" charset="0"/>
              </a:rPr>
              <a:t>有一天早上，</a:t>
            </a:r>
            <a:r>
              <a:rPr lang="en-US" altLang="zh-CN" sz="3200" b="1" dirty="0">
                <a:solidFill>
                  <a:srgbClr val="3399FF"/>
                </a:solidFill>
                <a:latin typeface="Comic Sans MS" panose="030F0702030302020204" pitchFamily="66" charset="0"/>
              </a:rPr>
              <a:t>Mickey mouse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zh-CN" altLang="en-US" sz="3200" b="1" dirty="0">
                <a:latin typeface="Comic Sans MS" panose="030F0702030302020204" pitchFamily="66" charset="0"/>
              </a:rPr>
              <a:t>在树林里碰见了</a:t>
            </a:r>
            <a:r>
              <a:rPr lang="en-US" altLang="zh-CN" sz="3200" b="1" dirty="0">
                <a:solidFill>
                  <a:srgbClr val="3366FF"/>
                </a:solidFill>
                <a:latin typeface="Comic Sans MS" panose="030F0702030302020204" pitchFamily="66" charset="0"/>
              </a:rPr>
              <a:t>Rabbit</a:t>
            </a:r>
            <a:r>
              <a:rPr lang="en-US" altLang="zh-CN" sz="3200" b="1" dirty="0">
                <a:latin typeface="Comic Sans MS" panose="030F0702030302020204" pitchFamily="66" charset="0"/>
              </a:rPr>
              <a:t>,</a:t>
            </a:r>
            <a:r>
              <a:rPr lang="zh-CN" altLang="en-US" sz="3200" b="1" dirty="0">
                <a:latin typeface="Comic Sans MS" panose="030F0702030302020204" pitchFamily="66" charset="0"/>
              </a:rPr>
              <a:t>猜猜他们会说些什么进行问好</a:t>
            </a:r>
            <a:r>
              <a:rPr lang="en-US" altLang="zh-CN" sz="3200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9388" y="5077097"/>
            <a:ext cx="82343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latin typeface="Comic Sans MS" panose="030F0702030302020204" pitchFamily="66" charset="0"/>
              </a:rPr>
              <a:t>2</a:t>
            </a:r>
            <a:r>
              <a:rPr lang="en-US" altLang="zh-CN" sz="3200" b="1" dirty="0">
                <a:solidFill>
                  <a:srgbClr val="3366FF"/>
                </a:solidFill>
                <a:latin typeface="Comic Sans MS" panose="030F0702030302020204" pitchFamily="66" charset="0"/>
              </a:rPr>
              <a:t>.Mickey mouse</a:t>
            </a:r>
            <a:r>
              <a:rPr lang="zh-CN" altLang="en-US" sz="3200" b="1" dirty="0">
                <a:latin typeface="Comic Sans MS" panose="030F0702030302020204" pitchFamily="66" charset="0"/>
              </a:rPr>
              <a:t>想介绍自己的好朋友</a:t>
            </a:r>
          </a:p>
          <a:p>
            <a:pPr algn="l"/>
            <a:r>
              <a:rPr lang="en-US" altLang="zh-CN" sz="3200" b="1" dirty="0">
                <a:solidFill>
                  <a:srgbClr val="3399FF"/>
                </a:solidFill>
                <a:latin typeface="Comic Sans MS" panose="030F0702030302020204" pitchFamily="66" charset="0"/>
              </a:rPr>
              <a:t>Donald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zh-CN" altLang="en-US" sz="3200" b="1" dirty="0">
                <a:latin typeface="Comic Sans MS" panose="030F0702030302020204" pitchFamily="66" charset="0"/>
              </a:rPr>
              <a:t>给</a:t>
            </a:r>
            <a:r>
              <a:rPr lang="en-US" altLang="zh-CN" sz="3200" b="1" dirty="0">
                <a:solidFill>
                  <a:srgbClr val="3366FF"/>
                </a:solidFill>
                <a:latin typeface="Comic Sans MS" panose="030F0702030302020204" pitchFamily="66" charset="0"/>
              </a:rPr>
              <a:t>Rabbit</a:t>
            </a:r>
            <a:r>
              <a:rPr lang="zh-CN" altLang="en-US" sz="3200" b="1" dirty="0">
                <a:latin typeface="Comic Sans MS" panose="030F0702030302020204" pitchFamily="66" charset="0"/>
              </a:rPr>
              <a:t>认识，他应该怎样介绍呢？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613047"/>
            <a:ext cx="2232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CN" sz="3200" dirty="0"/>
              <a:t>Module1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43438" y="828947"/>
            <a:ext cx="2449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CN" sz="2800" dirty="0">
                <a:solidFill>
                  <a:srgbClr val="00CCFF"/>
                </a:solidFill>
              </a:rPr>
              <a:t>puppet </a:t>
            </a:r>
            <a:r>
              <a:rPr lang="zh-CN" altLang="en-US" sz="2800" dirty="0">
                <a:solidFill>
                  <a:srgbClr val="00CCFF"/>
                </a:solidFill>
              </a:rPr>
              <a:t>表演</a:t>
            </a:r>
          </a:p>
        </p:txBody>
      </p:sp>
      <p:pic>
        <p:nvPicPr>
          <p:cNvPr id="11270" name="Picture 6" descr="2-4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918097"/>
            <a:ext cx="1797050" cy="144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00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702197"/>
            <a:ext cx="1430338" cy="149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001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4142060"/>
            <a:ext cx="11620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1979613" y="352697"/>
            <a:ext cx="2665412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99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情景一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675438" y="2845072"/>
            <a:ext cx="24685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dirty="0">
                <a:latin typeface="Arial Black" panose="020B0A04020102020204" pitchFamily="34" charset="0"/>
              </a:rPr>
              <a:t>Hello. Good </a:t>
            </a:r>
            <a:r>
              <a:rPr lang="en-US" altLang="zh-CN" dirty="0" err="1">
                <a:latin typeface="Arial Black" panose="020B0A04020102020204" pitchFamily="34" charset="0"/>
              </a:rPr>
              <a:t>morning.How</a:t>
            </a:r>
            <a:r>
              <a:rPr lang="en-US" altLang="zh-CN" dirty="0">
                <a:latin typeface="Arial Black" panose="020B0A04020102020204" pitchFamily="34" charset="0"/>
              </a:rPr>
              <a:t> are you? I</a:t>
            </a:r>
            <a:r>
              <a:rPr lang="en-US" altLang="zh-CN" dirty="0">
                <a:latin typeface="Arial" panose="020B0604020202020204"/>
              </a:rPr>
              <a:t>’</a:t>
            </a:r>
            <a:r>
              <a:rPr lang="en-US" altLang="zh-CN" dirty="0">
                <a:latin typeface="Arial Black" panose="020B0A04020102020204" pitchFamily="34" charset="0"/>
              </a:rPr>
              <a:t>m </a:t>
            </a:r>
            <a:r>
              <a:rPr lang="en-US" altLang="zh-CN" dirty="0" err="1">
                <a:latin typeface="Arial Black" panose="020B0A04020102020204" pitchFamily="34" charset="0"/>
              </a:rPr>
              <a:t>fine,thank</a:t>
            </a:r>
            <a:r>
              <a:rPr lang="en-US" altLang="zh-CN" dirty="0">
                <a:latin typeface="Arial Black" panose="020B0A04020102020204" pitchFamily="34" charset="0"/>
              </a:rPr>
              <a:t> you. 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331913" y="6302647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Arial Black" panose="020B0A04020102020204" pitchFamily="34" charset="0"/>
              </a:rPr>
              <a:t>This is</a:t>
            </a:r>
            <a:r>
              <a:rPr lang="en-US" altLang="zh-CN" dirty="0" smtClean="0">
                <a:latin typeface="Arial" panose="020B0604020202020204"/>
              </a:rPr>
              <a:t>… </a:t>
            </a:r>
            <a:endParaRPr lang="en-US" altLang="zh-CN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123728" y="1772816"/>
            <a:ext cx="5113338" cy="2232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altLang="zh-CN" sz="36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Berlin Sans FB Demi" panose="020E0802020502020306"/>
              </a:rPr>
              <a:t>see you!</a:t>
            </a:r>
            <a:endParaRPr lang="zh-CN" altLang="en-US" sz="3600" b="1" kern="10" dirty="0"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Berlin Sans FB Demi" panose="020E080202050202030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66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66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全屏显示(4:3)</PresentationFormat>
  <Paragraphs>21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黑体</vt:lpstr>
      <vt:lpstr>华文行楷</vt:lpstr>
      <vt:lpstr>楷体_GB2312</vt:lpstr>
      <vt:lpstr>宋体</vt:lpstr>
      <vt:lpstr>微软雅黑</vt:lpstr>
      <vt:lpstr>Arial</vt:lpstr>
      <vt:lpstr>Arial Black</vt:lpstr>
      <vt:lpstr>Berlin Sans FB Demi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2007-07-23T07:50:00Z</dcterms:created>
  <dcterms:modified xsi:type="dcterms:W3CDTF">2023-01-17T03:11:07Z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BE18EA5AE5794A52A0ACF70962BAC48A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