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5" r:id="rId2"/>
    <p:sldId id="306" r:id="rId3"/>
    <p:sldId id="312" r:id="rId4"/>
    <p:sldId id="314" r:id="rId5"/>
    <p:sldId id="315" r:id="rId6"/>
    <p:sldId id="307" r:id="rId7"/>
    <p:sldId id="308" r:id="rId8"/>
    <p:sldId id="329" r:id="rId9"/>
    <p:sldId id="317" r:id="rId10"/>
    <p:sldId id="318" r:id="rId11"/>
    <p:sldId id="320" r:id="rId12"/>
    <p:sldId id="319" r:id="rId13"/>
    <p:sldId id="330" r:id="rId14"/>
    <p:sldId id="313" r:id="rId15"/>
    <p:sldId id="323" r:id="rId16"/>
    <p:sldId id="321" r:id="rId17"/>
    <p:sldId id="322" r:id="rId18"/>
    <p:sldId id="324" r:id="rId19"/>
    <p:sldId id="325" r:id="rId20"/>
    <p:sldId id="316" r:id="rId21"/>
    <p:sldId id="32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7FA"/>
    <a:srgbClr val="DFE0F3"/>
    <a:srgbClr val="85BAFE"/>
    <a:srgbClr val="C7CBE8"/>
    <a:srgbClr val="3D415B"/>
    <a:srgbClr val="4747CC"/>
    <a:srgbClr val="583BF5"/>
    <a:srgbClr val="545E6C"/>
    <a:srgbClr val="6288CE"/>
    <a:srgbClr val="FFCA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114" d="100"/>
          <a:sy n="114" d="100"/>
        </p:scale>
        <p:origin x="47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2023-01-11</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72068" y="2580772"/>
            <a:ext cx="5451154" cy="1323439"/>
          </a:xfrm>
          <a:prstGeom prst="rect">
            <a:avLst/>
          </a:prstGeom>
          <a:noFill/>
        </p:spPr>
        <p:txBody>
          <a:bodyPr wrap="square" rtlCol="0" anchor="ctr" anchorCtr="0">
            <a:spAutoFit/>
          </a:bodyPr>
          <a:lstStyle/>
          <a:p>
            <a:r>
              <a:rPr lang="zh-CN" altLang="en-US" sz="8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4" name="文本框 3"/>
          <p:cNvSpPr txBox="1"/>
          <p:nvPr/>
        </p:nvSpPr>
        <p:spPr>
          <a:xfrm>
            <a:off x="972068" y="4350777"/>
            <a:ext cx="5338732" cy="523220"/>
          </a:xfrm>
          <a:prstGeom prst="rect">
            <a:avLst/>
          </a:prstGeom>
          <a:noFill/>
        </p:spPr>
        <p:txBody>
          <a:bodyPr wrap="square" rtlCol="0" anchor="ctr" anchorCtr="0">
            <a:spAutoFit/>
          </a:bodyPr>
          <a:lstStyle/>
          <a:p>
            <a:r>
              <a:rPr lang="en-US" altLang="zh-CN" sz="28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Personal introduction</a:t>
            </a:r>
            <a:endParaRPr lang="zh-CN" altLang="en-US" sz="28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3" name="文本框 32"/>
          <p:cNvSpPr txBox="1"/>
          <p:nvPr/>
        </p:nvSpPr>
        <p:spPr>
          <a:xfrm>
            <a:off x="972068" y="5044119"/>
            <a:ext cx="4126027" cy="460375"/>
          </a:xfrm>
          <a:prstGeom prst="rect">
            <a:avLst/>
          </a:prstGeom>
          <a:noFill/>
        </p:spPr>
        <p:txBody>
          <a:bodyPr wrap="square" rtlCol="0" anchor="ctr" anchorCtr="0">
            <a:spAutoFit/>
          </a:bodyPr>
          <a:lstStyle/>
          <a:p>
            <a:r>
              <a:rPr lang="zh-CN" altLang="en-US" sz="2400"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16" name="图形 15"/>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5976307" y="2273100"/>
            <a:ext cx="5426749" cy="3954375"/>
          </a:xfrm>
          <a:prstGeom prst="rect">
            <a:avLst/>
          </a:prstGeom>
        </p:spPr>
      </p:pic>
      <p:sp>
        <p:nvSpPr>
          <p:cNvPr id="20" name="椭圆 19"/>
          <p:cNvSpPr/>
          <p:nvPr/>
        </p:nvSpPr>
        <p:spPr>
          <a:xfrm>
            <a:off x="-1941946" y="-1984839"/>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椭圆 22"/>
          <p:cNvSpPr/>
          <p:nvPr/>
        </p:nvSpPr>
        <p:spPr>
          <a:xfrm>
            <a:off x="10686869" y="-1056697"/>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1+#ppt_w/2"/>
                                          </p:val>
                                        </p:tav>
                                        <p:tav tm="100000">
                                          <p:val>
                                            <p:strVal val="#ppt_x"/>
                                          </p:val>
                                        </p:tav>
                                      </p:tavLst>
                                    </p:anim>
                                    <p:anim calcmode="lin" valueType="num">
                                      <p:cBhvr additive="base">
                                        <p:cTn id="13" dur="500" fill="hold"/>
                                        <p:tgtEl>
                                          <p:spTgt spid="23"/>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left)">
                                      <p:cBhvr>
                                        <p:cTn id="3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33" grpId="0"/>
      <p:bldP spid="20" grpId="0" animBg="1"/>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66" name="组合 65"/>
          <p:cNvGrpSpPr/>
          <p:nvPr/>
        </p:nvGrpSpPr>
        <p:grpSpPr>
          <a:xfrm>
            <a:off x="1183677" y="2076994"/>
            <a:ext cx="1757654" cy="1749732"/>
            <a:chOff x="1534828" y="2076994"/>
            <a:chExt cx="1757654" cy="1749732"/>
          </a:xfrm>
        </p:grpSpPr>
        <p:sp>
          <p:nvSpPr>
            <p:cNvPr id="10" name="椭圆 9"/>
            <p:cNvSpPr/>
            <p:nvPr/>
          </p:nvSpPr>
          <p:spPr>
            <a:xfrm>
              <a:off x="1534828" y="2076994"/>
              <a:ext cx="1757654" cy="1749732"/>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nvGrpSpPr>
            <p:cNvPr id="11" name="组合 10"/>
            <p:cNvGrpSpPr/>
            <p:nvPr/>
          </p:nvGrpSpPr>
          <p:grpSpPr>
            <a:xfrm>
              <a:off x="2049704" y="2537399"/>
              <a:ext cx="727901" cy="828922"/>
              <a:chOff x="10856093" y="315913"/>
              <a:chExt cx="419100" cy="479425"/>
            </a:xfrm>
            <a:solidFill>
              <a:schemeClr val="bg1"/>
            </a:solidFill>
          </p:grpSpPr>
          <p:sp>
            <p:nvSpPr>
              <p:cNvPr id="13" name="Freeform 7"/>
              <p:cNvSpPr>
                <a:spLocks noEditPoints="1"/>
              </p:cNvSpPr>
              <p:nvPr/>
            </p:nvSpPr>
            <p:spPr bwMode="auto">
              <a:xfrm>
                <a:off x="10856093" y="315913"/>
                <a:ext cx="330200" cy="419100"/>
              </a:xfrm>
              <a:custGeom>
                <a:avLst/>
                <a:gdLst>
                  <a:gd name="T0" fmla="*/ 208 w 208"/>
                  <a:gd name="T1" fmla="*/ 264 h 264"/>
                  <a:gd name="T2" fmla="*/ 0 w 208"/>
                  <a:gd name="T3" fmla="*/ 264 h 264"/>
                  <a:gd name="T4" fmla="*/ 0 w 208"/>
                  <a:gd name="T5" fmla="*/ 0 h 264"/>
                  <a:gd name="T6" fmla="*/ 208 w 208"/>
                  <a:gd name="T7" fmla="*/ 0 h 264"/>
                  <a:gd name="T8" fmla="*/ 208 w 208"/>
                  <a:gd name="T9" fmla="*/ 264 h 264"/>
                  <a:gd name="T10" fmla="*/ 19 w 208"/>
                  <a:gd name="T11" fmla="*/ 245 h 264"/>
                  <a:gd name="T12" fmla="*/ 189 w 208"/>
                  <a:gd name="T13" fmla="*/ 245 h 264"/>
                  <a:gd name="T14" fmla="*/ 189 w 208"/>
                  <a:gd name="T15" fmla="*/ 18 h 264"/>
                  <a:gd name="T16" fmla="*/ 19 w 208"/>
                  <a:gd name="T17" fmla="*/ 18 h 264"/>
                  <a:gd name="T18" fmla="*/ 19 w 208"/>
                  <a:gd name="T19" fmla="*/ 24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64">
                    <a:moveTo>
                      <a:pt x="208" y="264"/>
                    </a:moveTo>
                    <a:lnTo>
                      <a:pt x="0" y="264"/>
                    </a:lnTo>
                    <a:lnTo>
                      <a:pt x="0" y="0"/>
                    </a:lnTo>
                    <a:lnTo>
                      <a:pt x="208" y="0"/>
                    </a:lnTo>
                    <a:lnTo>
                      <a:pt x="208" y="264"/>
                    </a:lnTo>
                    <a:close/>
                    <a:moveTo>
                      <a:pt x="19" y="245"/>
                    </a:moveTo>
                    <a:lnTo>
                      <a:pt x="189" y="245"/>
                    </a:lnTo>
                    <a:lnTo>
                      <a:pt x="189" y="18"/>
                    </a:lnTo>
                    <a:lnTo>
                      <a:pt x="19" y="18"/>
                    </a:lnTo>
                    <a:lnTo>
                      <a:pt x="19" y="2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4" name="Rectangle 8"/>
              <p:cNvSpPr>
                <a:spLocks noChangeArrowheads="1"/>
              </p:cNvSpPr>
              <p:nvPr/>
            </p:nvSpPr>
            <p:spPr bwMode="auto">
              <a:xfrm>
                <a:off x="10930706" y="495301"/>
                <a:ext cx="1793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5" name="Rectangle 9"/>
              <p:cNvSpPr>
                <a:spLocks noChangeArrowheads="1"/>
              </p:cNvSpPr>
              <p:nvPr/>
            </p:nvSpPr>
            <p:spPr bwMode="auto">
              <a:xfrm>
                <a:off x="10930706" y="555626"/>
                <a:ext cx="1793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6" name="Rectangle 10"/>
              <p:cNvSpPr>
                <a:spLocks noChangeArrowheads="1"/>
              </p:cNvSpPr>
              <p:nvPr/>
            </p:nvSpPr>
            <p:spPr bwMode="auto">
              <a:xfrm>
                <a:off x="10930706" y="615951"/>
                <a:ext cx="17938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7" name="Rectangle 11"/>
              <p:cNvSpPr>
                <a:spLocks noChangeArrowheads="1"/>
              </p:cNvSpPr>
              <p:nvPr/>
            </p:nvSpPr>
            <p:spPr bwMode="auto">
              <a:xfrm>
                <a:off x="10930706" y="434975"/>
                <a:ext cx="904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8" name="Freeform 12"/>
              <p:cNvSpPr/>
              <p:nvPr/>
            </p:nvSpPr>
            <p:spPr bwMode="auto">
              <a:xfrm>
                <a:off x="10960868" y="374650"/>
                <a:ext cx="314325" cy="420688"/>
              </a:xfrm>
              <a:custGeom>
                <a:avLst/>
                <a:gdLst>
                  <a:gd name="T0" fmla="*/ 198 w 198"/>
                  <a:gd name="T1" fmla="*/ 265 h 265"/>
                  <a:gd name="T2" fmla="*/ 0 w 198"/>
                  <a:gd name="T3" fmla="*/ 265 h 265"/>
                  <a:gd name="T4" fmla="*/ 0 w 198"/>
                  <a:gd name="T5" fmla="*/ 246 h 265"/>
                  <a:gd name="T6" fmla="*/ 179 w 198"/>
                  <a:gd name="T7" fmla="*/ 246 h 265"/>
                  <a:gd name="T8" fmla="*/ 179 w 198"/>
                  <a:gd name="T9" fmla="*/ 19 h 265"/>
                  <a:gd name="T10" fmla="*/ 160 w 198"/>
                  <a:gd name="T11" fmla="*/ 19 h 265"/>
                  <a:gd name="T12" fmla="*/ 160 w 198"/>
                  <a:gd name="T13" fmla="*/ 0 h 265"/>
                  <a:gd name="T14" fmla="*/ 198 w 198"/>
                  <a:gd name="T15" fmla="*/ 0 h 265"/>
                  <a:gd name="T16" fmla="*/ 198 w 198"/>
                  <a:gd name="T17"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65">
                    <a:moveTo>
                      <a:pt x="198" y="265"/>
                    </a:moveTo>
                    <a:lnTo>
                      <a:pt x="0" y="265"/>
                    </a:lnTo>
                    <a:lnTo>
                      <a:pt x="0" y="246"/>
                    </a:lnTo>
                    <a:lnTo>
                      <a:pt x="179" y="246"/>
                    </a:lnTo>
                    <a:lnTo>
                      <a:pt x="179" y="19"/>
                    </a:lnTo>
                    <a:lnTo>
                      <a:pt x="160" y="19"/>
                    </a:lnTo>
                    <a:lnTo>
                      <a:pt x="160" y="0"/>
                    </a:lnTo>
                    <a:lnTo>
                      <a:pt x="198" y="0"/>
                    </a:lnTo>
                    <a:lnTo>
                      <a:pt x="198"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sp>
          <p:nvSpPr>
            <p:cNvPr id="12" name="椭圆 11"/>
            <p:cNvSpPr/>
            <p:nvPr/>
          </p:nvSpPr>
          <p:spPr>
            <a:xfrm>
              <a:off x="1583621" y="2125567"/>
              <a:ext cx="1660067" cy="165258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67" name="组合 66"/>
          <p:cNvGrpSpPr/>
          <p:nvPr/>
        </p:nvGrpSpPr>
        <p:grpSpPr>
          <a:xfrm>
            <a:off x="3871085" y="2076994"/>
            <a:ext cx="1757654" cy="1749732"/>
            <a:chOff x="3989726" y="2076994"/>
            <a:chExt cx="1757654" cy="1749732"/>
          </a:xfrm>
        </p:grpSpPr>
        <p:sp>
          <p:nvSpPr>
            <p:cNvPr id="26" name="椭圆 25"/>
            <p:cNvSpPr/>
            <p:nvPr/>
          </p:nvSpPr>
          <p:spPr>
            <a:xfrm>
              <a:off x="3989726" y="2076994"/>
              <a:ext cx="1757654" cy="1749732"/>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7" name="Freeform 13"/>
            <p:cNvSpPr/>
            <p:nvPr/>
          </p:nvSpPr>
          <p:spPr bwMode="auto">
            <a:xfrm>
              <a:off x="4450836" y="2563473"/>
              <a:ext cx="835433" cy="776773"/>
            </a:xfrm>
            <a:custGeom>
              <a:avLst/>
              <a:gdLst>
                <a:gd name="T0" fmla="*/ 40 w 128"/>
                <a:gd name="T1" fmla="*/ 120 h 120"/>
                <a:gd name="T2" fmla="*/ 12 w 128"/>
                <a:gd name="T3" fmla="*/ 108 h 120"/>
                <a:gd name="T4" fmla="*/ 0 w 128"/>
                <a:gd name="T5" fmla="*/ 80 h 120"/>
                <a:gd name="T6" fmla="*/ 12 w 128"/>
                <a:gd name="T7" fmla="*/ 52 h 120"/>
                <a:gd name="T8" fmla="*/ 58 w 128"/>
                <a:gd name="T9" fmla="*/ 2 h 120"/>
                <a:gd name="T10" fmla="*/ 64 w 128"/>
                <a:gd name="T11" fmla="*/ 8 h 120"/>
                <a:gd name="T12" fmla="*/ 17 w 128"/>
                <a:gd name="T13" fmla="*/ 57 h 120"/>
                <a:gd name="T14" fmla="*/ 8 w 128"/>
                <a:gd name="T15" fmla="*/ 80 h 120"/>
                <a:gd name="T16" fmla="*/ 17 w 128"/>
                <a:gd name="T17" fmla="*/ 103 h 120"/>
                <a:gd name="T18" fmla="*/ 40 w 128"/>
                <a:gd name="T19" fmla="*/ 112 h 120"/>
                <a:gd name="T20" fmla="*/ 63 w 128"/>
                <a:gd name="T21" fmla="*/ 103 h 120"/>
                <a:gd name="T22" fmla="*/ 113 w 128"/>
                <a:gd name="T23" fmla="*/ 49 h 120"/>
                <a:gd name="T24" fmla="*/ 120 w 128"/>
                <a:gd name="T25" fmla="*/ 32 h 120"/>
                <a:gd name="T26" fmla="*/ 113 w 128"/>
                <a:gd name="T27" fmla="*/ 15 h 120"/>
                <a:gd name="T28" fmla="*/ 96 w 128"/>
                <a:gd name="T29" fmla="*/ 8 h 120"/>
                <a:gd name="T30" fmla="*/ 79 w 128"/>
                <a:gd name="T31" fmla="*/ 15 h 120"/>
                <a:gd name="T32" fmla="*/ 29 w 128"/>
                <a:gd name="T33" fmla="*/ 69 h 120"/>
                <a:gd name="T34" fmla="*/ 29 w 128"/>
                <a:gd name="T35" fmla="*/ 91 h 120"/>
                <a:gd name="T36" fmla="*/ 40 w 128"/>
                <a:gd name="T37" fmla="*/ 96 h 120"/>
                <a:gd name="T38" fmla="*/ 40 w 128"/>
                <a:gd name="T39" fmla="*/ 96 h 120"/>
                <a:gd name="T40" fmla="*/ 51 w 128"/>
                <a:gd name="T41" fmla="*/ 91 h 120"/>
                <a:gd name="T42" fmla="*/ 100 w 128"/>
                <a:gd name="T43" fmla="*/ 41 h 120"/>
                <a:gd name="T44" fmla="*/ 105 w 128"/>
                <a:gd name="T45" fmla="*/ 47 h 120"/>
                <a:gd name="T46" fmla="*/ 57 w 128"/>
                <a:gd name="T47" fmla="*/ 97 h 120"/>
                <a:gd name="T48" fmla="*/ 40 w 128"/>
                <a:gd name="T49" fmla="*/ 104 h 120"/>
                <a:gd name="T50" fmla="*/ 40 w 128"/>
                <a:gd name="T51" fmla="*/ 104 h 120"/>
                <a:gd name="T52" fmla="*/ 23 w 128"/>
                <a:gd name="T53" fmla="*/ 97 h 120"/>
                <a:gd name="T54" fmla="*/ 23 w 128"/>
                <a:gd name="T55" fmla="*/ 63 h 120"/>
                <a:gd name="T56" fmla="*/ 73 w 128"/>
                <a:gd name="T57" fmla="*/ 9 h 120"/>
                <a:gd name="T58" fmla="*/ 96 w 128"/>
                <a:gd name="T59" fmla="*/ 0 h 120"/>
                <a:gd name="T60" fmla="*/ 119 w 128"/>
                <a:gd name="T61" fmla="*/ 9 h 120"/>
                <a:gd name="T62" fmla="*/ 128 w 128"/>
                <a:gd name="T63" fmla="*/ 32 h 120"/>
                <a:gd name="T64" fmla="*/ 119 w 128"/>
                <a:gd name="T65" fmla="*/ 55 h 120"/>
                <a:gd name="T66" fmla="*/ 68 w 128"/>
                <a:gd name="T67" fmla="*/ 108 h 120"/>
                <a:gd name="T68" fmla="*/ 40 w 128"/>
                <a:gd name="T69"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 h="120">
                  <a:moveTo>
                    <a:pt x="40" y="120"/>
                  </a:moveTo>
                  <a:cubicBezTo>
                    <a:pt x="29" y="120"/>
                    <a:pt x="19" y="116"/>
                    <a:pt x="12" y="108"/>
                  </a:cubicBezTo>
                  <a:cubicBezTo>
                    <a:pt x="4" y="101"/>
                    <a:pt x="0" y="91"/>
                    <a:pt x="0" y="80"/>
                  </a:cubicBezTo>
                  <a:cubicBezTo>
                    <a:pt x="0" y="69"/>
                    <a:pt x="4" y="59"/>
                    <a:pt x="12" y="52"/>
                  </a:cubicBezTo>
                  <a:cubicBezTo>
                    <a:pt x="58" y="2"/>
                    <a:pt x="58" y="2"/>
                    <a:pt x="58" y="2"/>
                  </a:cubicBezTo>
                  <a:cubicBezTo>
                    <a:pt x="64" y="8"/>
                    <a:pt x="64" y="8"/>
                    <a:pt x="64" y="8"/>
                  </a:cubicBezTo>
                  <a:cubicBezTo>
                    <a:pt x="17" y="57"/>
                    <a:pt x="17" y="57"/>
                    <a:pt x="17" y="57"/>
                  </a:cubicBezTo>
                  <a:cubicBezTo>
                    <a:pt x="11" y="63"/>
                    <a:pt x="8" y="71"/>
                    <a:pt x="8" y="80"/>
                  </a:cubicBezTo>
                  <a:cubicBezTo>
                    <a:pt x="8" y="89"/>
                    <a:pt x="11" y="97"/>
                    <a:pt x="17" y="103"/>
                  </a:cubicBezTo>
                  <a:cubicBezTo>
                    <a:pt x="23" y="109"/>
                    <a:pt x="31" y="112"/>
                    <a:pt x="40" y="112"/>
                  </a:cubicBezTo>
                  <a:cubicBezTo>
                    <a:pt x="49" y="112"/>
                    <a:pt x="57" y="109"/>
                    <a:pt x="63" y="103"/>
                  </a:cubicBezTo>
                  <a:cubicBezTo>
                    <a:pt x="113" y="49"/>
                    <a:pt x="113" y="49"/>
                    <a:pt x="113" y="49"/>
                  </a:cubicBezTo>
                  <a:cubicBezTo>
                    <a:pt x="118" y="44"/>
                    <a:pt x="120" y="38"/>
                    <a:pt x="120" y="32"/>
                  </a:cubicBezTo>
                  <a:cubicBezTo>
                    <a:pt x="120" y="26"/>
                    <a:pt x="118" y="20"/>
                    <a:pt x="113" y="15"/>
                  </a:cubicBezTo>
                  <a:cubicBezTo>
                    <a:pt x="108" y="10"/>
                    <a:pt x="102" y="8"/>
                    <a:pt x="96" y="8"/>
                  </a:cubicBezTo>
                  <a:cubicBezTo>
                    <a:pt x="90" y="8"/>
                    <a:pt x="84" y="10"/>
                    <a:pt x="79" y="15"/>
                  </a:cubicBezTo>
                  <a:cubicBezTo>
                    <a:pt x="29" y="69"/>
                    <a:pt x="29" y="69"/>
                    <a:pt x="29" y="69"/>
                  </a:cubicBezTo>
                  <a:cubicBezTo>
                    <a:pt x="22" y="75"/>
                    <a:pt x="22" y="85"/>
                    <a:pt x="29" y="91"/>
                  </a:cubicBezTo>
                  <a:cubicBezTo>
                    <a:pt x="32" y="94"/>
                    <a:pt x="36" y="96"/>
                    <a:pt x="40" y="96"/>
                  </a:cubicBezTo>
                  <a:cubicBezTo>
                    <a:pt x="40" y="96"/>
                    <a:pt x="40" y="96"/>
                    <a:pt x="40" y="96"/>
                  </a:cubicBezTo>
                  <a:cubicBezTo>
                    <a:pt x="44" y="96"/>
                    <a:pt x="48" y="94"/>
                    <a:pt x="51" y="91"/>
                  </a:cubicBezTo>
                  <a:cubicBezTo>
                    <a:pt x="100" y="41"/>
                    <a:pt x="100" y="41"/>
                    <a:pt x="100" y="41"/>
                  </a:cubicBezTo>
                  <a:cubicBezTo>
                    <a:pt x="105" y="47"/>
                    <a:pt x="105" y="47"/>
                    <a:pt x="105" y="47"/>
                  </a:cubicBezTo>
                  <a:cubicBezTo>
                    <a:pt x="57" y="97"/>
                    <a:pt x="57" y="97"/>
                    <a:pt x="57" y="97"/>
                  </a:cubicBezTo>
                  <a:cubicBezTo>
                    <a:pt x="52" y="102"/>
                    <a:pt x="46" y="104"/>
                    <a:pt x="40" y="104"/>
                  </a:cubicBezTo>
                  <a:cubicBezTo>
                    <a:pt x="40" y="104"/>
                    <a:pt x="40" y="104"/>
                    <a:pt x="40" y="104"/>
                  </a:cubicBezTo>
                  <a:cubicBezTo>
                    <a:pt x="34" y="104"/>
                    <a:pt x="28" y="102"/>
                    <a:pt x="23" y="97"/>
                  </a:cubicBezTo>
                  <a:cubicBezTo>
                    <a:pt x="14" y="88"/>
                    <a:pt x="14" y="72"/>
                    <a:pt x="23" y="63"/>
                  </a:cubicBezTo>
                  <a:cubicBezTo>
                    <a:pt x="73" y="9"/>
                    <a:pt x="73" y="9"/>
                    <a:pt x="73" y="9"/>
                  </a:cubicBezTo>
                  <a:cubicBezTo>
                    <a:pt x="79" y="3"/>
                    <a:pt x="87" y="0"/>
                    <a:pt x="96" y="0"/>
                  </a:cubicBezTo>
                  <a:cubicBezTo>
                    <a:pt x="105" y="0"/>
                    <a:pt x="113" y="3"/>
                    <a:pt x="119" y="9"/>
                  </a:cubicBezTo>
                  <a:cubicBezTo>
                    <a:pt x="125" y="15"/>
                    <a:pt x="128" y="23"/>
                    <a:pt x="128" y="32"/>
                  </a:cubicBezTo>
                  <a:cubicBezTo>
                    <a:pt x="128" y="41"/>
                    <a:pt x="125" y="49"/>
                    <a:pt x="119" y="55"/>
                  </a:cubicBezTo>
                  <a:cubicBezTo>
                    <a:pt x="68" y="108"/>
                    <a:pt x="68" y="108"/>
                    <a:pt x="68" y="108"/>
                  </a:cubicBezTo>
                  <a:cubicBezTo>
                    <a:pt x="61" y="116"/>
                    <a:pt x="51" y="120"/>
                    <a:pt x="40" y="120"/>
                  </a:cubicBezTo>
                </a:path>
              </a:pathLst>
            </a:custGeom>
            <a:solidFill>
              <a:schemeClr val="bg1"/>
            </a:solidFill>
            <a:ln>
              <a:noFill/>
            </a:ln>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8" name="椭圆 27"/>
            <p:cNvSpPr/>
            <p:nvPr/>
          </p:nvSpPr>
          <p:spPr>
            <a:xfrm>
              <a:off x="4038519" y="2125567"/>
              <a:ext cx="1660067" cy="165258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68" name="组合 67"/>
          <p:cNvGrpSpPr/>
          <p:nvPr/>
        </p:nvGrpSpPr>
        <p:grpSpPr>
          <a:xfrm>
            <a:off x="6563262" y="2076994"/>
            <a:ext cx="1757654" cy="1749732"/>
            <a:chOff x="6444625" y="2076994"/>
            <a:chExt cx="1757654" cy="1749732"/>
          </a:xfrm>
        </p:grpSpPr>
        <p:sp>
          <p:nvSpPr>
            <p:cNvPr id="34" name="椭圆 33"/>
            <p:cNvSpPr/>
            <p:nvPr/>
          </p:nvSpPr>
          <p:spPr>
            <a:xfrm>
              <a:off x="6444625" y="2076994"/>
              <a:ext cx="1757654" cy="1749732"/>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nvGrpSpPr>
            <p:cNvPr id="35" name="组合 34"/>
            <p:cNvGrpSpPr/>
            <p:nvPr/>
          </p:nvGrpSpPr>
          <p:grpSpPr>
            <a:xfrm>
              <a:off x="6959501" y="2536027"/>
              <a:ext cx="727901" cy="831666"/>
              <a:chOff x="14545443" y="5235576"/>
              <a:chExt cx="419100" cy="481012"/>
            </a:xfrm>
            <a:solidFill>
              <a:schemeClr val="bg1"/>
            </a:solidFill>
          </p:grpSpPr>
          <p:sp>
            <p:nvSpPr>
              <p:cNvPr id="37" name="Freeform 16"/>
              <p:cNvSpPr/>
              <p:nvPr/>
            </p:nvSpPr>
            <p:spPr bwMode="auto">
              <a:xfrm>
                <a:off x="14545443" y="5303838"/>
                <a:ext cx="419100" cy="412750"/>
              </a:xfrm>
              <a:custGeom>
                <a:avLst/>
                <a:gdLst>
                  <a:gd name="T0" fmla="*/ 56 w 112"/>
                  <a:gd name="T1" fmla="*/ 110 h 110"/>
                  <a:gd name="T2" fmla="*/ 0 w 112"/>
                  <a:gd name="T3" fmla="*/ 54 h 110"/>
                  <a:gd name="T4" fmla="*/ 43 w 112"/>
                  <a:gd name="T5" fmla="*/ 0 h 110"/>
                  <a:gd name="T6" fmla="*/ 45 w 112"/>
                  <a:gd name="T7" fmla="*/ 7 h 110"/>
                  <a:gd name="T8" fmla="*/ 8 w 112"/>
                  <a:gd name="T9" fmla="*/ 54 h 110"/>
                  <a:gd name="T10" fmla="*/ 56 w 112"/>
                  <a:gd name="T11" fmla="*/ 102 h 110"/>
                  <a:gd name="T12" fmla="*/ 104 w 112"/>
                  <a:gd name="T13" fmla="*/ 54 h 110"/>
                  <a:gd name="T14" fmla="*/ 67 w 112"/>
                  <a:gd name="T15" fmla="*/ 7 h 110"/>
                  <a:gd name="T16" fmla="*/ 69 w 112"/>
                  <a:gd name="T17" fmla="*/ 0 h 110"/>
                  <a:gd name="T18" fmla="*/ 112 w 112"/>
                  <a:gd name="T19" fmla="*/ 54 h 110"/>
                  <a:gd name="T20" fmla="*/ 56 w 112"/>
                  <a:gd name="T21"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10">
                    <a:moveTo>
                      <a:pt x="56" y="110"/>
                    </a:moveTo>
                    <a:cubicBezTo>
                      <a:pt x="25" y="110"/>
                      <a:pt x="0" y="85"/>
                      <a:pt x="0" y="54"/>
                    </a:cubicBezTo>
                    <a:cubicBezTo>
                      <a:pt x="0" y="28"/>
                      <a:pt x="18" y="5"/>
                      <a:pt x="43" y="0"/>
                    </a:cubicBezTo>
                    <a:cubicBezTo>
                      <a:pt x="45" y="7"/>
                      <a:pt x="45" y="7"/>
                      <a:pt x="45" y="7"/>
                    </a:cubicBezTo>
                    <a:cubicBezTo>
                      <a:pt x="23" y="12"/>
                      <a:pt x="8" y="32"/>
                      <a:pt x="8" y="54"/>
                    </a:cubicBezTo>
                    <a:cubicBezTo>
                      <a:pt x="8" y="80"/>
                      <a:pt x="30" y="102"/>
                      <a:pt x="56" y="102"/>
                    </a:cubicBezTo>
                    <a:cubicBezTo>
                      <a:pt x="82" y="102"/>
                      <a:pt x="104" y="80"/>
                      <a:pt x="104" y="54"/>
                    </a:cubicBezTo>
                    <a:cubicBezTo>
                      <a:pt x="104" y="32"/>
                      <a:pt x="89" y="12"/>
                      <a:pt x="67" y="7"/>
                    </a:cubicBezTo>
                    <a:cubicBezTo>
                      <a:pt x="69" y="0"/>
                      <a:pt x="69" y="0"/>
                      <a:pt x="69" y="0"/>
                    </a:cubicBezTo>
                    <a:cubicBezTo>
                      <a:pt x="94" y="5"/>
                      <a:pt x="112" y="28"/>
                      <a:pt x="112" y="54"/>
                    </a:cubicBezTo>
                    <a:cubicBezTo>
                      <a:pt x="112" y="85"/>
                      <a:pt x="87" y="110"/>
                      <a:pt x="56"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38" name="Rectangle 17"/>
              <p:cNvSpPr>
                <a:spLocks noChangeArrowheads="1"/>
              </p:cNvSpPr>
              <p:nvPr/>
            </p:nvSpPr>
            <p:spPr bwMode="auto">
              <a:xfrm>
                <a:off x="14740706" y="5235576"/>
                <a:ext cx="30163" cy="90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39" name="Rectangle 18"/>
              <p:cNvSpPr>
                <a:spLocks noChangeArrowheads="1"/>
              </p:cNvSpPr>
              <p:nvPr/>
            </p:nvSpPr>
            <p:spPr bwMode="auto">
              <a:xfrm>
                <a:off x="14710543" y="5235576"/>
                <a:ext cx="904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40" name="Freeform 19"/>
              <p:cNvSpPr/>
              <p:nvPr/>
            </p:nvSpPr>
            <p:spPr bwMode="auto">
              <a:xfrm>
                <a:off x="14658156" y="5486401"/>
                <a:ext cx="115888" cy="117475"/>
              </a:xfrm>
              <a:custGeom>
                <a:avLst/>
                <a:gdLst>
                  <a:gd name="T0" fmla="*/ 0 w 73"/>
                  <a:gd name="T1" fmla="*/ 74 h 74"/>
                  <a:gd name="T2" fmla="*/ 23 w 73"/>
                  <a:gd name="T3" fmla="*/ 0 h 74"/>
                  <a:gd name="T4" fmla="*/ 42 w 73"/>
                  <a:gd name="T5" fmla="*/ 5 h 74"/>
                  <a:gd name="T6" fmla="*/ 28 w 73"/>
                  <a:gd name="T7" fmla="*/ 45 h 74"/>
                  <a:gd name="T8" fmla="*/ 68 w 73"/>
                  <a:gd name="T9" fmla="*/ 31 h 74"/>
                  <a:gd name="T10" fmla="*/ 73 w 73"/>
                  <a:gd name="T11" fmla="*/ 50 h 74"/>
                  <a:gd name="T12" fmla="*/ 0 w 73"/>
                  <a:gd name="T13" fmla="*/ 7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0" y="74"/>
                    </a:moveTo>
                    <a:lnTo>
                      <a:pt x="23" y="0"/>
                    </a:lnTo>
                    <a:lnTo>
                      <a:pt x="42" y="5"/>
                    </a:lnTo>
                    <a:lnTo>
                      <a:pt x="28" y="45"/>
                    </a:lnTo>
                    <a:lnTo>
                      <a:pt x="68" y="31"/>
                    </a:lnTo>
                    <a:lnTo>
                      <a:pt x="73" y="50"/>
                    </a:lnTo>
                    <a:lnTo>
                      <a:pt x="0"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41" name="Freeform 20"/>
              <p:cNvSpPr/>
              <p:nvPr/>
            </p:nvSpPr>
            <p:spPr bwMode="auto">
              <a:xfrm>
                <a:off x="14735943" y="5408613"/>
                <a:ext cx="117475" cy="115888"/>
              </a:xfrm>
              <a:custGeom>
                <a:avLst/>
                <a:gdLst>
                  <a:gd name="T0" fmla="*/ 50 w 74"/>
                  <a:gd name="T1" fmla="*/ 73 h 73"/>
                  <a:gd name="T2" fmla="*/ 31 w 74"/>
                  <a:gd name="T3" fmla="*/ 68 h 73"/>
                  <a:gd name="T4" fmla="*/ 45 w 74"/>
                  <a:gd name="T5" fmla="*/ 28 h 73"/>
                  <a:gd name="T6" fmla="*/ 5 w 74"/>
                  <a:gd name="T7" fmla="*/ 42 h 73"/>
                  <a:gd name="T8" fmla="*/ 0 w 74"/>
                  <a:gd name="T9" fmla="*/ 23 h 73"/>
                  <a:gd name="T10" fmla="*/ 74 w 74"/>
                  <a:gd name="T11" fmla="*/ 0 h 73"/>
                  <a:gd name="T12" fmla="*/ 50 w 74"/>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50" y="73"/>
                    </a:moveTo>
                    <a:lnTo>
                      <a:pt x="31" y="68"/>
                    </a:lnTo>
                    <a:lnTo>
                      <a:pt x="45" y="28"/>
                    </a:lnTo>
                    <a:lnTo>
                      <a:pt x="5" y="42"/>
                    </a:lnTo>
                    <a:lnTo>
                      <a:pt x="0" y="23"/>
                    </a:lnTo>
                    <a:lnTo>
                      <a:pt x="74" y="0"/>
                    </a:lnTo>
                    <a:lnTo>
                      <a:pt x="50" y="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sp>
          <p:nvSpPr>
            <p:cNvPr id="36" name="椭圆 35"/>
            <p:cNvSpPr/>
            <p:nvPr/>
          </p:nvSpPr>
          <p:spPr>
            <a:xfrm>
              <a:off x="6493418" y="2125567"/>
              <a:ext cx="1660067" cy="165258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70" name="组合 69"/>
          <p:cNvGrpSpPr/>
          <p:nvPr/>
        </p:nvGrpSpPr>
        <p:grpSpPr>
          <a:xfrm>
            <a:off x="9255437" y="2076994"/>
            <a:ext cx="1757654" cy="1749732"/>
            <a:chOff x="8899521" y="2076994"/>
            <a:chExt cx="1757654" cy="1749732"/>
          </a:xfrm>
        </p:grpSpPr>
        <p:sp>
          <p:nvSpPr>
            <p:cNvPr id="47" name="椭圆 46"/>
            <p:cNvSpPr/>
            <p:nvPr/>
          </p:nvSpPr>
          <p:spPr>
            <a:xfrm>
              <a:off x="8899521" y="2076994"/>
              <a:ext cx="1757654" cy="1749732"/>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nvGrpSpPr>
            <p:cNvPr id="69" name="组合 68"/>
            <p:cNvGrpSpPr/>
            <p:nvPr/>
          </p:nvGrpSpPr>
          <p:grpSpPr>
            <a:xfrm>
              <a:off x="8948314" y="2125567"/>
              <a:ext cx="1660067" cy="1652585"/>
              <a:chOff x="8948314" y="2125567"/>
              <a:chExt cx="1660067" cy="1652585"/>
            </a:xfrm>
          </p:grpSpPr>
          <p:grpSp>
            <p:nvGrpSpPr>
              <p:cNvPr id="48" name="组合 47"/>
              <p:cNvGrpSpPr/>
              <p:nvPr/>
            </p:nvGrpSpPr>
            <p:grpSpPr>
              <a:xfrm>
                <a:off x="9362011" y="2578570"/>
                <a:ext cx="832675" cy="746579"/>
                <a:chOff x="9595618" y="4035426"/>
                <a:chExt cx="479425" cy="431800"/>
              </a:xfrm>
              <a:solidFill>
                <a:schemeClr val="bg1"/>
              </a:solidFill>
            </p:grpSpPr>
            <p:sp>
              <p:nvSpPr>
                <p:cNvPr id="50" name="Freeform 14"/>
                <p:cNvSpPr/>
                <p:nvPr/>
              </p:nvSpPr>
              <p:spPr bwMode="auto">
                <a:xfrm>
                  <a:off x="9595618" y="4035426"/>
                  <a:ext cx="479425" cy="431800"/>
                </a:xfrm>
                <a:custGeom>
                  <a:avLst/>
                  <a:gdLst>
                    <a:gd name="T0" fmla="*/ 65 w 128"/>
                    <a:gd name="T1" fmla="*/ 115 h 115"/>
                    <a:gd name="T2" fmla="*/ 9 w 128"/>
                    <a:gd name="T3" fmla="*/ 63 h 115"/>
                    <a:gd name="T4" fmla="*/ 0 w 128"/>
                    <a:gd name="T5" fmla="*/ 38 h 115"/>
                    <a:gd name="T6" fmla="*/ 38 w 128"/>
                    <a:gd name="T7" fmla="*/ 0 h 115"/>
                    <a:gd name="T8" fmla="*/ 64 w 128"/>
                    <a:gd name="T9" fmla="*/ 10 h 115"/>
                    <a:gd name="T10" fmla="*/ 90 w 128"/>
                    <a:gd name="T11" fmla="*/ 0 h 115"/>
                    <a:gd name="T12" fmla="*/ 128 w 128"/>
                    <a:gd name="T13" fmla="*/ 38 h 115"/>
                    <a:gd name="T14" fmla="*/ 119 w 128"/>
                    <a:gd name="T15" fmla="*/ 63 h 115"/>
                    <a:gd name="T16" fmla="*/ 119 w 128"/>
                    <a:gd name="T17" fmla="*/ 63 h 115"/>
                    <a:gd name="T18" fmla="*/ 75 w 128"/>
                    <a:gd name="T19" fmla="*/ 103 h 115"/>
                    <a:gd name="T20" fmla="*/ 69 w 128"/>
                    <a:gd name="T21" fmla="*/ 97 h 115"/>
                    <a:gd name="T22" fmla="*/ 113 w 128"/>
                    <a:gd name="T23" fmla="*/ 57 h 115"/>
                    <a:gd name="T24" fmla="*/ 120 w 128"/>
                    <a:gd name="T25" fmla="*/ 38 h 115"/>
                    <a:gd name="T26" fmla="*/ 90 w 128"/>
                    <a:gd name="T27" fmla="*/ 8 h 115"/>
                    <a:gd name="T28" fmla="*/ 67 w 128"/>
                    <a:gd name="T29" fmla="*/ 19 h 115"/>
                    <a:gd name="T30" fmla="*/ 64 w 128"/>
                    <a:gd name="T31" fmla="*/ 22 h 115"/>
                    <a:gd name="T32" fmla="*/ 61 w 128"/>
                    <a:gd name="T33" fmla="*/ 19 h 115"/>
                    <a:gd name="T34" fmla="*/ 38 w 128"/>
                    <a:gd name="T35" fmla="*/ 8 h 115"/>
                    <a:gd name="T36" fmla="*/ 8 w 128"/>
                    <a:gd name="T37" fmla="*/ 38 h 115"/>
                    <a:gd name="T38" fmla="*/ 15 w 128"/>
                    <a:gd name="T39" fmla="*/ 57 h 115"/>
                    <a:gd name="T40" fmla="*/ 71 w 128"/>
                    <a:gd name="T41" fmla="*/ 109 h 115"/>
                    <a:gd name="T42" fmla="*/ 65 w 128"/>
                    <a:gd name="T43"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 h="115">
                      <a:moveTo>
                        <a:pt x="65" y="115"/>
                      </a:moveTo>
                      <a:cubicBezTo>
                        <a:pt x="9" y="63"/>
                        <a:pt x="9" y="63"/>
                        <a:pt x="9" y="63"/>
                      </a:cubicBezTo>
                      <a:cubicBezTo>
                        <a:pt x="3" y="56"/>
                        <a:pt x="0" y="47"/>
                        <a:pt x="0" y="38"/>
                      </a:cubicBezTo>
                      <a:cubicBezTo>
                        <a:pt x="0" y="17"/>
                        <a:pt x="17" y="0"/>
                        <a:pt x="38" y="0"/>
                      </a:cubicBezTo>
                      <a:cubicBezTo>
                        <a:pt x="48" y="0"/>
                        <a:pt x="57" y="4"/>
                        <a:pt x="64" y="10"/>
                      </a:cubicBezTo>
                      <a:cubicBezTo>
                        <a:pt x="71" y="4"/>
                        <a:pt x="80" y="0"/>
                        <a:pt x="90" y="0"/>
                      </a:cubicBezTo>
                      <a:cubicBezTo>
                        <a:pt x="111" y="0"/>
                        <a:pt x="128" y="17"/>
                        <a:pt x="128" y="38"/>
                      </a:cubicBezTo>
                      <a:cubicBezTo>
                        <a:pt x="128" y="47"/>
                        <a:pt x="125" y="56"/>
                        <a:pt x="119" y="63"/>
                      </a:cubicBezTo>
                      <a:cubicBezTo>
                        <a:pt x="119" y="63"/>
                        <a:pt x="119" y="63"/>
                        <a:pt x="119" y="63"/>
                      </a:cubicBezTo>
                      <a:cubicBezTo>
                        <a:pt x="75" y="103"/>
                        <a:pt x="75" y="103"/>
                        <a:pt x="75" y="103"/>
                      </a:cubicBezTo>
                      <a:cubicBezTo>
                        <a:pt x="69" y="97"/>
                        <a:pt x="69" y="97"/>
                        <a:pt x="69" y="97"/>
                      </a:cubicBezTo>
                      <a:cubicBezTo>
                        <a:pt x="113" y="57"/>
                        <a:pt x="113" y="57"/>
                        <a:pt x="113" y="57"/>
                      </a:cubicBezTo>
                      <a:cubicBezTo>
                        <a:pt x="117" y="52"/>
                        <a:pt x="120" y="45"/>
                        <a:pt x="120" y="38"/>
                      </a:cubicBezTo>
                      <a:cubicBezTo>
                        <a:pt x="120" y="21"/>
                        <a:pt x="107" y="8"/>
                        <a:pt x="90" y="8"/>
                      </a:cubicBezTo>
                      <a:cubicBezTo>
                        <a:pt x="81" y="8"/>
                        <a:pt x="73" y="12"/>
                        <a:pt x="67" y="19"/>
                      </a:cubicBezTo>
                      <a:cubicBezTo>
                        <a:pt x="64" y="22"/>
                        <a:pt x="64" y="22"/>
                        <a:pt x="64" y="22"/>
                      </a:cubicBezTo>
                      <a:cubicBezTo>
                        <a:pt x="61" y="19"/>
                        <a:pt x="61" y="19"/>
                        <a:pt x="61" y="19"/>
                      </a:cubicBezTo>
                      <a:cubicBezTo>
                        <a:pt x="55" y="12"/>
                        <a:pt x="47" y="8"/>
                        <a:pt x="38" y="8"/>
                      </a:cubicBezTo>
                      <a:cubicBezTo>
                        <a:pt x="21" y="8"/>
                        <a:pt x="8" y="21"/>
                        <a:pt x="8" y="38"/>
                      </a:cubicBezTo>
                      <a:cubicBezTo>
                        <a:pt x="8" y="45"/>
                        <a:pt x="11" y="52"/>
                        <a:pt x="15" y="57"/>
                      </a:cubicBezTo>
                      <a:cubicBezTo>
                        <a:pt x="71" y="109"/>
                        <a:pt x="71" y="109"/>
                        <a:pt x="71" y="109"/>
                      </a:cubicBezTo>
                      <a:lnTo>
                        <a:pt x="65" y="1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51" name="Freeform 15"/>
                <p:cNvSpPr>
                  <a:spLocks noEditPoints="1"/>
                </p:cNvSpPr>
                <p:nvPr/>
              </p:nvSpPr>
              <p:spPr bwMode="auto">
                <a:xfrm>
                  <a:off x="9655943" y="4095751"/>
                  <a:ext cx="319088" cy="273050"/>
                </a:xfrm>
                <a:custGeom>
                  <a:avLst/>
                  <a:gdLst>
                    <a:gd name="T0" fmla="*/ 45 w 85"/>
                    <a:gd name="T1" fmla="*/ 73 h 73"/>
                    <a:gd name="T2" fmla="*/ 5 w 85"/>
                    <a:gd name="T3" fmla="*/ 36 h 73"/>
                    <a:gd name="T4" fmla="*/ 0 w 85"/>
                    <a:gd name="T5" fmla="*/ 22 h 73"/>
                    <a:gd name="T6" fmla="*/ 22 w 85"/>
                    <a:gd name="T7" fmla="*/ 0 h 73"/>
                    <a:gd name="T8" fmla="*/ 22 w 85"/>
                    <a:gd name="T9" fmla="*/ 8 h 73"/>
                    <a:gd name="T10" fmla="*/ 8 w 85"/>
                    <a:gd name="T11" fmla="*/ 22 h 73"/>
                    <a:gd name="T12" fmla="*/ 11 w 85"/>
                    <a:gd name="T13" fmla="*/ 30 h 73"/>
                    <a:gd name="T14" fmla="*/ 50 w 85"/>
                    <a:gd name="T15" fmla="*/ 67 h 73"/>
                    <a:gd name="T16" fmla="*/ 45 w 85"/>
                    <a:gd name="T17" fmla="*/ 73 h 73"/>
                    <a:gd name="T18" fmla="*/ 62 w 85"/>
                    <a:gd name="T19" fmla="*/ 16 h 73"/>
                    <a:gd name="T20" fmla="*/ 55 w 85"/>
                    <a:gd name="T21" fmla="*/ 12 h 73"/>
                    <a:gd name="T22" fmla="*/ 68 w 85"/>
                    <a:gd name="T23" fmla="*/ 2 h 73"/>
                    <a:gd name="T24" fmla="*/ 85 w 85"/>
                    <a:gd name="T25" fmla="*/ 4 h 73"/>
                    <a:gd name="T26" fmla="*/ 81 w 85"/>
                    <a:gd name="T27" fmla="*/ 11 h 73"/>
                    <a:gd name="T28" fmla="*/ 70 w 85"/>
                    <a:gd name="T29" fmla="*/ 9 h 73"/>
                    <a:gd name="T30" fmla="*/ 62 w 85"/>
                    <a:gd name="T31"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73">
                      <a:moveTo>
                        <a:pt x="45" y="73"/>
                      </a:moveTo>
                      <a:cubicBezTo>
                        <a:pt x="5" y="36"/>
                        <a:pt x="5" y="36"/>
                        <a:pt x="5" y="36"/>
                      </a:cubicBezTo>
                      <a:cubicBezTo>
                        <a:pt x="2" y="32"/>
                        <a:pt x="0" y="27"/>
                        <a:pt x="0" y="22"/>
                      </a:cubicBezTo>
                      <a:cubicBezTo>
                        <a:pt x="0" y="10"/>
                        <a:pt x="10" y="0"/>
                        <a:pt x="22" y="0"/>
                      </a:cubicBezTo>
                      <a:cubicBezTo>
                        <a:pt x="22" y="8"/>
                        <a:pt x="22" y="8"/>
                        <a:pt x="22" y="8"/>
                      </a:cubicBezTo>
                      <a:cubicBezTo>
                        <a:pt x="14" y="8"/>
                        <a:pt x="8" y="14"/>
                        <a:pt x="8" y="22"/>
                      </a:cubicBezTo>
                      <a:cubicBezTo>
                        <a:pt x="8" y="25"/>
                        <a:pt x="9" y="28"/>
                        <a:pt x="11" y="30"/>
                      </a:cubicBezTo>
                      <a:cubicBezTo>
                        <a:pt x="50" y="67"/>
                        <a:pt x="50" y="67"/>
                        <a:pt x="50" y="67"/>
                      </a:cubicBezTo>
                      <a:lnTo>
                        <a:pt x="45" y="73"/>
                      </a:lnTo>
                      <a:close/>
                      <a:moveTo>
                        <a:pt x="62" y="16"/>
                      </a:moveTo>
                      <a:cubicBezTo>
                        <a:pt x="55" y="12"/>
                        <a:pt x="55" y="12"/>
                        <a:pt x="55" y="12"/>
                      </a:cubicBezTo>
                      <a:cubicBezTo>
                        <a:pt x="58" y="7"/>
                        <a:pt x="62" y="3"/>
                        <a:pt x="68" y="2"/>
                      </a:cubicBezTo>
                      <a:cubicBezTo>
                        <a:pt x="74" y="0"/>
                        <a:pt x="80" y="1"/>
                        <a:pt x="85" y="4"/>
                      </a:cubicBezTo>
                      <a:cubicBezTo>
                        <a:pt x="81" y="11"/>
                        <a:pt x="81" y="11"/>
                        <a:pt x="81" y="11"/>
                      </a:cubicBezTo>
                      <a:cubicBezTo>
                        <a:pt x="78" y="9"/>
                        <a:pt x="74" y="8"/>
                        <a:pt x="70" y="9"/>
                      </a:cubicBezTo>
                      <a:cubicBezTo>
                        <a:pt x="67" y="10"/>
                        <a:pt x="64" y="13"/>
                        <a:pt x="62"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sp>
            <p:nvSpPr>
              <p:cNvPr id="49" name="椭圆 48"/>
              <p:cNvSpPr/>
              <p:nvPr/>
            </p:nvSpPr>
            <p:spPr>
              <a:xfrm>
                <a:off x="8948314" y="2125567"/>
                <a:ext cx="1660067" cy="165258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grpSp>
        <p:nvGrpSpPr>
          <p:cNvPr id="54" name="组合 53"/>
          <p:cNvGrpSpPr/>
          <p:nvPr/>
        </p:nvGrpSpPr>
        <p:grpSpPr>
          <a:xfrm>
            <a:off x="3421984" y="4772241"/>
            <a:ext cx="2655858" cy="1268754"/>
            <a:chOff x="589197" y="5129537"/>
            <a:chExt cx="2655858" cy="1268754"/>
          </a:xfrm>
        </p:grpSpPr>
        <p:sp>
          <p:nvSpPr>
            <p:cNvPr id="64" name="文本框 6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5" name="文本框 6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5" name="组合 54"/>
          <p:cNvGrpSpPr/>
          <p:nvPr/>
        </p:nvGrpSpPr>
        <p:grpSpPr>
          <a:xfrm>
            <a:off x="729808" y="4772241"/>
            <a:ext cx="2655858" cy="1268754"/>
            <a:chOff x="589197" y="5129537"/>
            <a:chExt cx="2655858" cy="1268754"/>
          </a:xfrm>
        </p:grpSpPr>
        <p:sp>
          <p:nvSpPr>
            <p:cNvPr id="62" name="文本框 61"/>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3" name="文本框 62"/>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6" name="组合 55"/>
          <p:cNvGrpSpPr/>
          <p:nvPr/>
        </p:nvGrpSpPr>
        <p:grpSpPr>
          <a:xfrm>
            <a:off x="8806335" y="4772241"/>
            <a:ext cx="2655858" cy="1268754"/>
            <a:chOff x="589197" y="5129537"/>
            <a:chExt cx="2655858" cy="1268754"/>
          </a:xfrm>
        </p:grpSpPr>
        <p:sp>
          <p:nvSpPr>
            <p:cNvPr id="60" name="文本框 5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1" name="文本框 6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7" name="组合 56"/>
          <p:cNvGrpSpPr/>
          <p:nvPr/>
        </p:nvGrpSpPr>
        <p:grpSpPr>
          <a:xfrm>
            <a:off x="6114160" y="4772241"/>
            <a:ext cx="2655858" cy="1268754"/>
            <a:chOff x="589197" y="5129537"/>
            <a:chExt cx="2655858" cy="1268754"/>
          </a:xfrm>
        </p:grpSpPr>
        <p:sp>
          <p:nvSpPr>
            <p:cNvPr id="58" name="文本框 5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9" name="文本框 5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6"/>
                                        </p:tgtEl>
                                        <p:attrNameLst>
                                          <p:attrName>style.visibility</p:attrName>
                                        </p:attrNameLst>
                                      </p:cBhvr>
                                      <p:to>
                                        <p:strVal val="visible"/>
                                      </p:to>
                                    </p:set>
                                    <p:anim calcmode="lin" valueType="num">
                                      <p:cBhvr>
                                        <p:cTn id="11" dur="500" fill="hold"/>
                                        <p:tgtEl>
                                          <p:spTgt spid="66"/>
                                        </p:tgtEl>
                                        <p:attrNameLst>
                                          <p:attrName>ppt_w</p:attrName>
                                        </p:attrNameLst>
                                      </p:cBhvr>
                                      <p:tavLst>
                                        <p:tav tm="0">
                                          <p:val>
                                            <p:fltVal val="0"/>
                                          </p:val>
                                        </p:tav>
                                        <p:tav tm="100000">
                                          <p:val>
                                            <p:strVal val="#ppt_w"/>
                                          </p:val>
                                        </p:tav>
                                      </p:tavLst>
                                    </p:anim>
                                    <p:anim calcmode="lin" valueType="num">
                                      <p:cBhvr>
                                        <p:cTn id="12" dur="500" fill="hold"/>
                                        <p:tgtEl>
                                          <p:spTgt spid="66"/>
                                        </p:tgtEl>
                                        <p:attrNameLst>
                                          <p:attrName>ppt_h</p:attrName>
                                        </p:attrNameLst>
                                      </p:cBhvr>
                                      <p:tavLst>
                                        <p:tav tm="0">
                                          <p:val>
                                            <p:fltVal val="0"/>
                                          </p:val>
                                        </p:tav>
                                        <p:tav tm="100000">
                                          <p:val>
                                            <p:strVal val="#ppt_h"/>
                                          </p:val>
                                        </p:tav>
                                      </p:tavLst>
                                    </p:anim>
                                    <p:animEffect transition="in" filter="fade">
                                      <p:cBhvr>
                                        <p:cTn id="13" dur="500"/>
                                        <p:tgtEl>
                                          <p:spTgt spid="66"/>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barn(inVertical)">
                                      <p:cBhvr>
                                        <p:cTn id="17" dur="500"/>
                                        <p:tgtEl>
                                          <p:spTgt spid="5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67"/>
                                        </p:tgtEl>
                                        <p:attrNameLst>
                                          <p:attrName>style.visibility</p:attrName>
                                        </p:attrNameLst>
                                      </p:cBhvr>
                                      <p:to>
                                        <p:strVal val="visible"/>
                                      </p:to>
                                    </p:set>
                                    <p:anim calcmode="lin" valueType="num">
                                      <p:cBhvr>
                                        <p:cTn id="21" dur="500" fill="hold"/>
                                        <p:tgtEl>
                                          <p:spTgt spid="67"/>
                                        </p:tgtEl>
                                        <p:attrNameLst>
                                          <p:attrName>ppt_w</p:attrName>
                                        </p:attrNameLst>
                                      </p:cBhvr>
                                      <p:tavLst>
                                        <p:tav tm="0">
                                          <p:val>
                                            <p:fltVal val="0"/>
                                          </p:val>
                                        </p:tav>
                                        <p:tav tm="100000">
                                          <p:val>
                                            <p:strVal val="#ppt_w"/>
                                          </p:val>
                                        </p:tav>
                                      </p:tavLst>
                                    </p:anim>
                                    <p:anim calcmode="lin" valueType="num">
                                      <p:cBhvr>
                                        <p:cTn id="22" dur="500" fill="hold"/>
                                        <p:tgtEl>
                                          <p:spTgt spid="67"/>
                                        </p:tgtEl>
                                        <p:attrNameLst>
                                          <p:attrName>ppt_h</p:attrName>
                                        </p:attrNameLst>
                                      </p:cBhvr>
                                      <p:tavLst>
                                        <p:tav tm="0">
                                          <p:val>
                                            <p:fltVal val="0"/>
                                          </p:val>
                                        </p:tav>
                                        <p:tav tm="100000">
                                          <p:val>
                                            <p:strVal val="#ppt_h"/>
                                          </p:val>
                                        </p:tav>
                                      </p:tavLst>
                                    </p:anim>
                                    <p:animEffect transition="in" filter="fade">
                                      <p:cBhvr>
                                        <p:cTn id="23" dur="500"/>
                                        <p:tgtEl>
                                          <p:spTgt spid="67"/>
                                        </p:tgtEl>
                                      </p:cBhvr>
                                    </p:animEffect>
                                  </p:childTnLst>
                                </p:cTn>
                              </p:par>
                            </p:childTnLst>
                          </p:cTn>
                        </p:par>
                        <p:par>
                          <p:cTn id="24" fill="hold">
                            <p:stCondLst>
                              <p:cond delay="2000"/>
                            </p:stCondLst>
                            <p:childTnLst>
                              <p:par>
                                <p:cTn id="25" presetID="16" presetClass="entr" presetSubtype="21"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barn(inVertical)">
                                      <p:cBhvr>
                                        <p:cTn id="27" dur="500"/>
                                        <p:tgtEl>
                                          <p:spTgt spid="54"/>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p:cTn id="31" dur="500" fill="hold"/>
                                        <p:tgtEl>
                                          <p:spTgt spid="68"/>
                                        </p:tgtEl>
                                        <p:attrNameLst>
                                          <p:attrName>ppt_w</p:attrName>
                                        </p:attrNameLst>
                                      </p:cBhvr>
                                      <p:tavLst>
                                        <p:tav tm="0">
                                          <p:val>
                                            <p:fltVal val="0"/>
                                          </p:val>
                                        </p:tav>
                                        <p:tav tm="100000">
                                          <p:val>
                                            <p:strVal val="#ppt_w"/>
                                          </p:val>
                                        </p:tav>
                                      </p:tavLst>
                                    </p:anim>
                                    <p:anim calcmode="lin" valueType="num">
                                      <p:cBhvr>
                                        <p:cTn id="32" dur="500" fill="hold"/>
                                        <p:tgtEl>
                                          <p:spTgt spid="68"/>
                                        </p:tgtEl>
                                        <p:attrNameLst>
                                          <p:attrName>ppt_h</p:attrName>
                                        </p:attrNameLst>
                                      </p:cBhvr>
                                      <p:tavLst>
                                        <p:tav tm="0">
                                          <p:val>
                                            <p:fltVal val="0"/>
                                          </p:val>
                                        </p:tav>
                                        <p:tav tm="100000">
                                          <p:val>
                                            <p:strVal val="#ppt_h"/>
                                          </p:val>
                                        </p:tav>
                                      </p:tavLst>
                                    </p:anim>
                                    <p:animEffect transition="in" filter="fade">
                                      <p:cBhvr>
                                        <p:cTn id="33" dur="500"/>
                                        <p:tgtEl>
                                          <p:spTgt spid="68"/>
                                        </p:tgtEl>
                                      </p:cBhvr>
                                    </p:animEffect>
                                  </p:childTnLst>
                                </p:cTn>
                              </p:par>
                            </p:childTnLst>
                          </p:cTn>
                        </p:par>
                        <p:par>
                          <p:cTn id="34" fill="hold">
                            <p:stCondLst>
                              <p:cond delay="3000"/>
                            </p:stCondLst>
                            <p:childTnLst>
                              <p:par>
                                <p:cTn id="35" presetID="16" presetClass="entr" presetSubtype="21"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barn(inVertical)">
                                      <p:cBhvr>
                                        <p:cTn id="37" dur="500"/>
                                        <p:tgtEl>
                                          <p:spTgt spid="57"/>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fltVal val="0"/>
                                          </p:val>
                                        </p:tav>
                                        <p:tav tm="100000">
                                          <p:val>
                                            <p:strVal val="#ppt_h"/>
                                          </p:val>
                                        </p:tav>
                                      </p:tavLst>
                                    </p:anim>
                                    <p:animEffect transition="in" filter="fade">
                                      <p:cBhvr>
                                        <p:cTn id="43" dur="500"/>
                                        <p:tgtEl>
                                          <p:spTgt spid="70"/>
                                        </p:tgtEl>
                                      </p:cBhvr>
                                    </p:animEffect>
                                  </p:childTnLst>
                                </p:cTn>
                              </p:par>
                            </p:childTnLst>
                          </p:cTn>
                        </p:par>
                        <p:par>
                          <p:cTn id="44" fill="hold">
                            <p:stCondLst>
                              <p:cond delay="4000"/>
                            </p:stCondLst>
                            <p:childTnLst>
                              <p:par>
                                <p:cTn id="45" presetID="16" presetClass="entr" presetSubtype="21" fill="hold"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barn(inVertical)">
                                      <p:cBhvr>
                                        <p:cTn id="4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36" name="组合 35"/>
          <p:cNvGrpSpPr/>
          <p:nvPr/>
        </p:nvGrpSpPr>
        <p:grpSpPr>
          <a:xfrm>
            <a:off x="1094137" y="1634170"/>
            <a:ext cx="4193039" cy="4443861"/>
            <a:chOff x="963507" y="1660296"/>
            <a:chExt cx="4193039" cy="4443861"/>
          </a:xfrm>
        </p:grpSpPr>
        <p:sp>
          <p:nvSpPr>
            <p:cNvPr id="7" name="Freeform 131"/>
            <p:cNvSpPr/>
            <p:nvPr/>
          </p:nvSpPr>
          <p:spPr bwMode="auto">
            <a:xfrm>
              <a:off x="963507" y="2054079"/>
              <a:ext cx="1173831" cy="2171328"/>
            </a:xfrm>
            <a:custGeom>
              <a:avLst/>
              <a:gdLst>
                <a:gd name="T0" fmla="*/ 411595 w 69"/>
                <a:gd name="T1" fmla="*/ 278166 h 128"/>
                <a:gd name="T2" fmla="*/ 1014288 w 69"/>
                <a:gd name="T3" fmla="*/ 1771479 h 128"/>
                <a:gd name="T4" fmla="*/ 235197 w 69"/>
                <a:gd name="T5" fmla="*/ 1215147 h 128"/>
                <a:gd name="T6" fmla="*/ 411595 w 69"/>
                <a:gd name="T7" fmla="*/ 278166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128">
                  <a:moveTo>
                    <a:pt x="28" y="19"/>
                  </a:moveTo>
                  <a:cubicBezTo>
                    <a:pt x="21" y="96"/>
                    <a:pt x="69" y="121"/>
                    <a:pt x="69" y="121"/>
                  </a:cubicBezTo>
                  <a:cubicBezTo>
                    <a:pt x="51" y="128"/>
                    <a:pt x="25" y="112"/>
                    <a:pt x="16" y="83"/>
                  </a:cubicBezTo>
                  <a:cubicBezTo>
                    <a:pt x="0" y="37"/>
                    <a:pt x="29" y="0"/>
                    <a:pt x="28" y="19"/>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8" name="Freeform 133"/>
            <p:cNvSpPr/>
            <p:nvPr/>
          </p:nvSpPr>
          <p:spPr bwMode="auto">
            <a:xfrm>
              <a:off x="2991031" y="4175723"/>
              <a:ext cx="1398295" cy="1928434"/>
            </a:xfrm>
            <a:custGeom>
              <a:avLst/>
              <a:gdLst>
                <a:gd name="T0" fmla="*/ 220613 w 82"/>
                <a:gd name="T1" fmla="*/ 1487008 h 113"/>
                <a:gd name="T2" fmla="*/ 838328 w 82"/>
                <a:gd name="T3" fmla="*/ 0 h 113"/>
                <a:gd name="T4" fmla="*/ 1000110 w 82"/>
                <a:gd name="T5" fmla="*/ 942262 h 113"/>
                <a:gd name="T6" fmla="*/ 220613 w 82"/>
                <a:gd name="T7" fmla="*/ 1487008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15" y="101"/>
                  </a:moveTo>
                  <a:cubicBezTo>
                    <a:pt x="73" y="51"/>
                    <a:pt x="57" y="0"/>
                    <a:pt x="57" y="0"/>
                  </a:cubicBezTo>
                  <a:cubicBezTo>
                    <a:pt x="75" y="7"/>
                    <a:pt x="82" y="37"/>
                    <a:pt x="68" y="64"/>
                  </a:cubicBezTo>
                  <a:cubicBezTo>
                    <a:pt x="47" y="107"/>
                    <a:pt x="0" y="113"/>
                    <a:pt x="15" y="101"/>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9" name="Freeform 136"/>
            <p:cNvSpPr/>
            <p:nvPr/>
          </p:nvSpPr>
          <p:spPr bwMode="auto">
            <a:xfrm>
              <a:off x="2597301" y="1660296"/>
              <a:ext cx="2178394" cy="1173989"/>
            </a:xfrm>
            <a:custGeom>
              <a:avLst/>
              <a:gdLst>
                <a:gd name="T0" fmla="*/ 1586372 w 128"/>
                <a:gd name="T1" fmla="*/ 411595 h 69"/>
                <a:gd name="T2" fmla="*/ 102820 w 128"/>
                <a:gd name="T3" fmla="*/ 1014288 h 69"/>
                <a:gd name="T4" fmla="*/ 646300 w 128"/>
                <a:gd name="T5" fmla="*/ 235197 h 69"/>
                <a:gd name="T6" fmla="*/ 1586372 w 128"/>
                <a:gd name="T7" fmla="*/ 411595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08" y="28"/>
                  </a:moveTo>
                  <a:cubicBezTo>
                    <a:pt x="31" y="22"/>
                    <a:pt x="7" y="69"/>
                    <a:pt x="7" y="69"/>
                  </a:cubicBezTo>
                  <a:cubicBezTo>
                    <a:pt x="0" y="51"/>
                    <a:pt x="16" y="25"/>
                    <a:pt x="44" y="16"/>
                  </a:cubicBezTo>
                  <a:cubicBezTo>
                    <a:pt x="91" y="0"/>
                    <a:pt x="128" y="29"/>
                    <a:pt x="108" y="28"/>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0" name="Freeform 137"/>
            <p:cNvSpPr/>
            <p:nvPr/>
          </p:nvSpPr>
          <p:spPr bwMode="auto">
            <a:xfrm>
              <a:off x="1357236" y="4692795"/>
              <a:ext cx="2178394" cy="1168468"/>
            </a:xfrm>
            <a:custGeom>
              <a:avLst/>
              <a:gdLst>
                <a:gd name="T0" fmla="*/ 279084 w 128"/>
                <a:gd name="T1" fmla="*/ 599019 h 69"/>
                <a:gd name="T2" fmla="*/ 1777324 w 128"/>
                <a:gd name="T3" fmla="*/ 0 h 69"/>
                <a:gd name="T4" fmla="*/ 1219156 w 128"/>
                <a:gd name="T5" fmla="*/ 774342 h 69"/>
                <a:gd name="T6" fmla="*/ 279084 w 128"/>
                <a:gd name="T7" fmla="*/ 59901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9" y="41"/>
                  </a:moveTo>
                  <a:cubicBezTo>
                    <a:pt x="96" y="47"/>
                    <a:pt x="121" y="0"/>
                    <a:pt x="121" y="0"/>
                  </a:cubicBezTo>
                  <a:cubicBezTo>
                    <a:pt x="128" y="18"/>
                    <a:pt x="112" y="44"/>
                    <a:pt x="83" y="53"/>
                  </a:cubicBezTo>
                  <a:cubicBezTo>
                    <a:pt x="37" y="69"/>
                    <a:pt x="0" y="40"/>
                    <a:pt x="19" y="41"/>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1" name="Freeform 138"/>
            <p:cNvSpPr/>
            <p:nvPr/>
          </p:nvSpPr>
          <p:spPr bwMode="auto">
            <a:xfrm>
              <a:off x="3995595" y="3294312"/>
              <a:ext cx="1160951" cy="2178688"/>
            </a:xfrm>
            <a:custGeom>
              <a:avLst/>
              <a:gdLst>
                <a:gd name="T0" fmla="*/ 604098 w 68"/>
                <a:gd name="T1" fmla="*/ 1601060 h 128"/>
                <a:gd name="T2" fmla="*/ 0 w 68"/>
                <a:gd name="T3" fmla="*/ 102820 h 128"/>
                <a:gd name="T4" fmla="*/ 780907 w 68"/>
                <a:gd name="T5" fmla="*/ 660988 h 128"/>
                <a:gd name="T6" fmla="*/ 604098 w 68"/>
                <a:gd name="T7" fmla="*/ 1601060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128">
                  <a:moveTo>
                    <a:pt x="41" y="109"/>
                  </a:moveTo>
                  <a:cubicBezTo>
                    <a:pt x="47" y="32"/>
                    <a:pt x="0" y="7"/>
                    <a:pt x="0" y="7"/>
                  </a:cubicBezTo>
                  <a:cubicBezTo>
                    <a:pt x="18" y="0"/>
                    <a:pt x="43" y="16"/>
                    <a:pt x="53" y="45"/>
                  </a:cubicBezTo>
                  <a:cubicBezTo>
                    <a:pt x="68" y="91"/>
                    <a:pt x="39" y="128"/>
                    <a:pt x="41" y="109"/>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2" name="Freeform 140"/>
            <p:cNvSpPr/>
            <p:nvPr/>
          </p:nvSpPr>
          <p:spPr bwMode="auto">
            <a:xfrm>
              <a:off x="963507" y="3294312"/>
              <a:ext cx="1173831" cy="2178688"/>
            </a:xfrm>
            <a:custGeom>
              <a:avLst/>
              <a:gdLst>
                <a:gd name="T0" fmla="*/ 411595 w 69"/>
                <a:gd name="T1" fmla="*/ 1601060 h 128"/>
                <a:gd name="T2" fmla="*/ 1014288 w 69"/>
                <a:gd name="T3" fmla="*/ 102820 h 128"/>
                <a:gd name="T4" fmla="*/ 235197 w 69"/>
                <a:gd name="T5" fmla="*/ 660988 h 128"/>
                <a:gd name="T6" fmla="*/ 411595 w 69"/>
                <a:gd name="T7" fmla="*/ 1601060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128">
                  <a:moveTo>
                    <a:pt x="28" y="109"/>
                  </a:moveTo>
                  <a:cubicBezTo>
                    <a:pt x="21" y="32"/>
                    <a:pt x="69" y="7"/>
                    <a:pt x="69" y="7"/>
                  </a:cubicBezTo>
                  <a:cubicBezTo>
                    <a:pt x="51" y="0"/>
                    <a:pt x="25" y="16"/>
                    <a:pt x="16" y="45"/>
                  </a:cubicBezTo>
                  <a:cubicBezTo>
                    <a:pt x="0" y="91"/>
                    <a:pt x="29" y="128"/>
                    <a:pt x="28" y="109"/>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3" name="Freeform 141"/>
            <p:cNvSpPr/>
            <p:nvPr/>
          </p:nvSpPr>
          <p:spPr bwMode="auto">
            <a:xfrm>
              <a:off x="2597301" y="4692795"/>
              <a:ext cx="2178394" cy="1168468"/>
            </a:xfrm>
            <a:custGeom>
              <a:avLst/>
              <a:gdLst>
                <a:gd name="T0" fmla="*/ 1586372 w 128"/>
                <a:gd name="T1" fmla="*/ 599019 h 69"/>
                <a:gd name="T2" fmla="*/ 102820 w 128"/>
                <a:gd name="T3" fmla="*/ 0 h 69"/>
                <a:gd name="T4" fmla="*/ 646300 w 128"/>
                <a:gd name="T5" fmla="*/ 774342 h 69"/>
                <a:gd name="T6" fmla="*/ 1586372 w 128"/>
                <a:gd name="T7" fmla="*/ 59901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08" y="41"/>
                  </a:moveTo>
                  <a:cubicBezTo>
                    <a:pt x="31" y="47"/>
                    <a:pt x="7" y="0"/>
                    <a:pt x="7" y="0"/>
                  </a:cubicBezTo>
                  <a:cubicBezTo>
                    <a:pt x="0" y="18"/>
                    <a:pt x="16" y="44"/>
                    <a:pt x="44" y="53"/>
                  </a:cubicBezTo>
                  <a:cubicBezTo>
                    <a:pt x="91" y="69"/>
                    <a:pt x="128" y="40"/>
                    <a:pt x="108" y="41"/>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4" name="Freeform 142"/>
            <p:cNvSpPr/>
            <p:nvPr/>
          </p:nvSpPr>
          <p:spPr bwMode="auto">
            <a:xfrm>
              <a:off x="1357236" y="1660296"/>
              <a:ext cx="2178394" cy="1173989"/>
            </a:xfrm>
            <a:custGeom>
              <a:avLst/>
              <a:gdLst>
                <a:gd name="T0" fmla="*/ 279084 w 128"/>
                <a:gd name="T1" fmla="*/ 411595 h 69"/>
                <a:gd name="T2" fmla="*/ 1777324 w 128"/>
                <a:gd name="T3" fmla="*/ 1014288 h 69"/>
                <a:gd name="T4" fmla="*/ 1219156 w 128"/>
                <a:gd name="T5" fmla="*/ 235197 h 69"/>
                <a:gd name="T6" fmla="*/ 279084 w 128"/>
                <a:gd name="T7" fmla="*/ 411595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9" y="28"/>
                  </a:moveTo>
                  <a:cubicBezTo>
                    <a:pt x="96" y="22"/>
                    <a:pt x="121" y="69"/>
                    <a:pt x="121" y="69"/>
                  </a:cubicBezTo>
                  <a:cubicBezTo>
                    <a:pt x="128" y="51"/>
                    <a:pt x="112" y="25"/>
                    <a:pt x="83" y="16"/>
                  </a:cubicBezTo>
                  <a:cubicBezTo>
                    <a:pt x="37" y="0"/>
                    <a:pt x="0" y="29"/>
                    <a:pt x="19" y="28"/>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5" name="Freeform 143"/>
            <p:cNvSpPr/>
            <p:nvPr/>
          </p:nvSpPr>
          <p:spPr bwMode="auto">
            <a:xfrm>
              <a:off x="1750966" y="4175723"/>
              <a:ext cx="1390934" cy="1928434"/>
            </a:xfrm>
            <a:custGeom>
              <a:avLst/>
              <a:gdLst>
                <a:gd name="T0" fmla="*/ 980348 w 82"/>
                <a:gd name="T1" fmla="*/ 1487008 h 113"/>
                <a:gd name="T2" fmla="*/ 351169 w 82"/>
                <a:gd name="T3" fmla="*/ 0 h 113"/>
                <a:gd name="T4" fmla="*/ 190217 w 82"/>
                <a:gd name="T5" fmla="*/ 942262 h 113"/>
                <a:gd name="T6" fmla="*/ 980348 w 82"/>
                <a:gd name="T7" fmla="*/ 1487008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67" y="101"/>
                  </a:moveTo>
                  <a:cubicBezTo>
                    <a:pt x="8" y="51"/>
                    <a:pt x="24" y="0"/>
                    <a:pt x="24" y="0"/>
                  </a:cubicBezTo>
                  <a:cubicBezTo>
                    <a:pt x="6" y="7"/>
                    <a:pt x="0" y="37"/>
                    <a:pt x="13" y="64"/>
                  </a:cubicBezTo>
                  <a:cubicBezTo>
                    <a:pt x="35" y="107"/>
                    <a:pt x="82" y="113"/>
                    <a:pt x="67" y="101"/>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6" name="Freeform 145"/>
            <p:cNvSpPr/>
            <p:nvPr/>
          </p:nvSpPr>
          <p:spPr bwMode="auto">
            <a:xfrm>
              <a:off x="3995595" y="2054079"/>
              <a:ext cx="1160951" cy="2171328"/>
            </a:xfrm>
            <a:custGeom>
              <a:avLst/>
              <a:gdLst>
                <a:gd name="T0" fmla="*/ 604098 w 68"/>
                <a:gd name="T1" fmla="*/ 278166 h 128"/>
                <a:gd name="T2" fmla="*/ 0 w 68"/>
                <a:gd name="T3" fmla="*/ 1771479 h 128"/>
                <a:gd name="T4" fmla="*/ 780907 w 68"/>
                <a:gd name="T5" fmla="*/ 1215147 h 128"/>
                <a:gd name="T6" fmla="*/ 604098 w 68"/>
                <a:gd name="T7" fmla="*/ 278166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128">
                  <a:moveTo>
                    <a:pt x="41" y="19"/>
                  </a:moveTo>
                  <a:cubicBezTo>
                    <a:pt x="47" y="96"/>
                    <a:pt x="0" y="121"/>
                    <a:pt x="0" y="121"/>
                  </a:cubicBezTo>
                  <a:cubicBezTo>
                    <a:pt x="18" y="128"/>
                    <a:pt x="43" y="112"/>
                    <a:pt x="53" y="83"/>
                  </a:cubicBezTo>
                  <a:cubicBezTo>
                    <a:pt x="68" y="37"/>
                    <a:pt x="39" y="0"/>
                    <a:pt x="41" y="19"/>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grpSp>
          <p:nvGrpSpPr>
            <p:cNvPr id="17" name="Group 25"/>
            <p:cNvGrpSpPr/>
            <p:nvPr/>
          </p:nvGrpSpPr>
          <p:grpSpPr>
            <a:xfrm>
              <a:off x="2467951" y="3167815"/>
              <a:ext cx="1001736" cy="1058115"/>
              <a:chOff x="6359525" y="5041900"/>
              <a:chExt cx="452438" cy="477838"/>
            </a:xfrm>
            <a:solidFill>
              <a:srgbClr val="85BAFE"/>
            </a:solidFill>
          </p:grpSpPr>
          <p:sp>
            <p:nvSpPr>
              <p:cNvPr id="18" name="Freeform 26"/>
              <p:cNvSpPr/>
              <p:nvPr/>
            </p:nvSpPr>
            <p:spPr bwMode="auto">
              <a:xfrm>
                <a:off x="6464300" y="5041900"/>
                <a:ext cx="239713" cy="277813"/>
              </a:xfrm>
              <a:custGeom>
                <a:avLst/>
                <a:gdLst>
                  <a:gd name="T0" fmla="*/ 63 w 64"/>
                  <a:gd name="T1" fmla="*/ 36 h 74"/>
                  <a:gd name="T2" fmla="*/ 61 w 64"/>
                  <a:gd name="T3" fmla="*/ 34 h 74"/>
                  <a:gd name="T4" fmla="*/ 61 w 64"/>
                  <a:gd name="T5" fmla="*/ 21 h 74"/>
                  <a:gd name="T6" fmla="*/ 33 w 64"/>
                  <a:gd name="T7" fmla="*/ 0 h 74"/>
                  <a:gd name="T8" fmla="*/ 19 w 64"/>
                  <a:gd name="T9" fmla="*/ 4 h 74"/>
                  <a:gd name="T10" fmla="*/ 4 w 64"/>
                  <a:gd name="T11" fmla="*/ 21 h 74"/>
                  <a:gd name="T12" fmla="*/ 3 w 64"/>
                  <a:gd name="T13" fmla="*/ 34 h 74"/>
                  <a:gd name="T14" fmla="*/ 1 w 64"/>
                  <a:gd name="T15" fmla="*/ 36 h 74"/>
                  <a:gd name="T16" fmla="*/ 1 w 64"/>
                  <a:gd name="T17" fmla="*/ 45 h 74"/>
                  <a:gd name="T18" fmla="*/ 7 w 64"/>
                  <a:gd name="T19" fmla="*/ 54 h 74"/>
                  <a:gd name="T20" fmla="*/ 32 w 64"/>
                  <a:gd name="T21" fmla="*/ 74 h 74"/>
                  <a:gd name="T22" fmla="*/ 57 w 64"/>
                  <a:gd name="T23" fmla="*/ 54 h 74"/>
                  <a:gd name="T24" fmla="*/ 63 w 64"/>
                  <a:gd name="T25" fmla="*/ 45 h 74"/>
                  <a:gd name="T26" fmla="*/ 63 w 64"/>
                  <a:gd name="T27" fmla="*/ 3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 h="74">
                    <a:moveTo>
                      <a:pt x="63" y="36"/>
                    </a:moveTo>
                    <a:cubicBezTo>
                      <a:pt x="62" y="35"/>
                      <a:pt x="62" y="34"/>
                      <a:pt x="61" y="34"/>
                    </a:cubicBezTo>
                    <a:cubicBezTo>
                      <a:pt x="61" y="28"/>
                      <a:pt x="61" y="25"/>
                      <a:pt x="61" y="21"/>
                    </a:cubicBezTo>
                    <a:cubicBezTo>
                      <a:pt x="59" y="9"/>
                      <a:pt x="50" y="0"/>
                      <a:pt x="33" y="0"/>
                    </a:cubicBezTo>
                    <a:cubicBezTo>
                      <a:pt x="24" y="0"/>
                      <a:pt x="26" y="4"/>
                      <a:pt x="19" y="4"/>
                    </a:cubicBezTo>
                    <a:cubicBezTo>
                      <a:pt x="7" y="5"/>
                      <a:pt x="5" y="15"/>
                      <a:pt x="4" y="21"/>
                    </a:cubicBezTo>
                    <a:cubicBezTo>
                      <a:pt x="3" y="25"/>
                      <a:pt x="3" y="28"/>
                      <a:pt x="3" y="34"/>
                    </a:cubicBezTo>
                    <a:cubicBezTo>
                      <a:pt x="3" y="34"/>
                      <a:pt x="2" y="35"/>
                      <a:pt x="1" y="36"/>
                    </a:cubicBezTo>
                    <a:cubicBezTo>
                      <a:pt x="0" y="38"/>
                      <a:pt x="0" y="42"/>
                      <a:pt x="1" y="45"/>
                    </a:cubicBezTo>
                    <a:cubicBezTo>
                      <a:pt x="3" y="49"/>
                      <a:pt x="5" y="52"/>
                      <a:pt x="7" y="54"/>
                    </a:cubicBezTo>
                    <a:cubicBezTo>
                      <a:pt x="10" y="66"/>
                      <a:pt x="20" y="74"/>
                      <a:pt x="32" y="74"/>
                    </a:cubicBezTo>
                    <a:cubicBezTo>
                      <a:pt x="44" y="74"/>
                      <a:pt x="54" y="66"/>
                      <a:pt x="57" y="54"/>
                    </a:cubicBezTo>
                    <a:cubicBezTo>
                      <a:pt x="60" y="52"/>
                      <a:pt x="62" y="49"/>
                      <a:pt x="63" y="45"/>
                    </a:cubicBezTo>
                    <a:cubicBezTo>
                      <a:pt x="64" y="42"/>
                      <a:pt x="64" y="38"/>
                      <a:pt x="63"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latin typeface="宋体" panose="02010600030101010101" pitchFamily="2" charset="-122"/>
                </a:endParaRPr>
              </a:p>
            </p:txBody>
          </p:sp>
          <p:sp>
            <p:nvSpPr>
              <p:cNvPr id="19" name="Freeform 27"/>
              <p:cNvSpPr/>
              <p:nvPr/>
            </p:nvSpPr>
            <p:spPr bwMode="auto">
              <a:xfrm>
                <a:off x="6359525" y="5327650"/>
                <a:ext cx="452438" cy="192088"/>
              </a:xfrm>
              <a:custGeom>
                <a:avLst/>
                <a:gdLst>
                  <a:gd name="T0" fmla="*/ 115 w 121"/>
                  <a:gd name="T1" fmla="*/ 14 h 51"/>
                  <a:gd name="T2" fmla="*/ 89 w 121"/>
                  <a:gd name="T3" fmla="*/ 0 h 51"/>
                  <a:gd name="T4" fmla="*/ 76 w 121"/>
                  <a:gd name="T5" fmla="*/ 6 h 51"/>
                  <a:gd name="T6" fmla="*/ 67 w 121"/>
                  <a:gd name="T7" fmla="*/ 35 h 51"/>
                  <a:gd name="T8" fmla="*/ 65 w 121"/>
                  <a:gd name="T9" fmla="*/ 35 h 51"/>
                  <a:gd name="T10" fmla="*/ 64 w 121"/>
                  <a:gd name="T11" fmla="*/ 22 h 51"/>
                  <a:gd name="T12" fmla="*/ 65 w 121"/>
                  <a:gd name="T13" fmla="*/ 16 h 51"/>
                  <a:gd name="T14" fmla="*/ 66 w 121"/>
                  <a:gd name="T15" fmla="*/ 14 h 51"/>
                  <a:gd name="T16" fmla="*/ 66 w 121"/>
                  <a:gd name="T17" fmla="*/ 9 h 51"/>
                  <a:gd name="T18" fmla="*/ 54 w 121"/>
                  <a:gd name="T19" fmla="*/ 9 h 51"/>
                  <a:gd name="T20" fmla="*/ 55 w 121"/>
                  <a:gd name="T21" fmla="*/ 14 h 51"/>
                  <a:gd name="T22" fmla="*/ 56 w 121"/>
                  <a:gd name="T23" fmla="*/ 16 h 51"/>
                  <a:gd name="T24" fmla="*/ 57 w 121"/>
                  <a:gd name="T25" fmla="*/ 22 h 51"/>
                  <a:gd name="T26" fmla="*/ 55 w 121"/>
                  <a:gd name="T27" fmla="*/ 35 h 51"/>
                  <a:gd name="T28" fmla="*/ 53 w 121"/>
                  <a:gd name="T29" fmla="*/ 35 h 51"/>
                  <a:gd name="T30" fmla="*/ 44 w 121"/>
                  <a:gd name="T31" fmla="*/ 6 h 51"/>
                  <a:gd name="T32" fmla="*/ 32 w 121"/>
                  <a:gd name="T33" fmla="*/ 0 h 51"/>
                  <a:gd name="T34" fmla="*/ 6 w 121"/>
                  <a:gd name="T35" fmla="*/ 14 h 51"/>
                  <a:gd name="T36" fmla="*/ 0 w 121"/>
                  <a:gd name="T37" fmla="*/ 35 h 51"/>
                  <a:gd name="T38" fmla="*/ 60 w 121"/>
                  <a:gd name="T39" fmla="*/ 51 h 51"/>
                  <a:gd name="T40" fmla="*/ 121 w 121"/>
                  <a:gd name="T41" fmla="*/ 35 h 51"/>
                  <a:gd name="T42" fmla="*/ 115 w 121"/>
                  <a:gd name="T43" fmla="*/ 1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1" h="51">
                    <a:moveTo>
                      <a:pt x="115" y="14"/>
                    </a:moveTo>
                    <a:cubicBezTo>
                      <a:pt x="111" y="8"/>
                      <a:pt x="100" y="2"/>
                      <a:pt x="89" y="0"/>
                    </a:cubicBezTo>
                    <a:cubicBezTo>
                      <a:pt x="84" y="3"/>
                      <a:pt x="81" y="5"/>
                      <a:pt x="76" y="6"/>
                    </a:cubicBezTo>
                    <a:cubicBezTo>
                      <a:pt x="74" y="16"/>
                      <a:pt x="70" y="29"/>
                      <a:pt x="67" y="35"/>
                    </a:cubicBezTo>
                    <a:cubicBezTo>
                      <a:pt x="67" y="37"/>
                      <a:pt x="66" y="37"/>
                      <a:pt x="65" y="35"/>
                    </a:cubicBezTo>
                    <a:cubicBezTo>
                      <a:pt x="64" y="22"/>
                      <a:pt x="64" y="22"/>
                      <a:pt x="64" y="22"/>
                    </a:cubicBezTo>
                    <a:cubicBezTo>
                      <a:pt x="63" y="20"/>
                      <a:pt x="64" y="18"/>
                      <a:pt x="65" y="16"/>
                    </a:cubicBezTo>
                    <a:cubicBezTo>
                      <a:pt x="66" y="14"/>
                      <a:pt x="66" y="14"/>
                      <a:pt x="66" y="14"/>
                    </a:cubicBezTo>
                    <a:cubicBezTo>
                      <a:pt x="67" y="12"/>
                      <a:pt x="67" y="10"/>
                      <a:pt x="66" y="9"/>
                    </a:cubicBezTo>
                    <a:cubicBezTo>
                      <a:pt x="62" y="9"/>
                      <a:pt x="58" y="9"/>
                      <a:pt x="54" y="9"/>
                    </a:cubicBezTo>
                    <a:cubicBezTo>
                      <a:pt x="54" y="10"/>
                      <a:pt x="54" y="12"/>
                      <a:pt x="55" y="14"/>
                    </a:cubicBezTo>
                    <a:cubicBezTo>
                      <a:pt x="56" y="16"/>
                      <a:pt x="56" y="16"/>
                      <a:pt x="56" y="16"/>
                    </a:cubicBezTo>
                    <a:cubicBezTo>
                      <a:pt x="57" y="18"/>
                      <a:pt x="57" y="20"/>
                      <a:pt x="57" y="22"/>
                    </a:cubicBezTo>
                    <a:cubicBezTo>
                      <a:pt x="55" y="35"/>
                      <a:pt x="55" y="35"/>
                      <a:pt x="55" y="35"/>
                    </a:cubicBezTo>
                    <a:cubicBezTo>
                      <a:pt x="55" y="37"/>
                      <a:pt x="54" y="37"/>
                      <a:pt x="53" y="35"/>
                    </a:cubicBezTo>
                    <a:cubicBezTo>
                      <a:pt x="50" y="29"/>
                      <a:pt x="46" y="16"/>
                      <a:pt x="44" y="6"/>
                    </a:cubicBezTo>
                    <a:cubicBezTo>
                      <a:pt x="35" y="4"/>
                      <a:pt x="32" y="0"/>
                      <a:pt x="32" y="0"/>
                    </a:cubicBezTo>
                    <a:cubicBezTo>
                      <a:pt x="21" y="2"/>
                      <a:pt x="10" y="8"/>
                      <a:pt x="6" y="14"/>
                    </a:cubicBezTo>
                    <a:cubicBezTo>
                      <a:pt x="1" y="23"/>
                      <a:pt x="0" y="35"/>
                      <a:pt x="0" y="35"/>
                    </a:cubicBezTo>
                    <a:cubicBezTo>
                      <a:pt x="0" y="39"/>
                      <a:pt x="27" y="51"/>
                      <a:pt x="60" y="51"/>
                    </a:cubicBezTo>
                    <a:cubicBezTo>
                      <a:pt x="94" y="51"/>
                      <a:pt x="121" y="39"/>
                      <a:pt x="121" y="35"/>
                    </a:cubicBezTo>
                    <a:cubicBezTo>
                      <a:pt x="121" y="35"/>
                      <a:pt x="120" y="23"/>
                      <a:pt x="115"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latin typeface="宋体" panose="02010600030101010101" pitchFamily="2" charset="-122"/>
                </a:endParaRPr>
              </a:p>
            </p:txBody>
          </p:sp>
        </p:grpSp>
      </p:grpSp>
      <p:sp>
        <p:nvSpPr>
          <p:cNvPr id="21" name="Rectangle 30"/>
          <p:cNvSpPr/>
          <p:nvPr/>
        </p:nvSpPr>
        <p:spPr>
          <a:xfrm>
            <a:off x="6578448" y="4891396"/>
            <a:ext cx="138294" cy="544586"/>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latin typeface="宋体" panose="02010600030101010101" pitchFamily="2" charset="-122"/>
              <a:ea typeface="宋体" panose="02010600030101010101" pitchFamily="2" charset="-122"/>
            </a:endParaRPr>
          </a:p>
        </p:txBody>
      </p:sp>
      <p:grpSp>
        <p:nvGrpSpPr>
          <p:cNvPr id="22" name="组合 21"/>
          <p:cNvGrpSpPr/>
          <p:nvPr/>
        </p:nvGrpSpPr>
        <p:grpSpPr>
          <a:xfrm>
            <a:off x="6874971" y="4786892"/>
            <a:ext cx="4894816" cy="929367"/>
            <a:chOff x="6992384" y="1554441"/>
            <a:chExt cx="4894816"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27" name="Rectangle 30"/>
          <p:cNvSpPr/>
          <p:nvPr/>
        </p:nvSpPr>
        <p:spPr>
          <a:xfrm>
            <a:off x="6578448" y="3368848"/>
            <a:ext cx="138294" cy="544586"/>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latin typeface="宋体" panose="02010600030101010101" pitchFamily="2" charset="-122"/>
              <a:ea typeface="宋体" panose="02010600030101010101" pitchFamily="2" charset="-122"/>
            </a:endParaRPr>
          </a:p>
        </p:txBody>
      </p:sp>
      <p:grpSp>
        <p:nvGrpSpPr>
          <p:cNvPr id="28" name="组合 27"/>
          <p:cNvGrpSpPr/>
          <p:nvPr/>
        </p:nvGrpSpPr>
        <p:grpSpPr>
          <a:xfrm>
            <a:off x="6874971" y="3264344"/>
            <a:ext cx="4894816" cy="929367"/>
            <a:chOff x="6992384" y="1554441"/>
            <a:chExt cx="4894816" cy="929367"/>
          </a:xfrm>
        </p:grpSpPr>
        <p:sp>
          <p:nvSpPr>
            <p:cNvPr id="29" name="文本框 2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32" name="Rectangle 30"/>
          <p:cNvSpPr/>
          <p:nvPr/>
        </p:nvSpPr>
        <p:spPr>
          <a:xfrm>
            <a:off x="6578448" y="1846299"/>
            <a:ext cx="138294" cy="544586"/>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latin typeface="宋体" panose="02010600030101010101" pitchFamily="2" charset="-122"/>
              <a:ea typeface="宋体" panose="02010600030101010101" pitchFamily="2" charset="-122"/>
            </a:endParaRPr>
          </a:p>
        </p:txBody>
      </p:sp>
      <p:grpSp>
        <p:nvGrpSpPr>
          <p:cNvPr id="33" name="组合 32"/>
          <p:cNvGrpSpPr/>
          <p:nvPr/>
        </p:nvGrpSpPr>
        <p:grpSpPr>
          <a:xfrm>
            <a:off x="6874971" y="1741795"/>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1000"/>
                                        <p:tgtEl>
                                          <p:spTgt spid="36"/>
                                        </p:tgtEl>
                                      </p:cBhvr>
                                    </p:animEffect>
                                    <p:anim calcmode="lin" valueType="num">
                                      <p:cBhvr>
                                        <p:cTn id="12" dur="1000" fill="hold"/>
                                        <p:tgtEl>
                                          <p:spTgt spid="36"/>
                                        </p:tgtEl>
                                        <p:attrNameLst>
                                          <p:attrName>ppt_w</p:attrName>
                                        </p:attrNameLst>
                                      </p:cBhvr>
                                      <p:tavLst>
                                        <p:tav tm="0" fmla="#ppt_w*sin(2.5*pi*$)">
                                          <p:val>
                                            <p:fltVal val="0"/>
                                          </p:val>
                                        </p:tav>
                                        <p:tav tm="100000">
                                          <p:val>
                                            <p:fltVal val="1"/>
                                          </p:val>
                                        </p:tav>
                                      </p:tavLst>
                                    </p:anim>
                                    <p:anim calcmode="lin" valueType="num">
                                      <p:cBhvr>
                                        <p:cTn id="13" dur="1000" fill="hold"/>
                                        <p:tgtEl>
                                          <p:spTgt spid="36"/>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500"/>
                                        <p:tgtEl>
                                          <p:spTgt spid="33"/>
                                        </p:tgtEl>
                                      </p:cBhvr>
                                    </p:animEffect>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left)">
                                      <p:cBhvr>
                                        <p:cTn id="33" dur="500"/>
                                        <p:tgtEl>
                                          <p:spTgt spid="28"/>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9" name="组合 18"/>
          <p:cNvGrpSpPr/>
          <p:nvPr/>
        </p:nvGrpSpPr>
        <p:grpSpPr>
          <a:xfrm>
            <a:off x="4046026" y="2045783"/>
            <a:ext cx="3791689" cy="4847361"/>
            <a:chOff x="4046026" y="2045783"/>
            <a:chExt cx="3791689" cy="4847361"/>
          </a:xfrm>
        </p:grpSpPr>
        <p:sp>
          <p:nvSpPr>
            <p:cNvPr id="7" name="PA_chenying0907 5"/>
            <p:cNvSpPr/>
            <p:nvPr>
              <p:custDataLst>
                <p:tags r:id="rId1"/>
              </p:custDataLst>
            </p:nvPr>
          </p:nvSpPr>
          <p:spPr bwMode="auto">
            <a:xfrm>
              <a:off x="4160281" y="3092667"/>
              <a:ext cx="3677434" cy="3800477"/>
            </a:xfrm>
            <a:custGeom>
              <a:avLst/>
              <a:gdLst>
                <a:gd name="T0" fmla="*/ 1298 w 3198"/>
                <a:gd name="T1" fmla="*/ 2774 h 3305"/>
                <a:gd name="T2" fmla="*/ 1038 w 3198"/>
                <a:gd name="T3" fmla="*/ 3274 h 3305"/>
                <a:gd name="T4" fmla="*/ 1770 w 3198"/>
                <a:gd name="T5" fmla="*/ 3274 h 3305"/>
                <a:gd name="T6" fmla="*/ 1687 w 3198"/>
                <a:gd name="T7" fmla="*/ 2152 h 3305"/>
                <a:gd name="T8" fmla="*/ 3198 w 3198"/>
                <a:gd name="T9" fmla="*/ 1775 h 3305"/>
                <a:gd name="T10" fmla="*/ 1650 w 3198"/>
                <a:gd name="T11" fmla="*/ 1942 h 3305"/>
                <a:gd name="T12" fmla="*/ 2364 w 3198"/>
                <a:gd name="T13" fmla="*/ 1249 h 3305"/>
                <a:gd name="T14" fmla="*/ 1566 w 3198"/>
                <a:gd name="T15" fmla="*/ 1735 h 3305"/>
                <a:gd name="T16" fmla="*/ 2101 w 3198"/>
                <a:gd name="T17" fmla="*/ 866 h 3305"/>
                <a:gd name="T18" fmla="*/ 2583 w 3198"/>
                <a:gd name="T19" fmla="*/ 167 h 3305"/>
                <a:gd name="T20" fmla="*/ 2082 w 3198"/>
                <a:gd name="T21" fmla="*/ 798 h 3305"/>
                <a:gd name="T22" fmla="*/ 1665 w 3198"/>
                <a:gd name="T23" fmla="*/ 1064 h 3305"/>
                <a:gd name="T24" fmla="*/ 1832 w 3198"/>
                <a:gd name="T25" fmla="*/ 767 h 3305"/>
                <a:gd name="T26" fmla="*/ 2184 w 3198"/>
                <a:gd name="T27" fmla="*/ 0 h 3305"/>
                <a:gd name="T28" fmla="*/ 1696 w 3198"/>
                <a:gd name="T29" fmla="*/ 829 h 3305"/>
                <a:gd name="T30" fmla="*/ 1431 w 3198"/>
                <a:gd name="T31" fmla="*/ 1407 h 3305"/>
                <a:gd name="T32" fmla="*/ 1276 w 3198"/>
                <a:gd name="T33" fmla="*/ 894 h 3305"/>
                <a:gd name="T34" fmla="*/ 1576 w 3198"/>
                <a:gd name="T35" fmla="*/ 276 h 3305"/>
                <a:gd name="T36" fmla="*/ 1156 w 3198"/>
                <a:gd name="T37" fmla="*/ 656 h 3305"/>
                <a:gd name="T38" fmla="*/ 439 w 3198"/>
                <a:gd name="T39" fmla="*/ 325 h 3305"/>
                <a:gd name="T40" fmla="*/ 1193 w 3198"/>
                <a:gd name="T41" fmla="*/ 1064 h 3305"/>
                <a:gd name="T42" fmla="*/ 1397 w 3198"/>
                <a:gd name="T43" fmla="*/ 1636 h 3305"/>
                <a:gd name="T44" fmla="*/ 1397 w 3198"/>
                <a:gd name="T45" fmla="*/ 1855 h 3305"/>
                <a:gd name="T46" fmla="*/ 816 w 3198"/>
                <a:gd name="T47" fmla="*/ 1351 h 3305"/>
                <a:gd name="T48" fmla="*/ 0 w 3198"/>
                <a:gd name="T49" fmla="*/ 807 h 3305"/>
                <a:gd name="T50" fmla="*/ 683 w 3198"/>
                <a:gd name="T51" fmla="*/ 1398 h 3305"/>
                <a:gd name="T52" fmla="*/ 1072 w 3198"/>
                <a:gd name="T53" fmla="*/ 1889 h 3305"/>
                <a:gd name="T54" fmla="*/ 1298 w 3198"/>
                <a:gd name="T55" fmla="*/ 2774 h 3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98" h="3305">
                  <a:moveTo>
                    <a:pt x="1298" y="2774"/>
                  </a:moveTo>
                  <a:cubicBezTo>
                    <a:pt x="1251" y="3305"/>
                    <a:pt x="1038" y="3274"/>
                    <a:pt x="1038" y="3274"/>
                  </a:cubicBezTo>
                  <a:cubicBezTo>
                    <a:pt x="1770" y="3274"/>
                    <a:pt x="1770" y="3274"/>
                    <a:pt x="1770" y="3274"/>
                  </a:cubicBezTo>
                  <a:cubicBezTo>
                    <a:pt x="1894" y="2783"/>
                    <a:pt x="1600" y="2375"/>
                    <a:pt x="1687" y="2152"/>
                  </a:cubicBezTo>
                  <a:cubicBezTo>
                    <a:pt x="1860" y="1729"/>
                    <a:pt x="2636" y="1608"/>
                    <a:pt x="3198" y="1775"/>
                  </a:cubicBezTo>
                  <a:cubicBezTo>
                    <a:pt x="2704" y="1441"/>
                    <a:pt x="1934" y="1633"/>
                    <a:pt x="1650" y="1942"/>
                  </a:cubicBezTo>
                  <a:cubicBezTo>
                    <a:pt x="1739" y="1317"/>
                    <a:pt x="2364" y="1249"/>
                    <a:pt x="2364" y="1249"/>
                  </a:cubicBezTo>
                  <a:cubicBezTo>
                    <a:pt x="1773" y="1095"/>
                    <a:pt x="1566" y="1735"/>
                    <a:pt x="1566" y="1735"/>
                  </a:cubicBezTo>
                  <a:cubicBezTo>
                    <a:pt x="1526" y="1389"/>
                    <a:pt x="1554" y="1160"/>
                    <a:pt x="2101" y="866"/>
                  </a:cubicBezTo>
                  <a:cubicBezTo>
                    <a:pt x="2676" y="551"/>
                    <a:pt x="2583" y="167"/>
                    <a:pt x="2583" y="167"/>
                  </a:cubicBezTo>
                  <a:cubicBezTo>
                    <a:pt x="2583" y="167"/>
                    <a:pt x="2503" y="671"/>
                    <a:pt x="2082" y="798"/>
                  </a:cubicBezTo>
                  <a:cubicBezTo>
                    <a:pt x="1662" y="925"/>
                    <a:pt x="1665" y="1064"/>
                    <a:pt x="1665" y="1064"/>
                  </a:cubicBezTo>
                  <a:cubicBezTo>
                    <a:pt x="1665" y="1064"/>
                    <a:pt x="1665" y="977"/>
                    <a:pt x="1832" y="767"/>
                  </a:cubicBezTo>
                  <a:cubicBezTo>
                    <a:pt x="2188" y="353"/>
                    <a:pt x="2184" y="0"/>
                    <a:pt x="2184" y="0"/>
                  </a:cubicBezTo>
                  <a:cubicBezTo>
                    <a:pt x="2082" y="359"/>
                    <a:pt x="1974" y="588"/>
                    <a:pt x="1696" y="829"/>
                  </a:cubicBezTo>
                  <a:cubicBezTo>
                    <a:pt x="1418" y="1070"/>
                    <a:pt x="1431" y="1407"/>
                    <a:pt x="1431" y="1407"/>
                  </a:cubicBezTo>
                  <a:cubicBezTo>
                    <a:pt x="1431" y="1407"/>
                    <a:pt x="1341" y="1373"/>
                    <a:pt x="1276" y="894"/>
                  </a:cubicBezTo>
                  <a:cubicBezTo>
                    <a:pt x="1220" y="412"/>
                    <a:pt x="1576" y="276"/>
                    <a:pt x="1576" y="276"/>
                  </a:cubicBezTo>
                  <a:cubicBezTo>
                    <a:pt x="1233" y="303"/>
                    <a:pt x="1156" y="656"/>
                    <a:pt x="1156" y="656"/>
                  </a:cubicBezTo>
                  <a:cubicBezTo>
                    <a:pt x="893" y="282"/>
                    <a:pt x="439" y="325"/>
                    <a:pt x="439" y="325"/>
                  </a:cubicBezTo>
                  <a:cubicBezTo>
                    <a:pt x="958" y="362"/>
                    <a:pt x="1180" y="724"/>
                    <a:pt x="1193" y="1064"/>
                  </a:cubicBezTo>
                  <a:cubicBezTo>
                    <a:pt x="1205" y="1404"/>
                    <a:pt x="1397" y="1636"/>
                    <a:pt x="1397" y="1636"/>
                  </a:cubicBezTo>
                  <a:cubicBezTo>
                    <a:pt x="1397" y="1855"/>
                    <a:pt x="1397" y="1855"/>
                    <a:pt x="1397" y="1855"/>
                  </a:cubicBezTo>
                  <a:cubicBezTo>
                    <a:pt x="1397" y="1855"/>
                    <a:pt x="1084" y="1858"/>
                    <a:pt x="816" y="1351"/>
                  </a:cubicBezTo>
                  <a:cubicBezTo>
                    <a:pt x="516" y="702"/>
                    <a:pt x="0" y="807"/>
                    <a:pt x="0" y="807"/>
                  </a:cubicBezTo>
                  <a:cubicBezTo>
                    <a:pt x="287" y="835"/>
                    <a:pt x="497" y="925"/>
                    <a:pt x="683" y="1398"/>
                  </a:cubicBezTo>
                  <a:cubicBezTo>
                    <a:pt x="683" y="1398"/>
                    <a:pt x="816" y="1688"/>
                    <a:pt x="1072" y="1889"/>
                  </a:cubicBezTo>
                  <a:cubicBezTo>
                    <a:pt x="1424" y="2161"/>
                    <a:pt x="1298" y="2774"/>
                    <a:pt x="1298" y="2774"/>
                  </a:cubicBezTo>
                  <a:close/>
                </a:path>
              </a:pathLst>
            </a:custGeom>
            <a:solidFill>
              <a:srgbClr val="85BAFE"/>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8" name="PA_chenying0907 6"/>
            <p:cNvSpPr>
              <a:spLocks noChangeArrowheads="1"/>
            </p:cNvSpPr>
            <p:nvPr>
              <p:custDataLst>
                <p:tags r:id="rId2"/>
              </p:custDataLst>
            </p:nvPr>
          </p:nvSpPr>
          <p:spPr bwMode="auto">
            <a:xfrm>
              <a:off x="4370507" y="2851898"/>
              <a:ext cx="600211" cy="598872"/>
            </a:xfrm>
            <a:prstGeom prst="ellipse">
              <a:avLst/>
            </a:prstGeom>
            <a:solidFill>
              <a:srgbClr val="85BAFE"/>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9" name="PA_chenying0907 7"/>
            <p:cNvSpPr>
              <a:spLocks noChangeArrowheads="1"/>
            </p:cNvSpPr>
            <p:nvPr>
              <p:custDataLst>
                <p:tags r:id="rId3"/>
              </p:custDataLst>
            </p:nvPr>
          </p:nvSpPr>
          <p:spPr bwMode="auto">
            <a:xfrm>
              <a:off x="7359373" y="3406579"/>
              <a:ext cx="376275" cy="377914"/>
            </a:xfrm>
            <a:prstGeom prst="ellipse">
              <a:avLst/>
            </a:prstGeom>
            <a:solidFill>
              <a:srgbClr val="85BAFE"/>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0" name="PA_chenying0907 8"/>
            <p:cNvSpPr>
              <a:spLocks noChangeArrowheads="1"/>
            </p:cNvSpPr>
            <p:nvPr>
              <p:custDataLst>
                <p:tags r:id="rId4"/>
              </p:custDataLst>
            </p:nvPr>
          </p:nvSpPr>
          <p:spPr bwMode="auto">
            <a:xfrm>
              <a:off x="7109540" y="5162052"/>
              <a:ext cx="703801" cy="700971"/>
            </a:xfrm>
            <a:prstGeom prst="ellipse">
              <a:avLst/>
            </a:prstGeom>
            <a:solidFill>
              <a:srgbClr val="85BAFE"/>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1" name="PA_chenying0907 9"/>
            <p:cNvSpPr>
              <a:spLocks noChangeArrowheads="1"/>
            </p:cNvSpPr>
            <p:nvPr>
              <p:custDataLst>
                <p:tags r:id="rId5"/>
              </p:custDataLst>
            </p:nvPr>
          </p:nvSpPr>
          <p:spPr bwMode="auto">
            <a:xfrm>
              <a:off x="4046026" y="4142598"/>
              <a:ext cx="434164" cy="435821"/>
            </a:xfrm>
            <a:prstGeom prst="ellipse">
              <a:avLst/>
            </a:prstGeom>
            <a:solidFill>
              <a:srgbClr val="DFE0F3"/>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2" name="PA_chenying0907 10"/>
            <p:cNvSpPr>
              <a:spLocks noChangeArrowheads="1"/>
            </p:cNvSpPr>
            <p:nvPr>
              <p:custDataLst>
                <p:tags r:id="rId6"/>
              </p:custDataLst>
            </p:nvPr>
          </p:nvSpPr>
          <p:spPr bwMode="auto">
            <a:xfrm>
              <a:off x="6064503" y="2045783"/>
              <a:ext cx="965821" cy="967644"/>
            </a:xfrm>
            <a:prstGeom prst="ellipse">
              <a:avLst/>
            </a:prstGeom>
            <a:solidFill>
              <a:srgbClr val="DFE0F3"/>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3" name="PA_chenying0907 11"/>
            <p:cNvSpPr>
              <a:spLocks noEditPoints="1"/>
            </p:cNvSpPr>
            <p:nvPr>
              <p:custDataLst>
                <p:tags r:id="rId7"/>
              </p:custDataLst>
            </p:nvPr>
          </p:nvSpPr>
          <p:spPr bwMode="auto">
            <a:xfrm>
              <a:off x="6289962" y="2272836"/>
              <a:ext cx="549940" cy="513537"/>
            </a:xfrm>
            <a:custGeom>
              <a:avLst/>
              <a:gdLst>
                <a:gd name="T0" fmla="*/ 428 w 478"/>
                <a:gd name="T1" fmla="*/ 255 h 447"/>
                <a:gd name="T2" fmla="*/ 396 w 478"/>
                <a:gd name="T3" fmla="*/ 255 h 447"/>
                <a:gd name="T4" fmla="*/ 329 w 478"/>
                <a:gd name="T5" fmla="*/ 223 h 447"/>
                <a:gd name="T6" fmla="*/ 349 w 478"/>
                <a:gd name="T7" fmla="*/ 159 h 447"/>
                <a:gd name="T8" fmla="*/ 348 w 478"/>
                <a:gd name="T9" fmla="*/ 143 h 447"/>
                <a:gd name="T10" fmla="*/ 381 w 478"/>
                <a:gd name="T11" fmla="*/ 149 h 447"/>
                <a:gd name="T12" fmla="*/ 445 w 478"/>
                <a:gd name="T13" fmla="*/ 127 h 447"/>
                <a:gd name="T14" fmla="*/ 476 w 478"/>
                <a:gd name="T15" fmla="*/ 216 h 447"/>
                <a:gd name="T16" fmla="*/ 428 w 478"/>
                <a:gd name="T17" fmla="*/ 255 h 447"/>
                <a:gd name="T18" fmla="*/ 381 w 478"/>
                <a:gd name="T19" fmla="*/ 127 h 447"/>
                <a:gd name="T20" fmla="*/ 318 w 478"/>
                <a:gd name="T21" fmla="*/ 64 h 447"/>
                <a:gd name="T22" fmla="*/ 381 w 478"/>
                <a:gd name="T23" fmla="*/ 0 h 447"/>
                <a:gd name="T24" fmla="*/ 445 w 478"/>
                <a:gd name="T25" fmla="*/ 64 h 447"/>
                <a:gd name="T26" fmla="*/ 381 w 478"/>
                <a:gd name="T27" fmla="*/ 127 h 447"/>
                <a:gd name="T28" fmla="*/ 238 w 478"/>
                <a:gd name="T29" fmla="*/ 255 h 447"/>
                <a:gd name="T30" fmla="*/ 143 w 478"/>
                <a:gd name="T31" fmla="*/ 159 h 447"/>
                <a:gd name="T32" fmla="*/ 238 w 478"/>
                <a:gd name="T33" fmla="*/ 64 h 447"/>
                <a:gd name="T34" fmla="*/ 334 w 478"/>
                <a:gd name="T35" fmla="*/ 159 h 447"/>
                <a:gd name="T36" fmla="*/ 238 w 478"/>
                <a:gd name="T37" fmla="*/ 255 h 447"/>
                <a:gd name="T38" fmla="*/ 346 w 478"/>
                <a:gd name="T39" fmla="*/ 447 h 447"/>
                <a:gd name="T40" fmla="*/ 130 w 478"/>
                <a:gd name="T41" fmla="*/ 447 h 447"/>
                <a:gd name="T42" fmla="*/ 64 w 478"/>
                <a:gd name="T43" fmla="*/ 382 h 447"/>
                <a:gd name="T44" fmla="*/ 150 w 478"/>
                <a:gd name="T45" fmla="*/ 239 h 447"/>
                <a:gd name="T46" fmla="*/ 238 w 478"/>
                <a:gd name="T47" fmla="*/ 274 h 447"/>
                <a:gd name="T48" fmla="*/ 328 w 478"/>
                <a:gd name="T49" fmla="*/ 239 h 447"/>
                <a:gd name="T50" fmla="*/ 413 w 478"/>
                <a:gd name="T51" fmla="*/ 382 h 447"/>
                <a:gd name="T52" fmla="*/ 346 w 478"/>
                <a:gd name="T53" fmla="*/ 447 h 447"/>
                <a:gd name="T54" fmla="*/ 95 w 478"/>
                <a:gd name="T55" fmla="*/ 127 h 447"/>
                <a:gd name="T56" fmla="*/ 32 w 478"/>
                <a:gd name="T57" fmla="*/ 64 h 447"/>
                <a:gd name="T58" fmla="*/ 95 w 478"/>
                <a:gd name="T59" fmla="*/ 0 h 447"/>
                <a:gd name="T60" fmla="*/ 159 w 478"/>
                <a:gd name="T61" fmla="*/ 64 h 447"/>
                <a:gd name="T62" fmla="*/ 95 w 478"/>
                <a:gd name="T63" fmla="*/ 127 h 447"/>
                <a:gd name="T64" fmla="*/ 81 w 478"/>
                <a:gd name="T65" fmla="*/ 255 h 447"/>
                <a:gd name="T66" fmla="*/ 48 w 478"/>
                <a:gd name="T67" fmla="*/ 255 h 447"/>
                <a:gd name="T68" fmla="*/ 0 w 478"/>
                <a:gd name="T69" fmla="*/ 216 h 447"/>
                <a:gd name="T70" fmla="*/ 31 w 478"/>
                <a:gd name="T71" fmla="*/ 127 h 447"/>
                <a:gd name="T72" fmla="*/ 95 w 478"/>
                <a:gd name="T73" fmla="*/ 149 h 447"/>
                <a:gd name="T74" fmla="*/ 128 w 478"/>
                <a:gd name="T75" fmla="*/ 143 h 447"/>
                <a:gd name="T76" fmla="*/ 127 w 478"/>
                <a:gd name="T77" fmla="*/ 159 h 447"/>
                <a:gd name="T78" fmla="*/ 147 w 478"/>
                <a:gd name="T79" fmla="*/ 223 h 447"/>
                <a:gd name="T80" fmla="*/ 81 w 478"/>
                <a:gd name="T81" fmla="*/ 255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78" h="447">
                  <a:moveTo>
                    <a:pt x="428" y="255"/>
                  </a:moveTo>
                  <a:cubicBezTo>
                    <a:pt x="396" y="255"/>
                    <a:pt x="396" y="255"/>
                    <a:pt x="396" y="255"/>
                  </a:cubicBezTo>
                  <a:cubicBezTo>
                    <a:pt x="378" y="235"/>
                    <a:pt x="356" y="224"/>
                    <a:pt x="329" y="223"/>
                  </a:cubicBezTo>
                  <a:cubicBezTo>
                    <a:pt x="342" y="204"/>
                    <a:pt x="349" y="182"/>
                    <a:pt x="349" y="159"/>
                  </a:cubicBezTo>
                  <a:cubicBezTo>
                    <a:pt x="349" y="154"/>
                    <a:pt x="349" y="149"/>
                    <a:pt x="348" y="143"/>
                  </a:cubicBezTo>
                  <a:cubicBezTo>
                    <a:pt x="358" y="146"/>
                    <a:pt x="370" y="149"/>
                    <a:pt x="381" y="149"/>
                  </a:cubicBezTo>
                  <a:cubicBezTo>
                    <a:pt x="415" y="149"/>
                    <a:pt x="441" y="127"/>
                    <a:pt x="445" y="127"/>
                  </a:cubicBezTo>
                  <a:cubicBezTo>
                    <a:pt x="478" y="127"/>
                    <a:pt x="476" y="196"/>
                    <a:pt x="476" y="216"/>
                  </a:cubicBezTo>
                  <a:cubicBezTo>
                    <a:pt x="476" y="243"/>
                    <a:pt x="453" y="255"/>
                    <a:pt x="428" y="255"/>
                  </a:cubicBezTo>
                  <a:close/>
                  <a:moveTo>
                    <a:pt x="381" y="127"/>
                  </a:moveTo>
                  <a:cubicBezTo>
                    <a:pt x="346" y="127"/>
                    <a:pt x="318" y="99"/>
                    <a:pt x="318" y="64"/>
                  </a:cubicBezTo>
                  <a:cubicBezTo>
                    <a:pt x="318" y="29"/>
                    <a:pt x="346" y="0"/>
                    <a:pt x="381" y="0"/>
                  </a:cubicBezTo>
                  <a:cubicBezTo>
                    <a:pt x="416" y="0"/>
                    <a:pt x="445" y="29"/>
                    <a:pt x="445" y="64"/>
                  </a:cubicBezTo>
                  <a:cubicBezTo>
                    <a:pt x="445" y="99"/>
                    <a:pt x="416" y="127"/>
                    <a:pt x="381" y="127"/>
                  </a:cubicBezTo>
                  <a:close/>
                  <a:moveTo>
                    <a:pt x="238" y="255"/>
                  </a:moveTo>
                  <a:cubicBezTo>
                    <a:pt x="186" y="255"/>
                    <a:pt x="143" y="212"/>
                    <a:pt x="143" y="159"/>
                  </a:cubicBezTo>
                  <a:cubicBezTo>
                    <a:pt x="143" y="107"/>
                    <a:pt x="186" y="64"/>
                    <a:pt x="238" y="64"/>
                  </a:cubicBezTo>
                  <a:cubicBezTo>
                    <a:pt x="291" y="64"/>
                    <a:pt x="334" y="107"/>
                    <a:pt x="334" y="159"/>
                  </a:cubicBezTo>
                  <a:cubicBezTo>
                    <a:pt x="334" y="212"/>
                    <a:pt x="291" y="255"/>
                    <a:pt x="238" y="255"/>
                  </a:cubicBezTo>
                  <a:close/>
                  <a:moveTo>
                    <a:pt x="346" y="447"/>
                  </a:moveTo>
                  <a:cubicBezTo>
                    <a:pt x="130" y="447"/>
                    <a:pt x="130" y="447"/>
                    <a:pt x="130" y="447"/>
                  </a:cubicBezTo>
                  <a:cubicBezTo>
                    <a:pt x="91" y="447"/>
                    <a:pt x="64" y="423"/>
                    <a:pt x="64" y="382"/>
                  </a:cubicBezTo>
                  <a:cubicBezTo>
                    <a:pt x="64" y="326"/>
                    <a:pt x="77" y="239"/>
                    <a:pt x="150" y="239"/>
                  </a:cubicBezTo>
                  <a:cubicBezTo>
                    <a:pt x="158" y="239"/>
                    <a:pt x="188" y="274"/>
                    <a:pt x="238" y="274"/>
                  </a:cubicBezTo>
                  <a:cubicBezTo>
                    <a:pt x="287" y="274"/>
                    <a:pt x="318" y="239"/>
                    <a:pt x="328" y="239"/>
                  </a:cubicBezTo>
                  <a:cubicBezTo>
                    <a:pt x="400" y="239"/>
                    <a:pt x="413" y="326"/>
                    <a:pt x="413" y="382"/>
                  </a:cubicBezTo>
                  <a:cubicBezTo>
                    <a:pt x="413" y="423"/>
                    <a:pt x="387" y="447"/>
                    <a:pt x="346" y="447"/>
                  </a:cubicBezTo>
                  <a:close/>
                  <a:moveTo>
                    <a:pt x="95" y="127"/>
                  </a:moveTo>
                  <a:cubicBezTo>
                    <a:pt x="60" y="127"/>
                    <a:pt x="32" y="99"/>
                    <a:pt x="32" y="64"/>
                  </a:cubicBezTo>
                  <a:cubicBezTo>
                    <a:pt x="32" y="29"/>
                    <a:pt x="60" y="0"/>
                    <a:pt x="95" y="0"/>
                  </a:cubicBezTo>
                  <a:cubicBezTo>
                    <a:pt x="131" y="0"/>
                    <a:pt x="159" y="29"/>
                    <a:pt x="159" y="64"/>
                  </a:cubicBezTo>
                  <a:cubicBezTo>
                    <a:pt x="159" y="99"/>
                    <a:pt x="131" y="127"/>
                    <a:pt x="95" y="127"/>
                  </a:cubicBezTo>
                  <a:close/>
                  <a:moveTo>
                    <a:pt x="81" y="255"/>
                  </a:moveTo>
                  <a:cubicBezTo>
                    <a:pt x="48" y="255"/>
                    <a:pt x="48" y="255"/>
                    <a:pt x="48" y="255"/>
                  </a:cubicBezTo>
                  <a:cubicBezTo>
                    <a:pt x="24" y="255"/>
                    <a:pt x="0" y="243"/>
                    <a:pt x="0" y="216"/>
                  </a:cubicBezTo>
                  <a:cubicBezTo>
                    <a:pt x="0" y="196"/>
                    <a:pt x="0" y="127"/>
                    <a:pt x="31" y="127"/>
                  </a:cubicBezTo>
                  <a:cubicBezTo>
                    <a:pt x="36" y="127"/>
                    <a:pt x="61" y="149"/>
                    <a:pt x="95" y="149"/>
                  </a:cubicBezTo>
                  <a:cubicBezTo>
                    <a:pt x="107" y="149"/>
                    <a:pt x="118" y="146"/>
                    <a:pt x="128" y="143"/>
                  </a:cubicBezTo>
                  <a:cubicBezTo>
                    <a:pt x="128" y="149"/>
                    <a:pt x="127" y="154"/>
                    <a:pt x="127" y="159"/>
                  </a:cubicBezTo>
                  <a:cubicBezTo>
                    <a:pt x="127" y="182"/>
                    <a:pt x="135" y="204"/>
                    <a:pt x="147" y="223"/>
                  </a:cubicBezTo>
                  <a:cubicBezTo>
                    <a:pt x="122" y="224"/>
                    <a:pt x="97" y="235"/>
                    <a:pt x="81" y="2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4" name="PA_chenying0907 12"/>
            <p:cNvSpPr>
              <a:spLocks noEditPoints="1"/>
            </p:cNvSpPr>
            <p:nvPr>
              <p:custDataLst>
                <p:tags r:id="rId8"/>
              </p:custDataLst>
            </p:nvPr>
          </p:nvSpPr>
          <p:spPr bwMode="auto">
            <a:xfrm>
              <a:off x="7258831" y="5256530"/>
              <a:ext cx="396079" cy="396200"/>
            </a:xfrm>
            <a:custGeom>
              <a:avLst/>
              <a:gdLst>
                <a:gd name="T0" fmla="*/ 317 w 344"/>
                <a:gd name="T1" fmla="*/ 260 h 345"/>
                <a:gd name="T2" fmla="*/ 317 w 344"/>
                <a:gd name="T3" fmla="*/ 218 h 345"/>
                <a:gd name="T4" fmla="*/ 254 w 344"/>
                <a:gd name="T5" fmla="*/ 155 h 345"/>
                <a:gd name="T6" fmla="*/ 218 w 344"/>
                <a:gd name="T7" fmla="*/ 155 h 345"/>
                <a:gd name="T8" fmla="*/ 189 w 344"/>
                <a:gd name="T9" fmla="*/ 135 h 345"/>
                <a:gd name="T10" fmla="*/ 189 w 344"/>
                <a:gd name="T11" fmla="*/ 84 h 345"/>
                <a:gd name="T12" fmla="*/ 216 w 344"/>
                <a:gd name="T13" fmla="*/ 44 h 345"/>
                <a:gd name="T14" fmla="*/ 172 w 344"/>
                <a:gd name="T15" fmla="*/ 0 h 345"/>
                <a:gd name="T16" fmla="*/ 128 w 344"/>
                <a:gd name="T17" fmla="*/ 44 h 345"/>
                <a:gd name="T18" fmla="*/ 154 w 344"/>
                <a:gd name="T19" fmla="*/ 84 h 345"/>
                <a:gd name="T20" fmla="*/ 154 w 344"/>
                <a:gd name="T21" fmla="*/ 135 h 345"/>
                <a:gd name="T22" fmla="*/ 126 w 344"/>
                <a:gd name="T23" fmla="*/ 155 h 345"/>
                <a:gd name="T24" fmla="*/ 89 w 344"/>
                <a:gd name="T25" fmla="*/ 155 h 345"/>
                <a:gd name="T26" fmla="*/ 26 w 344"/>
                <a:gd name="T27" fmla="*/ 218 h 345"/>
                <a:gd name="T28" fmla="*/ 26 w 344"/>
                <a:gd name="T29" fmla="*/ 260 h 345"/>
                <a:gd name="T30" fmla="*/ 0 w 344"/>
                <a:gd name="T31" fmla="*/ 301 h 345"/>
                <a:gd name="T32" fmla="*/ 44 w 344"/>
                <a:gd name="T33" fmla="*/ 345 h 345"/>
                <a:gd name="T34" fmla="*/ 88 w 344"/>
                <a:gd name="T35" fmla="*/ 301 h 345"/>
                <a:gd name="T36" fmla="*/ 61 w 344"/>
                <a:gd name="T37" fmla="*/ 260 h 345"/>
                <a:gd name="T38" fmla="*/ 61 w 344"/>
                <a:gd name="T39" fmla="*/ 218 h 345"/>
                <a:gd name="T40" fmla="*/ 89 w 344"/>
                <a:gd name="T41" fmla="*/ 190 h 345"/>
                <a:gd name="T42" fmla="*/ 126 w 344"/>
                <a:gd name="T43" fmla="*/ 190 h 345"/>
                <a:gd name="T44" fmla="*/ 154 w 344"/>
                <a:gd name="T45" fmla="*/ 185 h 345"/>
                <a:gd name="T46" fmla="*/ 154 w 344"/>
                <a:gd name="T47" fmla="*/ 260 h 345"/>
                <a:gd name="T48" fmla="*/ 128 w 344"/>
                <a:gd name="T49" fmla="*/ 301 h 345"/>
                <a:gd name="T50" fmla="*/ 172 w 344"/>
                <a:gd name="T51" fmla="*/ 345 h 345"/>
                <a:gd name="T52" fmla="*/ 216 w 344"/>
                <a:gd name="T53" fmla="*/ 301 h 345"/>
                <a:gd name="T54" fmla="*/ 189 w 344"/>
                <a:gd name="T55" fmla="*/ 260 h 345"/>
                <a:gd name="T56" fmla="*/ 189 w 344"/>
                <a:gd name="T57" fmla="*/ 185 h 345"/>
                <a:gd name="T58" fmla="*/ 218 w 344"/>
                <a:gd name="T59" fmla="*/ 190 h 345"/>
                <a:gd name="T60" fmla="*/ 254 w 344"/>
                <a:gd name="T61" fmla="*/ 190 h 345"/>
                <a:gd name="T62" fmla="*/ 282 w 344"/>
                <a:gd name="T63" fmla="*/ 218 h 345"/>
                <a:gd name="T64" fmla="*/ 282 w 344"/>
                <a:gd name="T65" fmla="*/ 260 h 345"/>
                <a:gd name="T66" fmla="*/ 256 w 344"/>
                <a:gd name="T67" fmla="*/ 301 h 345"/>
                <a:gd name="T68" fmla="*/ 300 w 344"/>
                <a:gd name="T69" fmla="*/ 345 h 345"/>
                <a:gd name="T70" fmla="*/ 344 w 344"/>
                <a:gd name="T71" fmla="*/ 301 h 345"/>
                <a:gd name="T72" fmla="*/ 317 w 344"/>
                <a:gd name="T73" fmla="*/ 260 h 345"/>
                <a:gd name="T74" fmla="*/ 68 w 344"/>
                <a:gd name="T75" fmla="*/ 301 h 345"/>
                <a:gd name="T76" fmla="*/ 44 w 344"/>
                <a:gd name="T77" fmla="*/ 326 h 345"/>
                <a:gd name="T78" fmla="*/ 18 w 344"/>
                <a:gd name="T79" fmla="*/ 301 h 345"/>
                <a:gd name="T80" fmla="*/ 44 w 344"/>
                <a:gd name="T81" fmla="*/ 275 h 345"/>
                <a:gd name="T82" fmla="*/ 68 w 344"/>
                <a:gd name="T83" fmla="*/ 301 h 345"/>
                <a:gd name="T84" fmla="*/ 146 w 344"/>
                <a:gd name="T85" fmla="*/ 44 h 345"/>
                <a:gd name="T86" fmla="*/ 172 w 344"/>
                <a:gd name="T87" fmla="*/ 18 h 345"/>
                <a:gd name="T88" fmla="*/ 196 w 344"/>
                <a:gd name="T89" fmla="*/ 44 h 345"/>
                <a:gd name="T90" fmla="*/ 172 w 344"/>
                <a:gd name="T91" fmla="*/ 69 h 345"/>
                <a:gd name="T92" fmla="*/ 146 w 344"/>
                <a:gd name="T93" fmla="*/ 44 h 345"/>
                <a:gd name="T94" fmla="*/ 196 w 344"/>
                <a:gd name="T95" fmla="*/ 301 h 345"/>
                <a:gd name="T96" fmla="*/ 172 w 344"/>
                <a:gd name="T97" fmla="*/ 326 h 345"/>
                <a:gd name="T98" fmla="*/ 146 w 344"/>
                <a:gd name="T99" fmla="*/ 301 h 345"/>
                <a:gd name="T100" fmla="*/ 172 w 344"/>
                <a:gd name="T101" fmla="*/ 275 h 345"/>
                <a:gd name="T102" fmla="*/ 196 w 344"/>
                <a:gd name="T103" fmla="*/ 301 h 345"/>
                <a:gd name="T104" fmla="*/ 300 w 344"/>
                <a:gd name="T105" fmla="*/ 326 h 345"/>
                <a:gd name="T106" fmla="*/ 274 w 344"/>
                <a:gd name="T107" fmla="*/ 301 h 345"/>
                <a:gd name="T108" fmla="*/ 300 w 344"/>
                <a:gd name="T109" fmla="*/ 275 h 345"/>
                <a:gd name="T110" fmla="*/ 325 w 344"/>
                <a:gd name="T111" fmla="*/ 301 h 345"/>
                <a:gd name="T112" fmla="*/ 300 w 344"/>
                <a:gd name="T113" fmla="*/ 32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4" h="345">
                  <a:moveTo>
                    <a:pt x="317" y="260"/>
                  </a:moveTo>
                  <a:cubicBezTo>
                    <a:pt x="317" y="218"/>
                    <a:pt x="317" y="218"/>
                    <a:pt x="317" y="218"/>
                  </a:cubicBezTo>
                  <a:cubicBezTo>
                    <a:pt x="317" y="192"/>
                    <a:pt x="300" y="155"/>
                    <a:pt x="254" y="155"/>
                  </a:cubicBezTo>
                  <a:cubicBezTo>
                    <a:pt x="218" y="155"/>
                    <a:pt x="218" y="155"/>
                    <a:pt x="218" y="155"/>
                  </a:cubicBezTo>
                  <a:cubicBezTo>
                    <a:pt x="191" y="155"/>
                    <a:pt x="189" y="142"/>
                    <a:pt x="189" y="135"/>
                  </a:cubicBezTo>
                  <a:cubicBezTo>
                    <a:pt x="189" y="84"/>
                    <a:pt x="189" y="84"/>
                    <a:pt x="189" y="84"/>
                  </a:cubicBezTo>
                  <a:cubicBezTo>
                    <a:pt x="205" y="78"/>
                    <a:pt x="216" y="62"/>
                    <a:pt x="216" y="44"/>
                  </a:cubicBezTo>
                  <a:cubicBezTo>
                    <a:pt x="216" y="19"/>
                    <a:pt x="196" y="0"/>
                    <a:pt x="172" y="0"/>
                  </a:cubicBezTo>
                  <a:cubicBezTo>
                    <a:pt x="147" y="0"/>
                    <a:pt x="128" y="19"/>
                    <a:pt x="128" y="44"/>
                  </a:cubicBezTo>
                  <a:cubicBezTo>
                    <a:pt x="128" y="62"/>
                    <a:pt x="139" y="78"/>
                    <a:pt x="154" y="84"/>
                  </a:cubicBezTo>
                  <a:cubicBezTo>
                    <a:pt x="154" y="135"/>
                    <a:pt x="154" y="135"/>
                    <a:pt x="154" y="135"/>
                  </a:cubicBezTo>
                  <a:cubicBezTo>
                    <a:pt x="154" y="140"/>
                    <a:pt x="153" y="155"/>
                    <a:pt x="126" y="155"/>
                  </a:cubicBezTo>
                  <a:cubicBezTo>
                    <a:pt x="89" y="155"/>
                    <a:pt x="89" y="155"/>
                    <a:pt x="89" y="155"/>
                  </a:cubicBezTo>
                  <a:cubicBezTo>
                    <a:pt x="43" y="155"/>
                    <a:pt x="26" y="192"/>
                    <a:pt x="26" y="218"/>
                  </a:cubicBezTo>
                  <a:cubicBezTo>
                    <a:pt x="26" y="260"/>
                    <a:pt x="26" y="260"/>
                    <a:pt x="26" y="260"/>
                  </a:cubicBezTo>
                  <a:cubicBezTo>
                    <a:pt x="11" y="267"/>
                    <a:pt x="0" y="282"/>
                    <a:pt x="0" y="301"/>
                  </a:cubicBezTo>
                  <a:cubicBezTo>
                    <a:pt x="0" y="324"/>
                    <a:pt x="19" y="345"/>
                    <a:pt x="44" y="345"/>
                  </a:cubicBezTo>
                  <a:cubicBezTo>
                    <a:pt x="67" y="345"/>
                    <a:pt x="88" y="324"/>
                    <a:pt x="88" y="301"/>
                  </a:cubicBezTo>
                  <a:cubicBezTo>
                    <a:pt x="88" y="282"/>
                    <a:pt x="77" y="267"/>
                    <a:pt x="61" y="260"/>
                  </a:cubicBezTo>
                  <a:cubicBezTo>
                    <a:pt x="61" y="218"/>
                    <a:pt x="61" y="218"/>
                    <a:pt x="61" y="218"/>
                  </a:cubicBezTo>
                  <a:cubicBezTo>
                    <a:pt x="61" y="213"/>
                    <a:pt x="62" y="190"/>
                    <a:pt x="89" y="190"/>
                  </a:cubicBezTo>
                  <a:cubicBezTo>
                    <a:pt x="126" y="190"/>
                    <a:pt x="126" y="190"/>
                    <a:pt x="126" y="190"/>
                  </a:cubicBezTo>
                  <a:cubicBezTo>
                    <a:pt x="137" y="190"/>
                    <a:pt x="146" y="188"/>
                    <a:pt x="154" y="185"/>
                  </a:cubicBezTo>
                  <a:cubicBezTo>
                    <a:pt x="154" y="260"/>
                    <a:pt x="154" y="260"/>
                    <a:pt x="154" y="260"/>
                  </a:cubicBezTo>
                  <a:cubicBezTo>
                    <a:pt x="139" y="267"/>
                    <a:pt x="128" y="282"/>
                    <a:pt x="128" y="301"/>
                  </a:cubicBezTo>
                  <a:cubicBezTo>
                    <a:pt x="128" y="324"/>
                    <a:pt x="147" y="345"/>
                    <a:pt x="172" y="345"/>
                  </a:cubicBezTo>
                  <a:cubicBezTo>
                    <a:pt x="196" y="345"/>
                    <a:pt x="216" y="324"/>
                    <a:pt x="216" y="301"/>
                  </a:cubicBezTo>
                  <a:cubicBezTo>
                    <a:pt x="216" y="282"/>
                    <a:pt x="205" y="267"/>
                    <a:pt x="189" y="260"/>
                  </a:cubicBezTo>
                  <a:cubicBezTo>
                    <a:pt x="189" y="185"/>
                    <a:pt x="189" y="185"/>
                    <a:pt x="189" y="185"/>
                  </a:cubicBezTo>
                  <a:cubicBezTo>
                    <a:pt x="196" y="188"/>
                    <a:pt x="207" y="190"/>
                    <a:pt x="218" y="190"/>
                  </a:cubicBezTo>
                  <a:cubicBezTo>
                    <a:pt x="254" y="190"/>
                    <a:pt x="254" y="190"/>
                    <a:pt x="254" y="190"/>
                  </a:cubicBezTo>
                  <a:cubicBezTo>
                    <a:pt x="280" y="190"/>
                    <a:pt x="282" y="212"/>
                    <a:pt x="282" y="218"/>
                  </a:cubicBezTo>
                  <a:cubicBezTo>
                    <a:pt x="282" y="260"/>
                    <a:pt x="282" y="260"/>
                    <a:pt x="282" y="260"/>
                  </a:cubicBezTo>
                  <a:cubicBezTo>
                    <a:pt x="267" y="267"/>
                    <a:pt x="256" y="282"/>
                    <a:pt x="256" y="301"/>
                  </a:cubicBezTo>
                  <a:cubicBezTo>
                    <a:pt x="256" y="324"/>
                    <a:pt x="275" y="345"/>
                    <a:pt x="300" y="345"/>
                  </a:cubicBezTo>
                  <a:cubicBezTo>
                    <a:pt x="324" y="345"/>
                    <a:pt x="344" y="324"/>
                    <a:pt x="344" y="301"/>
                  </a:cubicBezTo>
                  <a:cubicBezTo>
                    <a:pt x="344" y="282"/>
                    <a:pt x="333" y="267"/>
                    <a:pt x="317" y="260"/>
                  </a:cubicBezTo>
                  <a:close/>
                  <a:moveTo>
                    <a:pt x="68" y="301"/>
                  </a:moveTo>
                  <a:cubicBezTo>
                    <a:pt x="68" y="314"/>
                    <a:pt x="57" y="326"/>
                    <a:pt x="44" y="326"/>
                  </a:cubicBezTo>
                  <a:cubicBezTo>
                    <a:pt x="29" y="326"/>
                    <a:pt x="18" y="314"/>
                    <a:pt x="18" y="301"/>
                  </a:cubicBezTo>
                  <a:cubicBezTo>
                    <a:pt x="18" y="287"/>
                    <a:pt x="29" y="275"/>
                    <a:pt x="44" y="275"/>
                  </a:cubicBezTo>
                  <a:cubicBezTo>
                    <a:pt x="57" y="275"/>
                    <a:pt x="68" y="287"/>
                    <a:pt x="68" y="301"/>
                  </a:cubicBezTo>
                  <a:close/>
                  <a:moveTo>
                    <a:pt x="146" y="44"/>
                  </a:moveTo>
                  <a:cubicBezTo>
                    <a:pt x="146" y="30"/>
                    <a:pt x="157" y="18"/>
                    <a:pt x="172" y="18"/>
                  </a:cubicBezTo>
                  <a:cubicBezTo>
                    <a:pt x="185" y="18"/>
                    <a:pt x="196" y="30"/>
                    <a:pt x="196" y="44"/>
                  </a:cubicBezTo>
                  <a:cubicBezTo>
                    <a:pt x="196" y="57"/>
                    <a:pt x="185" y="69"/>
                    <a:pt x="172" y="69"/>
                  </a:cubicBezTo>
                  <a:cubicBezTo>
                    <a:pt x="157" y="69"/>
                    <a:pt x="146" y="57"/>
                    <a:pt x="146" y="44"/>
                  </a:cubicBezTo>
                  <a:close/>
                  <a:moveTo>
                    <a:pt x="196" y="301"/>
                  </a:moveTo>
                  <a:cubicBezTo>
                    <a:pt x="196" y="314"/>
                    <a:pt x="185" y="326"/>
                    <a:pt x="172" y="326"/>
                  </a:cubicBezTo>
                  <a:cubicBezTo>
                    <a:pt x="157" y="326"/>
                    <a:pt x="146" y="314"/>
                    <a:pt x="146" y="301"/>
                  </a:cubicBezTo>
                  <a:cubicBezTo>
                    <a:pt x="146" y="287"/>
                    <a:pt x="157" y="275"/>
                    <a:pt x="172" y="275"/>
                  </a:cubicBezTo>
                  <a:cubicBezTo>
                    <a:pt x="185" y="275"/>
                    <a:pt x="196" y="287"/>
                    <a:pt x="196" y="301"/>
                  </a:cubicBezTo>
                  <a:close/>
                  <a:moveTo>
                    <a:pt x="300" y="326"/>
                  </a:moveTo>
                  <a:cubicBezTo>
                    <a:pt x="285" y="326"/>
                    <a:pt x="274" y="314"/>
                    <a:pt x="274" y="301"/>
                  </a:cubicBezTo>
                  <a:cubicBezTo>
                    <a:pt x="274" y="287"/>
                    <a:pt x="285" y="275"/>
                    <a:pt x="300" y="275"/>
                  </a:cubicBezTo>
                  <a:cubicBezTo>
                    <a:pt x="314" y="275"/>
                    <a:pt x="325" y="287"/>
                    <a:pt x="325" y="301"/>
                  </a:cubicBezTo>
                  <a:cubicBezTo>
                    <a:pt x="325" y="314"/>
                    <a:pt x="314" y="326"/>
                    <a:pt x="300" y="3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5" name="PA_chenying0907 13"/>
            <p:cNvSpPr>
              <a:spLocks noEditPoints="1"/>
            </p:cNvSpPr>
            <p:nvPr>
              <p:custDataLst>
                <p:tags r:id="rId9"/>
              </p:custDataLst>
            </p:nvPr>
          </p:nvSpPr>
          <p:spPr bwMode="auto">
            <a:xfrm>
              <a:off x="7412691" y="3464485"/>
              <a:ext cx="263545" cy="263626"/>
            </a:xfrm>
            <a:custGeom>
              <a:avLst/>
              <a:gdLst>
                <a:gd name="T0" fmla="*/ 200 w 229"/>
                <a:gd name="T1" fmla="*/ 161 h 229"/>
                <a:gd name="T2" fmla="*/ 212 w 229"/>
                <a:gd name="T3" fmla="*/ 115 h 229"/>
                <a:gd name="T4" fmla="*/ 200 w 229"/>
                <a:gd name="T5" fmla="*/ 68 h 229"/>
                <a:gd name="T6" fmla="*/ 176 w 229"/>
                <a:gd name="T7" fmla="*/ 93 h 229"/>
                <a:gd name="T8" fmla="*/ 180 w 229"/>
                <a:gd name="T9" fmla="*/ 115 h 229"/>
                <a:gd name="T10" fmla="*/ 176 w 229"/>
                <a:gd name="T11" fmla="*/ 136 h 229"/>
                <a:gd name="T12" fmla="*/ 200 w 229"/>
                <a:gd name="T13" fmla="*/ 161 h 229"/>
                <a:gd name="T14" fmla="*/ 161 w 229"/>
                <a:gd name="T15" fmla="*/ 201 h 229"/>
                <a:gd name="T16" fmla="*/ 136 w 229"/>
                <a:gd name="T17" fmla="*/ 176 h 229"/>
                <a:gd name="T18" fmla="*/ 115 w 229"/>
                <a:gd name="T19" fmla="*/ 180 h 229"/>
                <a:gd name="T20" fmla="*/ 93 w 229"/>
                <a:gd name="T21" fmla="*/ 176 h 229"/>
                <a:gd name="T22" fmla="*/ 69 w 229"/>
                <a:gd name="T23" fmla="*/ 201 h 229"/>
                <a:gd name="T24" fmla="*/ 115 w 229"/>
                <a:gd name="T25" fmla="*/ 212 h 229"/>
                <a:gd name="T26" fmla="*/ 161 w 229"/>
                <a:gd name="T27" fmla="*/ 201 h 229"/>
                <a:gd name="T28" fmla="*/ 69 w 229"/>
                <a:gd name="T29" fmla="*/ 28 h 229"/>
                <a:gd name="T30" fmla="*/ 93 w 229"/>
                <a:gd name="T31" fmla="*/ 53 h 229"/>
                <a:gd name="T32" fmla="*/ 115 w 229"/>
                <a:gd name="T33" fmla="*/ 49 h 229"/>
                <a:gd name="T34" fmla="*/ 136 w 229"/>
                <a:gd name="T35" fmla="*/ 53 h 229"/>
                <a:gd name="T36" fmla="*/ 161 w 229"/>
                <a:gd name="T37" fmla="*/ 28 h 229"/>
                <a:gd name="T38" fmla="*/ 115 w 229"/>
                <a:gd name="T39" fmla="*/ 16 h 229"/>
                <a:gd name="T40" fmla="*/ 69 w 229"/>
                <a:gd name="T41" fmla="*/ 28 h 229"/>
                <a:gd name="T42" fmla="*/ 163 w 229"/>
                <a:gd name="T43" fmla="*/ 115 h 229"/>
                <a:gd name="T44" fmla="*/ 115 w 229"/>
                <a:gd name="T45" fmla="*/ 65 h 229"/>
                <a:gd name="T46" fmla="*/ 65 w 229"/>
                <a:gd name="T47" fmla="*/ 115 h 229"/>
                <a:gd name="T48" fmla="*/ 115 w 229"/>
                <a:gd name="T49" fmla="*/ 164 h 229"/>
                <a:gd name="T50" fmla="*/ 163 w 229"/>
                <a:gd name="T51" fmla="*/ 115 h 229"/>
                <a:gd name="T52" fmla="*/ 53 w 229"/>
                <a:gd name="T53" fmla="*/ 136 h 229"/>
                <a:gd name="T54" fmla="*/ 49 w 229"/>
                <a:gd name="T55" fmla="*/ 115 h 229"/>
                <a:gd name="T56" fmla="*/ 53 w 229"/>
                <a:gd name="T57" fmla="*/ 93 h 229"/>
                <a:gd name="T58" fmla="*/ 28 w 229"/>
                <a:gd name="T59" fmla="*/ 68 h 229"/>
                <a:gd name="T60" fmla="*/ 16 w 229"/>
                <a:gd name="T61" fmla="*/ 115 h 229"/>
                <a:gd name="T62" fmla="*/ 28 w 229"/>
                <a:gd name="T63" fmla="*/ 161 h 229"/>
                <a:gd name="T64" fmla="*/ 53 w 229"/>
                <a:gd name="T65" fmla="*/ 136 h 229"/>
                <a:gd name="T66" fmla="*/ 229 w 229"/>
                <a:gd name="T67" fmla="*/ 115 h 229"/>
                <a:gd name="T68" fmla="*/ 115 w 229"/>
                <a:gd name="T69" fmla="*/ 229 h 229"/>
                <a:gd name="T70" fmla="*/ 0 w 229"/>
                <a:gd name="T71" fmla="*/ 115 h 229"/>
                <a:gd name="T72" fmla="*/ 115 w 229"/>
                <a:gd name="T73" fmla="*/ 0 h 229"/>
                <a:gd name="T74" fmla="*/ 229 w 229"/>
                <a:gd name="T75" fmla="*/ 115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9" h="229">
                  <a:moveTo>
                    <a:pt x="200" y="161"/>
                  </a:moveTo>
                  <a:cubicBezTo>
                    <a:pt x="208" y="147"/>
                    <a:pt x="212" y="131"/>
                    <a:pt x="212" y="115"/>
                  </a:cubicBezTo>
                  <a:cubicBezTo>
                    <a:pt x="212" y="98"/>
                    <a:pt x="208" y="82"/>
                    <a:pt x="200" y="68"/>
                  </a:cubicBezTo>
                  <a:cubicBezTo>
                    <a:pt x="176" y="93"/>
                    <a:pt x="176" y="93"/>
                    <a:pt x="176" y="93"/>
                  </a:cubicBezTo>
                  <a:cubicBezTo>
                    <a:pt x="178" y="100"/>
                    <a:pt x="180" y="107"/>
                    <a:pt x="180" y="115"/>
                  </a:cubicBezTo>
                  <a:cubicBezTo>
                    <a:pt x="180" y="122"/>
                    <a:pt x="178" y="129"/>
                    <a:pt x="176" y="136"/>
                  </a:cubicBezTo>
                  <a:lnTo>
                    <a:pt x="200" y="161"/>
                  </a:lnTo>
                  <a:close/>
                  <a:moveTo>
                    <a:pt x="161" y="201"/>
                  </a:moveTo>
                  <a:cubicBezTo>
                    <a:pt x="136" y="176"/>
                    <a:pt x="136" y="176"/>
                    <a:pt x="136" y="176"/>
                  </a:cubicBezTo>
                  <a:cubicBezTo>
                    <a:pt x="129" y="179"/>
                    <a:pt x="122" y="180"/>
                    <a:pt x="115" y="180"/>
                  </a:cubicBezTo>
                  <a:cubicBezTo>
                    <a:pt x="107" y="180"/>
                    <a:pt x="100" y="179"/>
                    <a:pt x="93" y="176"/>
                  </a:cubicBezTo>
                  <a:cubicBezTo>
                    <a:pt x="69" y="201"/>
                    <a:pt x="69" y="201"/>
                    <a:pt x="69" y="201"/>
                  </a:cubicBezTo>
                  <a:cubicBezTo>
                    <a:pt x="82" y="208"/>
                    <a:pt x="98" y="212"/>
                    <a:pt x="115" y="212"/>
                  </a:cubicBezTo>
                  <a:cubicBezTo>
                    <a:pt x="131" y="212"/>
                    <a:pt x="147" y="208"/>
                    <a:pt x="161" y="201"/>
                  </a:cubicBezTo>
                  <a:close/>
                  <a:moveTo>
                    <a:pt x="69" y="28"/>
                  </a:moveTo>
                  <a:cubicBezTo>
                    <a:pt x="93" y="53"/>
                    <a:pt x="93" y="53"/>
                    <a:pt x="93" y="53"/>
                  </a:cubicBezTo>
                  <a:cubicBezTo>
                    <a:pt x="100" y="51"/>
                    <a:pt x="107" y="49"/>
                    <a:pt x="115" y="49"/>
                  </a:cubicBezTo>
                  <a:cubicBezTo>
                    <a:pt x="122" y="49"/>
                    <a:pt x="129" y="51"/>
                    <a:pt x="136" y="53"/>
                  </a:cubicBezTo>
                  <a:cubicBezTo>
                    <a:pt x="161" y="28"/>
                    <a:pt x="161" y="28"/>
                    <a:pt x="161" y="28"/>
                  </a:cubicBezTo>
                  <a:cubicBezTo>
                    <a:pt x="147" y="20"/>
                    <a:pt x="131" y="16"/>
                    <a:pt x="115" y="16"/>
                  </a:cubicBezTo>
                  <a:cubicBezTo>
                    <a:pt x="98" y="16"/>
                    <a:pt x="82" y="20"/>
                    <a:pt x="69" y="28"/>
                  </a:cubicBezTo>
                  <a:close/>
                  <a:moveTo>
                    <a:pt x="163" y="115"/>
                  </a:moveTo>
                  <a:cubicBezTo>
                    <a:pt x="163" y="87"/>
                    <a:pt x="141" y="65"/>
                    <a:pt x="115" y="65"/>
                  </a:cubicBezTo>
                  <a:cubicBezTo>
                    <a:pt x="87" y="65"/>
                    <a:pt x="65" y="87"/>
                    <a:pt x="65" y="115"/>
                  </a:cubicBezTo>
                  <a:cubicBezTo>
                    <a:pt x="65" y="141"/>
                    <a:pt x="87" y="164"/>
                    <a:pt x="115" y="164"/>
                  </a:cubicBezTo>
                  <a:cubicBezTo>
                    <a:pt x="141" y="164"/>
                    <a:pt x="163" y="141"/>
                    <a:pt x="163" y="115"/>
                  </a:cubicBezTo>
                  <a:close/>
                  <a:moveTo>
                    <a:pt x="53" y="136"/>
                  </a:moveTo>
                  <a:cubicBezTo>
                    <a:pt x="51" y="129"/>
                    <a:pt x="49" y="122"/>
                    <a:pt x="49" y="115"/>
                  </a:cubicBezTo>
                  <a:cubicBezTo>
                    <a:pt x="49" y="107"/>
                    <a:pt x="51" y="100"/>
                    <a:pt x="53" y="93"/>
                  </a:cubicBezTo>
                  <a:cubicBezTo>
                    <a:pt x="28" y="68"/>
                    <a:pt x="28" y="68"/>
                    <a:pt x="28" y="68"/>
                  </a:cubicBezTo>
                  <a:cubicBezTo>
                    <a:pt x="21" y="82"/>
                    <a:pt x="16" y="98"/>
                    <a:pt x="16" y="115"/>
                  </a:cubicBezTo>
                  <a:cubicBezTo>
                    <a:pt x="16" y="131"/>
                    <a:pt x="21" y="147"/>
                    <a:pt x="28" y="161"/>
                  </a:cubicBezTo>
                  <a:lnTo>
                    <a:pt x="53" y="136"/>
                  </a:lnTo>
                  <a:close/>
                  <a:moveTo>
                    <a:pt x="229" y="115"/>
                  </a:moveTo>
                  <a:cubicBezTo>
                    <a:pt x="229" y="178"/>
                    <a:pt x="178" y="229"/>
                    <a:pt x="115" y="229"/>
                  </a:cubicBezTo>
                  <a:cubicBezTo>
                    <a:pt x="51" y="229"/>
                    <a:pt x="0" y="178"/>
                    <a:pt x="0" y="115"/>
                  </a:cubicBezTo>
                  <a:cubicBezTo>
                    <a:pt x="0" y="51"/>
                    <a:pt x="51" y="0"/>
                    <a:pt x="115" y="0"/>
                  </a:cubicBezTo>
                  <a:cubicBezTo>
                    <a:pt x="178" y="0"/>
                    <a:pt x="229" y="51"/>
                    <a:pt x="229" y="1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6" name="PA_chenying0907 14"/>
            <p:cNvSpPr>
              <a:spLocks noEditPoints="1"/>
            </p:cNvSpPr>
            <p:nvPr>
              <p:custDataLst>
                <p:tags r:id="rId10"/>
              </p:custDataLst>
            </p:nvPr>
          </p:nvSpPr>
          <p:spPr bwMode="auto">
            <a:xfrm>
              <a:off x="4126766" y="4272125"/>
              <a:ext cx="228507" cy="201148"/>
            </a:xfrm>
            <a:custGeom>
              <a:avLst/>
              <a:gdLst>
                <a:gd name="T0" fmla="*/ 166 w 199"/>
                <a:gd name="T1" fmla="*/ 110 h 174"/>
                <a:gd name="T2" fmla="*/ 152 w 199"/>
                <a:gd name="T3" fmla="*/ 97 h 174"/>
                <a:gd name="T4" fmla="*/ 170 w 199"/>
                <a:gd name="T5" fmla="*/ 108 h 174"/>
                <a:gd name="T6" fmla="*/ 91 w 199"/>
                <a:gd name="T7" fmla="*/ 40 h 174"/>
                <a:gd name="T8" fmla="*/ 55 w 199"/>
                <a:gd name="T9" fmla="*/ 55 h 174"/>
                <a:gd name="T10" fmla="*/ 91 w 199"/>
                <a:gd name="T11" fmla="*/ 40 h 174"/>
                <a:gd name="T12" fmla="*/ 103 w 199"/>
                <a:gd name="T13" fmla="*/ 40 h 174"/>
                <a:gd name="T14" fmla="*/ 139 w 199"/>
                <a:gd name="T15" fmla="*/ 55 h 174"/>
                <a:gd name="T16" fmla="*/ 103 w 199"/>
                <a:gd name="T17" fmla="*/ 84 h 174"/>
                <a:gd name="T18" fmla="*/ 139 w 199"/>
                <a:gd name="T19" fmla="*/ 68 h 174"/>
                <a:gd name="T20" fmla="*/ 103 w 199"/>
                <a:gd name="T21" fmla="*/ 84 h 174"/>
                <a:gd name="T22" fmla="*/ 139 w 199"/>
                <a:gd name="T23" fmla="*/ 97 h 174"/>
                <a:gd name="T24" fmla="*/ 103 w 199"/>
                <a:gd name="T25" fmla="*/ 110 h 174"/>
                <a:gd name="T26" fmla="*/ 59 w 199"/>
                <a:gd name="T27" fmla="*/ 68 h 174"/>
                <a:gd name="T28" fmla="*/ 91 w 199"/>
                <a:gd name="T29" fmla="*/ 84 h 174"/>
                <a:gd name="T30" fmla="*/ 59 w 199"/>
                <a:gd name="T31" fmla="*/ 68 h 174"/>
                <a:gd name="T32" fmla="*/ 68 w 199"/>
                <a:gd name="T33" fmla="*/ 97 h 174"/>
                <a:gd name="T34" fmla="*/ 91 w 199"/>
                <a:gd name="T35" fmla="*/ 110 h 174"/>
                <a:gd name="T36" fmla="*/ 176 w 199"/>
                <a:gd name="T37" fmla="*/ 84 h 174"/>
                <a:gd name="T38" fmla="*/ 152 w 199"/>
                <a:gd name="T39" fmla="*/ 68 h 174"/>
                <a:gd name="T40" fmla="*/ 176 w 199"/>
                <a:gd name="T41" fmla="*/ 84 h 174"/>
                <a:gd name="T42" fmla="*/ 152 w 199"/>
                <a:gd name="T43" fmla="*/ 55 h 174"/>
                <a:gd name="T44" fmla="*/ 187 w 199"/>
                <a:gd name="T45" fmla="*/ 40 h 174"/>
                <a:gd name="T46" fmla="*/ 82 w 199"/>
                <a:gd name="T47" fmla="*/ 145 h 174"/>
                <a:gd name="T48" fmla="*/ 82 w 199"/>
                <a:gd name="T49" fmla="*/ 162 h 174"/>
                <a:gd name="T50" fmla="*/ 82 w 199"/>
                <a:gd name="T51" fmla="*/ 145 h 174"/>
                <a:gd name="T52" fmla="*/ 160 w 199"/>
                <a:gd name="T53" fmla="*/ 153 h 174"/>
                <a:gd name="T54" fmla="*/ 144 w 199"/>
                <a:gd name="T55" fmla="*/ 153 h 174"/>
                <a:gd name="T56" fmla="*/ 199 w 199"/>
                <a:gd name="T57" fmla="*/ 40 h 174"/>
                <a:gd name="T58" fmla="*/ 187 w 199"/>
                <a:gd name="T59" fmla="*/ 28 h 174"/>
                <a:gd name="T60" fmla="*/ 42 w 199"/>
                <a:gd name="T61" fmla="*/ 12 h 174"/>
                <a:gd name="T62" fmla="*/ 35 w 199"/>
                <a:gd name="T63" fmla="*/ 3 h 174"/>
                <a:gd name="T64" fmla="*/ 6 w 199"/>
                <a:gd name="T65" fmla="*/ 0 h 174"/>
                <a:gd name="T66" fmla="*/ 6 w 199"/>
                <a:gd name="T67" fmla="*/ 12 h 174"/>
                <a:gd name="T68" fmla="*/ 28 w 199"/>
                <a:gd name="T69" fmla="*/ 13 h 174"/>
                <a:gd name="T70" fmla="*/ 59 w 199"/>
                <a:gd name="T71" fmla="*/ 111 h 174"/>
                <a:gd name="T72" fmla="*/ 45 w 199"/>
                <a:gd name="T73" fmla="*/ 121 h 174"/>
                <a:gd name="T74" fmla="*/ 43 w 199"/>
                <a:gd name="T75" fmla="*/ 146 h 174"/>
                <a:gd name="T76" fmla="*/ 61 w 199"/>
                <a:gd name="T77" fmla="*/ 159 h 174"/>
                <a:gd name="T78" fmla="*/ 82 w 199"/>
                <a:gd name="T79" fmla="*/ 174 h 174"/>
                <a:gd name="T80" fmla="*/ 132 w 199"/>
                <a:gd name="T81" fmla="*/ 160 h 174"/>
                <a:gd name="T82" fmla="*/ 172 w 199"/>
                <a:gd name="T83" fmla="*/ 160 h 174"/>
                <a:gd name="T84" fmla="*/ 193 w 199"/>
                <a:gd name="T85" fmla="*/ 153 h 174"/>
                <a:gd name="T86" fmla="*/ 172 w 199"/>
                <a:gd name="T87" fmla="*/ 147 h 174"/>
                <a:gd name="T88" fmla="*/ 133 w 199"/>
                <a:gd name="T89" fmla="*/ 147 h 174"/>
                <a:gd name="T90" fmla="*/ 82 w 199"/>
                <a:gd name="T91" fmla="*/ 133 h 174"/>
                <a:gd name="T92" fmla="*/ 61 w 199"/>
                <a:gd name="T93" fmla="*/ 146 h 174"/>
                <a:gd name="T94" fmla="*/ 54 w 199"/>
                <a:gd name="T95" fmla="*/ 140 h 174"/>
                <a:gd name="T96" fmla="*/ 54 w 199"/>
                <a:gd name="T97" fmla="*/ 131 h 174"/>
                <a:gd name="T98" fmla="*/ 64 w 199"/>
                <a:gd name="T99" fmla="*/ 123 h 174"/>
                <a:gd name="T100" fmla="*/ 97 w 199"/>
                <a:gd name="T101" fmla="*/ 123 h 174"/>
                <a:gd name="T102" fmla="*/ 145 w 199"/>
                <a:gd name="T103" fmla="*/ 123 h 174"/>
                <a:gd name="T104" fmla="*/ 176 w 199"/>
                <a:gd name="T105" fmla="*/ 120 h 174"/>
                <a:gd name="T106" fmla="*/ 186 w 199"/>
                <a:gd name="T107" fmla="*/ 94 h 174"/>
                <a:gd name="T108" fmla="*/ 187 w 199"/>
                <a:gd name="T109" fmla="*/ 91 h 174"/>
                <a:gd name="T110" fmla="*/ 199 w 199"/>
                <a:gd name="T111" fmla="*/ 4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9" h="174">
                  <a:moveTo>
                    <a:pt x="169" y="110"/>
                  </a:moveTo>
                  <a:cubicBezTo>
                    <a:pt x="168" y="110"/>
                    <a:pt x="167" y="110"/>
                    <a:pt x="166" y="110"/>
                  </a:cubicBezTo>
                  <a:cubicBezTo>
                    <a:pt x="166" y="110"/>
                    <a:pt x="160" y="110"/>
                    <a:pt x="152" y="110"/>
                  </a:cubicBezTo>
                  <a:cubicBezTo>
                    <a:pt x="152" y="97"/>
                    <a:pt x="152" y="97"/>
                    <a:pt x="152" y="97"/>
                  </a:cubicBezTo>
                  <a:cubicBezTo>
                    <a:pt x="173" y="97"/>
                    <a:pt x="173" y="97"/>
                    <a:pt x="173" y="97"/>
                  </a:cubicBezTo>
                  <a:cubicBezTo>
                    <a:pt x="170" y="108"/>
                    <a:pt x="170" y="108"/>
                    <a:pt x="170" y="108"/>
                  </a:cubicBezTo>
                  <a:cubicBezTo>
                    <a:pt x="170" y="108"/>
                    <a:pt x="169" y="109"/>
                    <a:pt x="169" y="110"/>
                  </a:cubicBezTo>
                  <a:close/>
                  <a:moveTo>
                    <a:pt x="91" y="40"/>
                  </a:moveTo>
                  <a:cubicBezTo>
                    <a:pt x="91" y="55"/>
                    <a:pt x="91" y="55"/>
                    <a:pt x="91" y="55"/>
                  </a:cubicBezTo>
                  <a:cubicBezTo>
                    <a:pt x="55" y="55"/>
                    <a:pt x="55" y="55"/>
                    <a:pt x="55" y="55"/>
                  </a:cubicBezTo>
                  <a:cubicBezTo>
                    <a:pt x="50" y="40"/>
                    <a:pt x="50" y="40"/>
                    <a:pt x="50" y="40"/>
                  </a:cubicBezTo>
                  <a:lnTo>
                    <a:pt x="91" y="40"/>
                  </a:lnTo>
                  <a:close/>
                  <a:moveTo>
                    <a:pt x="103" y="55"/>
                  </a:moveTo>
                  <a:cubicBezTo>
                    <a:pt x="103" y="40"/>
                    <a:pt x="103" y="40"/>
                    <a:pt x="103" y="40"/>
                  </a:cubicBezTo>
                  <a:cubicBezTo>
                    <a:pt x="139" y="40"/>
                    <a:pt x="139" y="40"/>
                    <a:pt x="139" y="40"/>
                  </a:cubicBezTo>
                  <a:cubicBezTo>
                    <a:pt x="139" y="55"/>
                    <a:pt x="139" y="55"/>
                    <a:pt x="139" y="55"/>
                  </a:cubicBezTo>
                  <a:lnTo>
                    <a:pt x="103" y="55"/>
                  </a:lnTo>
                  <a:close/>
                  <a:moveTo>
                    <a:pt x="103" y="84"/>
                  </a:moveTo>
                  <a:cubicBezTo>
                    <a:pt x="103" y="68"/>
                    <a:pt x="103" y="68"/>
                    <a:pt x="103" y="68"/>
                  </a:cubicBezTo>
                  <a:cubicBezTo>
                    <a:pt x="139" y="68"/>
                    <a:pt x="139" y="68"/>
                    <a:pt x="139" y="68"/>
                  </a:cubicBezTo>
                  <a:cubicBezTo>
                    <a:pt x="139" y="84"/>
                    <a:pt x="139" y="84"/>
                    <a:pt x="139" y="84"/>
                  </a:cubicBezTo>
                  <a:lnTo>
                    <a:pt x="103" y="84"/>
                  </a:lnTo>
                  <a:close/>
                  <a:moveTo>
                    <a:pt x="103" y="97"/>
                  </a:moveTo>
                  <a:cubicBezTo>
                    <a:pt x="139" y="97"/>
                    <a:pt x="139" y="97"/>
                    <a:pt x="139" y="97"/>
                  </a:cubicBezTo>
                  <a:cubicBezTo>
                    <a:pt x="139" y="110"/>
                    <a:pt x="139" y="110"/>
                    <a:pt x="139" y="110"/>
                  </a:cubicBezTo>
                  <a:cubicBezTo>
                    <a:pt x="103" y="110"/>
                    <a:pt x="103" y="110"/>
                    <a:pt x="103" y="110"/>
                  </a:cubicBezTo>
                  <a:lnTo>
                    <a:pt x="103" y="97"/>
                  </a:lnTo>
                  <a:close/>
                  <a:moveTo>
                    <a:pt x="59" y="68"/>
                  </a:moveTo>
                  <a:cubicBezTo>
                    <a:pt x="91" y="68"/>
                    <a:pt x="91" y="68"/>
                    <a:pt x="91" y="68"/>
                  </a:cubicBezTo>
                  <a:cubicBezTo>
                    <a:pt x="91" y="84"/>
                    <a:pt x="91" y="84"/>
                    <a:pt x="91" y="84"/>
                  </a:cubicBezTo>
                  <a:cubicBezTo>
                    <a:pt x="64" y="84"/>
                    <a:pt x="64" y="84"/>
                    <a:pt x="64" y="84"/>
                  </a:cubicBezTo>
                  <a:lnTo>
                    <a:pt x="59" y="68"/>
                  </a:lnTo>
                  <a:close/>
                  <a:moveTo>
                    <a:pt x="72" y="110"/>
                  </a:moveTo>
                  <a:cubicBezTo>
                    <a:pt x="68" y="97"/>
                    <a:pt x="68" y="97"/>
                    <a:pt x="68" y="97"/>
                  </a:cubicBezTo>
                  <a:cubicBezTo>
                    <a:pt x="91" y="97"/>
                    <a:pt x="91" y="97"/>
                    <a:pt x="91" y="97"/>
                  </a:cubicBezTo>
                  <a:cubicBezTo>
                    <a:pt x="91" y="110"/>
                    <a:pt x="91" y="110"/>
                    <a:pt x="91" y="110"/>
                  </a:cubicBezTo>
                  <a:lnTo>
                    <a:pt x="72" y="110"/>
                  </a:lnTo>
                  <a:close/>
                  <a:moveTo>
                    <a:pt x="176" y="84"/>
                  </a:moveTo>
                  <a:cubicBezTo>
                    <a:pt x="152" y="84"/>
                    <a:pt x="152" y="84"/>
                    <a:pt x="152" y="84"/>
                  </a:cubicBezTo>
                  <a:cubicBezTo>
                    <a:pt x="152" y="68"/>
                    <a:pt x="152" y="68"/>
                    <a:pt x="152" y="68"/>
                  </a:cubicBezTo>
                  <a:cubicBezTo>
                    <a:pt x="179" y="68"/>
                    <a:pt x="179" y="68"/>
                    <a:pt x="179" y="68"/>
                  </a:cubicBezTo>
                  <a:lnTo>
                    <a:pt x="176" y="84"/>
                  </a:lnTo>
                  <a:close/>
                  <a:moveTo>
                    <a:pt x="183" y="55"/>
                  </a:moveTo>
                  <a:cubicBezTo>
                    <a:pt x="152" y="55"/>
                    <a:pt x="152" y="55"/>
                    <a:pt x="152" y="55"/>
                  </a:cubicBezTo>
                  <a:cubicBezTo>
                    <a:pt x="152" y="40"/>
                    <a:pt x="152" y="40"/>
                    <a:pt x="152" y="40"/>
                  </a:cubicBezTo>
                  <a:cubicBezTo>
                    <a:pt x="187" y="40"/>
                    <a:pt x="187" y="40"/>
                    <a:pt x="187" y="40"/>
                  </a:cubicBezTo>
                  <a:lnTo>
                    <a:pt x="183" y="55"/>
                  </a:lnTo>
                  <a:close/>
                  <a:moveTo>
                    <a:pt x="82" y="145"/>
                  </a:moveTo>
                  <a:cubicBezTo>
                    <a:pt x="86" y="145"/>
                    <a:pt x="90" y="149"/>
                    <a:pt x="90" y="153"/>
                  </a:cubicBezTo>
                  <a:cubicBezTo>
                    <a:pt x="90" y="158"/>
                    <a:pt x="86" y="162"/>
                    <a:pt x="82" y="162"/>
                  </a:cubicBezTo>
                  <a:cubicBezTo>
                    <a:pt x="77" y="162"/>
                    <a:pt x="74" y="158"/>
                    <a:pt x="74" y="153"/>
                  </a:cubicBezTo>
                  <a:cubicBezTo>
                    <a:pt x="74" y="149"/>
                    <a:pt x="77" y="145"/>
                    <a:pt x="82" y="145"/>
                  </a:cubicBezTo>
                  <a:close/>
                  <a:moveTo>
                    <a:pt x="153" y="145"/>
                  </a:moveTo>
                  <a:cubicBezTo>
                    <a:pt x="157" y="145"/>
                    <a:pt x="160" y="149"/>
                    <a:pt x="160" y="153"/>
                  </a:cubicBezTo>
                  <a:cubicBezTo>
                    <a:pt x="160" y="158"/>
                    <a:pt x="157" y="162"/>
                    <a:pt x="153" y="162"/>
                  </a:cubicBezTo>
                  <a:cubicBezTo>
                    <a:pt x="148" y="162"/>
                    <a:pt x="144" y="158"/>
                    <a:pt x="144" y="153"/>
                  </a:cubicBezTo>
                  <a:cubicBezTo>
                    <a:pt x="144" y="149"/>
                    <a:pt x="148" y="145"/>
                    <a:pt x="153" y="145"/>
                  </a:cubicBezTo>
                  <a:close/>
                  <a:moveTo>
                    <a:pt x="199" y="40"/>
                  </a:moveTo>
                  <a:cubicBezTo>
                    <a:pt x="199" y="37"/>
                    <a:pt x="198" y="34"/>
                    <a:pt x="195" y="31"/>
                  </a:cubicBezTo>
                  <a:cubicBezTo>
                    <a:pt x="193" y="29"/>
                    <a:pt x="190" y="28"/>
                    <a:pt x="187" y="28"/>
                  </a:cubicBezTo>
                  <a:cubicBezTo>
                    <a:pt x="47" y="28"/>
                    <a:pt x="47" y="28"/>
                    <a:pt x="47" y="28"/>
                  </a:cubicBezTo>
                  <a:cubicBezTo>
                    <a:pt x="42" y="12"/>
                    <a:pt x="42" y="12"/>
                    <a:pt x="42" y="12"/>
                  </a:cubicBezTo>
                  <a:cubicBezTo>
                    <a:pt x="42" y="12"/>
                    <a:pt x="42" y="12"/>
                    <a:pt x="42" y="12"/>
                  </a:cubicBezTo>
                  <a:cubicBezTo>
                    <a:pt x="40" y="8"/>
                    <a:pt x="38" y="5"/>
                    <a:pt x="35" y="3"/>
                  </a:cubicBezTo>
                  <a:cubicBezTo>
                    <a:pt x="32" y="1"/>
                    <a:pt x="29" y="0"/>
                    <a:pt x="25" y="0"/>
                  </a:cubicBezTo>
                  <a:cubicBezTo>
                    <a:pt x="6" y="0"/>
                    <a:pt x="6" y="0"/>
                    <a:pt x="6" y="0"/>
                  </a:cubicBezTo>
                  <a:cubicBezTo>
                    <a:pt x="2" y="0"/>
                    <a:pt x="0" y="2"/>
                    <a:pt x="0" y="6"/>
                  </a:cubicBezTo>
                  <a:cubicBezTo>
                    <a:pt x="0" y="10"/>
                    <a:pt x="2" y="12"/>
                    <a:pt x="6" y="12"/>
                  </a:cubicBezTo>
                  <a:cubicBezTo>
                    <a:pt x="25" y="12"/>
                    <a:pt x="25" y="12"/>
                    <a:pt x="25" y="12"/>
                  </a:cubicBezTo>
                  <a:cubicBezTo>
                    <a:pt x="26" y="12"/>
                    <a:pt x="27" y="13"/>
                    <a:pt x="28" y="13"/>
                  </a:cubicBezTo>
                  <a:cubicBezTo>
                    <a:pt x="29" y="14"/>
                    <a:pt x="29" y="15"/>
                    <a:pt x="29" y="15"/>
                  </a:cubicBezTo>
                  <a:cubicBezTo>
                    <a:pt x="59" y="111"/>
                    <a:pt x="59" y="111"/>
                    <a:pt x="59" y="111"/>
                  </a:cubicBezTo>
                  <a:cubicBezTo>
                    <a:pt x="58" y="111"/>
                    <a:pt x="57" y="112"/>
                    <a:pt x="56" y="112"/>
                  </a:cubicBezTo>
                  <a:cubicBezTo>
                    <a:pt x="52" y="114"/>
                    <a:pt x="48" y="117"/>
                    <a:pt x="45" y="121"/>
                  </a:cubicBezTo>
                  <a:cubicBezTo>
                    <a:pt x="43" y="124"/>
                    <a:pt x="40" y="130"/>
                    <a:pt x="40" y="135"/>
                  </a:cubicBezTo>
                  <a:cubicBezTo>
                    <a:pt x="40" y="138"/>
                    <a:pt x="41" y="142"/>
                    <a:pt x="43" y="146"/>
                  </a:cubicBezTo>
                  <a:cubicBezTo>
                    <a:pt x="44" y="149"/>
                    <a:pt x="46" y="151"/>
                    <a:pt x="49" y="153"/>
                  </a:cubicBezTo>
                  <a:cubicBezTo>
                    <a:pt x="52" y="157"/>
                    <a:pt x="57" y="158"/>
                    <a:pt x="61" y="159"/>
                  </a:cubicBezTo>
                  <a:cubicBezTo>
                    <a:pt x="61" y="159"/>
                    <a:pt x="61" y="159"/>
                    <a:pt x="62" y="159"/>
                  </a:cubicBezTo>
                  <a:cubicBezTo>
                    <a:pt x="64" y="167"/>
                    <a:pt x="72" y="174"/>
                    <a:pt x="82" y="174"/>
                  </a:cubicBezTo>
                  <a:cubicBezTo>
                    <a:pt x="91" y="174"/>
                    <a:pt x="99" y="168"/>
                    <a:pt x="101" y="160"/>
                  </a:cubicBezTo>
                  <a:cubicBezTo>
                    <a:pt x="110" y="160"/>
                    <a:pt x="122" y="160"/>
                    <a:pt x="132" y="160"/>
                  </a:cubicBezTo>
                  <a:cubicBezTo>
                    <a:pt x="135" y="168"/>
                    <a:pt x="143" y="174"/>
                    <a:pt x="153" y="174"/>
                  </a:cubicBezTo>
                  <a:cubicBezTo>
                    <a:pt x="162" y="174"/>
                    <a:pt x="170" y="168"/>
                    <a:pt x="172" y="160"/>
                  </a:cubicBezTo>
                  <a:cubicBezTo>
                    <a:pt x="186" y="160"/>
                    <a:pt x="186" y="160"/>
                    <a:pt x="186" y="160"/>
                  </a:cubicBezTo>
                  <a:cubicBezTo>
                    <a:pt x="190" y="160"/>
                    <a:pt x="193" y="157"/>
                    <a:pt x="193" y="153"/>
                  </a:cubicBezTo>
                  <a:cubicBezTo>
                    <a:pt x="193" y="150"/>
                    <a:pt x="190" y="147"/>
                    <a:pt x="186" y="147"/>
                  </a:cubicBezTo>
                  <a:cubicBezTo>
                    <a:pt x="186" y="147"/>
                    <a:pt x="180" y="147"/>
                    <a:pt x="172" y="147"/>
                  </a:cubicBezTo>
                  <a:cubicBezTo>
                    <a:pt x="170" y="138"/>
                    <a:pt x="161" y="133"/>
                    <a:pt x="153" y="133"/>
                  </a:cubicBezTo>
                  <a:cubicBezTo>
                    <a:pt x="143" y="133"/>
                    <a:pt x="136" y="138"/>
                    <a:pt x="133" y="147"/>
                  </a:cubicBezTo>
                  <a:cubicBezTo>
                    <a:pt x="101" y="147"/>
                    <a:pt x="101" y="147"/>
                    <a:pt x="101" y="147"/>
                  </a:cubicBezTo>
                  <a:cubicBezTo>
                    <a:pt x="98" y="138"/>
                    <a:pt x="91" y="133"/>
                    <a:pt x="82" y="133"/>
                  </a:cubicBezTo>
                  <a:cubicBezTo>
                    <a:pt x="73" y="133"/>
                    <a:pt x="65" y="138"/>
                    <a:pt x="62" y="146"/>
                  </a:cubicBezTo>
                  <a:cubicBezTo>
                    <a:pt x="62" y="146"/>
                    <a:pt x="61" y="146"/>
                    <a:pt x="61" y="146"/>
                  </a:cubicBezTo>
                  <a:cubicBezTo>
                    <a:pt x="59" y="145"/>
                    <a:pt x="58" y="145"/>
                    <a:pt x="57" y="144"/>
                  </a:cubicBezTo>
                  <a:cubicBezTo>
                    <a:pt x="56" y="143"/>
                    <a:pt x="55" y="142"/>
                    <a:pt x="54" y="140"/>
                  </a:cubicBezTo>
                  <a:cubicBezTo>
                    <a:pt x="53" y="138"/>
                    <a:pt x="53" y="136"/>
                    <a:pt x="53" y="135"/>
                  </a:cubicBezTo>
                  <a:cubicBezTo>
                    <a:pt x="53" y="133"/>
                    <a:pt x="53" y="132"/>
                    <a:pt x="54" y="131"/>
                  </a:cubicBezTo>
                  <a:cubicBezTo>
                    <a:pt x="55" y="129"/>
                    <a:pt x="57" y="126"/>
                    <a:pt x="59" y="125"/>
                  </a:cubicBezTo>
                  <a:cubicBezTo>
                    <a:pt x="61" y="124"/>
                    <a:pt x="63" y="123"/>
                    <a:pt x="64" y="123"/>
                  </a:cubicBezTo>
                  <a:cubicBezTo>
                    <a:pt x="67" y="123"/>
                    <a:pt x="80" y="123"/>
                    <a:pt x="97" y="123"/>
                  </a:cubicBezTo>
                  <a:cubicBezTo>
                    <a:pt x="97" y="123"/>
                    <a:pt x="97" y="123"/>
                    <a:pt x="97" y="123"/>
                  </a:cubicBezTo>
                  <a:cubicBezTo>
                    <a:pt x="113" y="123"/>
                    <a:pt x="131" y="123"/>
                    <a:pt x="145" y="123"/>
                  </a:cubicBezTo>
                  <a:cubicBezTo>
                    <a:pt x="145" y="123"/>
                    <a:pt x="145" y="123"/>
                    <a:pt x="145" y="123"/>
                  </a:cubicBezTo>
                  <a:cubicBezTo>
                    <a:pt x="157" y="123"/>
                    <a:pt x="166" y="123"/>
                    <a:pt x="166" y="123"/>
                  </a:cubicBezTo>
                  <a:cubicBezTo>
                    <a:pt x="170" y="123"/>
                    <a:pt x="173" y="122"/>
                    <a:pt x="176" y="120"/>
                  </a:cubicBezTo>
                  <a:cubicBezTo>
                    <a:pt x="179" y="118"/>
                    <a:pt x="181" y="115"/>
                    <a:pt x="182" y="111"/>
                  </a:cubicBezTo>
                  <a:cubicBezTo>
                    <a:pt x="186" y="94"/>
                    <a:pt x="186" y="94"/>
                    <a:pt x="186" y="94"/>
                  </a:cubicBezTo>
                  <a:cubicBezTo>
                    <a:pt x="187" y="93"/>
                    <a:pt x="187" y="92"/>
                    <a:pt x="187" y="91"/>
                  </a:cubicBezTo>
                  <a:cubicBezTo>
                    <a:pt x="187" y="91"/>
                    <a:pt x="187" y="91"/>
                    <a:pt x="187" y="91"/>
                  </a:cubicBezTo>
                  <a:cubicBezTo>
                    <a:pt x="199" y="43"/>
                    <a:pt x="199" y="43"/>
                    <a:pt x="199" y="43"/>
                  </a:cubicBezTo>
                  <a:cubicBezTo>
                    <a:pt x="199" y="42"/>
                    <a:pt x="199" y="41"/>
                    <a:pt x="199"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7" name="PA_chenying0907 15"/>
            <p:cNvSpPr>
              <a:spLocks noEditPoints="1"/>
            </p:cNvSpPr>
            <p:nvPr>
              <p:custDataLst>
                <p:tags r:id="rId11"/>
              </p:custDataLst>
            </p:nvPr>
          </p:nvSpPr>
          <p:spPr bwMode="auto">
            <a:xfrm>
              <a:off x="4512181" y="3010380"/>
              <a:ext cx="309246" cy="266674"/>
            </a:xfrm>
            <a:custGeom>
              <a:avLst/>
              <a:gdLst>
                <a:gd name="T0" fmla="*/ 10 w 270"/>
                <a:gd name="T1" fmla="*/ 135 h 232"/>
                <a:gd name="T2" fmla="*/ 28 w 270"/>
                <a:gd name="T3" fmla="*/ 139 h 232"/>
                <a:gd name="T4" fmla="*/ 42 w 270"/>
                <a:gd name="T5" fmla="*/ 117 h 232"/>
                <a:gd name="T6" fmla="*/ 16 w 270"/>
                <a:gd name="T7" fmla="*/ 111 h 232"/>
                <a:gd name="T8" fmla="*/ 2 w 270"/>
                <a:gd name="T9" fmla="*/ 120 h 232"/>
                <a:gd name="T10" fmla="*/ 10 w 270"/>
                <a:gd name="T11" fmla="*/ 135 h 232"/>
                <a:gd name="T12" fmla="*/ 248 w 270"/>
                <a:gd name="T13" fmla="*/ 138 h 232"/>
                <a:gd name="T14" fmla="*/ 189 w 270"/>
                <a:gd name="T15" fmla="*/ 192 h 232"/>
                <a:gd name="T16" fmla="*/ 119 w 270"/>
                <a:gd name="T17" fmla="*/ 137 h 232"/>
                <a:gd name="T18" fmla="*/ 114 w 270"/>
                <a:gd name="T19" fmla="*/ 135 h 232"/>
                <a:gd name="T20" fmla="*/ 105 w 270"/>
                <a:gd name="T21" fmla="*/ 133 h 232"/>
                <a:gd name="T22" fmla="*/ 91 w 270"/>
                <a:gd name="T23" fmla="*/ 154 h 232"/>
                <a:gd name="T24" fmla="*/ 105 w 270"/>
                <a:gd name="T25" fmla="*/ 158 h 232"/>
                <a:gd name="T26" fmla="*/ 181 w 270"/>
                <a:gd name="T27" fmla="*/ 217 h 232"/>
                <a:gd name="T28" fmla="*/ 189 w 270"/>
                <a:gd name="T29" fmla="*/ 220 h 232"/>
                <a:gd name="T30" fmla="*/ 197 w 270"/>
                <a:gd name="T31" fmla="*/ 217 h 232"/>
                <a:gd name="T32" fmla="*/ 264 w 270"/>
                <a:gd name="T33" fmla="*/ 156 h 232"/>
                <a:gd name="T34" fmla="*/ 266 w 270"/>
                <a:gd name="T35" fmla="*/ 139 h 232"/>
                <a:gd name="T36" fmla="*/ 248 w 270"/>
                <a:gd name="T37" fmla="*/ 138 h 232"/>
                <a:gd name="T38" fmla="*/ 117 w 270"/>
                <a:gd name="T39" fmla="*/ 79 h 232"/>
                <a:gd name="T40" fmla="*/ 183 w 270"/>
                <a:gd name="T41" fmla="*/ 121 h 232"/>
                <a:gd name="T42" fmla="*/ 199 w 270"/>
                <a:gd name="T43" fmla="*/ 117 h 232"/>
                <a:gd name="T44" fmla="*/ 266 w 270"/>
                <a:gd name="T45" fmla="*/ 20 h 232"/>
                <a:gd name="T46" fmla="*/ 263 w 270"/>
                <a:gd name="T47" fmla="*/ 3 h 232"/>
                <a:gd name="T48" fmla="*/ 246 w 270"/>
                <a:gd name="T49" fmla="*/ 7 h 232"/>
                <a:gd name="T50" fmla="*/ 186 w 270"/>
                <a:gd name="T51" fmla="*/ 94 h 232"/>
                <a:gd name="T52" fmla="*/ 120 w 270"/>
                <a:gd name="T53" fmla="*/ 52 h 232"/>
                <a:gd name="T54" fmla="*/ 111 w 270"/>
                <a:gd name="T55" fmla="*/ 50 h 232"/>
                <a:gd name="T56" fmla="*/ 103 w 270"/>
                <a:gd name="T57" fmla="*/ 56 h 232"/>
                <a:gd name="T58" fmla="*/ 3 w 270"/>
                <a:gd name="T59" fmla="*/ 213 h 232"/>
                <a:gd name="T60" fmla="*/ 7 w 270"/>
                <a:gd name="T61" fmla="*/ 230 h 232"/>
                <a:gd name="T62" fmla="*/ 13 w 270"/>
                <a:gd name="T63" fmla="*/ 232 h 232"/>
                <a:gd name="T64" fmla="*/ 24 w 270"/>
                <a:gd name="T65" fmla="*/ 227 h 232"/>
                <a:gd name="T66" fmla="*/ 117 w 270"/>
                <a:gd name="T67" fmla="*/ 7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0" h="232">
                  <a:moveTo>
                    <a:pt x="10" y="135"/>
                  </a:moveTo>
                  <a:cubicBezTo>
                    <a:pt x="28" y="139"/>
                    <a:pt x="28" y="139"/>
                    <a:pt x="28" y="139"/>
                  </a:cubicBezTo>
                  <a:cubicBezTo>
                    <a:pt x="42" y="117"/>
                    <a:pt x="42" y="117"/>
                    <a:pt x="42" y="117"/>
                  </a:cubicBezTo>
                  <a:cubicBezTo>
                    <a:pt x="16" y="111"/>
                    <a:pt x="16" y="111"/>
                    <a:pt x="16" y="111"/>
                  </a:cubicBezTo>
                  <a:cubicBezTo>
                    <a:pt x="10" y="109"/>
                    <a:pt x="3" y="113"/>
                    <a:pt x="2" y="120"/>
                  </a:cubicBezTo>
                  <a:cubicBezTo>
                    <a:pt x="0" y="126"/>
                    <a:pt x="4" y="133"/>
                    <a:pt x="10" y="135"/>
                  </a:cubicBezTo>
                  <a:close/>
                  <a:moveTo>
                    <a:pt x="248" y="138"/>
                  </a:moveTo>
                  <a:cubicBezTo>
                    <a:pt x="189" y="192"/>
                    <a:pt x="189" y="192"/>
                    <a:pt x="189" y="192"/>
                  </a:cubicBezTo>
                  <a:cubicBezTo>
                    <a:pt x="119" y="137"/>
                    <a:pt x="119" y="137"/>
                    <a:pt x="119" y="137"/>
                  </a:cubicBezTo>
                  <a:cubicBezTo>
                    <a:pt x="117" y="136"/>
                    <a:pt x="115" y="135"/>
                    <a:pt x="114" y="135"/>
                  </a:cubicBezTo>
                  <a:cubicBezTo>
                    <a:pt x="105" y="133"/>
                    <a:pt x="105" y="133"/>
                    <a:pt x="105" y="133"/>
                  </a:cubicBezTo>
                  <a:cubicBezTo>
                    <a:pt x="91" y="154"/>
                    <a:pt x="91" y="154"/>
                    <a:pt x="91" y="154"/>
                  </a:cubicBezTo>
                  <a:cubicBezTo>
                    <a:pt x="105" y="158"/>
                    <a:pt x="105" y="158"/>
                    <a:pt x="105" y="158"/>
                  </a:cubicBezTo>
                  <a:cubicBezTo>
                    <a:pt x="181" y="217"/>
                    <a:pt x="181" y="217"/>
                    <a:pt x="181" y="217"/>
                  </a:cubicBezTo>
                  <a:cubicBezTo>
                    <a:pt x="184" y="219"/>
                    <a:pt x="187" y="220"/>
                    <a:pt x="189" y="220"/>
                  </a:cubicBezTo>
                  <a:cubicBezTo>
                    <a:pt x="192" y="220"/>
                    <a:pt x="195" y="219"/>
                    <a:pt x="197" y="217"/>
                  </a:cubicBezTo>
                  <a:cubicBezTo>
                    <a:pt x="264" y="156"/>
                    <a:pt x="264" y="156"/>
                    <a:pt x="264" y="156"/>
                  </a:cubicBezTo>
                  <a:cubicBezTo>
                    <a:pt x="270" y="152"/>
                    <a:pt x="270" y="144"/>
                    <a:pt x="266" y="139"/>
                  </a:cubicBezTo>
                  <a:cubicBezTo>
                    <a:pt x="261" y="134"/>
                    <a:pt x="253" y="133"/>
                    <a:pt x="248" y="138"/>
                  </a:cubicBezTo>
                  <a:close/>
                  <a:moveTo>
                    <a:pt x="117" y="79"/>
                  </a:moveTo>
                  <a:cubicBezTo>
                    <a:pt x="183" y="121"/>
                    <a:pt x="183" y="121"/>
                    <a:pt x="183" y="121"/>
                  </a:cubicBezTo>
                  <a:cubicBezTo>
                    <a:pt x="188" y="124"/>
                    <a:pt x="195" y="123"/>
                    <a:pt x="199" y="117"/>
                  </a:cubicBezTo>
                  <a:cubicBezTo>
                    <a:pt x="266" y="20"/>
                    <a:pt x="266" y="20"/>
                    <a:pt x="266" y="20"/>
                  </a:cubicBezTo>
                  <a:cubicBezTo>
                    <a:pt x="270" y="15"/>
                    <a:pt x="269" y="7"/>
                    <a:pt x="263" y="3"/>
                  </a:cubicBezTo>
                  <a:cubicBezTo>
                    <a:pt x="258" y="0"/>
                    <a:pt x="250" y="1"/>
                    <a:pt x="246" y="7"/>
                  </a:cubicBezTo>
                  <a:cubicBezTo>
                    <a:pt x="186" y="94"/>
                    <a:pt x="186" y="94"/>
                    <a:pt x="186" y="94"/>
                  </a:cubicBezTo>
                  <a:cubicBezTo>
                    <a:pt x="120" y="52"/>
                    <a:pt x="120" y="52"/>
                    <a:pt x="120" y="52"/>
                  </a:cubicBezTo>
                  <a:cubicBezTo>
                    <a:pt x="117" y="50"/>
                    <a:pt x="114" y="50"/>
                    <a:pt x="111" y="50"/>
                  </a:cubicBezTo>
                  <a:cubicBezTo>
                    <a:pt x="108" y="51"/>
                    <a:pt x="105" y="53"/>
                    <a:pt x="103" y="56"/>
                  </a:cubicBezTo>
                  <a:cubicBezTo>
                    <a:pt x="3" y="213"/>
                    <a:pt x="3" y="213"/>
                    <a:pt x="3" y="213"/>
                  </a:cubicBezTo>
                  <a:cubicBezTo>
                    <a:pt x="0" y="219"/>
                    <a:pt x="1" y="227"/>
                    <a:pt x="7" y="230"/>
                  </a:cubicBezTo>
                  <a:cubicBezTo>
                    <a:pt x="9" y="231"/>
                    <a:pt x="11" y="232"/>
                    <a:pt x="13" y="232"/>
                  </a:cubicBezTo>
                  <a:cubicBezTo>
                    <a:pt x="18" y="232"/>
                    <a:pt x="21" y="230"/>
                    <a:pt x="24" y="227"/>
                  </a:cubicBezTo>
                  <a:cubicBezTo>
                    <a:pt x="117" y="79"/>
                    <a:pt x="117" y="79"/>
                    <a:pt x="117" y="7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nvGrpSpPr>
          <p:cNvPr id="20" name="组合 19"/>
          <p:cNvGrpSpPr/>
          <p:nvPr/>
        </p:nvGrpSpPr>
        <p:grpSpPr>
          <a:xfrm>
            <a:off x="8019657" y="5368273"/>
            <a:ext cx="4894816" cy="929367"/>
            <a:chOff x="6992384" y="1554441"/>
            <a:chExt cx="4894816" cy="929367"/>
          </a:xfrm>
        </p:grpSpPr>
        <p:sp>
          <p:nvSpPr>
            <p:cNvPr id="21" name="文本框 2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3" name="组合 22"/>
          <p:cNvGrpSpPr/>
          <p:nvPr/>
        </p:nvGrpSpPr>
        <p:grpSpPr>
          <a:xfrm>
            <a:off x="7654910" y="2062546"/>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75902" y="1627293"/>
            <a:ext cx="4894816" cy="929367"/>
            <a:chOff x="6992384" y="1554441"/>
            <a:chExt cx="4894816" cy="929367"/>
          </a:xfrm>
        </p:grpSpPr>
        <p:sp>
          <p:nvSpPr>
            <p:cNvPr id="27" name="文本框 26"/>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100150" y="5357434"/>
            <a:ext cx="4894816" cy="929367"/>
            <a:chOff x="6992384" y="1554441"/>
            <a:chExt cx="4894816" cy="929367"/>
          </a:xfrm>
        </p:grpSpPr>
        <p:sp>
          <p:nvSpPr>
            <p:cNvPr id="30" name="文本框 2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randombar(horizontal)">
                                      <p:cBhvr>
                                        <p:cTn id="11" dur="500"/>
                                        <p:tgtEl>
                                          <p:spTgt spid="19"/>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1000" fill="hold"/>
                                        <p:tgtEl>
                                          <p:spTgt spid="26"/>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2" presetClass="entr" presetSubtype="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863635" y="2267128"/>
            <a:ext cx="8464730" cy="0"/>
          </a:xfrm>
          <a:prstGeom prst="line">
            <a:avLst/>
          </a:prstGeom>
          <a:ln w="76200">
            <a:solidFill>
              <a:srgbClr val="85BAFE"/>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863635" y="5244009"/>
            <a:ext cx="8464730" cy="0"/>
          </a:xfrm>
          <a:prstGeom prst="line">
            <a:avLst/>
          </a:prstGeom>
          <a:ln w="76200">
            <a:solidFill>
              <a:srgbClr val="DFE0F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740724" y="3032293"/>
            <a:ext cx="1694416" cy="1446550"/>
          </a:xfrm>
          <a:prstGeom prst="rect">
            <a:avLst/>
          </a:prstGeom>
          <a:noFill/>
        </p:spPr>
        <p:txBody>
          <a:bodyPr wrap="square" rtlCol="0" anchor="ctr" anchorCtr="0">
            <a:spAutoFit/>
          </a:bodyPr>
          <a:lstStyle/>
          <a:p>
            <a:r>
              <a:rPr lang="en-US" altLang="zh-CN"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p>
        </p:txBody>
      </p:sp>
      <p:grpSp>
        <p:nvGrpSpPr>
          <p:cNvPr id="6" name="组合 5"/>
          <p:cNvGrpSpPr/>
          <p:nvPr/>
        </p:nvGrpSpPr>
        <p:grpSpPr>
          <a:xfrm>
            <a:off x="4556460" y="3290885"/>
            <a:ext cx="4894816" cy="929367"/>
            <a:chOff x="6992384" y="1554441"/>
            <a:chExt cx="4894816" cy="929367"/>
          </a:xfrm>
        </p:grpSpPr>
        <p:sp>
          <p:nvSpPr>
            <p:cNvPr id="7" name="文本框 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sp>
        <p:nvSpPr>
          <p:cNvPr id="11" name="椭圆 10"/>
          <p:cNvSpPr/>
          <p:nvPr/>
        </p:nvSpPr>
        <p:spPr>
          <a:xfrm>
            <a:off x="10065327" y="-1304957"/>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201906" y="5490260"/>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5151201" y="1947293"/>
            <a:ext cx="6324122" cy="550159"/>
            <a:chOff x="1264134" y="1887092"/>
            <a:chExt cx="6324122" cy="408070"/>
          </a:xfrm>
          <a:solidFill>
            <a:srgbClr val="85BAFE"/>
          </a:solidFill>
        </p:grpSpPr>
        <p:sp>
          <p:nvSpPr>
            <p:cNvPr id="8" name="ValueBack1"/>
            <p:cNvSpPr/>
            <p:nvPr/>
          </p:nvSpPr>
          <p:spPr>
            <a:xfrm>
              <a:off x="1264134" y="1887093"/>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ValueBack1"/>
            <p:cNvSpPr/>
            <p:nvPr/>
          </p:nvSpPr>
          <p:spPr>
            <a:xfrm>
              <a:off x="1784468" y="1887092"/>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ValueShape1"/>
            <p:cNvSpPr/>
            <p:nvPr/>
          </p:nvSpPr>
          <p:spPr>
            <a:xfrm>
              <a:off x="2304801" y="1887092"/>
              <a:ext cx="5283455"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1" name="组合 10"/>
          <p:cNvGrpSpPr/>
          <p:nvPr/>
        </p:nvGrpSpPr>
        <p:grpSpPr>
          <a:xfrm>
            <a:off x="5151201" y="2632575"/>
            <a:ext cx="5254851" cy="557523"/>
            <a:chOff x="1264134" y="2395387"/>
            <a:chExt cx="5254851" cy="413532"/>
          </a:xfrm>
          <a:solidFill>
            <a:srgbClr val="DFE0F3"/>
          </a:solidFill>
        </p:grpSpPr>
        <p:sp>
          <p:nvSpPr>
            <p:cNvPr id="12" name="ValueBack2"/>
            <p:cNvSpPr/>
            <p:nvPr/>
          </p:nvSpPr>
          <p:spPr>
            <a:xfrm>
              <a:off x="1264134" y="2395388"/>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ValueBack2"/>
            <p:cNvSpPr/>
            <p:nvPr/>
          </p:nvSpPr>
          <p:spPr>
            <a:xfrm>
              <a:off x="1784468" y="2395387"/>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ValueShape2"/>
            <p:cNvSpPr/>
            <p:nvPr/>
          </p:nvSpPr>
          <p:spPr>
            <a:xfrm>
              <a:off x="2304801" y="2400850"/>
              <a:ext cx="4214184"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5151201" y="3317858"/>
            <a:ext cx="4311378" cy="554102"/>
            <a:chOff x="1264134" y="2903683"/>
            <a:chExt cx="4311378" cy="410995"/>
          </a:xfrm>
          <a:solidFill>
            <a:srgbClr val="85BAFE"/>
          </a:solidFill>
        </p:grpSpPr>
        <p:sp>
          <p:nvSpPr>
            <p:cNvPr id="16" name="ValueBack3"/>
            <p:cNvSpPr/>
            <p:nvPr/>
          </p:nvSpPr>
          <p:spPr>
            <a:xfrm>
              <a:off x="1264134" y="2903684"/>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7" name="ValueBack3"/>
            <p:cNvSpPr/>
            <p:nvPr/>
          </p:nvSpPr>
          <p:spPr>
            <a:xfrm>
              <a:off x="1784468" y="2903683"/>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ValueShape3"/>
            <p:cNvSpPr/>
            <p:nvPr/>
          </p:nvSpPr>
          <p:spPr>
            <a:xfrm>
              <a:off x="2304801" y="2906609"/>
              <a:ext cx="3270711"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9" name="组合 18"/>
          <p:cNvGrpSpPr/>
          <p:nvPr/>
        </p:nvGrpSpPr>
        <p:grpSpPr>
          <a:xfrm>
            <a:off x="5151201" y="4003141"/>
            <a:ext cx="3745293" cy="550683"/>
            <a:chOff x="1264134" y="3411978"/>
            <a:chExt cx="3745293" cy="408459"/>
          </a:xfrm>
          <a:solidFill>
            <a:srgbClr val="DFE0F3"/>
          </a:solidFill>
        </p:grpSpPr>
        <p:sp>
          <p:nvSpPr>
            <p:cNvPr id="20" name="ValueBack4"/>
            <p:cNvSpPr/>
            <p:nvPr/>
          </p:nvSpPr>
          <p:spPr>
            <a:xfrm>
              <a:off x="1264134" y="3411979"/>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1" name="ValueBack4"/>
            <p:cNvSpPr/>
            <p:nvPr/>
          </p:nvSpPr>
          <p:spPr>
            <a:xfrm>
              <a:off x="1784468" y="3411978"/>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2" name="ValueShape4"/>
            <p:cNvSpPr/>
            <p:nvPr/>
          </p:nvSpPr>
          <p:spPr>
            <a:xfrm>
              <a:off x="2304801" y="3412368"/>
              <a:ext cx="2704626"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41" name="组合 40"/>
          <p:cNvGrpSpPr/>
          <p:nvPr/>
        </p:nvGrpSpPr>
        <p:grpSpPr>
          <a:xfrm>
            <a:off x="5151201" y="5018778"/>
            <a:ext cx="6017119" cy="544152"/>
            <a:chOff x="5229579" y="5083410"/>
            <a:chExt cx="6017119" cy="544152"/>
          </a:xfrm>
        </p:grpSpPr>
        <p:sp>
          <p:nvSpPr>
            <p:cNvPr id="24" name="ValueBack1"/>
            <p:cNvSpPr/>
            <p:nvPr/>
          </p:nvSpPr>
          <p:spPr>
            <a:xfrm>
              <a:off x="5229579" y="5132279"/>
              <a:ext cx="408069" cy="408069"/>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7" name="ValueBack2"/>
            <p:cNvSpPr/>
            <p:nvPr/>
          </p:nvSpPr>
          <p:spPr>
            <a:xfrm>
              <a:off x="6733227" y="5132279"/>
              <a:ext cx="408069" cy="408069"/>
            </a:xfrm>
            <a:prstGeom prst="rect">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0" name="ValueBack3"/>
            <p:cNvSpPr/>
            <p:nvPr/>
          </p:nvSpPr>
          <p:spPr>
            <a:xfrm>
              <a:off x="8236875" y="5132280"/>
              <a:ext cx="408069" cy="408069"/>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3" name="ValueBack4"/>
            <p:cNvSpPr/>
            <p:nvPr/>
          </p:nvSpPr>
          <p:spPr>
            <a:xfrm>
              <a:off x="9740523" y="5132279"/>
              <a:ext cx="408069" cy="408069"/>
            </a:xfrm>
            <a:prstGeom prst="rect">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6" name="文本框 35"/>
            <p:cNvSpPr txBox="1"/>
            <p:nvPr/>
          </p:nvSpPr>
          <p:spPr>
            <a:xfrm>
              <a:off x="8655480" y="5104342"/>
              <a:ext cx="1089758" cy="523220"/>
            </a:xfrm>
            <a:prstGeom prst="rect">
              <a:avLst/>
            </a:prstGeom>
            <a:noFill/>
          </p:spPr>
          <p:txBody>
            <a:bodyPr wrap="square" rtlCol="0" anchor="ctr" anchorCtr="0">
              <a:spAutoFit/>
            </a:bodyPr>
            <a:lstStyle/>
            <a:p>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84%</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7" name="文本框 36"/>
            <p:cNvSpPr txBox="1"/>
            <p:nvPr/>
          </p:nvSpPr>
          <p:spPr>
            <a:xfrm>
              <a:off x="7162614" y="5089729"/>
              <a:ext cx="1089758" cy="523220"/>
            </a:xfrm>
            <a:prstGeom prst="rect">
              <a:avLst/>
            </a:prstGeom>
            <a:noFill/>
          </p:spPr>
          <p:txBody>
            <a:bodyPr wrap="square" rtlCol="0" anchor="ctr" anchorCtr="0">
              <a:spAutoFit/>
            </a:bodyPr>
            <a:lstStyle/>
            <a:p>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84%</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8" name="文本框 37"/>
            <p:cNvSpPr txBox="1"/>
            <p:nvPr/>
          </p:nvSpPr>
          <p:spPr>
            <a:xfrm>
              <a:off x="5639113" y="5083410"/>
              <a:ext cx="1089758" cy="523220"/>
            </a:xfrm>
            <a:prstGeom prst="rect">
              <a:avLst/>
            </a:prstGeom>
            <a:noFill/>
          </p:spPr>
          <p:txBody>
            <a:bodyPr wrap="square" rtlCol="0" anchor="ctr" anchorCtr="0">
              <a:spAutoFit/>
            </a:bodyPr>
            <a:lstStyle/>
            <a:p>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84%</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9" name="文本框 38"/>
            <p:cNvSpPr txBox="1"/>
            <p:nvPr/>
          </p:nvSpPr>
          <p:spPr>
            <a:xfrm>
              <a:off x="10156940" y="5104342"/>
              <a:ext cx="1089758" cy="523220"/>
            </a:xfrm>
            <a:prstGeom prst="rect">
              <a:avLst/>
            </a:prstGeom>
            <a:noFill/>
          </p:spPr>
          <p:txBody>
            <a:bodyPr wrap="square" rtlCol="0" anchor="ctr" anchorCtr="0">
              <a:spAutoFit/>
            </a:bodyPr>
            <a:lstStyle/>
            <a:p>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84%</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364649" y="1947293"/>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4" name="组合 53"/>
          <p:cNvGrpSpPr/>
          <p:nvPr/>
        </p:nvGrpSpPr>
        <p:grpSpPr>
          <a:xfrm>
            <a:off x="-364649" y="3296022"/>
            <a:ext cx="4894816" cy="929367"/>
            <a:chOff x="6992384" y="1554441"/>
            <a:chExt cx="4894816" cy="929367"/>
          </a:xfrm>
        </p:grpSpPr>
        <p:sp>
          <p:nvSpPr>
            <p:cNvPr id="55" name="文本框 54"/>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6" name="文本框 55"/>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7" name="组合 56"/>
          <p:cNvGrpSpPr/>
          <p:nvPr/>
        </p:nvGrpSpPr>
        <p:grpSpPr>
          <a:xfrm>
            <a:off x="-364649" y="4644750"/>
            <a:ext cx="4894816" cy="929367"/>
            <a:chOff x="6992384" y="1554441"/>
            <a:chExt cx="4894816" cy="929367"/>
          </a:xfrm>
        </p:grpSpPr>
        <p:sp>
          <p:nvSpPr>
            <p:cNvPr id="58" name="文本框 57"/>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9" name="文本框 58"/>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500" fill="hold"/>
                                        <p:tgtEl>
                                          <p:spTgt spid="41"/>
                                        </p:tgtEl>
                                        <p:attrNameLst>
                                          <p:attrName>ppt_w</p:attrName>
                                        </p:attrNameLst>
                                      </p:cBhvr>
                                      <p:tavLst>
                                        <p:tav tm="0">
                                          <p:val>
                                            <p:fltVal val="0"/>
                                          </p:val>
                                        </p:tav>
                                        <p:tav tm="100000">
                                          <p:val>
                                            <p:strVal val="#ppt_w"/>
                                          </p:val>
                                        </p:tav>
                                      </p:tavLst>
                                    </p:anim>
                                    <p:anim calcmode="lin" valueType="num">
                                      <p:cBhvr>
                                        <p:cTn id="28" dur="500" fill="hold"/>
                                        <p:tgtEl>
                                          <p:spTgt spid="41"/>
                                        </p:tgtEl>
                                        <p:attrNameLst>
                                          <p:attrName>ppt_h</p:attrName>
                                        </p:attrNameLst>
                                      </p:cBhvr>
                                      <p:tavLst>
                                        <p:tav tm="0">
                                          <p:val>
                                            <p:fltVal val="0"/>
                                          </p:val>
                                        </p:tav>
                                        <p:tav tm="100000">
                                          <p:val>
                                            <p:strVal val="#ppt_h"/>
                                          </p:val>
                                        </p:tav>
                                      </p:tavLst>
                                    </p:anim>
                                    <p:animEffect transition="in" filter="fade">
                                      <p:cBhvr>
                                        <p:cTn id="29" dur="500"/>
                                        <p:tgtEl>
                                          <p:spTgt spid="41"/>
                                        </p:tgtEl>
                                      </p:cBhvr>
                                    </p:animEffect>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500" fill="hold"/>
                                        <p:tgtEl>
                                          <p:spTgt spid="42"/>
                                        </p:tgtEl>
                                        <p:attrNameLst>
                                          <p:attrName>ppt_x</p:attrName>
                                        </p:attrNameLst>
                                      </p:cBhvr>
                                      <p:tavLst>
                                        <p:tav tm="0">
                                          <p:val>
                                            <p:strVal val="0-#ppt_w/2"/>
                                          </p:val>
                                        </p:tav>
                                        <p:tav tm="100000">
                                          <p:val>
                                            <p:strVal val="#ppt_x"/>
                                          </p:val>
                                        </p:tav>
                                      </p:tavLst>
                                    </p:anim>
                                    <p:anim calcmode="lin" valueType="num">
                                      <p:cBhvr additive="base">
                                        <p:cTn id="34" dur="500" fill="hold"/>
                                        <p:tgtEl>
                                          <p:spTgt spid="42"/>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8" fill="hold" nodeType="afterEffect">
                                  <p:stCondLst>
                                    <p:cond delay="0"/>
                                  </p:stCondLst>
                                  <p:childTnLst>
                                    <p:set>
                                      <p:cBhvr>
                                        <p:cTn id="37" dur="1" fill="hold">
                                          <p:stCondLst>
                                            <p:cond delay="0"/>
                                          </p:stCondLst>
                                        </p:cTn>
                                        <p:tgtEl>
                                          <p:spTgt spid="54"/>
                                        </p:tgtEl>
                                        <p:attrNameLst>
                                          <p:attrName>style.visibility</p:attrName>
                                        </p:attrNameLst>
                                      </p:cBhvr>
                                      <p:to>
                                        <p:strVal val="visible"/>
                                      </p:to>
                                    </p:set>
                                    <p:anim calcmode="lin" valueType="num">
                                      <p:cBhvr additive="base">
                                        <p:cTn id="38" dur="500" fill="hold"/>
                                        <p:tgtEl>
                                          <p:spTgt spid="54"/>
                                        </p:tgtEl>
                                        <p:attrNameLst>
                                          <p:attrName>ppt_x</p:attrName>
                                        </p:attrNameLst>
                                      </p:cBhvr>
                                      <p:tavLst>
                                        <p:tav tm="0">
                                          <p:val>
                                            <p:strVal val="0-#ppt_w/2"/>
                                          </p:val>
                                        </p:tav>
                                        <p:tav tm="100000">
                                          <p:val>
                                            <p:strVal val="#ppt_x"/>
                                          </p:val>
                                        </p:tav>
                                      </p:tavLst>
                                    </p:anim>
                                    <p:anim calcmode="lin" valueType="num">
                                      <p:cBhvr additive="base">
                                        <p:cTn id="39" dur="500" fill="hold"/>
                                        <p:tgtEl>
                                          <p:spTgt spid="54"/>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 calcmode="lin" valueType="num">
                                      <p:cBhvr additive="base">
                                        <p:cTn id="43" dur="500" fill="hold"/>
                                        <p:tgtEl>
                                          <p:spTgt spid="57"/>
                                        </p:tgtEl>
                                        <p:attrNameLst>
                                          <p:attrName>ppt_x</p:attrName>
                                        </p:attrNameLst>
                                      </p:cBhvr>
                                      <p:tavLst>
                                        <p:tav tm="0">
                                          <p:val>
                                            <p:strVal val="0-#ppt_w/2"/>
                                          </p:val>
                                        </p:tav>
                                        <p:tav tm="100000">
                                          <p:val>
                                            <p:strVal val="#ppt_x"/>
                                          </p:val>
                                        </p:tav>
                                      </p:tavLst>
                                    </p:anim>
                                    <p:anim calcmode="lin" valueType="num">
                                      <p:cBhvr additive="base">
                                        <p:cTn id="44" dur="50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cxnSp>
        <p:nvCxnSpPr>
          <p:cNvPr id="13" name="直接连接符 12"/>
          <p:cNvCxnSpPr/>
          <p:nvPr/>
        </p:nvCxnSpPr>
        <p:spPr>
          <a:xfrm rot="5400000">
            <a:off x="3381243" y="3055298"/>
            <a:ext cx="0" cy="1476375"/>
          </a:xfrm>
          <a:prstGeom prst="line">
            <a:avLst/>
          </a:prstGeom>
          <a:ln w="190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3219318" y="1978974"/>
            <a:ext cx="1476375" cy="3603625"/>
            <a:chOff x="3219318" y="1978974"/>
            <a:chExt cx="1476375" cy="3603625"/>
          </a:xfrm>
        </p:grpSpPr>
        <p:cxnSp>
          <p:nvCxnSpPr>
            <p:cNvPr id="11" name="直接连接符 10"/>
            <p:cNvCxnSpPr/>
            <p:nvPr/>
          </p:nvCxnSpPr>
          <p:spPr>
            <a:xfrm>
              <a:off x="3219318" y="1978974"/>
              <a:ext cx="0" cy="3600450"/>
            </a:xfrm>
            <a:prstGeom prst="line">
              <a:avLst/>
            </a:prstGeom>
            <a:ln w="190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5400000">
              <a:off x="3957506" y="1240786"/>
              <a:ext cx="0" cy="1476375"/>
            </a:xfrm>
            <a:prstGeom prst="line">
              <a:avLst/>
            </a:prstGeom>
            <a:ln w="190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5400000">
              <a:off x="3957506" y="4844411"/>
              <a:ext cx="0" cy="1476375"/>
            </a:xfrm>
            <a:prstGeom prst="line">
              <a:avLst/>
            </a:prstGeom>
            <a:ln w="190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pSp>
      <p:grpSp>
        <p:nvGrpSpPr>
          <p:cNvPr id="40" name="组合 39"/>
          <p:cNvGrpSpPr/>
          <p:nvPr/>
        </p:nvGrpSpPr>
        <p:grpSpPr>
          <a:xfrm>
            <a:off x="3627305" y="1604324"/>
            <a:ext cx="2855913" cy="773112"/>
            <a:chOff x="3627305" y="1604324"/>
            <a:chExt cx="2855913" cy="773112"/>
          </a:xfrm>
        </p:grpSpPr>
        <p:sp>
          <p:nvSpPr>
            <p:cNvPr id="16" name="圆角矩形 14"/>
            <p:cNvSpPr/>
            <p:nvPr/>
          </p:nvSpPr>
          <p:spPr>
            <a:xfrm>
              <a:off x="3627305" y="1604324"/>
              <a:ext cx="2855913" cy="773112"/>
            </a:xfrm>
            <a:prstGeom prst="round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宋体" panose="02010600030101010101" pitchFamily="2" charset="-122"/>
                <a:ea typeface="宋体" panose="02010600030101010101" pitchFamily="2" charset="-122"/>
              </a:endParaRPr>
            </a:p>
          </p:txBody>
        </p:sp>
        <p:sp>
          <p:nvSpPr>
            <p:cNvPr id="17" name="文本框 16"/>
            <p:cNvSpPr txBox="1"/>
            <p:nvPr/>
          </p:nvSpPr>
          <p:spPr>
            <a:xfrm>
              <a:off x="3885710" y="1760047"/>
              <a:ext cx="2430474" cy="461665"/>
            </a:xfrm>
            <a:prstGeom prst="rect">
              <a:avLst/>
            </a:prstGeom>
            <a:solidFill>
              <a:srgbClr val="85BAFE"/>
            </a:solidFill>
            <a:effectLst/>
          </p:spPr>
          <p:txBody>
            <a:bodyPr wrap="none" rtlCol="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请在此添加标题</a:t>
              </a:r>
              <a:r>
                <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p>
          </p:txBody>
        </p:sp>
      </p:grpSp>
      <p:grpSp>
        <p:nvGrpSpPr>
          <p:cNvPr id="41" name="组合 40"/>
          <p:cNvGrpSpPr/>
          <p:nvPr/>
        </p:nvGrpSpPr>
        <p:grpSpPr>
          <a:xfrm>
            <a:off x="3627305" y="3385499"/>
            <a:ext cx="2855913" cy="774700"/>
            <a:chOff x="3627305" y="3385499"/>
            <a:chExt cx="2855913" cy="774700"/>
          </a:xfrm>
        </p:grpSpPr>
        <p:sp>
          <p:nvSpPr>
            <p:cNvPr id="19" name="圆角矩形 17"/>
            <p:cNvSpPr/>
            <p:nvPr/>
          </p:nvSpPr>
          <p:spPr>
            <a:xfrm>
              <a:off x="3627305" y="3385499"/>
              <a:ext cx="2855913" cy="774700"/>
            </a:xfrm>
            <a:prstGeom prst="round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宋体" panose="02010600030101010101" pitchFamily="2" charset="-122"/>
                <a:ea typeface="宋体" panose="02010600030101010101" pitchFamily="2" charset="-122"/>
              </a:endParaRPr>
            </a:p>
          </p:txBody>
        </p:sp>
        <p:sp>
          <p:nvSpPr>
            <p:cNvPr id="20" name="文本框 19"/>
            <p:cNvSpPr txBox="1"/>
            <p:nvPr/>
          </p:nvSpPr>
          <p:spPr>
            <a:xfrm>
              <a:off x="3885710" y="3537253"/>
              <a:ext cx="2339102" cy="461665"/>
            </a:xfrm>
            <a:prstGeom prst="rect">
              <a:avLst/>
            </a:prstGeom>
            <a:solidFill>
              <a:srgbClr val="85BAFE"/>
            </a:solidFill>
            <a:effectLst/>
          </p:spPr>
          <p:txBody>
            <a:bodyPr wrap="none" rtlCol="0">
              <a:spAutoFit/>
            </a:bodyPr>
            <a:lstStyle>
              <a:defPPr>
                <a:defRPr lang="zh-CN"/>
              </a:defPPr>
              <a:lvl1pPr>
                <a:defRPr sz="2400">
                  <a:solidFill>
                    <a:schemeClr val="bg1"/>
                  </a:solidFill>
                  <a:latin typeface="微软雅黑" panose="020B0503020204020204" charset="-122"/>
                  <a:ea typeface="微软雅黑" panose="020B0503020204020204" charset="-122"/>
                </a:defRPr>
              </a:lvl1pPr>
            </a:lstStyle>
            <a:p>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请在此添加标题</a:t>
              </a:r>
              <a:endParaRPr lang="en-US" altLang="zh-CN"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3627305" y="5166674"/>
            <a:ext cx="2855913" cy="774700"/>
            <a:chOff x="3627305" y="5166674"/>
            <a:chExt cx="2855913" cy="774700"/>
          </a:xfrm>
        </p:grpSpPr>
        <p:sp>
          <p:nvSpPr>
            <p:cNvPr id="22" name="圆角矩形 20"/>
            <p:cNvSpPr/>
            <p:nvPr/>
          </p:nvSpPr>
          <p:spPr>
            <a:xfrm>
              <a:off x="3627305" y="5166674"/>
              <a:ext cx="2855913" cy="774700"/>
            </a:xfrm>
            <a:prstGeom prst="round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宋体" panose="02010600030101010101" pitchFamily="2" charset="-122"/>
                <a:ea typeface="宋体" panose="02010600030101010101" pitchFamily="2" charset="-122"/>
              </a:endParaRPr>
            </a:p>
          </p:txBody>
        </p:sp>
        <p:sp>
          <p:nvSpPr>
            <p:cNvPr id="23" name="文本框 22"/>
            <p:cNvSpPr txBox="1"/>
            <p:nvPr/>
          </p:nvSpPr>
          <p:spPr>
            <a:xfrm>
              <a:off x="3885710" y="5345415"/>
              <a:ext cx="2339102" cy="461665"/>
            </a:xfrm>
            <a:prstGeom prst="rect">
              <a:avLst/>
            </a:prstGeom>
            <a:solidFill>
              <a:srgbClr val="85BAFE"/>
            </a:solidFill>
            <a:effectLst/>
          </p:spPr>
          <p:txBody>
            <a:bodyPr wrap="none" rtlCol="0">
              <a:spAutoFit/>
            </a:bodyPr>
            <a:lstStyle>
              <a:defPPr>
                <a:defRPr lang="zh-CN"/>
              </a:defPPr>
              <a:lvl1pPr>
                <a:defRPr sz="2400">
                  <a:solidFill>
                    <a:schemeClr val="bg1"/>
                  </a:solidFill>
                  <a:latin typeface="微软雅黑" panose="020B0503020204020204" charset="-122"/>
                  <a:ea typeface="微软雅黑" panose="020B0503020204020204" charset="-122"/>
                </a:defRPr>
              </a:lvl1pPr>
            </a:lstStyle>
            <a:p>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请在此添加标题</a:t>
              </a:r>
              <a:endParaRPr lang="en-US" altLang="zh-CN"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4" name="组合 23"/>
          <p:cNvGrpSpPr/>
          <p:nvPr/>
        </p:nvGrpSpPr>
        <p:grpSpPr>
          <a:xfrm>
            <a:off x="730118" y="2675886"/>
            <a:ext cx="2193925" cy="2193925"/>
            <a:chOff x="1069756" y="2675886"/>
            <a:chExt cx="2193925" cy="2193925"/>
          </a:xfrm>
          <a:solidFill>
            <a:srgbClr val="85BAFE"/>
          </a:solidFill>
        </p:grpSpPr>
        <p:sp>
          <p:nvSpPr>
            <p:cNvPr id="25" name="椭圆 24"/>
            <p:cNvSpPr/>
            <p:nvPr/>
          </p:nvSpPr>
          <p:spPr>
            <a:xfrm>
              <a:off x="1069756" y="2675886"/>
              <a:ext cx="2193925" cy="21939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宋体" panose="02010600030101010101" pitchFamily="2" charset="-122"/>
                <a:ea typeface="宋体" panose="02010600030101010101" pitchFamily="2" charset="-122"/>
              </a:endParaRPr>
            </a:p>
          </p:txBody>
        </p:sp>
        <p:sp>
          <p:nvSpPr>
            <p:cNvPr id="26" name="文本框 25"/>
            <p:cNvSpPr txBox="1"/>
            <p:nvPr/>
          </p:nvSpPr>
          <p:spPr>
            <a:xfrm>
              <a:off x="1459022" y="3967466"/>
              <a:ext cx="1415392" cy="461665"/>
            </a:xfrm>
            <a:prstGeom prst="rect">
              <a:avLst/>
            </a:prstGeom>
            <a:grpFill/>
          </p:spPr>
          <p:txBody>
            <a:bodyPr wrap="square" rtlCol="0">
              <a:spAutoFit/>
            </a:bodyPr>
            <a:lstStyle/>
            <a:p>
              <a:r>
                <a:rPr lang="zh-CN" altLang="en-US"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研究意义</a:t>
              </a:r>
            </a:p>
          </p:txBody>
        </p:sp>
        <p:pic>
          <p:nvPicPr>
            <p:cNvPr id="27" name="图片 26"/>
            <p:cNvPicPr>
              <a:picLocks noChangeAspect="1"/>
            </p:cNvPicPr>
            <p:nvPr/>
          </p:nvPicPr>
          <p:blipFill>
            <a:blip r:embed="rId2"/>
            <a:stretch>
              <a:fillRect/>
            </a:stretch>
          </p:blipFill>
          <p:spPr>
            <a:xfrm>
              <a:off x="1830352" y="3133454"/>
              <a:ext cx="672731" cy="672731"/>
            </a:xfrm>
            <a:prstGeom prst="rect">
              <a:avLst/>
            </a:prstGeom>
            <a:grpFill/>
          </p:spPr>
        </p:pic>
      </p:grpSp>
      <p:grpSp>
        <p:nvGrpSpPr>
          <p:cNvPr id="30" name="组合 29"/>
          <p:cNvGrpSpPr/>
          <p:nvPr/>
        </p:nvGrpSpPr>
        <p:grpSpPr>
          <a:xfrm>
            <a:off x="7015946" y="3267613"/>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7015946" y="1600469"/>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7015946" y="5012007"/>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animEffect transition="in" filter="fade">
                                      <p:cBhvr>
                                        <p:cTn id="13" dur="500"/>
                                        <p:tgtEl>
                                          <p:spTgt spid="24"/>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barn(inVertical)">
                                      <p:cBhvr>
                                        <p:cTn id="21" dur="500"/>
                                        <p:tgtEl>
                                          <p:spTgt spid="39"/>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left)">
                                      <p:cBhvr>
                                        <p:cTn id="25" dur="500"/>
                                        <p:tgtEl>
                                          <p:spTgt spid="40"/>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wipe(left)">
                                      <p:cBhvr>
                                        <p:cTn id="33" dur="500"/>
                                        <p:tgtEl>
                                          <p:spTgt spid="41"/>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left)">
                                      <p:cBhvr>
                                        <p:cTn id="41" dur="500"/>
                                        <p:tgtEl>
                                          <p:spTgt spid="42"/>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left)">
                                      <p:cBhvr>
                                        <p:cTn id="4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46" name="组合 45"/>
          <p:cNvGrpSpPr/>
          <p:nvPr/>
        </p:nvGrpSpPr>
        <p:grpSpPr>
          <a:xfrm>
            <a:off x="1122309" y="1867988"/>
            <a:ext cx="1986690" cy="2307113"/>
            <a:chOff x="1310909" y="1959429"/>
            <a:chExt cx="1986690" cy="2307113"/>
          </a:xfrm>
        </p:grpSpPr>
        <p:sp>
          <p:nvSpPr>
            <p:cNvPr id="7" name="任意多边形 1"/>
            <p:cNvSpPr/>
            <p:nvPr/>
          </p:nvSpPr>
          <p:spPr bwMode="auto">
            <a:xfrm>
              <a:off x="1324212" y="1959429"/>
              <a:ext cx="1973387" cy="1160210"/>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rgbClr val="85BAF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12" name="组合 35"/>
            <p:cNvGrpSpPr/>
            <p:nvPr/>
          </p:nvGrpSpPr>
          <p:grpSpPr>
            <a:xfrm>
              <a:off x="2073343" y="3127657"/>
              <a:ext cx="436278" cy="417305"/>
              <a:chOff x="1004888" y="993775"/>
              <a:chExt cx="2438400" cy="2332038"/>
            </a:xfrm>
            <a:solidFill>
              <a:srgbClr val="85BAFE"/>
            </a:solidFill>
            <a:effectLst/>
          </p:grpSpPr>
          <p:sp>
            <p:nvSpPr>
              <p:cNvPr id="14"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5" name="任意多边形 9"/>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w="9525">
                <a:noFill/>
                <a:miter lim="800000"/>
              </a:ln>
            </p:spPr>
            <p:txBody>
              <a:bodyPr vert="horz" wrap="square" lIns="91440" tIns="45720" rIns="91440" bIns="45720" numCol="1" anchor="t" anchorCtr="0" compatLnSpc="1">
                <a:noAutofit/>
              </a:bodyPr>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sp>
          <p:nvSpPr>
            <p:cNvPr id="13" name="Freeform 6"/>
            <p:cNvSpPr/>
            <p:nvPr/>
          </p:nvSpPr>
          <p:spPr bwMode="auto">
            <a:xfrm>
              <a:off x="1310909" y="2293407"/>
              <a:ext cx="1973387" cy="1973135"/>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rgbClr val="85BAF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grpSp>
        <p:nvGrpSpPr>
          <p:cNvPr id="47" name="组合 46"/>
          <p:cNvGrpSpPr/>
          <p:nvPr/>
        </p:nvGrpSpPr>
        <p:grpSpPr>
          <a:xfrm>
            <a:off x="3782936" y="1867988"/>
            <a:ext cx="1986689" cy="2307113"/>
            <a:chOff x="3730182" y="1959429"/>
            <a:chExt cx="1986689" cy="2307113"/>
          </a:xfrm>
        </p:grpSpPr>
        <p:sp>
          <p:nvSpPr>
            <p:cNvPr id="8" name="任意多边形 2"/>
            <p:cNvSpPr/>
            <p:nvPr/>
          </p:nvSpPr>
          <p:spPr bwMode="auto">
            <a:xfrm>
              <a:off x="3743484" y="1959429"/>
              <a:ext cx="1973387" cy="1160210"/>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rgbClr val="DFE0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17" name="组合 32"/>
            <p:cNvGrpSpPr/>
            <p:nvPr/>
          </p:nvGrpSpPr>
          <p:grpSpPr>
            <a:xfrm>
              <a:off x="4498404" y="3079208"/>
              <a:ext cx="423694" cy="419380"/>
              <a:chOff x="6967126" y="4092464"/>
              <a:chExt cx="453105" cy="448433"/>
            </a:xfrm>
            <a:solidFill>
              <a:srgbClr val="DFE0F3"/>
            </a:solidFill>
            <a:effectLst/>
          </p:grpSpPr>
          <p:sp>
            <p:nvSpPr>
              <p:cNvPr id="19" name="Freeform 136"/>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20"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sp>
          <p:nvSpPr>
            <p:cNvPr id="18" name="Freeform 6"/>
            <p:cNvSpPr/>
            <p:nvPr/>
          </p:nvSpPr>
          <p:spPr bwMode="auto">
            <a:xfrm>
              <a:off x="3730182" y="2293407"/>
              <a:ext cx="1973387" cy="1973135"/>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rgbClr val="DFE0F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grpSp>
        <p:nvGrpSpPr>
          <p:cNvPr id="48" name="组合 47"/>
          <p:cNvGrpSpPr/>
          <p:nvPr/>
        </p:nvGrpSpPr>
        <p:grpSpPr>
          <a:xfrm>
            <a:off x="6443562" y="1867988"/>
            <a:ext cx="1986690" cy="2307113"/>
            <a:chOff x="6201648" y="1959429"/>
            <a:chExt cx="1986690" cy="2307113"/>
          </a:xfrm>
        </p:grpSpPr>
        <p:sp>
          <p:nvSpPr>
            <p:cNvPr id="9" name="任意多边形 3"/>
            <p:cNvSpPr/>
            <p:nvPr/>
          </p:nvSpPr>
          <p:spPr bwMode="auto">
            <a:xfrm>
              <a:off x="6214951" y="1959429"/>
              <a:ext cx="1973387" cy="1160210"/>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rgbClr val="85BAF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22" name="组合 24"/>
            <p:cNvGrpSpPr/>
            <p:nvPr/>
          </p:nvGrpSpPr>
          <p:grpSpPr>
            <a:xfrm>
              <a:off x="6901740" y="3090082"/>
              <a:ext cx="652112" cy="495544"/>
              <a:chOff x="4268086" y="4221191"/>
              <a:chExt cx="509646" cy="387231"/>
            </a:xfrm>
            <a:solidFill>
              <a:srgbClr val="85BAFE"/>
            </a:solidFill>
            <a:effectLst/>
          </p:grpSpPr>
          <p:sp>
            <p:nvSpPr>
              <p:cNvPr id="24"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25"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sp>
          <p:nvSpPr>
            <p:cNvPr id="23" name="Freeform 6"/>
            <p:cNvSpPr/>
            <p:nvPr/>
          </p:nvSpPr>
          <p:spPr bwMode="auto">
            <a:xfrm>
              <a:off x="6201648" y="2293407"/>
              <a:ext cx="1973387" cy="1973135"/>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rgbClr val="85BAF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grpSp>
        <p:nvGrpSpPr>
          <p:cNvPr id="49" name="组合 48"/>
          <p:cNvGrpSpPr/>
          <p:nvPr/>
        </p:nvGrpSpPr>
        <p:grpSpPr>
          <a:xfrm>
            <a:off x="9104190" y="1867988"/>
            <a:ext cx="1986690" cy="2307113"/>
            <a:chOff x="8673115" y="1959429"/>
            <a:chExt cx="1986690" cy="2307113"/>
          </a:xfrm>
        </p:grpSpPr>
        <p:sp>
          <p:nvSpPr>
            <p:cNvPr id="10" name="任意多边形 4"/>
            <p:cNvSpPr/>
            <p:nvPr/>
          </p:nvSpPr>
          <p:spPr bwMode="auto">
            <a:xfrm>
              <a:off x="8686418" y="1959429"/>
              <a:ext cx="1973387" cy="1160210"/>
            </a:xfrm>
            <a:custGeom>
              <a:avLst/>
              <a:gdLst>
                <a:gd name="connsiteX0" fmla="*/ 1043189 w 2086927"/>
                <a:gd name="connsiteY0" fmla="*/ 0 h 1226797"/>
                <a:gd name="connsiteX1" fmla="*/ 2086927 w 2086927"/>
                <a:gd name="connsiteY1" fmla="*/ 1043190 h 1226797"/>
                <a:gd name="connsiteX2" fmla="*/ 1903223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3" y="1226797"/>
                  </a:lnTo>
                  <a:lnTo>
                    <a:pt x="1043189" y="367214"/>
                  </a:lnTo>
                  <a:lnTo>
                    <a:pt x="183607" y="1226797"/>
                  </a:lnTo>
                  <a:lnTo>
                    <a:pt x="0" y="1043190"/>
                  </a:lnTo>
                  <a:close/>
                </a:path>
              </a:pathLst>
            </a:custGeom>
            <a:solidFill>
              <a:srgbClr val="DFE0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27" name="组合 28"/>
            <p:cNvGrpSpPr/>
            <p:nvPr/>
          </p:nvGrpSpPr>
          <p:grpSpPr>
            <a:xfrm>
              <a:off x="9490843" y="3001279"/>
              <a:ext cx="369565" cy="472693"/>
              <a:chOff x="1605186" y="572440"/>
              <a:chExt cx="563562" cy="720725"/>
            </a:xfrm>
            <a:solidFill>
              <a:srgbClr val="DFE0F3"/>
            </a:solidFill>
            <a:effectLst/>
          </p:grpSpPr>
          <p:sp>
            <p:nvSpPr>
              <p:cNvPr id="29"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30"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31"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sp>
          <p:nvSpPr>
            <p:cNvPr id="28" name="Freeform 6"/>
            <p:cNvSpPr/>
            <p:nvPr/>
          </p:nvSpPr>
          <p:spPr bwMode="auto">
            <a:xfrm>
              <a:off x="8673115" y="2293407"/>
              <a:ext cx="1973387" cy="1973135"/>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rgbClr val="DFE0F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grpSp>
        <p:nvGrpSpPr>
          <p:cNvPr id="34" name="组合 33"/>
          <p:cNvGrpSpPr/>
          <p:nvPr/>
        </p:nvGrpSpPr>
        <p:grpSpPr>
          <a:xfrm>
            <a:off x="3421984" y="4772241"/>
            <a:ext cx="2655858" cy="1268754"/>
            <a:chOff x="589197" y="5129537"/>
            <a:chExt cx="2655858" cy="1268754"/>
          </a:xfrm>
        </p:grpSpPr>
        <p:sp>
          <p:nvSpPr>
            <p:cNvPr id="44" name="文本框 4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5" name="组合 34"/>
          <p:cNvGrpSpPr/>
          <p:nvPr/>
        </p:nvGrpSpPr>
        <p:grpSpPr>
          <a:xfrm>
            <a:off x="729808" y="4772241"/>
            <a:ext cx="2655858" cy="1268754"/>
            <a:chOff x="589197" y="5129537"/>
            <a:chExt cx="2655858" cy="1268754"/>
          </a:xfrm>
        </p:grpSpPr>
        <p:sp>
          <p:nvSpPr>
            <p:cNvPr id="42" name="文本框 41"/>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8806335" y="4772241"/>
            <a:ext cx="2655858" cy="1268754"/>
            <a:chOff x="589197" y="5129537"/>
            <a:chExt cx="2655858" cy="1268754"/>
          </a:xfrm>
        </p:grpSpPr>
        <p:sp>
          <p:nvSpPr>
            <p:cNvPr id="40" name="文本框 3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7" name="组合 36"/>
          <p:cNvGrpSpPr/>
          <p:nvPr/>
        </p:nvGrpSpPr>
        <p:grpSpPr>
          <a:xfrm>
            <a:off x="6114160" y="4772241"/>
            <a:ext cx="2655858" cy="1268754"/>
            <a:chOff x="589197" y="5129537"/>
            <a:chExt cx="2655858" cy="1268754"/>
          </a:xfrm>
        </p:grpSpPr>
        <p:sp>
          <p:nvSpPr>
            <p:cNvPr id="38" name="文本框 3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500" fill="hold"/>
                                        <p:tgtEl>
                                          <p:spTgt spid="35"/>
                                        </p:tgtEl>
                                        <p:attrNameLst>
                                          <p:attrName>ppt_x</p:attrName>
                                        </p:attrNameLst>
                                      </p:cBhvr>
                                      <p:tavLst>
                                        <p:tav tm="0">
                                          <p:val>
                                            <p:strVal val="#ppt_x"/>
                                          </p:val>
                                        </p:tav>
                                        <p:tav tm="100000">
                                          <p:val>
                                            <p:strVal val="#ppt_x"/>
                                          </p:val>
                                        </p:tav>
                                      </p:tavLst>
                                    </p:anim>
                                    <p:anim calcmode="lin" valueType="num">
                                      <p:cBhvr additive="base">
                                        <p:cTn id="18" dur="500" fill="hold"/>
                                        <p:tgtEl>
                                          <p:spTgt spid="3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500" fill="hold"/>
                                        <p:tgtEl>
                                          <p:spTgt spid="47"/>
                                        </p:tgtEl>
                                        <p:attrNameLst>
                                          <p:attrName>ppt_w</p:attrName>
                                        </p:attrNameLst>
                                      </p:cBhvr>
                                      <p:tavLst>
                                        <p:tav tm="0">
                                          <p:val>
                                            <p:fltVal val="0"/>
                                          </p:val>
                                        </p:tav>
                                        <p:tav tm="100000">
                                          <p:val>
                                            <p:strVal val="#ppt_w"/>
                                          </p:val>
                                        </p:tav>
                                      </p:tavLst>
                                    </p:anim>
                                    <p:anim calcmode="lin" valueType="num">
                                      <p:cBhvr>
                                        <p:cTn id="23" dur="500" fill="hold"/>
                                        <p:tgtEl>
                                          <p:spTgt spid="47"/>
                                        </p:tgtEl>
                                        <p:attrNameLst>
                                          <p:attrName>ppt_h</p:attrName>
                                        </p:attrNameLst>
                                      </p:cBhvr>
                                      <p:tavLst>
                                        <p:tav tm="0">
                                          <p:val>
                                            <p:fltVal val="0"/>
                                          </p:val>
                                        </p:tav>
                                        <p:tav tm="100000">
                                          <p:val>
                                            <p:strVal val="#ppt_h"/>
                                          </p:val>
                                        </p:tav>
                                      </p:tavLst>
                                    </p:anim>
                                    <p:animEffect transition="in" filter="fade">
                                      <p:cBhvr>
                                        <p:cTn id="24" dur="500"/>
                                        <p:tgtEl>
                                          <p:spTgt spid="47"/>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fill="hold"/>
                                        <p:tgtEl>
                                          <p:spTgt spid="34"/>
                                        </p:tgtEl>
                                        <p:attrNameLst>
                                          <p:attrName>ppt_x</p:attrName>
                                        </p:attrNameLst>
                                      </p:cBhvr>
                                      <p:tavLst>
                                        <p:tav tm="0">
                                          <p:val>
                                            <p:strVal val="#ppt_x"/>
                                          </p:val>
                                        </p:tav>
                                        <p:tav tm="100000">
                                          <p:val>
                                            <p:strVal val="#ppt_x"/>
                                          </p:val>
                                        </p:tav>
                                      </p:tavLst>
                                    </p:anim>
                                    <p:anim calcmode="lin" valueType="num">
                                      <p:cBhvr additive="base">
                                        <p:cTn id="29" dur="500" fill="hold"/>
                                        <p:tgtEl>
                                          <p:spTgt spid="34"/>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48"/>
                                        </p:tgtEl>
                                        <p:attrNameLst>
                                          <p:attrName>style.visibility</p:attrName>
                                        </p:attrNameLst>
                                      </p:cBhvr>
                                      <p:to>
                                        <p:strVal val="visible"/>
                                      </p:to>
                                    </p:set>
                                    <p:anim calcmode="lin" valueType="num">
                                      <p:cBhvr>
                                        <p:cTn id="33" dur="500" fill="hold"/>
                                        <p:tgtEl>
                                          <p:spTgt spid="48"/>
                                        </p:tgtEl>
                                        <p:attrNameLst>
                                          <p:attrName>ppt_w</p:attrName>
                                        </p:attrNameLst>
                                      </p:cBhvr>
                                      <p:tavLst>
                                        <p:tav tm="0">
                                          <p:val>
                                            <p:fltVal val="0"/>
                                          </p:val>
                                        </p:tav>
                                        <p:tav tm="100000">
                                          <p:val>
                                            <p:strVal val="#ppt_w"/>
                                          </p:val>
                                        </p:tav>
                                      </p:tavLst>
                                    </p:anim>
                                    <p:anim calcmode="lin" valueType="num">
                                      <p:cBhvr>
                                        <p:cTn id="34" dur="500" fill="hold"/>
                                        <p:tgtEl>
                                          <p:spTgt spid="48"/>
                                        </p:tgtEl>
                                        <p:attrNameLst>
                                          <p:attrName>ppt_h</p:attrName>
                                        </p:attrNameLst>
                                      </p:cBhvr>
                                      <p:tavLst>
                                        <p:tav tm="0">
                                          <p:val>
                                            <p:fltVal val="0"/>
                                          </p:val>
                                        </p:tav>
                                        <p:tav tm="100000">
                                          <p:val>
                                            <p:strVal val="#ppt_h"/>
                                          </p:val>
                                        </p:tav>
                                      </p:tavLst>
                                    </p:anim>
                                    <p:animEffect transition="in" filter="fade">
                                      <p:cBhvr>
                                        <p:cTn id="35" dur="500"/>
                                        <p:tgtEl>
                                          <p:spTgt spid="48"/>
                                        </p:tgtEl>
                                      </p:cBhvr>
                                    </p:animEffect>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additive="base">
                                        <p:cTn id="39" dur="500" fill="hold"/>
                                        <p:tgtEl>
                                          <p:spTgt spid="37"/>
                                        </p:tgtEl>
                                        <p:attrNameLst>
                                          <p:attrName>ppt_x</p:attrName>
                                        </p:attrNameLst>
                                      </p:cBhvr>
                                      <p:tavLst>
                                        <p:tav tm="0">
                                          <p:val>
                                            <p:strVal val="#ppt_x"/>
                                          </p:val>
                                        </p:tav>
                                        <p:tav tm="100000">
                                          <p:val>
                                            <p:strVal val="#ppt_x"/>
                                          </p:val>
                                        </p:tav>
                                      </p:tavLst>
                                    </p:anim>
                                    <p:anim calcmode="lin" valueType="num">
                                      <p:cBhvr additive="base">
                                        <p:cTn id="40" dur="500" fill="hold"/>
                                        <p:tgtEl>
                                          <p:spTgt spid="37"/>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p:cTn id="44" dur="500" fill="hold"/>
                                        <p:tgtEl>
                                          <p:spTgt spid="49"/>
                                        </p:tgtEl>
                                        <p:attrNameLst>
                                          <p:attrName>ppt_w</p:attrName>
                                        </p:attrNameLst>
                                      </p:cBhvr>
                                      <p:tavLst>
                                        <p:tav tm="0">
                                          <p:val>
                                            <p:fltVal val="0"/>
                                          </p:val>
                                        </p:tav>
                                        <p:tav tm="100000">
                                          <p:val>
                                            <p:strVal val="#ppt_w"/>
                                          </p:val>
                                        </p:tav>
                                      </p:tavLst>
                                    </p:anim>
                                    <p:anim calcmode="lin" valueType="num">
                                      <p:cBhvr>
                                        <p:cTn id="45" dur="500" fill="hold"/>
                                        <p:tgtEl>
                                          <p:spTgt spid="49"/>
                                        </p:tgtEl>
                                        <p:attrNameLst>
                                          <p:attrName>ppt_h</p:attrName>
                                        </p:attrNameLst>
                                      </p:cBhvr>
                                      <p:tavLst>
                                        <p:tav tm="0">
                                          <p:val>
                                            <p:fltVal val="0"/>
                                          </p:val>
                                        </p:tav>
                                        <p:tav tm="100000">
                                          <p:val>
                                            <p:strVal val="#ppt_h"/>
                                          </p:val>
                                        </p:tav>
                                      </p:tavLst>
                                    </p:anim>
                                    <p:animEffect transition="in" filter="fade">
                                      <p:cBhvr>
                                        <p:cTn id="46" dur="500"/>
                                        <p:tgtEl>
                                          <p:spTgt spid="49"/>
                                        </p:tgtEl>
                                      </p:cBhvr>
                                    </p:animEffect>
                                  </p:childTnLst>
                                </p:cTn>
                              </p:par>
                            </p:childTnLst>
                          </p:cTn>
                        </p:par>
                        <p:par>
                          <p:cTn id="47" fill="hold">
                            <p:stCondLst>
                              <p:cond delay="4000"/>
                            </p:stCondLst>
                            <p:childTnLst>
                              <p:par>
                                <p:cTn id="48" presetID="2" presetClass="entr" presetSubtype="4" fill="hold" nodeType="afterEffect">
                                  <p:stCondLst>
                                    <p:cond delay="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500" fill="hold"/>
                                        <p:tgtEl>
                                          <p:spTgt spid="36"/>
                                        </p:tgtEl>
                                        <p:attrNameLst>
                                          <p:attrName>ppt_x</p:attrName>
                                        </p:attrNameLst>
                                      </p:cBhvr>
                                      <p:tavLst>
                                        <p:tav tm="0">
                                          <p:val>
                                            <p:strVal val="#ppt_x"/>
                                          </p:val>
                                        </p:tav>
                                        <p:tav tm="100000">
                                          <p:val>
                                            <p:strVal val="#ppt_x"/>
                                          </p:val>
                                        </p:tav>
                                      </p:tavLst>
                                    </p:anim>
                                    <p:anim calcmode="lin" valueType="num">
                                      <p:cBhvr additive="base">
                                        <p:cTn id="5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7" name="任意多边形 516"/>
          <p:cNvSpPr/>
          <p:nvPr/>
        </p:nvSpPr>
        <p:spPr bwMode="auto">
          <a:xfrm>
            <a:off x="1969605" y="3274660"/>
            <a:ext cx="1228536" cy="1375163"/>
          </a:xfrm>
          <a:custGeom>
            <a:avLst/>
            <a:gdLst>
              <a:gd name="T0" fmla="*/ 0 w 21600"/>
              <a:gd name="T1" fmla="*/ 46140628 h 21600"/>
              <a:gd name="T2" fmla="*/ 20295620 w 21600"/>
              <a:gd name="T3" fmla="*/ 0 h 21600"/>
              <a:gd name="T4" fmla="*/ 36982051 w 21600"/>
              <a:gd name="T5" fmla="*/ 46181374 h 21600"/>
              <a:gd name="T6" fmla="*/ 0 w 21600"/>
              <a:gd name="T7" fmla="*/ 461406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8" name="任意多边形 516"/>
          <p:cNvSpPr/>
          <p:nvPr/>
        </p:nvSpPr>
        <p:spPr bwMode="auto">
          <a:xfrm>
            <a:off x="3374892" y="3274660"/>
            <a:ext cx="1226353" cy="1375163"/>
          </a:xfrm>
          <a:custGeom>
            <a:avLst/>
            <a:gdLst>
              <a:gd name="T0" fmla="*/ 0 w 21600"/>
              <a:gd name="T1" fmla="*/ 46140628 h 21600"/>
              <a:gd name="T2" fmla="*/ 20223542 w 21600"/>
              <a:gd name="T3" fmla="*/ 0 h 21600"/>
              <a:gd name="T4" fmla="*/ 36850751 w 21600"/>
              <a:gd name="T5" fmla="*/ 46181374 h 21600"/>
              <a:gd name="T6" fmla="*/ 0 w 21600"/>
              <a:gd name="T7" fmla="*/ 461406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9" name="任意多边形 516"/>
          <p:cNvSpPr/>
          <p:nvPr/>
        </p:nvSpPr>
        <p:spPr bwMode="auto">
          <a:xfrm>
            <a:off x="4780180" y="2449562"/>
            <a:ext cx="1226353" cy="2200260"/>
          </a:xfrm>
          <a:custGeom>
            <a:avLst/>
            <a:gdLst>
              <a:gd name="T0" fmla="*/ 0 w 21600"/>
              <a:gd name="T1" fmla="*/ 118120097 h 21600"/>
              <a:gd name="T2" fmla="*/ 20223542 w 21600"/>
              <a:gd name="T3" fmla="*/ 0 h 21600"/>
              <a:gd name="T4" fmla="*/ 36850751 w 21600"/>
              <a:gd name="T5" fmla="*/ 118224332 h 21600"/>
              <a:gd name="T6" fmla="*/ 0 w 21600"/>
              <a:gd name="T7" fmla="*/ 11812009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10" name="任意多边形 516"/>
          <p:cNvSpPr/>
          <p:nvPr/>
        </p:nvSpPr>
        <p:spPr bwMode="auto">
          <a:xfrm>
            <a:off x="6187650" y="1903863"/>
            <a:ext cx="1224170" cy="2745960"/>
          </a:xfrm>
          <a:custGeom>
            <a:avLst/>
            <a:gdLst>
              <a:gd name="T0" fmla="*/ 0 w 21600"/>
              <a:gd name="T1" fmla="*/ 183977113 h 21600"/>
              <a:gd name="T2" fmla="*/ 20181634 w 21600"/>
              <a:gd name="T3" fmla="*/ 0 h 21600"/>
              <a:gd name="T4" fmla="*/ 36719685 w 21600"/>
              <a:gd name="T5" fmla="*/ 184139561 h 21600"/>
              <a:gd name="T6" fmla="*/ 0 w 21600"/>
              <a:gd name="T7" fmla="*/ 18397711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11" name="任意多边形 516"/>
          <p:cNvSpPr/>
          <p:nvPr/>
        </p:nvSpPr>
        <p:spPr bwMode="auto">
          <a:xfrm>
            <a:off x="7590754" y="2196357"/>
            <a:ext cx="1228536" cy="2453464"/>
          </a:xfrm>
          <a:custGeom>
            <a:avLst/>
            <a:gdLst>
              <a:gd name="T0" fmla="*/ 0 w 21600"/>
              <a:gd name="T1" fmla="*/ 146870757 h 21600"/>
              <a:gd name="T2" fmla="*/ 20295620 w 21600"/>
              <a:gd name="T3" fmla="*/ 0 h 21600"/>
              <a:gd name="T4" fmla="*/ 36982051 w 21600"/>
              <a:gd name="T5" fmla="*/ 147000370 h 21600"/>
              <a:gd name="T6" fmla="*/ 0 w 21600"/>
              <a:gd name="T7" fmla="*/ 1468707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12" name="任意多边形 516"/>
          <p:cNvSpPr/>
          <p:nvPr/>
        </p:nvSpPr>
        <p:spPr bwMode="auto">
          <a:xfrm>
            <a:off x="8996042" y="1502229"/>
            <a:ext cx="1226353" cy="3147594"/>
          </a:xfrm>
          <a:custGeom>
            <a:avLst/>
            <a:gdLst>
              <a:gd name="T0" fmla="*/ 0 w 21600"/>
              <a:gd name="T1" fmla="*/ 241731475 h 21600"/>
              <a:gd name="T2" fmla="*/ 20223542 w 21600"/>
              <a:gd name="T3" fmla="*/ 0 h 21600"/>
              <a:gd name="T4" fmla="*/ 36850751 w 21600"/>
              <a:gd name="T5" fmla="*/ 241944813 h 21600"/>
              <a:gd name="T6" fmla="*/ 0 w 21600"/>
              <a:gd name="T7" fmla="*/ 24173147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18" name="文本框 17"/>
          <p:cNvSpPr txBox="1"/>
          <p:nvPr/>
        </p:nvSpPr>
        <p:spPr>
          <a:xfrm>
            <a:off x="763691" y="5355771"/>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51" name="组合 50"/>
          <p:cNvGrpSpPr/>
          <p:nvPr/>
        </p:nvGrpSpPr>
        <p:grpSpPr>
          <a:xfrm>
            <a:off x="4858865" y="1886217"/>
            <a:ext cx="930728" cy="1234087"/>
            <a:chOff x="4858865" y="1886217"/>
            <a:chExt cx="930728" cy="1234087"/>
          </a:xfrm>
        </p:grpSpPr>
        <p:sp>
          <p:nvSpPr>
            <p:cNvPr id="8" name="平行四边形 7"/>
            <p:cNvSpPr/>
            <p:nvPr/>
          </p:nvSpPr>
          <p:spPr>
            <a:xfrm rot="5400000" flipH="1" flipV="1">
              <a:off x="4707185" y="2037897"/>
              <a:ext cx="1234087" cy="930728"/>
            </a:xfrm>
            <a:prstGeom prst="parallelogram">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矩形 8"/>
            <p:cNvSpPr/>
            <p:nvPr/>
          </p:nvSpPr>
          <p:spPr>
            <a:xfrm>
              <a:off x="5021900" y="2273511"/>
              <a:ext cx="604653" cy="523220"/>
            </a:xfrm>
            <a:prstGeom prst="rect">
              <a:avLst/>
            </a:prstGeom>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6" name="组合 55"/>
          <p:cNvGrpSpPr/>
          <p:nvPr/>
        </p:nvGrpSpPr>
        <p:grpSpPr>
          <a:xfrm>
            <a:off x="6402406" y="1886217"/>
            <a:ext cx="930728" cy="1234087"/>
            <a:chOff x="6402406" y="1886217"/>
            <a:chExt cx="930728" cy="1234087"/>
          </a:xfrm>
        </p:grpSpPr>
        <p:sp>
          <p:nvSpPr>
            <p:cNvPr id="11" name="平行四边形 10"/>
            <p:cNvSpPr/>
            <p:nvPr/>
          </p:nvSpPr>
          <p:spPr>
            <a:xfrm rot="16200000" flipV="1">
              <a:off x="6250726" y="2037897"/>
              <a:ext cx="1234087" cy="930728"/>
            </a:xfrm>
            <a:prstGeom prst="parallelogram">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矩形 11"/>
            <p:cNvSpPr/>
            <p:nvPr/>
          </p:nvSpPr>
          <p:spPr>
            <a:xfrm>
              <a:off x="6560283" y="2273510"/>
              <a:ext cx="604653" cy="523220"/>
            </a:xfrm>
            <a:prstGeom prst="rect">
              <a:avLst/>
            </a:prstGeom>
          </p:spPr>
          <p:txBody>
            <a:bodyPr wrap="none">
              <a:spAutoFit/>
            </a:bodyPr>
            <a:lstStyle/>
            <a:p>
              <a:pPr algn="r"/>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2" name="组合 51"/>
          <p:cNvGrpSpPr/>
          <p:nvPr/>
        </p:nvGrpSpPr>
        <p:grpSpPr>
          <a:xfrm>
            <a:off x="4858866" y="3214274"/>
            <a:ext cx="930728" cy="1234087"/>
            <a:chOff x="4858866" y="3214274"/>
            <a:chExt cx="930728" cy="1234087"/>
          </a:xfrm>
        </p:grpSpPr>
        <p:sp>
          <p:nvSpPr>
            <p:cNvPr id="14" name="平行四边形 13"/>
            <p:cNvSpPr/>
            <p:nvPr/>
          </p:nvSpPr>
          <p:spPr>
            <a:xfrm rot="5400000" flipH="1" flipV="1">
              <a:off x="4707186" y="3365954"/>
              <a:ext cx="1234087" cy="930728"/>
            </a:xfrm>
            <a:prstGeom prst="parallelogram">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矩形 14"/>
            <p:cNvSpPr/>
            <p:nvPr/>
          </p:nvSpPr>
          <p:spPr>
            <a:xfrm>
              <a:off x="5021899" y="3569298"/>
              <a:ext cx="604653" cy="523220"/>
            </a:xfrm>
            <a:prstGeom prst="rect">
              <a:avLst/>
            </a:prstGeom>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5" name="组合 54"/>
          <p:cNvGrpSpPr/>
          <p:nvPr/>
        </p:nvGrpSpPr>
        <p:grpSpPr>
          <a:xfrm>
            <a:off x="6402407" y="3214274"/>
            <a:ext cx="930728" cy="1234087"/>
            <a:chOff x="6402407" y="3214274"/>
            <a:chExt cx="930728" cy="1234087"/>
          </a:xfrm>
        </p:grpSpPr>
        <p:sp>
          <p:nvSpPr>
            <p:cNvPr id="17" name="平行四边形 16"/>
            <p:cNvSpPr/>
            <p:nvPr/>
          </p:nvSpPr>
          <p:spPr>
            <a:xfrm rot="16200000" flipV="1">
              <a:off x="6250727" y="3365954"/>
              <a:ext cx="1234087" cy="930728"/>
            </a:xfrm>
            <a:prstGeom prst="parallelogram">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矩形 17"/>
            <p:cNvSpPr/>
            <p:nvPr/>
          </p:nvSpPr>
          <p:spPr>
            <a:xfrm>
              <a:off x="6560282" y="3569298"/>
              <a:ext cx="604653" cy="523220"/>
            </a:xfrm>
            <a:prstGeom prst="rect">
              <a:avLst/>
            </a:prstGeom>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3" name="组合 52"/>
          <p:cNvGrpSpPr/>
          <p:nvPr/>
        </p:nvGrpSpPr>
        <p:grpSpPr>
          <a:xfrm>
            <a:off x="4858865" y="4542331"/>
            <a:ext cx="930728" cy="1234087"/>
            <a:chOff x="4858865" y="4542331"/>
            <a:chExt cx="930728" cy="1234087"/>
          </a:xfrm>
        </p:grpSpPr>
        <p:sp>
          <p:nvSpPr>
            <p:cNvPr id="20" name="平行四边形 19"/>
            <p:cNvSpPr/>
            <p:nvPr/>
          </p:nvSpPr>
          <p:spPr>
            <a:xfrm rot="5400000" flipH="1" flipV="1">
              <a:off x="4707185" y="4694011"/>
              <a:ext cx="1234087" cy="930728"/>
            </a:xfrm>
            <a:prstGeom prst="parallelogram">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1" name="矩形 20"/>
            <p:cNvSpPr/>
            <p:nvPr/>
          </p:nvSpPr>
          <p:spPr>
            <a:xfrm>
              <a:off x="5021899" y="4897764"/>
              <a:ext cx="604653" cy="523220"/>
            </a:xfrm>
            <a:prstGeom prst="rect">
              <a:avLst/>
            </a:prstGeom>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05</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4" name="组合 53"/>
          <p:cNvGrpSpPr/>
          <p:nvPr/>
        </p:nvGrpSpPr>
        <p:grpSpPr>
          <a:xfrm>
            <a:off x="6402406" y="4542331"/>
            <a:ext cx="930728" cy="1234087"/>
            <a:chOff x="6402406" y="4542331"/>
            <a:chExt cx="930728" cy="1234087"/>
          </a:xfrm>
        </p:grpSpPr>
        <p:sp>
          <p:nvSpPr>
            <p:cNvPr id="23" name="平行四边形 22"/>
            <p:cNvSpPr/>
            <p:nvPr/>
          </p:nvSpPr>
          <p:spPr>
            <a:xfrm rot="16200000" flipV="1">
              <a:off x="6250726" y="4694011"/>
              <a:ext cx="1234087" cy="930728"/>
            </a:xfrm>
            <a:prstGeom prst="parallelogram">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4" name="矩形 23"/>
            <p:cNvSpPr/>
            <p:nvPr/>
          </p:nvSpPr>
          <p:spPr>
            <a:xfrm>
              <a:off x="6560281" y="4897764"/>
              <a:ext cx="604653" cy="523220"/>
            </a:xfrm>
            <a:prstGeom prst="rect">
              <a:avLst/>
            </a:prstGeom>
            <a:solidFill>
              <a:srgbClr val="DFE0F3"/>
            </a:solidFill>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06</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7" name="组合 26"/>
          <p:cNvGrpSpPr/>
          <p:nvPr/>
        </p:nvGrpSpPr>
        <p:grpSpPr>
          <a:xfrm>
            <a:off x="8039654" y="4694690"/>
            <a:ext cx="4894816" cy="929367"/>
            <a:chOff x="6992384" y="1554441"/>
            <a:chExt cx="4894816" cy="929367"/>
          </a:xfrm>
        </p:grpSpPr>
        <p:sp>
          <p:nvSpPr>
            <p:cNvPr id="28" name="文本框 2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9" name="文本框 2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8039654" y="1749037"/>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8039654" y="3221863"/>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751412" y="3221863"/>
            <a:ext cx="4894816" cy="929367"/>
            <a:chOff x="6992384" y="1554441"/>
            <a:chExt cx="4894816" cy="929367"/>
          </a:xfrm>
        </p:grpSpPr>
        <p:sp>
          <p:nvSpPr>
            <p:cNvPr id="40" name="文本框 3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751412" y="4694690"/>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5" name="组合 44"/>
          <p:cNvGrpSpPr/>
          <p:nvPr/>
        </p:nvGrpSpPr>
        <p:grpSpPr>
          <a:xfrm>
            <a:off x="-751412" y="1749037"/>
            <a:ext cx="4894816" cy="929367"/>
            <a:chOff x="6992384" y="1554441"/>
            <a:chExt cx="4894816" cy="929367"/>
          </a:xfrm>
        </p:grpSpPr>
        <p:sp>
          <p:nvSpPr>
            <p:cNvPr id="46" name="文本框 4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7" name="文本框 4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fill="hold"/>
                                        <p:tgtEl>
                                          <p:spTgt spid="45"/>
                                        </p:tgtEl>
                                        <p:attrNameLst>
                                          <p:attrName>ppt_x</p:attrName>
                                        </p:attrNameLst>
                                      </p:cBhvr>
                                      <p:tavLst>
                                        <p:tav tm="0">
                                          <p:val>
                                            <p:strVal val="0-#ppt_w/2"/>
                                          </p:val>
                                        </p:tav>
                                        <p:tav tm="100000">
                                          <p:val>
                                            <p:strVal val="#ppt_x"/>
                                          </p:val>
                                        </p:tav>
                                      </p:tavLst>
                                    </p:anim>
                                    <p:anim calcmode="lin" valueType="num">
                                      <p:cBhvr additive="base">
                                        <p:cTn id="18" dur="500" fill="hold"/>
                                        <p:tgtEl>
                                          <p:spTgt spid="4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animEffect transition="in" filter="fade">
                                      <p:cBhvr>
                                        <p:cTn id="24" dur="500"/>
                                        <p:tgtEl>
                                          <p:spTgt spid="56"/>
                                        </p:tgtEl>
                                      </p:cBhvr>
                                    </p:animEffect>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500" fill="hold"/>
                                        <p:tgtEl>
                                          <p:spTgt spid="30"/>
                                        </p:tgtEl>
                                        <p:attrNameLst>
                                          <p:attrName>ppt_x</p:attrName>
                                        </p:attrNameLst>
                                      </p:cBhvr>
                                      <p:tavLst>
                                        <p:tav tm="0">
                                          <p:val>
                                            <p:strVal val="1+#ppt_w/2"/>
                                          </p:val>
                                        </p:tav>
                                        <p:tav tm="100000">
                                          <p:val>
                                            <p:strVal val="#ppt_x"/>
                                          </p:val>
                                        </p:tav>
                                      </p:tavLst>
                                    </p:anim>
                                    <p:anim calcmode="lin" valueType="num">
                                      <p:cBhvr additive="base">
                                        <p:cTn id="29" dur="500" fill="hold"/>
                                        <p:tgtEl>
                                          <p:spTgt spid="30"/>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3000"/>
                            </p:stCondLst>
                            <p:childTnLst>
                              <p:par>
                                <p:cTn id="37" presetID="2" presetClass="entr" presetSubtype="8"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0-#ppt_w/2"/>
                                          </p:val>
                                        </p:tav>
                                        <p:tav tm="100000">
                                          <p:val>
                                            <p:strVal val="#ppt_x"/>
                                          </p:val>
                                        </p:tav>
                                      </p:tavLst>
                                    </p:anim>
                                    <p:anim calcmode="lin" valueType="num">
                                      <p:cBhvr additive="base">
                                        <p:cTn id="40" dur="500" fill="hold"/>
                                        <p:tgtEl>
                                          <p:spTgt spid="39"/>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p:cTn id="44" dur="500" fill="hold"/>
                                        <p:tgtEl>
                                          <p:spTgt spid="55"/>
                                        </p:tgtEl>
                                        <p:attrNameLst>
                                          <p:attrName>ppt_w</p:attrName>
                                        </p:attrNameLst>
                                      </p:cBhvr>
                                      <p:tavLst>
                                        <p:tav tm="0">
                                          <p:val>
                                            <p:fltVal val="0"/>
                                          </p:val>
                                        </p:tav>
                                        <p:tav tm="100000">
                                          <p:val>
                                            <p:strVal val="#ppt_w"/>
                                          </p:val>
                                        </p:tav>
                                      </p:tavLst>
                                    </p:anim>
                                    <p:anim calcmode="lin" valueType="num">
                                      <p:cBhvr>
                                        <p:cTn id="45" dur="500" fill="hold"/>
                                        <p:tgtEl>
                                          <p:spTgt spid="55"/>
                                        </p:tgtEl>
                                        <p:attrNameLst>
                                          <p:attrName>ppt_h</p:attrName>
                                        </p:attrNameLst>
                                      </p:cBhvr>
                                      <p:tavLst>
                                        <p:tav tm="0">
                                          <p:val>
                                            <p:fltVal val="0"/>
                                          </p:val>
                                        </p:tav>
                                        <p:tav tm="100000">
                                          <p:val>
                                            <p:strVal val="#ppt_h"/>
                                          </p:val>
                                        </p:tav>
                                      </p:tavLst>
                                    </p:anim>
                                    <p:animEffect transition="in" filter="fade">
                                      <p:cBhvr>
                                        <p:cTn id="46" dur="500"/>
                                        <p:tgtEl>
                                          <p:spTgt spid="55"/>
                                        </p:tgtEl>
                                      </p:cBhvr>
                                    </p:animEffect>
                                  </p:childTnLst>
                                </p:cTn>
                              </p:par>
                            </p:childTnLst>
                          </p:cTn>
                        </p:par>
                        <p:par>
                          <p:cTn id="47" fill="hold">
                            <p:stCondLst>
                              <p:cond delay="4000"/>
                            </p:stCondLst>
                            <p:childTnLst>
                              <p:par>
                                <p:cTn id="48" presetID="2" presetClass="entr" presetSubtype="2" fill="hold" nodeType="afterEffect">
                                  <p:stCondLst>
                                    <p:cond delay="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500" fill="hold"/>
                                        <p:tgtEl>
                                          <p:spTgt spid="36"/>
                                        </p:tgtEl>
                                        <p:attrNameLst>
                                          <p:attrName>ppt_x</p:attrName>
                                        </p:attrNameLst>
                                      </p:cBhvr>
                                      <p:tavLst>
                                        <p:tav tm="0">
                                          <p:val>
                                            <p:strVal val="1+#ppt_w/2"/>
                                          </p:val>
                                        </p:tav>
                                        <p:tav tm="100000">
                                          <p:val>
                                            <p:strVal val="#ppt_x"/>
                                          </p:val>
                                        </p:tav>
                                      </p:tavLst>
                                    </p:anim>
                                    <p:anim calcmode="lin" valueType="num">
                                      <p:cBhvr additive="base">
                                        <p:cTn id="51" dur="500" fill="hold"/>
                                        <p:tgtEl>
                                          <p:spTgt spid="36"/>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53" presetClass="entr" presetSubtype="16"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p:cTn id="55" dur="500" fill="hold"/>
                                        <p:tgtEl>
                                          <p:spTgt spid="53"/>
                                        </p:tgtEl>
                                        <p:attrNameLst>
                                          <p:attrName>ppt_w</p:attrName>
                                        </p:attrNameLst>
                                      </p:cBhvr>
                                      <p:tavLst>
                                        <p:tav tm="0">
                                          <p:val>
                                            <p:fltVal val="0"/>
                                          </p:val>
                                        </p:tav>
                                        <p:tav tm="100000">
                                          <p:val>
                                            <p:strVal val="#ppt_w"/>
                                          </p:val>
                                        </p:tav>
                                      </p:tavLst>
                                    </p:anim>
                                    <p:anim calcmode="lin" valueType="num">
                                      <p:cBhvr>
                                        <p:cTn id="56" dur="500" fill="hold"/>
                                        <p:tgtEl>
                                          <p:spTgt spid="53"/>
                                        </p:tgtEl>
                                        <p:attrNameLst>
                                          <p:attrName>ppt_h</p:attrName>
                                        </p:attrNameLst>
                                      </p:cBhvr>
                                      <p:tavLst>
                                        <p:tav tm="0">
                                          <p:val>
                                            <p:fltVal val="0"/>
                                          </p:val>
                                        </p:tav>
                                        <p:tav tm="100000">
                                          <p:val>
                                            <p:strVal val="#ppt_h"/>
                                          </p:val>
                                        </p:tav>
                                      </p:tavLst>
                                    </p:anim>
                                    <p:animEffect transition="in" filter="fade">
                                      <p:cBhvr>
                                        <p:cTn id="57" dur="500"/>
                                        <p:tgtEl>
                                          <p:spTgt spid="53"/>
                                        </p:tgtEl>
                                      </p:cBhvr>
                                    </p:animEffect>
                                  </p:childTnLst>
                                </p:cTn>
                              </p:par>
                            </p:childTnLst>
                          </p:cTn>
                        </p:par>
                        <p:par>
                          <p:cTn id="58" fill="hold">
                            <p:stCondLst>
                              <p:cond delay="5000"/>
                            </p:stCondLst>
                            <p:childTnLst>
                              <p:par>
                                <p:cTn id="59" presetID="2" presetClass="entr" presetSubtype="4" fill="hold"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additive="base">
                                        <p:cTn id="61" dur="500" fill="hold"/>
                                        <p:tgtEl>
                                          <p:spTgt spid="42"/>
                                        </p:tgtEl>
                                        <p:attrNameLst>
                                          <p:attrName>ppt_x</p:attrName>
                                        </p:attrNameLst>
                                      </p:cBhvr>
                                      <p:tavLst>
                                        <p:tav tm="0">
                                          <p:val>
                                            <p:strVal val="#ppt_x"/>
                                          </p:val>
                                        </p:tav>
                                        <p:tav tm="100000">
                                          <p:val>
                                            <p:strVal val="#ppt_x"/>
                                          </p:val>
                                        </p:tav>
                                      </p:tavLst>
                                    </p:anim>
                                    <p:anim calcmode="lin" valueType="num">
                                      <p:cBhvr additive="base">
                                        <p:cTn id="62" dur="500" fill="hold"/>
                                        <p:tgtEl>
                                          <p:spTgt spid="42"/>
                                        </p:tgtEl>
                                        <p:attrNameLst>
                                          <p:attrName>ppt_y</p:attrName>
                                        </p:attrNameLst>
                                      </p:cBhvr>
                                      <p:tavLst>
                                        <p:tav tm="0">
                                          <p:val>
                                            <p:strVal val="1+#ppt_h/2"/>
                                          </p:val>
                                        </p:tav>
                                        <p:tav tm="100000">
                                          <p:val>
                                            <p:strVal val="#ppt_y"/>
                                          </p:val>
                                        </p:tav>
                                      </p:tavLst>
                                    </p:anim>
                                  </p:childTnLst>
                                </p:cTn>
                              </p:par>
                            </p:childTnLst>
                          </p:cTn>
                        </p:par>
                        <p:par>
                          <p:cTn id="63" fill="hold">
                            <p:stCondLst>
                              <p:cond delay="5500"/>
                            </p:stCondLst>
                            <p:childTnLst>
                              <p:par>
                                <p:cTn id="64" presetID="53" presetClass="entr" presetSubtype="16" fill="hold" nodeType="afterEffect">
                                  <p:stCondLst>
                                    <p:cond delay="0"/>
                                  </p:stCondLst>
                                  <p:childTnLst>
                                    <p:set>
                                      <p:cBhvr>
                                        <p:cTn id="65" dur="1" fill="hold">
                                          <p:stCondLst>
                                            <p:cond delay="0"/>
                                          </p:stCondLst>
                                        </p:cTn>
                                        <p:tgtEl>
                                          <p:spTgt spid="54"/>
                                        </p:tgtEl>
                                        <p:attrNameLst>
                                          <p:attrName>style.visibility</p:attrName>
                                        </p:attrNameLst>
                                      </p:cBhvr>
                                      <p:to>
                                        <p:strVal val="visible"/>
                                      </p:to>
                                    </p:set>
                                    <p:anim calcmode="lin" valueType="num">
                                      <p:cBhvr>
                                        <p:cTn id="66" dur="500" fill="hold"/>
                                        <p:tgtEl>
                                          <p:spTgt spid="54"/>
                                        </p:tgtEl>
                                        <p:attrNameLst>
                                          <p:attrName>ppt_w</p:attrName>
                                        </p:attrNameLst>
                                      </p:cBhvr>
                                      <p:tavLst>
                                        <p:tav tm="0">
                                          <p:val>
                                            <p:fltVal val="0"/>
                                          </p:val>
                                        </p:tav>
                                        <p:tav tm="100000">
                                          <p:val>
                                            <p:strVal val="#ppt_w"/>
                                          </p:val>
                                        </p:tav>
                                      </p:tavLst>
                                    </p:anim>
                                    <p:anim calcmode="lin" valueType="num">
                                      <p:cBhvr>
                                        <p:cTn id="67" dur="500" fill="hold"/>
                                        <p:tgtEl>
                                          <p:spTgt spid="54"/>
                                        </p:tgtEl>
                                        <p:attrNameLst>
                                          <p:attrName>ppt_h</p:attrName>
                                        </p:attrNameLst>
                                      </p:cBhvr>
                                      <p:tavLst>
                                        <p:tav tm="0">
                                          <p:val>
                                            <p:fltVal val="0"/>
                                          </p:val>
                                        </p:tav>
                                        <p:tav tm="100000">
                                          <p:val>
                                            <p:strVal val="#ppt_h"/>
                                          </p:val>
                                        </p:tav>
                                      </p:tavLst>
                                    </p:anim>
                                    <p:animEffect transition="in" filter="fade">
                                      <p:cBhvr>
                                        <p:cTn id="68" dur="500"/>
                                        <p:tgtEl>
                                          <p:spTgt spid="54"/>
                                        </p:tgtEl>
                                      </p:cBhvr>
                                    </p:animEffect>
                                  </p:childTnLst>
                                </p:cTn>
                              </p:par>
                            </p:childTnLst>
                          </p:cTn>
                        </p:par>
                        <p:par>
                          <p:cTn id="69" fill="hold">
                            <p:stCondLst>
                              <p:cond delay="6000"/>
                            </p:stCondLst>
                            <p:childTnLst>
                              <p:par>
                                <p:cTn id="70" presetID="2" presetClass="entr" presetSubtype="4"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additive="base">
                                        <p:cTn id="72" dur="500" fill="hold"/>
                                        <p:tgtEl>
                                          <p:spTgt spid="27"/>
                                        </p:tgtEl>
                                        <p:attrNameLst>
                                          <p:attrName>ppt_x</p:attrName>
                                        </p:attrNameLst>
                                      </p:cBhvr>
                                      <p:tavLst>
                                        <p:tav tm="0">
                                          <p:val>
                                            <p:strVal val="#ppt_x"/>
                                          </p:val>
                                        </p:tav>
                                        <p:tav tm="100000">
                                          <p:val>
                                            <p:strVal val="#ppt_x"/>
                                          </p:val>
                                        </p:tav>
                                      </p:tavLst>
                                    </p:anim>
                                    <p:anim calcmode="lin" valueType="num">
                                      <p:cBhvr additive="base">
                                        <p:cTn id="7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44" name="组合 43"/>
          <p:cNvGrpSpPr/>
          <p:nvPr/>
        </p:nvGrpSpPr>
        <p:grpSpPr>
          <a:xfrm>
            <a:off x="3953265" y="1249632"/>
            <a:ext cx="4880375" cy="4198939"/>
            <a:chOff x="3655812" y="1618322"/>
            <a:chExt cx="4880375" cy="4198939"/>
          </a:xfrm>
        </p:grpSpPr>
        <p:sp>
          <p:nvSpPr>
            <p:cNvPr id="11" name="Freeform 5"/>
            <p:cNvSpPr>
              <a:spLocks noEditPoints="1"/>
            </p:cNvSpPr>
            <p:nvPr/>
          </p:nvSpPr>
          <p:spPr bwMode="auto">
            <a:xfrm>
              <a:off x="3671526" y="1618322"/>
              <a:ext cx="4554539" cy="4198939"/>
            </a:xfrm>
            <a:custGeom>
              <a:avLst/>
              <a:gdLst>
                <a:gd name="T0" fmla="*/ 3254 w 6460"/>
                <a:gd name="T1" fmla="*/ 2615 h 5945"/>
                <a:gd name="T2" fmla="*/ 3254 w 6460"/>
                <a:gd name="T3" fmla="*/ 2615 h 5945"/>
                <a:gd name="T4" fmla="*/ 3254 w 6460"/>
                <a:gd name="T5" fmla="*/ 2615 h 5945"/>
                <a:gd name="T6" fmla="*/ 3271 w 6460"/>
                <a:gd name="T7" fmla="*/ 2615 h 5945"/>
                <a:gd name="T8" fmla="*/ 4159 w 6460"/>
                <a:gd name="T9" fmla="*/ 3503 h 5945"/>
                <a:gd name="T10" fmla="*/ 4029 w 6460"/>
                <a:gd name="T11" fmla="*/ 3966 h 5945"/>
                <a:gd name="T12" fmla="*/ 4029 w 6460"/>
                <a:gd name="T13" fmla="*/ 3967 h 5945"/>
                <a:gd name="T14" fmla="*/ 4032 w 6460"/>
                <a:gd name="T15" fmla="*/ 3964 h 5945"/>
                <a:gd name="T16" fmla="*/ 3999 w 6460"/>
                <a:gd name="T17" fmla="*/ 4021 h 5945"/>
                <a:gd name="T18" fmla="*/ 3675 w 6460"/>
                <a:gd name="T19" fmla="*/ 4345 h 5945"/>
                <a:gd name="T20" fmla="*/ 2461 w 6460"/>
                <a:gd name="T21" fmla="*/ 4020 h 5945"/>
                <a:gd name="T22" fmla="*/ 2462 w 6460"/>
                <a:gd name="T23" fmla="*/ 4024 h 5945"/>
                <a:gd name="T24" fmla="*/ 2429 w 6460"/>
                <a:gd name="T25" fmla="*/ 3965 h 5945"/>
                <a:gd name="T26" fmla="*/ 2431 w 6460"/>
                <a:gd name="T27" fmla="*/ 3967 h 5945"/>
                <a:gd name="T28" fmla="*/ 2431 w 6460"/>
                <a:gd name="T29" fmla="*/ 3966 h 5945"/>
                <a:gd name="T30" fmla="*/ 2300 w 6460"/>
                <a:gd name="T31" fmla="*/ 3503 h 5945"/>
                <a:gd name="T32" fmla="*/ 3189 w 6460"/>
                <a:gd name="T33" fmla="*/ 2615 h 5945"/>
                <a:gd name="T34" fmla="*/ 3206 w 6460"/>
                <a:gd name="T35" fmla="*/ 2615 h 5945"/>
                <a:gd name="T36" fmla="*/ 3206 w 6460"/>
                <a:gd name="T37" fmla="*/ 2615 h 5945"/>
                <a:gd name="T38" fmla="*/ 3205 w 6460"/>
                <a:gd name="T39" fmla="*/ 2615 h 5945"/>
                <a:gd name="T40" fmla="*/ 3230 w 6460"/>
                <a:gd name="T41" fmla="*/ 2615 h 5945"/>
                <a:gd name="T42" fmla="*/ 3254 w 6460"/>
                <a:gd name="T43" fmla="*/ 2615 h 5945"/>
                <a:gd name="T44" fmla="*/ 5109 w 6460"/>
                <a:gd name="T45" fmla="*/ 3331 h 5945"/>
                <a:gd name="T46" fmla="*/ 5110 w 6460"/>
                <a:gd name="T47" fmla="*/ 3330 h 5945"/>
                <a:gd name="T48" fmla="*/ 4221 w 6460"/>
                <a:gd name="T49" fmla="*/ 2442 h 5945"/>
                <a:gd name="T50" fmla="*/ 4338 w 6460"/>
                <a:gd name="T51" fmla="*/ 2002 h 5945"/>
                <a:gd name="T52" fmla="*/ 4538 w 6460"/>
                <a:gd name="T53" fmla="*/ 1307 h 5945"/>
                <a:gd name="T54" fmla="*/ 3230 w 6460"/>
                <a:gd name="T55" fmla="*/ 0 h 5945"/>
                <a:gd name="T56" fmla="*/ 1923 w 6460"/>
                <a:gd name="T57" fmla="*/ 1307 h 5945"/>
                <a:gd name="T58" fmla="*/ 2119 w 6460"/>
                <a:gd name="T59" fmla="*/ 1997 h 5945"/>
                <a:gd name="T60" fmla="*/ 2118 w 6460"/>
                <a:gd name="T61" fmla="*/ 1996 h 5945"/>
                <a:gd name="T62" fmla="*/ 2118 w 6460"/>
                <a:gd name="T63" fmla="*/ 1996 h 5945"/>
                <a:gd name="T64" fmla="*/ 2238 w 6460"/>
                <a:gd name="T65" fmla="*/ 2442 h 5945"/>
                <a:gd name="T66" fmla="*/ 1350 w 6460"/>
                <a:gd name="T67" fmla="*/ 3330 h 5945"/>
                <a:gd name="T68" fmla="*/ 1351 w 6460"/>
                <a:gd name="T69" fmla="*/ 3331 h 5945"/>
                <a:gd name="T70" fmla="*/ 1307 w 6460"/>
                <a:gd name="T71" fmla="*/ 3330 h 5945"/>
                <a:gd name="T72" fmla="*/ 0 w 6460"/>
                <a:gd name="T73" fmla="*/ 4637 h 5945"/>
                <a:gd name="T74" fmla="*/ 1307 w 6460"/>
                <a:gd name="T75" fmla="*/ 5945 h 5945"/>
                <a:gd name="T76" fmla="*/ 2452 w 6460"/>
                <a:gd name="T77" fmla="*/ 5271 h 5945"/>
                <a:gd name="T78" fmla="*/ 2451 w 6460"/>
                <a:gd name="T79" fmla="*/ 5274 h 5945"/>
                <a:gd name="T80" fmla="*/ 2451 w 6460"/>
                <a:gd name="T81" fmla="*/ 5274 h 5945"/>
                <a:gd name="T82" fmla="*/ 2787 w 6460"/>
                <a:gd name="T83" fmla="*/ 4929 h 5945"/>
                <a:gd name="T84" fmla="*/ 3992 w 6460"/>
                <a:gd name="T85" fmla="*/ 5241 h 5945"/>
                <a:gd name="T86" fmla="*/ 5153 w 6460"/>
                <a:gd name="T87" fmla="*/ 5945 h 5945"/>
                <a:gd name="T88" fmla="*/ 6460 w 6460"/>
                <a:gd name="T89" fmla="*/ 4637 h 5945"/>
                <a:gd name="T90" fmla="*/ 5153 w 6460"/>
                <a:gd name="T91" fmla="*/ 3330 h 5945"/>
                <a:gd name="T92" fmla="*/ 5109 w 6460"/>
                <a:gd name="T93" fmla="*/ 3331 h 5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60" h="5945">
                  <a:moveTo>
                    <a:pt x="3254" y="2615"/>
                  </a:moveTo>
                  <a:lnTo>
                    <a:pt x="3254" y="2615"/>
                  </a:lnTo>
                  <a:lnTo>
                    <a:pt x="3254" y="2615"/>
                  </a:lnTo>
                  <a:cubicBezTo>
                    <a:pt x="3259" y="2615"/>
                    <a:pt x="3265" y="2615"/>
                    <a:pt x="3271" y="2615"/>
                  </a:cubicBezTo>
                  <a:cubicBezTo>
                    <a:pt x="3761" y="2615"/>
                    <a:pt x="4159" y="3013"/>
                    <a:pt x="4159" y="3503"/>
                  </a:cubicBezTo>
                  <a:cubicBezTo>
                    <a:pt x="4159" y="3673"/>
                    <a:pt x="4111" y="3832"/>
                    <a:pt x="4029" y="3966"/>
                  </a:cubicBezTo>
                  <a:lnTo>
                    <a:pt x="4029" y="3967"/>
                  </a:lnTo>
                  <a:lnTo>
                    <a:pt x="4032" y="3964"/>
                  </a:lnTo>
                  <a:cubicBezTo>
                    <a:pt x="4021" y="3983"/>
                    <a:pt x="4010" y="4002"/>
                    <a:pt x="3999" y="4021"/>
                  </a:cubicBezTo>
                  <a:cubicBezTo>
                    <a:pt x="3924" y="4151"/>
                    <a:pt x="3815" y="4264"/>
                    <a:pt x="3675" y="4345"/>
                  </a:cubicBezTo>
                  <a:cubicBezTo>
                    <a:pt x="3250" y="4590"/>
                    <a:pt x="2707" y="4444"/>
                    <a:pt x="2461" y="4020"/>
                  </a:cubicBezTo>
                  <a:lnTo>
                    <a:pt x="2462" y="4024"/>
                  </a:lnTo>
                  <a:cubicBezTo>
                    <a:pt x="2451" y="4004"/>
                    <a:pt x="2440" y="3984"/>
                    <a:pt x="2429" y="3965"/>
                  </a:cubicBezTo>
                  <a:lnTo>
                    <a:pt x="2431" y="3967"/>
                  </a:lnTo>
                  <a:lnTo>
                    <a:pt x="2431" y="3966"/>
                  </a:lnTo>
                  <a:cubicBezTo>
                    <a:pt x="2348" y="3832"/>
                    <a:pt x="2300" y="3673"/>
                    <a:pt x="2300" y="3503"/>
                  </a:cubicBezTo>
                  <a:cubicBezTo>
                    <a:pt x="2300" y="3013"/>
                    <a:pt x="2698" y="2615"/>
                    <a:pt x="3189" y="2615"/>
                  </a:cubicBezTo>
                  <a:cubicBezTo>
                    <a:pt x="3194" y="2615"/>
                    <a:pt x="3200" y="2615"/>
                    <a:pt x="3206" y="2615"/>
                  </a:cubicBezTo>
                  <a:lnTo>
                    <a:pt x="3206" y="2615"/>
                  </a:lnTo>
                  <a:lnTo>
                    <a:pt x="3205" y="2615"/>
                  </a:lnTo>
                  <a:cubicBezTo>
                    <a:pt x="3213" y="2615"/>
                    <a:pt x="3222" y="2615"/>
                    <a:pt x="3230" y="2615"/>
                  </a:cubicBezTo>
                  <a:cubicBezTo>
                    <a:pt x="3238" y="2615"/>
                    <a:pt x="3246" y="2615"/>
                    <a:pt x="3254" y="2615"/>
                  </a:cubicBezTo>
                  <a:close/>
                  <a:moveTo>
                    <a:pt x="5109" y="3331"/>
                  </a:moveTo>
                  <a:lnTo>
                    <a:pt x="5110" y="3330"/>
                  </a:lnTo>
                  <a:cubicBezTo>
                    <a:pt x="4619" y="3330"/>
                    <a:pt x="4221" y="2933"/>
                    <a:pt x="4221" y="2442"/>
                  </a:cubicBezTo>
                  <a:cubicBezTo>
                    <a:pt x="4221" y="2282"/>
                    <a:pt x="4264" y="2132"/>
                    <a:pt x="4338" y="2002"/>
                  </a:cubicBezTo>
                  <a:cubicBezTo>
                    <a:pt x="4464" y="1801"/>
                    <a:pt x="4538" y="1563"/>
                    <a:pt x="4538" y="1307"/>
                  </a:cubicBezTo>
                  <a:cubicBezTo>
                    <a:pt x="4538" y="585"/>
                    <a:pt x="3952" y="0"/>
                    <a:pt x="3230" y="0"/>
                  </a:cubicBezTo>
                  <a:cubicBezTo>
                    <a:pt x="2508" y="0"/>
                    <a:pt x="1923" y="585"/>
                    <a:pt x="1923" y="1307"/>
                  </a:cubicBezTo>
                  <a:cubicBezTo>
                    <a:pt x="1923" y="1560"/>
                    <a:pt x="1995" y="1797"/>
                    <a:pt x="2119" y="1997"/>
                  </a:cubicBezTo>
                  <a:lnTo>
                    <a:pt x="2118" y="1996"/>
                  </a:lnTo>
                  <a:lnTo>
                    <a:pt x="2118" y="1996"/>
                  </a:lnTo>
                  <a:cubicBezTo>
                    <a:pt x="2194" y="2127"/>
                    <a:pt x="2238" y="2279"/>
                    <a:pt x="2238" y="2442"/>
                  </a:cubicBezTo>
                  <a:cubicBezTo>
                    <a:pt x="2238" y="2933"/>
                    <a:pt x="1840" y="3330"/>
                    <a:pt x="1350" y="3330"/>
                  </a:cubicBezTo>
                  <a:lnTo>
                    <a:pt x="1351" y="3331"/>
                  </a:lnTo>
                  <a:cubicBezTo>
                    <a:pt x="1336" y="3330"/>
                    <a:pt x="1322" y="3330"/>
                    <a:pt x="1307" y="3330"/>
                  </a:cubicBezTo>
                  <a:cubicBezTo>
                    <a:pt x="585" y="3330"/>
                    <a:pt x="0" y="3915"/>
                    <a:pt x="0" y="4637"/>
                  </a:cubicBezTo>
                  <a:cubicBezTo>
                    <a:pt x="0" y="5359"/>
                    <a:pt x="585" y="5945"/>
                    <a:pt x="1307" y="5945"/>
                  </a:cubicBezTo>
                  <a:cubicBezTo>
                    <a:pt x="1800" y="5945"/>
                    <a:pt x="2228" y="5673"/>
                    <a:pt x="2452" y="5271"/>
                  </a:cubicBezTo>
                  <a:lnTo>
                    <a:pt x="2451" y="5274"/>
                  </a:lnTo>
                  <a:lnTo>
                    <a:pt x="2451" y="5274"/>
                  </a:lnTo>
                  <a:cubicBezTo>
                    <a:pt x="2527" y="5135"/>
                    <a:pt x="2640" y="5014"/>
                    <a:pt x="2787" y="4929"/>
                  </a:cubicBezTo>
                  <a:cubicBezTo>
                    <a:pt x="3207" y="4687"/>
                    <a:pt x="3743" y="4827"/>
                    <a:pt x="3992" y="5241"/>
                  </a:cubicBezTo>
                  <a:cubicBezTo>
                    <a:pt x="4210" y="5659"/>
                    <a:pt x="4648" y="5945"/>
                    <a:pt x="5153" y="5945"/>
                  </a:cubicBezTo>
                  <a:cubicBezTo>
                    <a:pt x="5875" y="5945"/>
                    <a:pt x="6460" y="5359"/>
                    <a:pt x="6460" y="4637"/>
                  </a:cubicBezTo>
                  <a:cubicBezTo>
                    <a:pt x="6460" y="3915"/>
                    <a:pt x="5875" y="3330"/>
                    <a:pt x="5153" y="3330"/>
                  </a:cubicBezTo>
                  <a:cubicBezTo>
                    <a:pt x="5138" y="3330"/>
                    <a:pt x="5123" y="3330"/>
                    <a:pt x="5109" y="3331"/>
                  </a:cubicBezTo>
                  <a:close/>
                </a:path>
              </a:pathLst>
            </a:custGeom>
            <a:solidFill>
              <a:srgbClr val="85BAFE"/>
            </a:solidFill>
            <a:ln w="9525">
              <a:noFill/>
              <a:round/>
            </a:ln>
          </p:spPr>
          <p:txBody>
            <a:bodyPr vert="horz" wrap="square" lIns="91440" tIns="45720" rIns="91440" bIns="45720" numCol="1" anchor="t" anchorCtr="0" compatLnSpc="1"/>
            <a:lstStyle/>
            <a:p>
              <a:endParaRPr lang="zh-CN" altLang="en-US" sz="2400" dirty="0">
                <a:latin typeface="宋体" panose="02010600030101010101" pitchFamily="2" charset="-122"/>
                <a:ea typeface="宋体" panose="02010600030101010101" pitchFamily="2" charset="-122"/>
              </a:endParaRPr>
            </a:p>
          </p:txBody>
        </p:sp>
        <p:grpSp>
          <p:nvGrpSpPr>
            <p:cNvPr id="43" name="组合 42"/>
            <p:cNvGrpSpPr/>
            <p:nvPr/>
          </p:nvGrpSpPr>
          <p:grpSpPr>
            <a:xfrm>
              <a:off x="3655812" y="1750085"/>
              <a:ext cx="4880375" cy="3935413"/>
              <a:chOff x="3655812" y="1750085"/>
              <a:chExt cx="4880375" cy="3935413"/>
            </a:xfrm>
          </p:grpSpPr>
          <p:sp>
            <p:nvSpPr>
              <p:cNvPr id="7" name="等腰三角形 6"/>
              <p:cNvSpPr/>
              <p:nvPr/>
            </p:nvSpPr>
            <p:spPr>
              <a:xfrm rot="18781070">
                <a:off x="3639263" y="4025855"/>
                <a:ext cx="239969" cy="206871"/>
              </a:xfrm>
              <a:prstGeom prst="triangl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latin typeface="宋体" panose="02010600030101010101" pitchFamily="2" charset="-122"/>
                  <a:ea typeface="宋体" panose="02010600030101010101" pitchFamily="2" charset="-122"/>
                </a:endParaRPr>
              </a:p>
            </p:txBody>
          </p:sp>
          <p:sp>
            <p:nvSpPr>
              <p:cNvPr id="8" name="等腰三角形 7"/>
              <p:cNvSpPr/>
              <p:nvPr/>
            </p:nvSpPr>
            <p:spPr>
              <a:xfrm rot="4492239">
                <a:off x="6914637" y="2139507"/>
                <a:ext cx="239969" cy="206871"/>
              </a:xfrm>
              <a:prstGeom prst="triangl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latin typeface="宋体" panose="02010600030101010101" pitchFamily="2" charset="-122"/>
                  <a:ea typeface="宋体" panose="02010600030101010101" pitchFamily="2" charset="-122"/>
                </a:endParaRPr>
              </a:p>
            </p:txBody>
          </p:sp>
          <p:sp>
            <p:nvSpPr>
              <p:cNvPr id="9" name="等腰三角形 8"/>
              <p:cNvSpPr/>
              <p:nvPr/>
            </p:nvSpPr>
            <p:spPr>
              <a:xfrm rot="5996743">
                <a:off x="8312767" y="4966327"/>
                <a:ext cx="239969" cy="206871"/>
              </a:xfrm>
              <a:prstGeom prst="triangl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latin typeface="宋体" panose="02010600030101010101" pitchFamily="2" charset="-122"/>
                  <a:ea typeface="宋体" panose="02010600030101010101" pitchFamily="2" charset="-122"/>
                </a:endParaRPr>
              </a:p>
            </p:txBody>
          </p:sp>
          <p:sp>
            <p:nvSpPr>
              <p:cNvPr id="12" name="Oval 6"/>
              <p:cNvSpPr>
                <a:spLocks noChangeArrowheads="1"/>
              </p:cNvSpPr>
              <p:nvPr/>
            </p:nvSpPr>
            <p:spPr bwMode="auto">
              <a:xfrm>
                <a:off x="5159014" y="1750085"/>
                <a:ext cx="1579563" cy="1582739"/>
              </a:xfrm>
              <a:prstGeom prst="ellipse">
                <a:avLst/>
              </a:prstGeom>
              <a:solidFill>
                <a:schemeClr val="bg1"/>
              </a:solidFill>
              <a:ln>
                <a:noFill/>
              </a:ln>
            </p:spPr>
            <p:txBody>
              <a:bodyPr vert="horz" wrap="square" lIns="91440" tIns="45720" rIns="91440" bIns="45720" numCol="1" anchor="t" anchorCtr="0" compatLnSpc="1"/>
              <a:lstStyle/>
              <a:p>
                <a:endParaRPr lang="zh-CN" altLang="en-US" sz="2400" dirty="0">
                  <a:latin typeface="宋体" panose="02010600030101010101" pitchFamily="2" charset="-122"/>
                  <a:ea typeface="宋体" panose="02010600030101010101" pitchFamily="2" charset="-122"/>
                </a:endParaRPr>
              </a:p>
            </p:txBody>
          </p:sp>
          <p:sp>
            <p:nvSpPr>
              <p:cNvPr id="13" name="Oval 7"/>
              <p:cNvSpPr>
                <a:spLocks noChangeArrowheads="1"/>
              </p:cNvSpPr>
              <p:nvPr/>
            </p:nvSpPr>
            <p:spPr bwMode="auto">
              <a:xfrm>
                <a:off x="3803290" y="4102759"/>
                <a:ext cx="1579563" cy="1582739"/>
              </a:xfrm>
              <a:prstGeom prst="ellipse">
                <a:avLst/>
              </a:prstGeom>
              <a:solidFill>
                <a:schemeClr val="bg1"/>
              </a:solidFill>
              <a:ln>
                <a:noFill/>
              </a:ln>
            </p:spPr>
            <p:txBody>
              <a:bodyPr vert="horz" wrap="square" lIns="91440" tIns="45720" rIns="91440" bIns="45720" numCol="1" anchor="t" anchorCtr="0" compatLnSpc="1"/>
              <a:lstStyle/>
              <a:p>
                <a:endParaRPr lang="zh-CN" altLang="en-US" sz="2400" dirty="0">
                  <a:latin typeface="宋体" panose="02010600030101010101" pitchFamily="2" charset="-122"/>
                  <a:ea typeface="宋体" panose="02010600030101010101" pitchFamily="2" charset="-122"/>
                </a:endParaRPr>
              </a:p>
            </p:txBody>
          </p:sp>
          <p:sp>
            <p:nvSpPr>
              <p:cNvPr id="14" name="Oval 8"/>
              <p:cNvSpPr>
                <a:spLocks noChangeArrowheads="1"/>
              </p:cNvSpPr>
              <p:nvPr/>
            </p:nvSpPr>
            <p:spPr bwMode="auto">
              <a:xfrm>
                <a:off x="6513151" y="4102759"/>
                <a:ext cx="1581151" cy="1582739"/>
              </a:xfrm>
              <a:prstGeom prst="ellipse">
                <a:avLst/>
              </a:prstGeom>
              <a:solidFill>
                <a:schemeClr val="bg1"/>
              </a:solidFill>
              <a:ln>
                <a:noFill/>
              </a:ln>
            </p:spPr>
            <p:txBody>
              <a:bodyPr vert="horz" wrap="square" lIns="91440" tIns="45720" rIns="91440" bIns="45720" numCol="1" anchor="t" anchorCtr="0" compatLnSpc="1"/>
              <a:lstStyle/>
              <a:p>
                <a:endParaRPr lang="zh-CN" altLang="en-US" sz="2400" dirty="0">
                  <a:latin typeface="宋体" panose="02010600030101010101" pitchFamily="2" charset="-122"/>
                  <a:ea typeface="宋体" panose="02010600030101010101" pitchFamily="2" charset="-122"/>
                </a:endParaRPr>
              </a:p>
            </p:txBody>
          </p:sp>
          <p:sp>
            <p:nvSpPr>
              <p:cNvPr id="19" name="Freeform 5"/>
              <p:cNvSpPr>
                <a:spLocks noChangeAspect="1" noEditPoints="1"/>
              </p:cNvSpPr>
              <p:nvPr/>
            </p:nvSpPr>
            <p:spPr bwMode="auto">
              <a:xfrm>
                <a:off x="5726003" y="2242942"/>
                <a:ext cx="445583" cy="541792"/>
              </a:xfrm>
              <a:custGeom>
                <a:avLst/>
                <a:gdLst>
                  <a:gd name="T0" fmla="*/ 1403 w 1518"/>
                  <a:gd name="T1" fmla="*/ 1602 h 1847"/>
                  <a:gd name="T2" fmla="*/ 1384 w 1518"/>
                  <a:gd name="T3" fmla="*/ 1190 h 1847"/>
                  <a:gd name="T4" fmla="*/ 1297 w 1518"/>
                  <a:gd name="T5" fmla="*/ 890 h 1847"/>
                  <a:gd name="T6" fmla="*/ 1320 w 1518"/>
                  <a:gd name="T7" fmla="*/ 897 h 1847"/>
                  <a:gd name="T8" fmla="*/ 1408 w 1518"/>
                  <a:gd name="T9" fmla="*/ 745 h 1847"/>
                  <a:gd name="T10" fmla="*/ 1388 w 1518"/>
                  <a:gd name="T11" fmla="*/ 696 h 1847"/>
                  <a:gd name="T12" fmla="*/ 657 w 1518"/>
                  <a:gd name="T13" fmla="*/ 189 h 1847"/>
                  <a:gd name="T14" fmla="*/ 317 w 1518"/>
                  <a:gd name="T15" fmla="*/ 8 h 1847"/>
                  <a:gd name="T16" fmla="*/ 107 w 1518"/>
                  <a:gd name="T17" fmla="*/ 679 h 1847"/>
                  <a:gd name="T18" fmla="*/ 267 w 1518"/>
                  <a:gd name="T19" fmla="*/ 775 h 1847"/>
                  <a:gd name="T20" fmla="*/ 468 w 1518"/>
                  <a:gd name="T21" fmla="*/ 547 h 1847"/>
                  <a:gd name="T22" fmla="*/ 622 w 1518"/>
                  <a:gd name="T23" fmla="*/ 669 h 1847"/>
                  <a:gd name="T24" fmla="*/ 487 w 1518"/>
                  <a:gd name="T25" fmla="*/ 1602 h 1847"/>
                  <a:gd name="T26" fmla="*/ 38 w 1518"/>
                  <a:gd name="T27" fmla="*/ 1602 h 1847"/>
                  <a:gd name="T28" fmla="*/ 0 w 1518"/>
                  <a:gd name="T29" fmla="*/ 1809 h 1847"/>
                  <a:gd name="T30" fmla="*/ 1480 w 1518"/>
                  <a:gd name="T31" fmla="*/ 1847 h 1847"/>
                  <a:gd name="T32" fmla="*/ 1518 w 1518"/>
                  <a:gd name="T33" fmla="*/ 1639 h 1847"/>
                  <a:gd name="T34" fmla="*/ 1222 w 1518"/>
                  <a:gd name="T35" fmla="*/ 1190 h 1847"/>
                  <a:gd name="T36" fmla="*/ 1116 w 1518"/>
                  <a:gd name="T37" fmla="*/ 1209 h 1847"/>
                  <a:gd name="T38" fmla="*/ 1031 w 1518"/>
                  <a:gd name="T39" fmla="*/ 1602 h 1847"/>
                  <a:gd name="T40" fmla="*/ 905 w 1518"/>
                  <a:gd name="T41" fmla="*/ 727 h 1847"/>
                  <a:gd name="T42" fmla="*/ 1222 w 1518"/>
                  <a:gd name="T43" fmla="*/ 1190 h 1847"/>
                  <a:gd name="T44" fmla="*/ 720 w 1518"/>
                  <a:gd name="T45" fmla="*/ 838 h 1847"/>
                  <a:gd name="T46" fmla="*/ 852 w 1518"/>
                  <a:gd name="T47" fmla="*/ 936 h 1847"/>
                  <a:gd name="T48" fmla="*/ 641 w 1518"/>
                  <a:gd name="T49" fmla="*/ 1112 h 1847"/>
                  <a:gd name="T50" fmla="*/ 808 w 1518"/>
                  <a:gd name="T51" fmla="*/ 1006 h 1847"/>
                  <a:gd name="T52" fmla="*/ 910 w 1518"/>
                  <a:gd name="T53" fmla="*/ 1342 h 1847"/>
                  <a:gd name="T54" fmla="*/ 870 w 1518"/>
                  <a:gd name="T55" fmla="*/ 1064 h 1847"/>
                  <a:gd name="T56" fmla="*/ 925 w 1518"/>
                  <a:gd name="T57" fmla="*/ 1445 h 1847"/>
                  <a:gd name="T58" fmla="*/ 709 w 1518"/>
                  <a:gd name="T59" fmla="*/ 1602 h 1847"/>
                  <a:gd name="T60" fmla="*/ 693 w 1518"/>
                  <a:gd name="T61" fmla="*/ 754 h 1847"/>
                  <a:gd name="T62" fmla="*/ 783 w 1518"/>
                  <a:gd name="T63" fmla="*/ 677 h 1847"/>
                  <a:gd name="T64" fmla="*/ 849 w 1518"/>
                  <a:gd name="T65" fmla="*/ 1399 h 1847"/>
                  <a:gd name="T66" fmla="*/ 624 w 1518"/>
                  <a:gd name="T67" fmla="*/ 1226 h 1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rgbClr val="85BAFE"/>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21" name="Group 4"/>
              <p:cNvGrpSpPr>
                <a:grpSpLocks noChangeAspect="1"/>
              </p:cNvGrpSpPr>
              <p:nvPr/>
            </p:nvGrpSpPr>
            <p:grpSpPr bwMode="auto">
              <a:xfrm>
                <a:off x="4276699" y="4627355"/>
                <a:ext cx="580492" cy="574912"/>
                <a:chOff x="3684" y="2007"/>
                <a:chExt cx="312" cy="309"/>
              </a:xfrm>
              <a:solidFill>
                <a:srgbClr val="85BAFE"/>
              </a:solidFill>
            </p:grpSpPr>
            <p:sp>
              <p:nvSpPr>
                <p:cNvPr id="22" name="Freeform 5"/>
                <p:cNvSpPr>
                  <a:spLocks noEditPoints="1"/>
                </p:cNvSpPr>
                <p:nvPr/>
              </p:nvSpPr>
              <p:spPr bwMode="auto">
                <a:xfrm>
                  <a:off x="3684" y="2036"/>
                  <a:ext cx="283" cy="280"/>
                </a:xfrm>
                <a:custGeom>
                  <a:avLst/>
                  <a:gdLst>
                    <a:gd name="T0" fmla="*/ 84 w 117"/>
                    <a:gd name="T1" fmla="*/ 3 h 116"/>
                    <a:gd name="T2" fmla="*/ 76 w 117"/>
                    <a:gd name="T3" fmla="*/ 0 h 116"/>
                    <a:gd name="T4" fmla="*/ 69 w 117"/>
                    <a:gd name="T5" fmla="*/ 3 h 116"/>
                    <a:gd name="T6" fmla="*/ 64 w 117"/>
                    <a:gd name="T7" fmla="*/ 9 h 116"/>
                    <a:gd name="T8" fmla="*/ 61 w 117"/>
                    <a:gd name="T9" fmla="*/ 16 h 116"/>
                    <a:gd name="T10" fmla="*/ 62 w 117"/>
                    <a:gd name="T11" fmla="*/ 21 h 116"/>
                    <a:gd name="T12" fmla="*/ 8 w 117"/>
                    <a:gd name="T13" fmla="*/ 43 h 116"/>
                    <a:gd name="T14" fmla="*/ 1 w 117"/>
                    <a:gd name="T15" fmla="*/ 51 h 116"/>
                    <a:gd name="T16" fmla="*/ 4 w 117"/>
                    <a:gd name="T17" fmla="*/ 62 h 116"/>
                    <a:gd name="T18" fmla="*/ 55 w 117"/>
                    <a:gd name="T19" fmla="*/ 113 h 116"/>
                    <a:gd name="T20" fmla="*/ 63 w 117"/>
                    <a:gd name="T21" fmla="*/ 116 h 116"/>
                    <a:gd name="T22" fmla="*/ 64 w 117"/>
                    <a:gd name="T23" fmla="*/ 116 h 116"/>
                    <a:gd name="T24" fmla="*/ 66 w 117"/>
                    <a:gd name="T25" fmla="*/ 116 h 116"/>
                    <a:gd name="T26" fmla="*/ 75 w 117"/>
                    <a:gd name="T27" fmla="*/ 109 h 116"/>
                    <a:gd name="T28" fmla="*/ 96 w 117"/>
                    <a:gd name="T29" fmla="*/ 55 h 116"/>
                    <a:gd name="T30" fmla="*/ 102 w 117"/>
                    <a:gd name="T31" fmla="*/ 57 h 116"/>
                    <a:gd name="T32" fmla="*/ 109 w 117"/>
                    <a:gd name="T33" fmla="*/ 54 h 116"/>
                    <a:gd name="T34" fmla="*/ 114 w 117"/>
                    <a:gd name="T35" fmla="*/ 48 h 116"/>
                    <a:gd name="T36" fmla="*/ 117 w 117"/>
                    <a:gd name="T37" fmla="*/ 41 h 116"/>
                    <a:gd name="T38" fmla="*/ 114 w 117"/>
                    <a:gd name="T39" fmla="*/ 34 h 116"/>
                    <a:gd name="T40" fmla="*/ 84 w 117"/>
                    <a:gd name="T41" fmla="*/ 3 h 116"/>
                    <a:gd name="T42" fmla="*/ 67 w 117"/>
                    <a:gd name="T43" fmla="*/ 106 h 116"/>
                    <a:gd name="T44" fmla="*/ 65 w 117"/>
                    <a:gd name="T45" fmla="*/ 108 h 116"/>
                    <a:gd name="T46" fmla="*/ 64 w 117"/>
                    <a:gd name="T47" fmla="*/ 108 h 116"/>
                    <a:gd name="T48" fmla="*/ 61 w 117"/>
                    <a:gd name="T49" fmla="*/ 107 h 116"/>
                    <a:gd name="T50" fmla="*/ 10 w 117"/>
                    <a:gd name="T51" fmla="*/ 57 h 116"/>
                    <a:gd name="T52" fmla="*/ 9 w 117"/>
                    <a:gd name="T53" fmla="*/ 53 h 116"/>
                    <a:gd name="T54" fmla="*/ 11 w 117"/>
                    <a:gd name="T55" fmla="*/ 50 h 116"/>
                    <a:gd name="T56" fmla="*/ 36 w 117"/>
                    <a:gd name="T57" fmla="*/ 40 h 116"/>
                    <a:gd name="T58" fmla="*/ 86 w 117"/>
                    <a:gd name="T59" fmla="*/ 58 h 116"/>
                    <a:gd name="T60" fmla="*/ 67 w 117"/>
                    <a:gd name="T61" fmla="*/ 106 h 116"/>
                    <a:gd name="T62" fmla="*/ 109 w 117"/>
                    <a:gd name="T63" fmla="*/ 42 h 116"/>
                    <a:gd name="T64" fmla="*/ 103 w 117"/>
                    <a:gd name="T65" fmla="*/ 48 h 116"/>
                    <a:gd name="T66" fmla="*/ 100 w 117"/>
                    <a:gd name="T67" fmla="*/ 48 h 116"/>
                    <a:gd name="T68" fmla="*/ 93 w 117"/>
                    <a:gd name="T69" fmla="*/ 41 h 116"/>
                    <a:gd name="T70" fmla="*/ 87 w 117"/>
                    <a:gd name="T71" fmla="*/ 55 h 116"/>
                    <a:gd name="T72" fmla="*/ 88 w 117"/>
                    <a:gd name="T73" fmla="*/ 54 h 116"/>
                    <a:gd name="T74" fmla="*/ 53 w 117"/>
                    <a:gd name="T75" fmla="*/ 39 h 116"/>
                    <a:gd name="T76" fmla="*/ 42 w 117"/>
                    <a:gd name="T77" fmla="*/ 38 h 116"/>
                    <a:gd name="T78" fmla="*/ 76 w 117"/>
                    <a:gd name="T79" fmla="*/ 24 h 116"/>
                    <a:gd name="T80" fmla="*/ 69 w 117"/>
                    <a:gd name="T81" fmla="*/ 17 h 116"/>
                    <a:gd name="T82" fmla="*/ 69 w 117"/>
                    <a:gd name="T83" fmla="*/ 14 h 116"/>
                    <a:gd name="T84" fmla="*/ 75 w 117"/>
                    <a:gd name="T85" fmla="*/ 9 h 116"/>
                    <a:gd name="T86" fmla="*/ 78 w 117"/>
                    <a:gd name="T87" fmla="*/ 9 h 116"/>
                    <a:gd name="T88" fmla="*/ 109 w 117"/>
                    <a:gd name="T89" fmla="*/ 40 h 116"/>
                    <a:gd name="T90" fmla="*/ 109 w 117"/>
                    <a:gd name="T91" fmla="*/ 4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7" h="116">
                      <a:moveTo>
                        <a:pt x="84" y="3"/>
                      </a:moveTo>
                      <a:cubicBezTo>
                        <a:pt x="82" y="1"/>
                        <a:pt x="79" y="0"/>
                        <a:pt x="76" y="0"/>
                      </a:cubicBezTo>
                      <a:cubicBezTo>
                        <a:pt x="74" y="0"/>
                        <a:pt x="71" y="1"/>
                        <a:pt x="69" y="3"/>
                      </a:cubicBezTo>
                      <a:cubicBezTo>
                        <a:pt x="64" y="9"/>
                        <a:pt x="64" y="9"/>
                        <a:pt x="64" y="9"/>
                      </a:cubicBezTo>
                      <a:cubicBezTo>
                        <a:pt x="62" y="11"/>
                        <a:pt x="61" y="13"/>
                        <a:pt x="61" y="16"/>
                      </a:cubicBezTo>
                      <a:cubicBezTo>
                        <a:pt x="61" y="18"/>
                        <a:pt x="61" y="19"/>
                        <a:pt x="62" y="21"/>
                      </a:cubicBezTo>
                      <a:cubicBezTo>
                        <a:pt x="8" y="43"/>
                        <a:pt x="8" y="43"/>
                        <a:pt x="8" y="43"/>
                      </a:cubicBezTo>
                      <a:cubicBezTo>
                        <a:pt x="4" y="44"/>
                        <a:pt x="2" y="48"/>
                        <a:pt x="1" y="51"/>
                      </a:cubicBezTo>
                      <a:cubicBezTo>
                        <a:pt x="0" y="55"/>
                        <a:pt x="1" y="59"/>
                        <a:pt x="4" y="62"/>
                      </a:cubicBezTo>
                      <a:cubicBezTo>
                        <a:pt x="55" y="113"/>
                        <a:pt x="55" y="113"/>
                        <a:pt x="55" y="113"/>
                      </a:cubicBezTo>
                      <a:cubicBezTo>
                        <a:pt x="57" y="115"/>
                        <a:pt x="60" y="116"/>
                        <a:pt x="63" y="116"/>
                      </a:cubicBezTo>
                      <a:cubicBezTo>
                        <a:pt x="63" y="116"/>
                        <a:pt x="64" y="116"/>
                        <a:pt x="64" y="116"/>
                      </a:cubicBezTo>
                      <a:cubicBezTo>
                        <a:pt x="65" y="116"/>
                        <a:pt x="65" y="116"/>
                        <a:pt x="66" y="116"/>
                      </a:cubicBezTo>
                      <a:cubicBezTo>
                        <a:pt x="70" y="115"/>
                        <a:pt x="73" y="112"/>
                        <a:pt x="75" y="109"/>
                      </a:cubicBezTo>
                      <a:cubicBezTo>
                        <a:pt x="96" y="55"/>
                        <a:pt x="96" y="55"/>
                        <a:pt x="96" y="55"/>
                      </a:cubicBezTo>
                      <a:cubicBezTo>
                        <a:pt x="98" y="56"/>
                        <a:pt x="100" y="57"/>
                        <a:pt x="102" y="57"/>
                      </a:cubicBezTo>
                      <a:cubicBezTo>
                        <a:pt x="104" y="57"/>
                        <a:pt x="107" y="56"/>
                        <a:pt x="109" y="54"/>
                      </a:cubicBezTo>
                      <a:cubicBezTo>
                        <a:pt x="114" y="48"/>
                        <a:pt x="114" y="48"/>
                        <a:pt x="114" y="48"/>
                      </a:cubicBezTo>
                      <a:cubicBezTo>
                        <a:pt x="116" y="46"/>
                        <a:pt x="117" y="44"/>
                        <a:pt x="117" y="41"/>
                      </a:cubicBezTo>
                      <a:cubicBezTo>
                        <a:pt x="117" y="38"/>
                        <a:pt x="116" y="36"/>
                        <a:pt x="114" y="34"/>
                      </a:cubicBezTo>
                      <a:lnTo>
                        <a:pt x="84" y="3"/>
                      </a:lnTo>
                      <a:close/>
                      <a:moveTo>
                        <a:pt x="67" y="106"/>
                      </a:moveTo>
                      <a:cubicBezTo>
                        <a:pt x="67" y="107"/>
                        <a:pt x="66" y="108"/>
                        <a:pt x="65" y="108"/>
                      </a:cubicBezTo>
                      <a:cubicBezTo>
                        <a:pt x="64" y="108"/>
                        <a:pt x="64" y="108"/>
                        <a:pt x="64" y="108"/>
                      </a:cubicBezTo>
                      <a:cubicBezTo>
                        <a:pt x="63" y="108"/>
                        <a:pt x="62" y="108"/>
                        <a:pt x="61" y="107"/>
                      </a:cubicBezTo>
                      <a:cubicBezTo>
                        <a:pt x="10" y="57"/>
                        <a:pt x="10" y="57"/>
                        <a:pt x="10" y="57"/>
                      </a:cubicBezTo>
                      <a:cubicBezTo>
                        <a:pt x="9" y="56"/>
                        <a:pt x="9" y="54"/>
                        <a:pt x="9" y="53"/>
                      </a:cubicBezTo>
                      <a:cubicBezTo>
                        <a:pt x="9" y="52"/>
                        <a:pt x="10" y="51"/>
                        <a:pt x="11" y="50"/>
                      </a:cubicBezTo>
                      <a:cubicBezTo>
                        <a:pt x="36" y="40"/>
                        <a:pt x="36" y="40"/>
                        <a:pt x="36" y="40"/>
                      </a:cubicBezTo>
                      <a:cubicBezTo>
                        <a:pt x="53" y="46"/>
                        <a:pt x="70" y="40"/>
                        <a:pt x="86" y="58"/>
                      </a:cubicBezTo>
                      <a:lnTo>
                        <a:pt x="67" y="106"/>
                      </a:lnTo>
                      <a:close/>
                      <a:moveTo>
                        <a:pt x="109" y="42"/>
                      </a:moveTo>
                      <a:cubicBezTo>
                        <a:pt x="103" y="48"/>
                        <a:pt x="103" y="48"/>
                        <a:pt x="103" y="48"/>
                      </a:cubicBezTo>
                      <a:cubicBezTo>
                        <a:pt x="102" y="49"/>
                        <a:pt x="101" y="49"/>
                        <a:pt x="100" y="48"/>
                      </a:cubicBezTo>
                      <a:cubicBezTo>
                        <a:pt x="93" y="41"/>
                        <a:pt x="93" y="41"/>
                        <a:pt x="93" y="41"/>
                      </a:cubicBezTo>
                      <a:cubicBezTo>
                        <a:pt x="87" y="55"/>
                        <a:pt x="87" y="55"/>
                        <a:pt x="87" y="55"/>
                      </a:cubicBezTo>
                      <a:cubicBezTo>
                        <a:pt x="88" y="54"/>
                        <a:pt x="88" y="54"/>
                        <a:pt x="88" y="54"/>
                      </a:cubicBezTo>
                      <a:cubicBezTo>
                        <a:pt x="76" y="42"/>
                        <a:pt x="64" y="41"/>
                        <a:pt x="53" y="39"/>
                      </a:cubicBezTo>
                      <a:cubicBezTo>
                        <a:pt x="49" y="39"/>
                        <a:pt x="46" y="38"/>
                        <a:pt x="42" y="38"/>
                      </a:cubicBezTo>
                      <a:cubicBezTo>
                        <a:pt x="76" y="24"/>
                        <a:pt x="76" y="24"/>
                        <a:pt x="76" y="24"/>
                      </a:cubicBezTo>
                      <a:cubicBezTo>
                        <a:pt x="69" y="17"/>
                        <a:pt x="69" y="17"/>
                        <a:pt x="69" y="17"/>
                      </a:cubicBezTo>
                      <a:cubicBezTo>
                        <a:pt x="69" y="16"/>
                        <a:pt x="69" y="15"/>
                        <a:pt x="69" y="14"/>
                      </a:cubicBezTo>
                      <a:cubicBezTo>
                        <a:pt x="75" y="9"/>
                        <a:pt x="75" y="9"/>
                        <a:pt x="75" y="9"/>
                      </a:cubicBezTo>
                      <a:cubicBezTo>
                        <a:pt x="76" y="8"/>
                        <a:pt x="77" y="8"/>
                        <a:pt x="78" y="9"/>
                      </a:cubicBezTo>
                      <a:cubicBezTo>
                        <a:pt x="109" y="40"/>
                        <a:pt x="109" y="40"/>
                        <a:pt x="109" y="40"/>
                      </a:cubicBezTo>
                      <a:cubicBezTo>
                        <a:pt x="110" y="40"/>
                        <a:pt x="110" y="42"/>
                        <a:pt x="10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3" name="Freeform 6"/>
                <p:cNvSpPr>
                  <a:spLocks noEditPoints="1"/>
                </p:cNvSpPr>
                <p:nvPr/>
              </p:nvSpPr>
              <p:spPr bwMode="auto">
                <a:xfrm>
                  <a:off x="3822" y="2161"/>
                  <a:ext cx="48" cy="49"/>
                </a:xfrm>
                <a:custGeom>
                  <a:avLst/>
                  <a:gdLst>
                    <a:gd name="T0" fmla="*/ 10 w 20"/>
                    <a:gd name="T1" fmla="*/ 20 h 20"/>
                    <a:gd name="T2" fmla="*/ 20 w 20"/>
                    <a:gd name="T3" fmla="*/ 10 h 20"/>
                    <a:gd name="T4" fmla="*/ 10 w 20"/>
                    <a:gd name="T5" fmla="*/ 0 h 20"/>
                    <a:gd name="T6" fmla="*/ 0 w 20"/>
                    <a:gd name="T7" fmla="*/ 10 h 20"/>
                    <a:gd name="T8" fmla="*/ 10 w 20"/>
                    <a:gd name="T9" fmla="*/ 20 h 20"/>
                    <a:gd name="T10" fmla="*/ 10 w 20"/>
                    <a:gd name="T11" fmla="*/ 4 h 20"/>
                    <a:gd name="T12" fmla="*/ 16 w 20"/>
                    <a:gd name="T13" fmla="*/ 10 h 20"/>
                    <a:gd name="T14" fmla="*/ 10 w 20"/>
                    <a:gd name="T15" fmla="*/ 16 h 20"/>
                    <a:gd name="T16" fmla="*/ 4 w 20"/>
                    <a:gd name="T17" fmla="*/ 10 h 20"/>
                    <a:gd name="T18" fmla="*/ 10 w 20"/>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20"/>
                      </a:moveTo>
                      <a:cubicBezTo>
                        <a:pt x="15" y="20"/>
                        <a:pt x="20" y="16"/>
                        <a:pt x="20" y="10"/>
                      </a:cubicBezTo>
                      <a:cubicBezTo>
                        <a:pt x="20" y="5"/>
                        <a:pt x="15" y="0"/>
                        <a:pt x="10" y="0"/>
                      </a:cubicBezTo>
                      <a:cubicBezTo>
                        <a:pt x="4" y="0"/>
                        <a:pt x="0" y="5"/>
                        <a:pt x="0" y="10"/>
                      </a:cubicBezTo>
                      <a:cubicBezTo>
                        <a:pt x="0" y="16"/>
                        <a:pt x="4" y="20"/>
                        <a:pt x="10" y="20"/>
                      </a:cubicBezTo>
                      <a:close/>
                      <a:moveTo>
                        <a:pt x="10" y="4"/>
                      </a:moveTo>
                      <a:cubicBezTo>
                        <a:pt x="13" y="4"/>
                        <a:pt x="16" y="7"/>
                        <a:pt x="16" y="10"/>
                      </a:cubicBezTo>
                      <a:cubicBezTo>
                        <a:pt x="16" y="13"/>
                        <a:pt x="13" y="16"/>
                        <a:pt x="10" y="16"/>
                      </a:cubicBezTo>
                      <a:cubicBezTo>
                        <a:pt x="6" y="16"/>
                        <a:pt x="4" y="13"/>
                        <a:pt x="4" y="10"/>
                      </a:cubicBezTo>
                      <a:cubicBezTo>
                        <a:pt x="4" y="7"/>
                        <a:pt x="6" y="4"/>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4" name="Freeform 7"/>
                <p:cNvSpPr>
                  <a:spLocks noEditPoints="1"/>
                </p:cNvSpPr>
                <p:nvPr/>
              </p:nvSpPr>
              <p:spPr bwMode="auto">
                <a:xfrm>
                  <a:off x="3948" y="2007"/>
                  <a:ext cx="48" cy="48"/>
                </a:xfrm>
                <a:custGeom>
                  <a:avLst/>
                  <a:gdLst>
                    <a:gd name="T0" fmla="*/ 10 w 20"/>
                    <a:gd name="T1" fmla="*/ 0 h 20"/>
                    <a:gd name="T2" fmla="*/ 0 w 20"/>
                    <a:gd name="T3" fmla="*/ 10 h 20"/>
                    <a:gd name="T4" fmla="*/ 10 w 20"/>
                    <a:gd name="T5" fmla="*/ 20 h 20"/>
                    <a:gd name="T6" fmla="*/ 20 w 20"/>
                    <a:gd name="T7" fmla="*/ 10 h 20"/>
                    <a:gd name="T8" fmla="*/ 10 w 20"/>
                    <a:gd name="T9" fmla="*/ 0 h 20"/>
                    <a:gd name="T10" fmla="*/ 10 w 20"/>
                    <a:gd name="T11" fmla="*/ 16 h 20"/>
                    <a:gd name="T12" fmla="*/ 4 w 20"/>
                    <a:gd name="T13" fmla="*/ 10 h 20"/>
                    <a:gd name="T14" fmla="*/ 10 w 20"/>
                    <a:gd name="T15" fmla="*/ 4 h 20"/>
                    <a:gd name="T16" fmla="*/ 16 w 20"/>
                    <a:gd name="T17" fmla="*/ 10 h 20"/>
                    <a:gd name="T18" fmla="*/ 10 w 20"/>
                    <a:gd name="T19"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0"/>
                      </a:moveTo>
                      <a:cubicBezTo>
                        <a:pt x="4" y="0"/>
                        <a:pt x="0" y="5"/>
                        <a:pt x="0" y="10"/>
                      </a:cubicBezTo>
                      <a:cubicBezTo>
                        <a:pt x="0" y="16"/>
                        <a:pt x="4" y="20"/>
                        <a:pt x="10" y="20"/>
                      </a:cubicBezTo>
                      <a:cubicBezTo>
                        <a:pt x="15" y="20"/>
                        <a:pt x="20" y="16"/>
                        <a:pt x="20" y="10"/>
                      </a:cubicBezTo>
                      <a:cubicBezTo>
                        <a:pt x="20" y="5"/>
                        <a:pt x="15" y="0"/>
                        <a:pt x="10" y="0"/>
                      </a:cubicBezTo>
                      <a:close/>
                      <a:moveTo>
                        <a:pt x="10" y="16"/>
                      </a:moveTo>
                      <a:cubicBezTo>
                        <a:pt x="6" y="16"/>
                        <a:pt x="4" y="13"/>
                        <a:pt x="4" y="10"/>
                      </a:cubicBezTo>
                      <a:cubicBezTo>
                        <a:pt x="4" y="7"/>
                        <a:pt x="6" y="4"/>
                        <a:pt x="10" y="4"/>
                      </a:cubicBezTo>
                      <a:cubicBezTo>
                        <a:pt x="13" y="4"/>
                        <a:pt x="16" y="7"/>
                        <a:pt x="16" y="10"/>
                      </a:cubicBezTo>
                      <a:cubicBezTo>
                        <a:pt x="16" y="13"/>
                        <a:pt x="13" y="16"/>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5" name="Freeform 8"/>
                <p:cNvSpPr>
                  <a:spLocks noEditPoints="1"/>
                </p:cNvSpPr>
                <p:nvPr/>
              </p:nvSpPr>
              <p:spPr bwMode="auto">
                <a:xfrm>
                  <a:off x="3764" y="2152"/>
                  <a:ext cx="39" cy="38"/>
                </a:xfrm>
                <a:custGeom>
                  <a:avLst/>
                  <a:gdLst>
                    <a:gd name="T0" fmla="*/ 0 w 16"/>
                    <a:gd name="T1" fmla="*/ 8 h 16"/>
                    <a:gd name="T2" fmla="*/ 8 w 16"/>
                    <a:gd name="T3" fmla="*/ 16 h 16"/>
                    <a:gd name="T4" fmla="*/ 16 w 16"/>
                    <a:gd name="T5" fmla="*/ 8 h 16"/>
                    <a:gd name="T6" fmla="*/ 8 w 16"/>
                    <a:gd name="T7" fmla="*/ 0 h 16"/>
                    <a:gd name="T8" fmla="*/ 0 w 16"/>
                    <a:gd name="T9" fmla="*/ 8 h 16"/>
                    <a:gd name="T10" fmla="*/ 8 w 16"/>
                    <a:gd name="T11" fmla="*/ 4 h 16"/>
                    <a:gd name="T12" fmla="*/ 12 w 16"/>
                    <a:gd name="T13" fmla="*/ 8 h 16"/>
                    <a:gd name="T14" fmla="*/ 8 w 16"/>
                    <a:gd name="T15" fmla="*/ 12 h 16"/>
                    <a:gd name="T16" fmla="*/ 4 w 16"/>
                    <a:gd name="T17" fmla="*/ 8 h 16"/>
                    <a:gd name="T18" fmla="*/ 8 w 16"/>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0" y="8"/>
                      </a:moveTo>
                      <a:cubicBezTo>
                        <a:pt x="0" y="12"/>
                        <a:pt x="3" y="16"/>
                        <a:pt x="8" y="16"/>
                      </a:cubicBezTo>
                      <a:cubicBezTo>
                        <a:pt x="12" y="16"/>
                        <a:pt x="16" y="12"/>
                        <a:pt x="16" y="8"/>
                      </a:cubicBezTo>
                      <a:cubicBezTo>
                        <a:pt x="16" y="4"/>
                        <a:pt x="12" y="0"/>
                        <a:pt x="8" y="0"/>
                      </a:cubicBezTo>
                      <a:cubicBezTo>
                        <a:pt x="3"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6" name="Oval 9"/>
                <p:cNvSpPr>
                  <a:spLocks noChangeArrowheads="1"/>
                </p:cNvSpPr>
                <p:nvPr/>
              </p:nvSpPr>
              <p:spPr bwMode="auto">
                <a:xfrm>
                  <a:off x="3803" y="2219"/>
                  <a:ext cx="19"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7" name="Oval 10"/>
                <p:cNvSpPr>
                  <a:spLocks noChangeArrowheads="1"/>
                </p:cNvSpPr>
                <p:nvPr/>
              </p:nvSpPr>
              <p:spPr bwMode="auto">
                <a:xfrm>
                  <a:off x="3957" y="2074"/>
                  <a:ext cx="20"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28" name="Freeform 5"/>
              <p:cNvSpPr>
                <a:spLocks noChangeAspect="1" noEditPoints="1"/>
              </p:cNvSpPr>
              <p:nvPr/>
            </p:nvSpPr>
            <p:spPr bwMode="auto">
              <a:xfrm>
                <a:off x="7013480" y="4726758"/>
                <a:ext cx="580492" cy="430062"/>
              </a:xfrm>
              <a:custGeom>
                <a:avLst/>
                <a:gdLst>
                  <a:gd name="T0" fmla="*/ 243 w 263"/>
                  <a:gd name="T1" fmla="*/ 34 h 194"/>
                  <a:gd name="T2" fmla="*/ 250 w 263"/>
                  <a:gd name="T3" fmla="*/ 26 h 194"/>
                  <a:gd name="T4" fmla="*/ 29 w 263"/>
                  <a:gd name="T5" fmla="*/ 19 h 194"/>
                  <a:gd name="T6" fmla="*/ 23 w 263"/>
                  <a:gd name="T7" fmla="*/ 69 h 194"/>
                  <a:gd name="T8" fmla="*/ 19 w 263"/>
                  <a:gd name="T9" fmla="*/ 80 h 194"/>
                  <a:gd name="T10" fmla="*/ 25 w 263"/>
                  <a:gd name="T11" fmla="*/ 105 h 194"/>
                  <a:gd name="T12" fmla="*/ 14 w 263"/>
                  <a:gd name="T13" fmla="*/ 116 h 194"/>
                  <a:gd name="T14" fmla="*/ 21 w 263"/>
                  <a:gd name="T15" fmla="*/ 165 h 194"/>
                  <a:gd name="T16" fmla="*/ 246 w 263"/>
                  <a:gd name="T17" fmla="*/ 161 h 194"/>
                  <a:gd name="T18" fmla="*/ 236 w 263"/>
                  <a:gd name="T19" fmla="*/ 127 h 194"/>
                  <a:gd name="T20" fmla="*/ 243 w 263"/>
                  <a:gd name="T21" fmla="*/ 119 h 194"/>
                  <a:gd name="T22" fmla="*/ 248 w 263"/>
                  <a:gd name="T23" fmla="*/ 92 h 194"/>
                  <a:gd name="T24" fmla="*/ 254 w 263"/>
                  <a:gd name="T25" fmla="*/ 68 h 194"/>
                  <a:gd name="T26" fmla="*/ 124 w 263"/>
                  <a:gd name="T27" fmla="*/ 58 h 194"/>
                  <a:gd name="T28" fmla="*/ 224 w 263"/>
                  <a:gd name="T29" fmla="*/ 38 h 194"/>
                  <a:gd name="T30" fmla="*/ 233 w 263"/>
                  <a:gd name="T31" fmla="*/ 57 h 194"/>
                  <a:gd name="T32" fmla="*/ 220 w 263"/>
                  <a:gd name="T33" fmla="*/ 64 h 194"/>
                  <a:gd name="T34" fmla="*/ 124 w 263"/>
                  <a:gd name="T35" fmla="*/ 58 h 194"/>
                  <a:gd name="T36" fmla="*/ 38 w 263"/>
                  <a:gd name="T37" fmla="*/ 84 h 194"/>
                  <a:gd name="T38" fmla="*/ 118 w 263"/>
                  <a:gd name="T39" fmla="*/ 101 h 194"/>
                  <a:gd name="T40" fmla="*/ 118 w 263"/>
                  <a:gd name="T41" fmla="*/ 101 h 194"/>
                  <a:gd name="T42" fmla="*/ 139 w 263"/>
                  <a:gd name="T43" fmla="*/ 134 h 194"/>
                  <a:gd name="T44" fmla="*/ 29 w 263"/>
                  <a:gd name="T45" fmla="*/ 107 h 194"/>
                  <a:gd name="T46" fmla="*/ 27 w 263"/>
                  <a:gd name="T47" fmla="*/ 82 h 194"/>
                  <a:gd name="T48" fmla="*/ 26 w 263"/>
                  <a:gd name="T49" fmla="*/ 31 h 194"/>
                  <a:gd name="T50" fmla="*/ 31 w 263"/>
                  <a:gd name="T51" fmla="*/ 29 h 194"/>
                  <a:gd name="T52" fmla="*/ 120 w 263"/>
                  <a:gd name="T53" fmla="*/ 58 h 194"/>
                  <a:gd name="T54" fmla="*/ 36 w 263"/>
                  <a:gd name="T55" fmla="*/ 65 h 194"/>
                  <a:gd name="T56" fmla="*/ 31 w 263"/>
                  <a:gd name="T57" fmla="*/ 63 h 194"/>
                  <a:gd name="T58" fmla="*/ 111 w 263"/>
                  <a:gd name="T59" fmla="*/ 181 h 194"/>
                  <a:gd name="T60" fmla="*/ 24 w 263"/>
                  <a:gd name="T61" fmla="*/ 156 h 194"/>
                  <a:gd name="T62" fmla="*/ 18 w 263"/>
                  <a:gd name="T63" fmla="*/ 124 h 194"/>
                  <a:gd name="T64" fmla="*/ 24 w 263"/>
                  <a:gd name="T65" fmla="*/ 122 h 194"/>
                  <a:gd name="T66" fmla="*/ 112 w 263"/>
                  <a:gd name="T67" fmla="*/ 151 h 194"/>
                  <a:gd name="T68" fmla="*/ 225 w 263"/>
                  <a:gd name="T69" fmla="*/ 150 h 194"/>
                  <a:gd name="T70" fmla="*/ 116 w 263"/>
                  <a:gd name="T71" fmla="*/ 181 h 194"/>
                  <a:gd name="T72" fmla="*/ 140 w 263"/>
                  <a:gd name="T73" fmla="*/ 147 h 194"/>
                  <a:gd name="T74" fmla="*/ 157 w 263"/>
                  <a:gd name="T75" fmla="*/ 143 h 194"/>
                  <a:gd name="T76" fmla="*/ 228 w 263"/>
                  <a:gd name="T77" fmla="*/ 129 h 194"/>
                  <a:gd name="T78" fmla="*/ 231 w 263"/>
                  <a:gd name="T79" fmla="*/ 110 h 194"/>
                  <a:gd name="T80" fmla="*/ 222 w 263"/>
                  <a:gd name="T81" fmla="*/ 112 h 194"/>
                  <a:gd name="T82" fmla="*/ 143 w 263"/>
                  <a:gd name="T83" fmla="*/ 105 h 194"/>
                  <a:gd name="T84" fmla="*/ 231 w 263"/>
                  <a:gd name="T85" fmla="*/ 76 h 194"/>
                  <a:gd name="T86" fmla="*/ 240 w 263"/>
                  <a:gd name="T87" fmla="*/ 91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3" h="194">
                    <a:moveTo>
                      <a:pt x="238" y="59"/>
                    </a:moveTo>
                    <a:cubicBezTo>
                      <a:pt x="237" y="51"/>
                      <a:pt x="236" y="38"/>
                      <a:pt x="243" y="34"/>
                    </a:cubicBezTo>
                    <a:cubicBezTo>
                      <a:pt x="244" y="34"/>
                      <a:pt x="244" y="34"/>
                      <a:pt x="244" y="33"/>
                    </a:cubicBezTo>
                    <a:cubicBezTo>
                      <a:pt x="249" y="32"/>
                      <a:pt x="253" y="29"/>
                      <a:pt x="250" y="26"/>
                    </a:cubicBezTo>
                    <a:cubicBezTo>
                      <a:pt x="166" y="0"/>
                      <a:pt x="166" y="0"/>
                      <a:pt x="166" y="0"/>
                    </a:cubicBezTo>
                    <a:cubicBezTo>
                      <a:pt x="29" y="19"/>
                      <a:pt x="29" y="19"/>
                      <a:pt x="29" y="19"/>
                    </a:cubicBezTo>
                    <a:cubicBezTo>
                      <a:pt x="29" y="19"/>
                      <a:pt x="13" y="21"/>
                      <a:pt x="15" y="46"/>
                    </a:cubicBezTo>
                    <a:cubicBezTo>
                      <a:pt x="15" y="59"/>
                      <a:pt x="20" y="65"/>
                      <a:pt x="23" y="69"/>
                    </a:cubicBezTo>
                    <a:cubicBezTo>
                      <a:pt x="12" y="72"/>
                      <a:pt x="12" y="72"/>
                      <a:pt x="12" y="72"/>
                    </a:cubicBezTo>
                    <a:cubicBezTo>
                      <a:pt x="9" y="76"/>
                      <a:pt x="13" y="78"/>
                      <a:pt x="19" y="80"/>
                    </a:cubicBezTo>
                    <a:cubicBezTo>
                      <a:pt x="19" y="80"/>
                      <a:pt x="19" y="80"/>
                      <a:pt x="19" y="80"/>
                    </a:cubicBezTo>
                    <a:cubicBezTo>
                      <a:pt x="26" y="85"/>
                      <a:pt x="26" y="98"/>
                      <a:pt x="25" y="105"/>
                    </a:cubicBezTo>
                    <a:cubicBezTo>
                      <a:pt x="0" y="112"/>
                      <a:pt x="9" y="115"/>
                      <a:pt x="9" y="115"/>
                    </a:cubicBezTo>
                    <a:cubicBezTo>
                      <a:pt x="14" y="116"/>
                      <a:pt x="14" y="116"/>
                      <a:pt x="14" y="116"/>
                    </a:cubicBezTo>
                    <a:cubicBezTo>
                      <a:pt x="10" y="119"/>
                      <a:pt x="6" y="126"/>
                      <a:pt x="7" y="139"/>
                    </a:cubicBezTo>
                    <a:cubicBezTo>
                      <a:pt x="9" y="163"/>
                      <a:pt x="21" y="165"/>
                      <a:pt x="21" y="165"/>
                    </a:cubicBezTo>
                    <a:cubicBezTo>
                      <a:pt x="111" y="194"/>
                      <a:pt x="111" y="194"/>
                      <a:pt x="111" y="194"/>
                    </a:cubicBezTo>
                    <a:cubicBezTo>
                      <a:pt x="246" y="161"/>
                      <a:pt x="246" y="161"/>
                      <a:pt x="246" y="161"/>
                    </a:cubicBezTo>
                    <a:cubicBezTo>
                      <a:pt x="246" y="161"/>
                      <a:pt x="255" y="159"/>
                      <a:pt x="230" y="152"/>
                    </a:cubicBezTo>
                    <a:cubicBezTo>
                      <a:pt x="229" y="144"/>
                      <a:pt x="229" y="131"/>
                      <a:pt x="236" y="127"/>
                    </a:cubicBezTo>
                    <a:cubicBezTo>
                      <a:pt x="236" y="127"/>
                      <a:pt x="236" y="127"/>
                      <a:pt x="236" y="126"/>
                    </a:cubicBezTo>
                    <a:cubicBezTo>
                      <a:pt x="242" y="125"/>
                      <a:pt x="246" y="122"/>
                      <a:pt x="243" y="119"/>
                    </a:cubicBezTo>
                    <a:cubicBezTo>
                      <a:pt x="237" y="117"/>
                      <a:pt x="237" y="117"/>
                      <a:pt x="237" y="117"/>
                    </a:cubicBezTo>
                    <a:cubicBezTo>
                      <a:pt x="241" y="114"/>
                      <a:pt x="247" y="108"/>
                      <a:pt x="248" y="92"/>
                    </a:cubicBezTo>
                    <a:cubicBezTo>
                      <a:pt x="248" y="81"/>
                      <a:pt x="245" y="75"/>
                      <a:pt x="242" y="71"/>
                    </a:cubicBezTo>
                    <a:cubicBezTo>
                      <a:pt x="254" y="68"/>
                      <a:pt x="254" y="68"/>
                      <a:pt x="254" y="68"/>
                    </a:cubicBezTo>
                    <a:cubicBezTo>
                      <a:pt x="254" y="68"/>
                      <a:pt x="263" y="66"/>
                      <a:pt x="238" y="59"/>
                    </a:cubicBezTo>
                    <a:close/>
                    <a:moveTo>
                      <a:pt x="124" y="58"/>
                    </a:moveTo>
                    <a:cubicBezTo>
                      <a:pt x="147" y="54"/>
                      <a:pt x="147" y="54"/>
                      <a:pt x="147" y="54"/>
                    </a:cubicBezTo>
                    <a:cubicBezTo>
                      <a:pt x="224" y="38"/>
                      <a:pt x="224" y="38"/>
                      <a:pt x="224" y="38"/>
                    </a:cubicBezTo>
                    <a:cubicBezTo>
                      <a:pt x="235" y="36"/>
                      <a:pt x="235" y="36"/>
                      <a:pt x="235" y="36"/>
                    </a:cubicBezTo>
                    <a:cubicBezTo>
                      <a:pt x="232" y="42"/>
                      <a:pt x="232" y="51"/>
                      <a:pt x="233" y="57"/>
                    </a:cubicBezTo>
                    <a:cubicBezTo>
                      <a:pt x="233" y="59"/>
                      <a:pt x="233" y="60"/>
                      <a:pt x="233" y="61"/>
                    </a:cubicBezTo>
                    <a:cubicBezTo>
                      <a:pt x="220" y="64"/>
                      <a:pt x="220" y="64"/>
                      <a:pt x="220" y="64"/>
                    </a:cubicBezTo>
                    <a:cubicBezTo>
                      <a:pt x="123" y="88"/>
                      <a:pt x="123" y="88"/>
                      <a:pt x="123" y="88"/>
                    </a:cubicBezTo>
                    <a:lnTo>
                      <a:pt x="124" y="58"/>
                    </a:lnTo>
                    <a:close/>
                    <a:moveTo>
                      <a:pt x="27" y="82"/>
                    </a:moveTo>
                    <a:cubicBezTo>
                      <a:pt x="38" y="84"/>
                      <a:pt x="38" y="84"/>
                      <a:pt x="38" y="84"/>
                    </a:cubicBezTo>
                    <a:cubicBezTo>
                      <a:pt x="112" y="100"/>
                      <a:pt x="112" y="100"/>
                      <a:pt x="112" y="100"/>
                    </a:cubicBezTo>
                    <a:cubicBezTo>
                      <a:pt x="118" y="101"/>
                      <a:pt x="118" y="101"/>
                      <a:pt x="118" y="101"/>
                    </a:cubicBezTo>
                    <a:cubicBezTo>
                      <a:pt x="118" y="101"/>
                      <a:pt x="118" y="101"/>
                      <a:pt x="118" y="101"/>
                    </a:cubicBezTo>
                    <a:cubicBezTo>
                      <a:pt x="118" y="101"/>
                      <a:pt x="118" y="101"/>
                      <a:pt x="118" y="101"/>
                    </a:cubicBezTo>
                    <a:cubicBezTo>
                      <a:pt x="138" y="105"/>
                      <a:pt x="138" y="105"/>
                      <a:pt x="138" y="105"/>
                    </a:cubicBezTo>
                    <a:cubicBezTo>
                      <a:pt x="139" y="134"/>
                      <a:pt x="139" y="134"/>
                      <a:pt x="139" y="134"/>
                    </a:cubicBezTo>
                    <a:cubicBezTo>
                      <a:pt x="39" y="110"/>
                      <a:pt x="39" y="110"/>
                      <a:pt x="39" y="110"/>
                    </a:cubicBezTo>
                    <a:cubicBezTo>
                      <a:pt x="29" y="107"/>
                      <a:pt x="29" y="107"/>
                      <a:pt x="29" y="107"/>
                    </a:cubicBezTo>
                    <a:cubicBezTo>
                      <a:pt x="29" y="106"/>
                      <a:pt x="30" y="105"/>
                      <a:pt x="30" y="104"/>
                    </a:cubicBezTo>
                    <a:cubicBezTo>
                      <a:pt x="30" y="98"/>
                      <a:pt x="30" y="89"/>
                      <a:pt x="27" y="82"/>
                    </a:cubicBezTo>
                    <a:close/>
                    <a:moveTo>
                      <a:pt x="22" y="45"/>
                    </a:moveTo>
                    <a:cubicBezTo>
                      <a:pt x="22" y="38"/>
                      <a:pt x="23" y="33"/>
                      <a:pt x="26" y="31"/>
                    </a:cubicBezTo>
                    <a:cubicBezTo>
                      <a:pt x="27" y="30"/>
                      <a:pt x="29" y="29"/>
                      <a:pt x="30" y="29"/>
                    </a:cubicBezTo>
                    <a:cubicBezTo>
                      <a:pt x="31" y="29"/>
                      <a:pt x="31" y="29"/>
                      <a:pt x="31" y="29"/>
                    </a:cubicBezTo>
                    <a:cubicBezTo>
                      <a:pt x="90" y="49"/>
                      <a:pt x="90" y="49"/>
                      <a:pt x="90" y="49"/>
                    </a:cubicBezTo>
                    <a:cubicBezTo>
                      <a:pt x="120" y="58"/>
                      <a:pt x="120" y="58"/>
                      <a:pt x="120" y="58"/>
                    </a:cubicBezTo>
                    <a:cubicBezTo>
                      <a:pt x="119" y="88"/>
                      <a:pt x="119" y="88"/>
                      <a:pt x="119" y="88"/>
                    </a:cubicBezTo>
                    <a:cubicBezTo>
                      <a:pt x="36" y="65"/>
                      <a:pt x="36" y="65"/>
                      <a:pt x="36" y="65"/>
                    </a:cubicBezTo>
                    <a:cubicBezTo>
                      <a:pt x="32" y="64"/>
                      <a:pt x="32" y="64"/>
                      <a:pt x="32" y="64"/>
                    </a:cubicBezTo>
                    <a:cubicBezTo>
                      <a:pt x="32" y="64"/>
                      <a:pt x="31" y="64"/>
                      <a:pt x="31" y="63"/>
                    </a:cubicBezTo>
                    <a:cubicBezTo>
                      <a:pt x="31" y="63"/>
                      <a:pt x="23" y="63"/>
                      <a:pt x="22" y="45"/>
                    </a:cubicBezTo>
                    <a:close/>
                    <a:moveTo>
                      <a:pt x="111" y="181"/>
                    </a:moveTo>
                    <a:cubicBezTo>
                      <a:pt x="24" y="157"/>
                      <a:pt x="24" y="157"/>
                      <a:pt x="24" y="157"/>
                    </a:cubicBezTo>
                    <a:cubicBezTo>
                      <a:pt x="24" y="157"/>
                      <a:pt x="24" y="157"/>
                      <a:pt x="24" y="156"/>
                    </a:cubicBezTo>
                    <a:cubicBezTo>
                      <a:pt x="23" y="156"/>
                      <a:pt x="15" y="156"/>
                      <a:pt x="15" y="138"/>
                    </a:cubicBezTo>
                    <a:cubicBezTo>
                      <a:pt x="15" y="131"/>
                      <a:pt x="16" y="126"/>
                      <a:pt x="18" y="124"/>
                    </a:cubicBezTo>
                    <a:cubicBezTo>
                      <a:pt x="20" y="123"/>
                      <a:pt x="21" y="122"/>
                      <a:pt x="23" y="122"/>
                    </a:cubicBezTo>
                    <a:cubicBezTo>
                      <a:pt x="23" y="122"/>
                      <a:pt x="24" y="122"/>
                      <a:pt x="24" y="122"/>
                    </a:cubicBezTo>
                    <a:cubicBezTo>
                      <a:pt x="24" y="122"/>
                      <a:pt x="24" y="122"/>
                      <a:pt x="24" y="122"/>
                    </a:cubicBezTo>
                    <a:cubicBezTo>
                      <a:pt x="112" y="151"/>
                      <a:pt x="112" y="151"/>
                      <a:pt x="112" y="151"/>
                    </a:cubicBezTo>
                    <a:lnTo>
                      <a:pt x="111" y="181"/>
                    </a:lnTo>
                    <a:close/>
                    <a:moveTo>
                      <a:pt x="225" y="150"/>
                    </a:moveTo>
                    <a:cubicBezTo>
                      <a:pt x="225" y="152"/>
                      <a:pt x="225" y="153"/>
                      <a:pt x="225" y="154"/>
                    </a:cubicBezTo>
                    <a:cubicBezTo>
                      <a:pt x="116" y="181"/>
                      <a:pt x="116" y="181"/>
                      <a:pt x="116" y="181"/>
                    </a:cubicBezTo>
                    <a:cubicBezTo>
                      <a:pt x="117" y="151"/>
                      <a:pt x="117" y="151"/>
                      <a:pt x="117" y="151"/>
                    </a:cubicBezTo>
                    <a:cubicBezTo>
                      <a:pt x="140" y="147"/>
                      <a:pt x="140" y="147"/>
                      <a:pt x="140" y="147"/>
                    </a:cubicBezTo>
                    <a:cubicBezTo>
                      <a:pt x="144" y="147"/>
                      <a:pt x="144" y="147"/>
                      <a:pt x="144" y="147"/>
                    </a:cubicBezTo>
                    <a:cubicBezTo>
                      <a:pt x="157" y="143"/>
                      <a:pt x="157" y="143"/>
                      <a:pt x="157" y="143"/>
                    </a:cubicBezTo>
                    <a:cubicBezTo>
                      <a:pt x="216" y="131"/>
                      <a:pt x="216" y="131"/>
                      <a:pt x="216" y="131"/>
                    </a:cubicBezTo>
                    <a:cubicBezTo>
                      <a:pt x="228" y="129"/>
                      <a:pt x="228" y="129"/>
                      <a:pt x="228" y="129"/>
                    </a:cubicBezTo>
                    <a:cubicBezTo>
                      <a:pt x="224" y="135"/>
                      <a:pt x="224" y="144"/>
                      <a:pt x="225" y="150"/>
                    </a:cubicBezTo>
                    <a:close/>
                    <a:moveTo>
                      <a:pt x="231" y="110"/>
                    </a:moveTo>
                    <a:cubicBezTo>
                      <a:pt x="231" y="110"/>
                      <a:pt x="231" y="110"/>
                      <a:pt x="230" y="110"/>
                    </a:cubicBezTo>
                    <a:cubicBezTo>
                      <a:pt x="222" y="112"/>
                      <a:pt x="222" y="112"/>
                      <a:pt x="222" y="112"/>
                    </a:cubicBezTo>
                    <a:cubicBezTo>
                      <a:pt x="144" y="134"/>
                      <a:pt x="144" y="134"/>
                      <a:pt x="144" y="134"/>
                    </a:cubicBezTo>
                    <a:cubicBezTo>
                      <a:pt x="143" y="105"/>
                      <a:pt x="143" y="105"/>
                      <a:pt x="143" y="105"/>
                    </a:cubicBezTo>
                    <a:cubicBezTo>
                      <a:pt x="168" y="96"/>
                      <a:pt x="168" y="96"/>
                      <a:pt x="168" y="96"/>
                    </a:cubicBezTo>
                    <a:cubicBezTo>
                      <a:pt x="231" y="76"/>
                      <a:pt x="231" y="76"/>
                      <a:pt x="231" y="76"/>
                    </a:cubicBezTo>
                    <a:cubicBezTo>
                      <a:pt x="231" y="76"/>
                      <a:pt x="234" y="75"/>
                      <a:pt x="237" y="78"/>
                    </a:cubicBezTo>
                    <a:cubicBezTo>
                      <a:pt x="239" y="80"/>
                      <a:pt x="240" y="85"/>
                      <a:pt x="240" y="91"/>
                    </a:cubicBezTo>
                    <a:cubicBezTo>
                      <a:pt x="239" y="109"/>
                      <a:pt x="231" y="110"/>
                      <a:pt x="231" y="110"/>
                    </a:cubicBezTo>
                    <a:close/>
                  </a:path>
                </a:pathLst>
              </a:custGeom>
              <a:solidFill>
                <a:srgbClr val="85BAFE"/>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grpSp>
        <p:nvGrpSpPr>
          <p:cNvPr id="29" name="组合 28"/>
          <p:cNvGrpSpPr/>
          <p:nvPr/>
        </p:nvGrpSpPr>
        <p:grpSpPr>
          <a:xfrm>
            <a:off x="8285487" y="2604401"/>
            <a:ext cx="4894816" cy="929367"/>
            <a:chOff x="6992384" y="1554441"/>
            <a:chExt cx="4894816" cy="929367"/>
          </a:xfrm>
        </p:grpSpPr>
        <p:sp>
          <p:nvSpPr>
            <p:cNvPr id="30" name="文本框 2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2" name="组合 31"/>
          <p:cNvGrpSpPr/>
          <p:nvPr/>
        </p:nvGrpSpPr>
        <p:grpSpPr>
          <a:xfrm>
            <a:off x="5838079" y="5584955"/>
            <a:ext cx="4894816" cy="929367"/>
            <a:chOff x="6992384" y="1554441"/>
            <a:chExt cx="4894816" cy="929367"/>
          </a:xfrm>
        </p:grpSpPr>
        <p:sp>
          <p:nvSpPr>
            <p:cNvPr id="33" name="文本框 3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4" name="文本框 3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5" name="组合 34"/>
          <p:cNvGrpSpPr/>
          <p:nvPr/>
        </p:nvGrpSpPr>
        <p:grpSpPr>
          <a:xfrm>
            <a:off x="-555780" y="2361066"/>
            <a:ext cx="4894816" cy="929367"/>
            <a:chOff x="6992384" y="1554441"/>
            <a:chExt cx="4894816" cy="929367"/>
          </a:xfrm>
        </p:grpSpPr>
        <p:sp>
          <p:nvSpPr>
            <p:cNvPr id="36" name="文本框 3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7" name="文本框 3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p:cTn id="11" dur="500" fill="hold"/>
                                        <p:tgtEl>
                                          <p:spTgt spid="44"/>
                                        </p:tgtEl>
                                        <p:attrNameLst>
                                          <p:attrName>ppt_w</p:attrName>
                                        </p:attrNameLst>
                                      </p:cBhvr>
                                      <p:tavLst>
                                        <p:tav tm="0">
                                          <p:val>
                                            <p:fltVal val="0"/>
                                          </p:val>
                                        </p:tav>
                                        <p:tav tm="100000">
                                          <p:val>
                                            <p:strVal val="#ppt_w"/>
                                          </p:val>
                                        </p:tav>
                                      </p:tavLst>
                                    </p:anim>
                                    <p:anim calcmode="lin" valueType="num">
                                      <p:cBhvr>
                                        <p:cTn id="12" dur="500" fill="hold"/>
                                        <p:tgtEl>
                                          <p:spTgt spid="44"/>
                                        </p:tgtEl>
                                        <p:attrNameLst>
                                          <p:attrName>ppt_h</p:attrName>
                                        </p:attrNameLst>
                                      </p:cBhvr>
                                      <p:tavLst>
                                        <p:tav tm="0">
                                          <p:val>
                                            <p:fltVal val="0"/>
                                          </p:val>
                                        </p:tav>
                                        <p:tav tm="100000">
                                          <p:val>
                                            <p:strVal val="#ppt_h"/>
                                          </p:val>
                                        </p:tav>
                                      </p:tavLst>
                                    </p:anim>
                                    <p:animEffect transition="in" filter="fade">
                                      <p:cBhvr>
                                        <p:cTn id="13" dur="500"/>
                                        <p:tgtEl>
                                          <p:spTgt spid="44"/>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arn(inVertical)">
                                      <p:cBhvr>
                                        <p:cTn id="17" dur="500"/>
                                        <p:tgtEl>
                                          <p:spTgt spid="35"/>
                                        </p:tgtEl>
                                      </p:cBhvr>
                                    </p:animEffect>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barn(inVertical)">
                                      <p:cBhvr>
                                        <p:cTn id="21" dur="500"/>
                                        <p:tgtEl>
                                          <p:spTgt spid="29"/>
                                        </p:tgtEl>
                                      </p:cBhvr>
                                    </p:animEffect>
                                  </p:childTnLst>
                                </p:cTn>
                              </p:par>
                            </p:childTnLst>
                          </p:cTn>
                        </p:par>
                        <p:par>
                          <p:cTn id="22" fill="hold">
                            <p:stCondLst>
                              <p:cond delay="2000"/>
                            </p:stCondLst>
                            <p:childTnLst>
                              <p:par>
                                <p:cTn id="23" presetID="16" presetClass="entr" presetSubtype="21"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6060757" y="-14"/>
            <a:ext cx="6414272" cy="1235967"/>
          </a:xfrm>
          <a:prstGeom prst="rect">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0" y="0"/>
            <a:ext cx="6059278" cy="1235967"/>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9" name="组合 38"/>
          <p:cNvGrpSpPr/>
          <p:nvPr/>
        </p:nvGrpSpPr>
        <p:grpSpPr>
          <a:xfrm>
            <a:off x="1468800" y="2315413"/>
            <a:ext cx="1439232" cy="1439232"/>
            <a:chOff x="1468800" y="2315413"/>
            <a:chExt cx="1439232" cy="1439232"/>
          </a:xfrm>
        </p:grpSpPr>
        <p:sp>
          <p:nvSpPr>
            <p:cNvPr id="6" name="íŝ1ïdé"/>
            <p:cNvSpPr/>
            <p:nvPr/>
          </p:nvSpPr>
          <p:spPr bwMode="auto">
            <a:xfrm rot="2700000">
              <a:off x="1468800" y="2315413"/>
              <a:ext cx="1439232" cy="1439232"/>
            </a:xfrm>
            <a:prstGeom prst="roundRect">
              <a:avLst>
                <a:gd name="adj" fmla="val 4945"/>
              </a:avLst>
            </a:prstGeom>
            <a:solidFill>
              <a:srgbClr val="93B7FA"/>
            </a:solidFill>
            <a:ln w="19050">
              <a:solidFill>
                <a:schemeClr val="bg1"/>
              </a:solid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7" name="iş1ïḓê"/>
            <p:cNvSpPr/>
            <p:nvPr/>
          </p:nvSpPr>
          <p:spPr bwMode="auto">
            <a:xfrm>
              <a:off x="1882067" y="2743487"/>
              <a:ext cx="612698" cy="583084"/>
            </a:xfrm>
            <a:custGeom>
              <a:avLst/>
              <a:gdLst/>
              <a:ahLst/>
              <a:cxnLst/>
              <a:rect l="0" t="0" r="r" b="b"/>
              <a:pathLst>
                <a:path w="4629150" h="4629150">
                  <a:moveTo>
                    <a:pt x="2317164" y="3859790"/>
                  </a:moveTo>
                  <a:cubicBezTo>
                    <a:pt x="2297115" y="3859790"/>
                    <a:pt x="2280107" y="3866979"/>
                    <a:pt x="2266139" y="3881358"/>
                  </a:cubicBezTo>
                  <a:cubicBezTo>
                    <a:pt x="2252171" y="3895737"/>
                    <a:pt x="2245187" y="3914594"/>
                    <a:pt x="2245187" y="3937929"/>
                  </a:cubicBezTo>
                  <a:cubicBezTo>
                    <a:pt x="2245187" y="3953212"/>
                    <a:pt x="2248432" y="3967838"/>
                    <a:pt x="2254923" y="3981806"/>
                  </a:cubicBezTo>
                  <a:cubicBezTo>
                    <a:pt x="2261414" y="3995774"/>
                    <a:pt x="2270494" y="4006414"/>
                    <a:pt x="2282161" y="4013727"/>
                  </a:cubicBezTo>
                  <a:cubicBezTo>
                    <a:pt x="2293829" y="4021040"/>
                    <a:pt x="2306071" y="4024696"/>
                    <a:pt x="2318889" y="4024696"/>
                  </a:cubicBezTo>
                  <a:cubicBezTo>
                    <a:pt x="2337623" y="4024696"/>
                    <a:pt x="2353727" y="4017137"/>
                    <a:pt x="2367203" y="4002018"/>
                  </a:cubicBezTo>
                  <a:cubicBezTo>
                    <a:pt x="2380678" y="3986900"/>
                    <a:pt x="2387415" y="3966359"/>
                    <a:pt x="2387415" y="3940394"/>
                  </a:cubicBezTo>
                  <a:cubicBezTo>
                    <a:pt x="2387415" y="3915416"/>
                    <a:pt x="2380760" y="3895737"/>
                    <a:pt x="2367449" y="3881358"/>
                  </a:cubicBezTo>
                  <a:cubicBezTo>
                    <a:pt x="2354138" y="3866979"/>
                    <a:pt x="2337376" y="3859790"/>
                    <a:pt x="2317164" y="3859790"/>
                  </a:cubicBezTo>
                  <a:close/>
                  <a:moveTo>
                    <a:pt x="2323819" y="3692172"/>
                  </a:moveTo>
                  <a:cubicBezTo>
                    <a:pt x="2352248" y="3692172"/>
                    <a:pt x="2375542" y="3700142"/>
                    <a:pt x="2393701" y="3716082"/>
                  </a:cubicBezTo>
                  <a:cubicBezTo>
                    <a:pt x="2411860" y="3732023"/>
                    <a:pt x="2422746" y="3754043"/>
                    <a:pt x="2426362" y="3782144"/>
                  </a:cubicBezTo>
                  <a:lnTo>
                    <a:pt x="2382239" y="3785594"/>
                  </a:lnTo>
                  <a:cubicBezTo>
                    <a:pt x="2378295" y="3768175"/>
                    <a:pt x="2372708" y="3755522"/>
                    <a:pt x="2365477" y="3747634"/>
                  </a:cubicBezTo>
                  <a:cubicBezTo>
                    <a:pt x="2353481" y="3734980"/>
                    <a:pt x="2338691" y="3728654"/>
                    <a:pt x="2321108" y="3728654"/>
                  </a:cubicBezTo>
                  <a:cubicBezTo>
                    <a:pt x="2306975" y="3728654"/>
                    <a:pt x="2294568" y="3732598"/>
                    <a:pt x="2283887" y="3740486"/>
                  </a:cubicBezTo>
                  <a:cubicBezTo>
                    <a:pt x="2269919" y="3750674"/>
                    <a:pt x="2258908" y="3765546"/>
                    <a:pt x="2250856" y="3785101"/>
                  </a:cubicBezTo>
                  <a:cubicBezTo>
                    <a:pt x="2242804" y="3804657"/>
                    <a:pt x="2238614" y="3832511"/>
                    <a:pt x="2238285" y="3868664"/>
                  </a:cubicBezTo>
                  <a:cubicBezTo>
                    <a:pt x="2248966" y="3852395"/>
                    <a:pt x="2262031" y="3840317"/>
                    <a:pt x="2277478" y="3832429"/>
                  </a:cubicBezTo>
                  <a:cubicBezTo>
                    <a:pt x="2292925" y="3824541"/>
                    <a:pt x="2309112" y="3820597"/>
                    <a:pt x="2326038" y="3820597"/>
                  </a:cubicBezTo>
                  <a:cubicBezTo>
                    <a:pt x="2355617" y="3820597"/>
                    <a:pt x="2380801" y="3831484"/>
                    <a:pt x="2401589" y="3853258"/>
                  </a:cubicBezTo>
                  <a:cubicBezTo>
                    <a:pt x="2422377" y="3875032"/>
                    <a:pt x="2432771" y="3903173"/>
                    <a:pt x="2432771" y="3937683"/>
                  </a:cubicBezTo>
                  <a:cubicBezTo>
                    <a:pt x="2432771" y="3960361"/>
                    <a:pt x="2427882" y="3981436"/>
                    <a:pt x="2418104" y="4000909"/>
                  </a:cubicBezTo>
                  <a:cubicBezTo>
                    <a:pt x="2408326" y="4020382"/>
                    <a:pt x="2394892" y="4035296"/>
                    <a:pt x="2377802" y="4045648"/>
                  </a:cubicBezTo>
                  <a:cubicBezTo>
                    <a:pt x="2360712" y="4056001"/>
                    <a:pt x="2341320" y="4061178"/>
                    <a:pt x="2319629" y="4061178"/>
                  </a:cubicBezTo>
                  <a:cubicBezTo>
                    <a:pt x="2282654" y="4061178"/>
                    <a:pt x="2252500" y="4047579"/>
                    <a:pt x="2229164" y="4020382"/>
                  </a:cubicBezTo>
                  <a:cubicBezTo>
                    <a:pt x="2205829" y="3993186"/>
                    <a:pt x="2194162" y="3948364"/>
                    <a:pt x="2194162" y="3885919"/>
                  </a:cubicBezTo>
                  <a:cubicBezTo>
                    <a:pt x="2194162" y="3816078"/>
                    <a:pt x="2207062" y="3765300"/>
                    <a:pt x="2232862" y="3733584"/>
                  </a:cubicBezTo>
                  <a:cubicBezTo>
                    <a:pt x="2255375" y="3705976"/>
                    <a:pt x="2285694" y="3692172"/>
                    <a:pt x="2323819" y="3692172"/>
                  </a:cubicBezTo>
                  <a:close/>
                  <a:moveTo>
                    <a:pt x="3020074" y="3489300"/>
                  </a:moveTo>
                  <a:lnTo>
                    <a:pt x="3199770" y="3489300"/>
                  </a:lnTo>
                  <a:lnTo>
                    <a:pt x="3199770" y="3531698"/>
                  </a:lnTo>
                  <a:lnTo>
                    <a:pt x="3055570" y="3531698"/>
                  </a:lnTo>
                  <a:lnTo>
                    <a:pt x="3036097" y="3628817"/>
                  </a:lnTo>
                  <a:cubicBezTo>
                    <a:pt x="3057788" y="3613699"/>
                    <a:pt x="3080548" y="3606140"/>
                    <a:pt x="3104376" y="3606140"/>
                  </a:cubicBezTo>
                  <a:cubicBezTo>
                    <a:pt x="3135928" y="3606140"/>
                    <a:pt x="3162549" y="3617068"/>
                    <a:pt x="3184241" y="3638924"/>
                  </a:cubicBezTo>
                  <a:cubicBezTo>
                    <a:pt x="3205933" y="3660780"/>
                    <a:pt x="3216779" y="3688880"/>
                    <a:pt x="3216779" y="3723225"/>
                  </a:cubicBezTo>
                  <a:cubicBezTo>
                    <a:pt x="3216779" y="3755927"/>
                    <a:pt x="3207247" y="3784192"/>
                    <a:pt x="3188185" y="3808020"/>
                  </a:cubicBezTo>
                  <a:cubicBezTo>
                    <a:pt x="3165014" y="3837271"/>
                    <a:pt x="3133381" y="3851897"/>
                    <a:pt x="3093284" y="3851897"/>
                  </a:cubicBezTo>
                  <a:cubicBezTo>
                    <a:pt x="3060418" y="3851897"/>
                    <a:pt x="3033591" y="3842694"/>
                    <a:pt x="3012803" y="3824289"/>
                  </a:cubicBezTo>
                  <a:cubicBezTo>
                    <a:pt x="2992015" y="3805884"/>
                    <a:pt x="2980142" y="3781481"/>
                    <a:pt x="2977184" y="3751080"/>
                  </a:cubicBezTo>
                  <a:lnTo>
                    <a:pt x="3023772" y="3747136"/>
                  </a:lnTo>
                  <a:cubicBezTo>
                    <a:pt x="3027223" y="3769813"/>
                    <a:pt x="3035234" y="3786863"/>
                    <a:pt x="3047805" y="3798284"/>
                  </a:cubicBezTo>
                  <a:cubicBezTo>
                    <a:pt x="3060377" y="3809705"/>
                    <a:pt x="3075536" y="3815415"/>
                    <a:pt x="3093284" y="3815415"/>
                  </a:cubicBezTo>
                  <a:cubicBezTo>
                    <a:pt x="3114647" y="3815415"/>
                    <a:pt x="3132723" y="3807363"/>
                    <a:pt x="3147513" y="3791258"/>
                  </a:cubicBezTo>
                  <a:cubicBezTo>
                    <a:pt x="3162303" y="3775154"/>
                    <a:pt x="3169698" y="3753791"/>
                    <a:pt x="3169698" y="3727169"/>
                  </a:cubicBezTo>
                  <a:cubicBezTo>
                    <a:pt x="3169698" y="3701862"/>
                    <a:pt x="3162590" y="3681896"/>
                    <a:pt x="3148376" y="3667271"/>
                  </a:cubicBezTo>
                  <a:cubicBezTo>
                    <a:pt x="3134161" y="3652645"/>
                    <a:pt x="3115551" y="3645333"/>
                    <a:pt x="3092544" y="3645333"/>
                  </a:cubicBezTo>
                  <a:cubicBezTo>
                    <a:pt x="3078248" y="3645333"/>
                    <a:pt x="3065348" y="3648578"/>
                    <a:pt x="3053844" y="3655069"/>
                  </a:cubicBezTo>
                  <a:cubicBezTo>
                    <a:pt x="3042341" y="3661560"/>
                    <a:pt x="3033303" y="3669982"/>
                    <a:pt x="3026730" y="3680335"/>
                  </a:cubicBezTo>
                  <a:lnTo>
                    <a:pt x="2985072" y="3674912"/>
                  </a:lnTo>
                  <a:lnTo>
                    <a:pt x="3020074" y="3489300"/>
                  </a:lnTo>
                  <a:close/>
                  <a:moveTo>
                    <a:pt x="1418041" y="3489054"/>
                  </a:moveTo>
                  <a:lnTo>
                    <a:pt x="1651967" y="3489054"/>
                  </a:lnTo>
                  <a:lnTo>
                    <a:pt x="1651967" y="3523563"/>
                  </a:lnTo>
                  <a:cubicBezTo>
                    <a:pt x="1628960" y="3548049"/>
                    <a:pt x="1606159" y="3580586"/>
                    <a:pt x="1583564" y="3621176"/>
                  </a:cubicBezTo>
                  <a:cubicBezTo>
                    <a:pt x="1560968" y="3661766"/>
                    <a:pt x="1543508" y="3703506"/>
                    <a:pt x="1531183" y="3746396"/>
                  </a:cubicBezTo>
                  <a:cubicBezTo>
                    <a:pt x="1522309" y="3776633"/>
                    <a:pt x="1516640" y="3809746"/>
                    <a:pt x="1514175" y="3845734"/>
                  </a:cubicBezTo>
                  <a:lnTo>
                    <a:pt x="1468573" y="3845734"/>
                  </a:lnTo>
                  <a:cubicBezTo>
                    <a:pt x="1469066" y="3817305"/>
                    <a:pt x="1474653" y="3782960"/>
                    <a:pt x="1485335" y="3742699"/>
                  </a:cubicBezTo>
                  <a:cubicBezTo>
                    <a:pt x="1496017" y="3702438"/>
                    <a:pt x="1511340" y="3663614"/>
                    <a:pt x="1531307" y="3626229"/>
                  </a:cubicBezTo>
                  <a:cubicBezTo>
                    <a:pt x="1551273" y="3588844"/>
                    <a:pt x="1572513" y="3557333"/>
                    <a:pt x="1595026" y="3531698"/>
                  </a:cubicBezTo>
                  <a:lnTo>
                    <a:pt x="1418041" y="3531698"/>
                  </a:lnTo>
                  <a:lnTo>
                    <a:pt x="1418041" y="3489054"/>
                  </a:lnTo>
                  <a:close/>
                  <a:moveTo>
                    <a:pt x="960894" y="3097227"/>
                  </a:moveTo>
                  <a:cubicBezTo>
                    <a:pt x="940024" y="3097227"/>
                    <a:pt x="922728" y="3104129"/>
                    <a:pt x="909007" y="3117933"/>
                  </a:cubicBezTo>
                  <a:cubicBezTo>
                    <a:pt x="895285" y="3131737"/>
                    <a:pt x="888424" y="3148991"/>
                    <a:pt x="888424" y="3169697"/>
                  </a:cubicBezTo>
                  <a:cubicBezTo>
                    <a:pt x="888424" y="3182351"/>
                    <a:pt x="891423" y="3194593"/>
                    <a:pt x="897421" y="3206425"/>
                  </a:cubicBezTo>
                  <a:cubicBezTo>
                    <a:pt x="903420" y="3218257"/>
                    <a:pt x="912335" y="3227418"/>
                    <a:pt x="924166" y="3233910"/>
                  </a:cubicBezTo>
                  <a:cubicBezTo>
                    <a:pt x="935998" y="3240401"/>
                    <a:pt x="948734" y="3243646"/>
                    <a:pt x="962373" y="3243646"/>
                  </a:cubicBezTo>
                  <a:cubicBezTo>
                    <a:pt x="983572" y="3243646"/>
                    <a:pt x="1001073" y="3236826"/>
                    <a:pt x="1014877" y="3223187"/>
                  </a:cubicBezTo>
                  <a:cubicBezTo>
                    <a:pt x="1028681" y="3209547"/>
                    <a:pt x="1035583" y="3192211"/>
                    <a:pt x="1035583" y="3171176"/>
                  </a:cubicBezTo>
                  <a:cubicBezTo>
                    <a:pt x="1035583" y="3149813"/>
                    <a:pt x="1028476" y="3132148"/>
                    <a:pt x="1014261" y="3118179"/>
                  </a:cubicBezTo>
                  <a:cubicBezTo>
                    <a:pt x="1000046" y="3104211"/>
                    <a:pt x="982257" y="3097227"/>
                    <a:pt x="960894" y="3097227"/>
                  </a:cubicBezTo>
                  <a:close/>
                  <a:moveTo>
                    <a:pt x="3691180" y="2983839"/>
                  </a:moveTo>
                  <a:lnTo>
                    <a:pt x="3578039" y="3146773"/>
                  </a:lnTo>
                  <a:lnTo>
                    <a:pt x="3691180" y="3146773"/>
                  </a:lnTo>
                  <a:lnTo>
                    <a:pt x="3691180" y="2983839"/>
                  </a:lnTo>
                  <a:close/>
                  <a:moveTo>
                    <a:pt x="961634" y="2947604"/>
                  </a:moveTo>
                  <a:cubicBezTo>
                    <a:pt x="944708" y="2947604"/>
                    <a:pt x="930657" y="2953027"/>
                    <a:pt x="919483" y="2963872"/>
                  </a:cubicBezTo>
                  <a:cubicBezTo>
                    <a:pt x="908308" y="2974718"/>
                    <a:pt x="902721" y="2987700"/>
                    <a:pt x="902721" y="3002819"/>
                  </a:cubicBezTo>
                  <a:cubicBezTo>
                    <a:pt x="902721" y="3019909"/>
                    <a:pt x="908226" y="3033877"/>
                    <a:pt x="919236" y="3044723"/>
                  </a:cubicBezTo>
                  <a:cubicBezTo>
                    <a:pt x="930247" y="3055569"/>
                    <a:pt x="944543" y="3060992"/>
                    <a:pt x="962127" y="3060992"/>
                  </a:cubicBezTo>
                  <a:cubicBezTo>
                    <a:pt x="979217" y="3060992"/>
                    <a:pt x="993226" y="3055610"/>
                    <a:pt x="1004155" y="3044847"/>
                  </a:cubicBezTo>
                  <a:cubicBezTo>
                    <a:pt x="1015083" y="3034083"/>
                    <a:pt x="1020547" y="3020895"/>
                    <a:pt x="1020547" y="3005284"/>
                  </a:cubicBezTo>
                  <a:cubicBezTo>
                    <a:pt x="1020547" y="2989015"/>
                    <a:pt x="1014918" y="2975335"/>
                    <a:pt x="1003662" y="2964242"/>
                  </a:cubicBezTo>
                  <a:cubicBezTo>
                    <a:pt x="992405" y="2953150"/>
                    <a:pt x="978396" y="2947604"/>
                    <a:pt x="961634" y="2947604"/>
                  </a:cubicBezTo>
                  <a:close/>
                  <a:moveTo>
                    <a:pt x="3699315" y="2912601"/>
                  </a:moveTo>
                  <a:lnTo>
                    <a:pt x="3735550" y="2912601"/>
                  </a:lnTo>
                  <a:lnTo>
                    <a:pt x="3735550" y="3146773"/>
                  </a:lnTo>
                  <a:lnTo>
                    <a:pt x="3784356" y="3146773"/>
                  </a:lnTo>
                  <a:lnTo>
                    <a:pt x="3784356" y="3187445"/>
                  </a:lnTo>
                  <a:lnTo>
                    <a:pt x="3735550" y="3187445"/>
                  </a:lnTo>
                  <a:lnTo>
                    <a:pt x="3735550" y="3273965"/>
                  </a:lnTo>
                  <a:lnTo>
                    <a:pt x="3691180" y="3273965"/>
                  </a:lnTo>
                  <a:lnTo>
                    <a:pt x="3691180" y="3187445"/>
                  </a:lnTo>
                  <a:lnTo>
                    <a:pt x="3534409" y="3187445"/>
                  </a:lnTo>
                  <a:lnTo>
                    <a:pt x="3534409" y="3146773"/>
                  </a:lnTo>
                  <a:lnTo>
                    <a:pt x="3699315" y="2912601"/>
                  </a:lnTo>
                  <a:close/>
                  <a:moveTo>
                    <a:pt x="961141" y="2911122"/>
                  </a:moveTo>
                  <a:cubicBezTo>
                    <a:pt x="992692" y="2911122"/>
                    <a:pt x="1018082" y="2920284"/>
                    <a:pt x="1037308" y="2938607"/>
                  </a:cubicBezTo>
                  <a:cubicBezTo>
                    <a:pt x="1056535" y="2956929"/>
                    <a:pt x="1066148" y="2979237"/>
                    <a:pt x="1066148" y="3005530"/>
                  </a:cubicBezTo>
                  <a:cubicBezTo>
                    <a:pt x="1066148" y="3022292"/>
                    <a:pt x="1061753" y="3036877"/>
                    <a:pt x="1052961" y="3049284"/>
                  </a:cubicBezTo>
                  <a:cubicBezTo>
                    <a:pt x="1044169" y="3061690"/>
                    <a:pt x="1030817" y="3071263"/>
                    <a:pt x="1012905" y="3078000"/>
                  </a:cubicBezTo>
                  <a:cubicBezTo>
                    <a:pt x="1035090" y="3085231"/>
                    <a:pt x="1051975" y="3096899"/>
                    <a:pt x="1063560" y="3113003"/>
                  </a:cubicBezTo>
                  <a:cubicBezTo>
                    <a:pt x="1075146" y="3129107"/>
                    <a:pt x="1080938" y="3148334"/>
                    <a:pt x="1080938" y="3170683"/>
                  </a:cubicBezTo>
                  <a:cubicBezTo>
                    <a:pt x="1080938" y="3201577"/>
                    <a:pt x="1070010" y="3227542"/>
                    <a:pt x="1048154" y="3248576"/>
                  </a:cubicBezTo>
                  <a:cubicBezTo>
                    <a:pt x="1026298" y="3269610"/>
                    <a:pt x="997540" y="3280128"/>
                    <a:pt x="961880" y="3280128"/>
                  </a:cubicBezTo>
                  <a:cubicBezTo>
                    <a:pt x="926221" y="3280128"/>
                    <a:pt x="897463" y="3269569"/>
                    <a:pt x="875607" y="3248453"/>
                  </a:cubicBezTo>
                  <a:cubicBezTo>
                    <a:pt x="853751" y="3227336"/>
                    <a:pt x="842822" y="3201002"/>
                    <a:pt x="842822" y="3169451"/>
                  </a:cubicBezTo>
                  <a:cubicBezTo>
                    <a:pt x="842822" y="3145951"/>
                    <a:pt x="848779" y="3126273"/>
                    <a:pt x="860693" y="3110415"/>
                  </a:cubicBezTo>
                  <a:cubicBezTo>
                    <a:pt x="872607" y="3094557"/>
                    <a:pt x="889575" y="3083752"/>
                    <a:pt x="911595" y="3078000"/>
                  </a:cubicBezTo>
                  <a:cubicBezTo>
                    <a:pt x="893190" y="3071263"/>
                    <a:pt x="879550" y="3061649"/>
                    <a:pt x="870677" y="3049160"/>
                  </a:cubicBezTo>
                  <a:cubicBezTo>
                    <a:pt x="861803" y="3036671"/>
                    <a:pt x="857366" y="3021717"/>
                    <a:pt x="857366" y="3004298"/>
                  </a:cubicBezTo>
                  <a:cubicBezTo>
                    <a:pt x="857366" y="2978005"/>
                    <a:pt x="866815" y="2955902"/>
                    <a:pt x="885713" y="2937990"/>
                  </a:cubicBezTo>
                  <a:cubicBezTo>
                    <a:pt x="904611" y="2920078"/>
                    <a:pt x="929754" y="2911122"/>
                    <a:pt x="961141" y="2911122"/>
                  </a:cubicBezTo>
                  <a:close/>
                  <a:moveTo>
                    <a:pt x="753091" y="2166800"/>
                  </a:moveTo>
                  <a:cubicBezTo>
                    <a:pt x="733372" y="2166800"/>
                    <a:pt x="716199" y="2174852"/>
                    <a:pt x="701574" y="2190957"/>
                  </a:cubicBezTo>
                  <a:cubicBezTo>
                    <a:pt x="686948" y="2207061"/>
                    <a:pt x="679635" y="2227931"/>
                    <a:pt x="679635" y="2253567"/>
                  </a:cubicBezTo>
                  <a:cubicBezTo>
                    <a:pt x="679635" y="2276573"/>
                    <a:pt x="686578" y="2295266"/>
                    <a:pt x="700464" y="2309645"/>
                  </a:cubicBezTo>
                  <a:cubicBezTo>
                    <a:pt x="714350" y="2324024"/>
                    <a:pt x="731482" y="2331213"/>
                    <a:pt x="751859" y="2331213"/>
                  </a:cubicBezTo>
                  <a:cubicBezTo>
                    <a:pt x="772400" y="2331213"/>
                    <a:pt x="789285" y="2324024"/>
                    <a:pt x="802514" y="2309645"/>
                  </a:cubicBezTo>
                  <a:cubicBezTo>
                    <a:pt x="815743" y="2295266"/>
                    <a:pt x="822357" y="2275341"/>
                    <a:pt x="822357" y="2249870"/>
                  </a:cubicBezTo>
                  <a:cubicBezTo>
                    <a:pt x="822357" y="2224398"/>
                    <a:pt x="815578" y="2204185"/>
                    <a:pt x="802021" y="2189231"/>
                  </a:cubicBezTo>
                  <a:cubicBezTo>
                    <a:pt x="788464" y="2174277"/>
                    <a:pt x="772154" y="2166800"/>
                    <a:pt x="753091" y="2166800"/>
                  </a:cubicBezTo>
                  <a:close/>
                  <a:moveTo>
                    <a:pt x="3871622" y="2130072"/>
                  </a:moveTo>
                  <a:cubicBezTo>
                    <a:pt x="3891342" y="2130072"/>
                    <a:pt x="3909501" y="2134304"/>
                    <a:pt x="3926098" y="2142767"/>
                  </a:cubicBezTo>
                  <a:cubicBezTo>
                    <a:pt x="3942696" y="2151230"/>
                    <a:pt x="3955390" y="2162774"/>
                    <a:pt x="3964182" y="2177400"/>
                  </a:cubicBezTo>
                  <a:cubicBezTo>
                    <a:pt x="3972974" y="2192025"/>
                    <a:pt x="3977369" y="2207554"/>
                    <a:pt x="3977369" y="2223987"/>
                  </a:cubicBezTo>
                  <a:cubicBezTo>
                    <a:pt x="3977369" y="2239599"/>
                    <a:pt x="3973179" y="2253813"/>
                    <a:pt x="3964798" y="2266631"/>
                  </a:cubicBezTo>
                  <a:cubicBezTo>
                    <a:pt x="3956417" y="2279449"/>
                    <a:pt x="3944010" y="2289638"/>
                    <a:pt x="3927577" y="2297197"/>
                  </a:cubicBezTo>
                  <a:cubicBezTo>
                    <a:pt x="3948940" y="2302127"/>
                    <a:pt x="3965538" y="2312356"/>
                    <a:pt x="3977369" y="2327886"/>
                  </a:cubicBezTo>
                  <a:cubicBezTo>
                    <a:pt x="3989201" y="2343415"/>
                    <a:pt x="3995117" y="2362847"/>
                    <a:pt x="3995117" y="2386182"/>
                  </a:cubicBezTo>
                  <a:cubicBezTo>
                    <a:pt x="3995117" y="2417734"/>
                    <a:pt x="3983614" y="2444479"/>
                    <a:pt x="3960608" y="2466417"/>
                  </a:cubicBezTo>
                  <a:cubicBezTo>
                    <a:pt x="3937601" y="2488355"/>
                    <a:pt x="3908515" y="2499324"/>
                    <a:pt x="3873348" y="2499324"/>
                  </a:cubicBezTo>
                  <a:cubicBezTo>
                    <a:pt x="3841632" y="2499324"/>
                    <a:pt x="3815298" y="2489875"/>
                    <a:pt x="3794346" y="2470977"/>
                  </a:cubicBezTo>
                  <a:cubicBezTo>
                    <a:pt x="3773393" y="2452079"/>
                    <a:pt x="3761438" y="2427594"/>
                    <a:pt x="3758480" y="2397521"/>
                  </a:cubicBezTo>
                  <a:lnTo>
                    <a:pt x="3802850" y="2391605"/>
                  </a:lnTo>
                  <a:cubicBezTo>
                    <a:pt x="3807944" y="2416748"/>
                    <a:pt x="3816613" y="2434865"/>
                    <a:pt x="3828855" y="2445958"/>
                  </a:cubicBezTo>
                  <a:cubicBezTo>
                    <a:pt x="3841098" y="2457050"/>
                    <a:pt x="3856011" y="2462596"/>
                    <a:pt x="3873594" y="2462596"/>
                  </a:cubicBezTo>
                  <a:cubicBezTo>
                    <a:pt x="3894464" y="2462596"/>
                    <a:pt x="3912089" y="2455366"/>
                    <a:pt x="3926468" y="2440904"/>
                  </a:cubicBezTo>
                  <a:cubicBezTo>
                    <a:pt x="3940847" y="2426443"/>
                    <a:pt x="3948036" y="2408531"/>
                    <a:pt x="3948036" y="2387168"/>
                  </a:cubicBezTo>
                  <a:cubicBezTo>
                    <a:pt x="3948036" y="2366791"/>
                    <a:pt x="3941381" y="2349988"/>
                    <a:pt x="3928070" y="2336760"/>
                  </a:cubicBezTo>
                  <a:cubicBezTo>
                    <a:pt x="3914759" y="2323531"/>
                    <a:pt x="3897833" y="2316917"/>
                    <a:pt x="3877292" y="2316917"/>
                  </a:cubicBezTo>
                  <a:cubicBezTo>
                    <a:pt x="3868911" y="2316917"/>
                    <a:pt x="3858476" y="2318560"/>
                    <a:pt x="3845987" y="2321847"/>
                  </a:cubicBezTo>
                  <a:lnTo>
                    <a:pt x="3850917" y="2282900"/>
                  </a:lnTo>
                  <a:cubicBezTo>
                    <a:pt x="3853875" y="2283229"/>
                    <a:pt x="3856257" y="2283393"/>
                    <a:pt x="3858065" y="2283393"/>
                  </a:cubicBezTo>
                  <a:cubicBezTo>
                    <a:pt x="3876963" y="2283393"/>
                    <a:pt x="3893971" y="2278463"/>
                    <a:pt x="3909090" y="2268603"/>
                  </a:cubicBezTo>
                  <a:cubicBezTo>
                    <a:pt x="3924208" y="2258743"/>
                    <a:pt x="3931768" y="2243543"/>
                    <a:pt x="3931768" y="2223001"/>
                  </a:cubicBezTo>
                  <a:cubicBezTo>
                    <a:pt x="3931768" y="2206733"/>
                    <a:pt x="3926262" y="2193257"/>
                    <a:pt x="3915252" y="2182576"/>
                  </a:cubicBezTo>
                  <a:cubicBezTo>
                    <a:pt x="3904242" y="2171894"/>
                    <a:pt x="3890027" y="2166554"/>
                    <a:pt x="3872608" y="2166554"/>
                  </a:cubicBezTo>
                  <a:cubicBezTo>
                    <a:pt x="3855354" y="2166554"/>
                    <a:pt x="3840975" y="2171977"/>
                    <a:pt x="3829471" y="2182822"/>
                  </a:cubicBezTo>
                  <a:cubicBezTo>
                    <a:pt x="3817968" y="2193668"/>
                    <a:pt x="3810573" y="2209937"/>
                    <a:pt x="3807287" y="2231629"/>
                  </a:cubicBezTo>
                  <a:lnTo>
                    <a:pt x="3762917" y="2223741"/>
                  </a:lnTo>
                  <a:cubicBezTo>
                    <a:pt x="3768340" y="2193997"/>
                    <a:pt x="3780665" y="2170950"/>
                    <a:pt x="3799892" y="2154599"/>
                  </a:cubicBezTo>
                  <a:cubicBezTo>
                    <a:pt x="3819119" y="2138248"/>
                    <a:pt x="3843029" y="2130072"/>
                    <a:pt x="3871622" y="2130072"/>
                  </a:cubicBezTo>
                  <a:close/>
                  <a:moveTo>
                    <a:pt x="747668" y="2130072"/>
                  </a:moveTo>
                  <a:cubicBezTo>
                    <a:pt x="771168" y="2130072"/>
                    <a:pt x="792654" y="2136399"/>
                    <a:pt x="812127" y="2149052"/>
                  </a:cubicBezTo>
                  <a:cubicBezTo>
                    <a:pt x="831600" y="2161706"/>
                    <a:pt x="846390" y="2179741"/>
                    <a:pt x="856497" y="2203158"/>
                  </a:cubicBezTo>
                  <a:cubicBezTo>
                    <a:pt x="866603" y="2226576"/>
                    <a:pt x="871656" y="2260469"/>
                    <a:pt x="871656" y="2304838"/>
                  </a:cubicBezTo>
                  <a:cubicBezTo>
                    <a:pt x="871656" y="2351015"/>
                    <a:pt x="866644" y="2387784"/>
                    <a:pt x="856620" y="2415145"/>
                  </a:cubicBezTo>
                  <a:cubicBezTo>
                    <a:pt x="846596" y="2442507"/>
                    <a:pt x="831683" y="2463336"/>
                    <a:pt x="811881" y="2477632"/>
                  </a:cubicBezTo>
                  <a:cubicBezTo>
                    <a:pt x="792079" y="2491929"/>
                    <a:pt x="768867" y="2499078"/>
                    <a:pt x="742245" y="2499078"/>
                  </a:cubicBezTo>
                  <a:cubicBezTo>
                    <a:pt x="713981" y="2499078"/>
                    <a:pt x="690892" y="2491231"/>
                    <a:pt x="672980" y="2475537"/>
                  </a:cubicBezTo>
                  <a:cubicBezTo>
                    <a:pt x="655068" y="2459844"/>
                    <a:pt x="644304" y="2437782"/>
                    <a:pt x="640689" y="2409353"/>
                  </a:cubicBezTo>
                  <a:lnTo>
                    <a:pt x="683333" y="2405409"/>
                  </a:lnTo>
                  <a:cubicBezTo>
                    <a:pt x="686948" y="2425457"/>
                    <a:pt x="693850" y="2440001"/>
                    <a:pt x="704039" y="2449039"/>
                  </a:cubicBezTo>
                  <a:cubicBezTo>
                    <a:pt x="714227" y="2458077"/>
                    <a:pt x="727291" y="2462596"/>
                    <a:pt x="743231" y="2462596"/>
                  </a:cubicBezTo>
                  <a:cubicBezTo>
                    <a:pt x="756871" y="2462596"/>
                    <a:pt x="768826" y="2459474"/>
                    <a:pt x="779097" y="2453229"/>
                  </a:cubicBezTo>
                  <a:cubicBezTo>
                    <a:pt x="789367" y="2446985"/>
                    <a:pt x="797789" y="2438645"/>
                    <a:pt x="804363" y="2428210"/>
                  </a:cubicBezTo>
                  <a:cubicBezTo>
                    <a:pt x="810936" y="2417775"/>
                    <a:pt x="816441" y="2403683"/>
                    <a:pt x="820878" y="2385936"/>
                  </a:cubicBezTo>
                  <a:cubicBezTo>
                    <a:pt x="825315" y="2368188"/>
                    <a:pt x="827533" y="2350111"/>
                    <a:pt x="827533" y="2331706"/>
                  </a:cubicBezTo>
                  <a:cubicBezTo>
                    <a:pt x="827533" y="2329734"/>
                    <a:pt x="827451" y="2326776"/>
                    <a:pt x="827287" y="2322832"/>
                  </a:cubicBezTo>
                  <a:cubicBezTo>
                    <a:pt x="818413" y="2336965"/>
                    <a:pt x="806293" y="2348427"/>
                    <a:pt x="790929" y="2357219"/>
                  </a:cubicBezTo>
                  <a:cubicBezTo>
                    <a:pt x="775564" y="2366010"/>
                    <a:pt x="758925" y="2370406"/>
                    <a:pt x="741013" y="2370406"/>
                  </a:cubicBezTo>
                  <a:cubicBezTo>
                    <a:pt x="711105" y="2370406"/>
                    <a:pt x="685798" y="2359560"/>
                    <a:pt x="665092" y="2337869"/>
                  </a:cubicBezTo>
                  <a:cubicBezTo>
                    <a:pt x="644386" y="2316177"/>
                    <a:pt x="634033" y="2287583"/>
                    <a:pt x="634033" y="2252088"/>
                  </a:cubicBezTo>
                  <a:cubicBezTo>
                    <a:pt x="634033" y="2215442"/>
                    <a:pt x="644838" y="2185945"/>
                    <a:pt x="666448" y="2163596"/>
                  </a:cubicBezTo>
                  <a:cubicBezTo>
                    <a:pt x="688057" y="2141247"/>
                    <a:pt x="715131" y="2130072"/>
                    <a:pt x="747668" y="2130072"/>
                  </a:cubicBezTo>
                  <a:close/>
                  <a:moveTo>
                    <a:pt x="1552575" y="1936750"/>
                  </a:moveTo>
                  <a:lnTo>
                    <a:pt x="1562100" y="1939925"/>
                  </a:lnTo>
                  <a:lnTo>
                    <a:pt x="2228850" y="2241550"/>
                  </a:lnTo>
                  <a:lnTo>
                    <a:pt x="2247900" y="2225675"/>
                  </a:lnTo>
                  <a:lnTo>
                    <a:pt x="2266950" y="2212975"/>
                  </a:lnTo>
                  <a:lnTo>
                    <a:pt x="2289175" y="2206625"/>
                  </a:lnTo>
                  <a:lnTo>
                    <a:pt x="2314575" y="2203450"/>
                  </a:lnTo>
                  <a:lnTo>
                    <a:pt x="2336800" y="2206625"/>
                  </a:lnTo>
                  <a:lnTo>
                    <a:pt x="2359025" y="2212975"/>
                  </a:lnTo>
                  <a:lnTo>
                    <a:pt x="2378075" y="2222500"/>
                  </a:lnTo>
                  <a:lnTo>
                    <a:pt x="2393950" y="2235200"/>
                  </a:lnTo>
                  <a:lnTo>
                    <a:pt x="2406650" y="2251075"/>
                  </a:lnTo>
                  <a:lnTo>
                    <a:pt x="2419350" y="2270125"/>
                  </a:lnTo>
                  <a:lnTo>
                    <a:pt x="2425700" y="2292350"/>
                  </a:lnTo>
                  <a:lnTo>
                    <a:pt x="2425700" y="2314575"/>
                  </a:lnTo>
                  <a:lnTo>
                    <a:pt x="2425700" y="2336800"/>
                  </a:lnTo>
                  <a:lnTo>
                    <a:pt x="2419350" y="2359025"/>
                  </a:lnTo>
                  <a:lnTo>
                    <a:pt x="2406650" y="2378075"/>
                  </a:lnTo>
                  <a:lnTo>
                    <a:pt x="2393950" y="2393950"/>
                  </a:lnTo>
                  <a:lnTo>
                    <a:pt x="2378075" y="2406650"/>
                  </a:lnTo>
                  <a:lnTo>
                    <a:pt x="2359025" y="2419350"/>
                  </a:lnTo>
                  <a:lnTo>
                    <a:pt x="2336800" y="2425700"/>
                  </a:lnTo>
                  <a:lnTo>
                    <a:pt x="2330450" y="2425700"/>
                  </a:lnTo>
                  <a:lnTo>
                    <a:pt x="2330450" y="3467100"/>
                  </a:lnTo>
                  <a:lnTo>
                    <a:pt x="2327275" y="3470275"/>
                  </a:lnTo>
                  <a:lnTo>
                    <a:pt x="2324100" y="3473450"/>
                  </a:lnTo>
                  <a:lnTo>
                    <a:pt x="2320925" y="3476625"/>
                  </a:lnTo>
                  <a:lnTo>
                    <a:pt x="2314575" y="3476625"/>
                  </a:lnTo>
                  <a:lnTo>
                    <a:pt x="2308225" y="3476625"/>
                  </a:lnTo>
                  <a:lnTo>
                    <a:pt x="2305050" y="3473450"/>
                  </a:lnTo>
                  <a:lnTo>
                    <a:pt x="2301875" y="3470275"/>
                  </a:lnTo>
                  <a:lnTo>
                    <a:pt x="2301875" y="3467100"/>
                  </a:lnTo>
                  <a:lnTo>
                    <a:pt x="2301875" y="2425700"/>
                  </a:lnTo>
                  <a:lnTo>
                    <a:pt x="2292350" y="2425700"/>
                  </a:lnTo>
                  <a:lnTo>
                    <a:pt x="2270125" y="2416175"/>
                  </a:lnTo>
                  <a:lnTo>
                    <a:pt x="2251075" y="2406650"/>
                  </a:lnTo>
                  <a:lnTo>
                    <a:pt x="2232025" y="2390775"/>
                  </a:lnTo>
                  <a:lnTo>
                    <a:pt x="1098550" y="2882900"/>
                  </a:lnTo>
                  <a:lnTo>
                    <a:pt x="1089025" y="2886075"/>
                  </a:lnTo>
                  <a:lnTo>
                    <a:pt x="1076325" y="2882900"/>
                  </a:lnTo>
                  <a:lnTo>
                    <a:pt x="1066800" y="2873375"/>
                  </a:lnTo>
                  <a:lnTo>
                    <a:pt x="1060450" y="2863850"/>
                  </a:lnTo>
                  <a:lnTo>
                    <a:pt x="1057275" y="2851150"/>
                  </a:lnTo>
                  <a:lnTo>
                    <a:pt x="1057275" y="2838450"/>
                  </a:lnTo>
                  <a:lnTo>
                    <a:pt x="1063625" y="2828925"/>
                  </a:lnTo>
                  <a:lnTo>
                    <a:pt x="1069975" y="2819400"/>
                  </a:lnTo>
                  <a:lnTo>
                    <a:pt x="2203450" y="2330450"/>
                  </a:lnTo>
                  <a:lnTo>
                    <a:pt x="2203450" y="2314575"/>
                  </a:lnTo>
                  <a:lnTo>
                    <a:pt x="2203450" y="2305050"/>
                  </a:lnTo>
                  <a:lnTo>
                    <a:pt x="1533525" y="2003425"/>
                  </a:lnTo>
                  <a:lnTo>
                    <a:pt x="1527175" y="1993900"/>
                  </a:lnTo>
                  <a:lnTo>
                    <a:pt x="1520825" y="1984375"/>
                  </a:lnTo>
                  <a:lnTo>
                    <a:pt x="1520825" y="1971675"/>
                  </a:lnTo>
                  <a:lnTo>
                    <a:pt x="1524000" y="1958975"/>
                  </a:lnTo>
                  <a:lnTo>
                    <a:pt x="1530350" y="1949450"/>
                  </a:lnTo>
                  <a:lnTo>
                    <a:pt x="1539875" y="1939925"/>
                  </a:lnTo>
                  <a:lnTo>
                    <a:pt x="1552575" y="1936750"/>
                  </a:lnTo>
                  <a:close/>
                  <a:moveTo>
                    <a:pt x="1093997" y="1385750"/>
                  </a:moveTo>
                  <a:cubicBezTo>
                    <a:pt x="1073620" y="1385750"/>
                    <a:pt x="1057352" y="1394378"/>
                    <a:pt x="1045191" y="1411632"/>
                  </a:cubicBezTo>
                  <a:cubicBezTo>
                    <a:pt x="1029908" y="1433653"/>
                    <a:pt x="1022267" y="1474325"/>
                    <a:pt x="1022267" y="1533648"/>
                  </a:cubicBezTo>
                  <a:cubicBezTo>
                    <a:pt x="1022267" y="1592972"/>
                    <a:pt x="1029210" y="1632452"/>
                    <a:pt x="1043096" y="1652090"/>
                  </a:cubicBezTo>
                  <a:cubicBezTo>
                    <a:pt x="1056982" y="1671727"/>
                    <a:pt x="1074113" y="1681546"/>
                    <a:pt x="1094490" y="1681546"/>
                  </a:cubicBezTo>
                  <a:cubicBezTo>
                    <a:pt x="1114867" y="1681546"/>
                    <a:pt x="1131999" y="1671686"/>
                    <a:pt x="1145885" y="1651966"/>
                  </a:cubicBezTo>
                  <a:cubicBezTo>
                    <a:pt x="1159771" y="1632247"/>
                    <a:pt x="1166714" y="1592807"/>
                    <a:pt x="1166714" y="1533648"/>
                  </a:cubicBezTo>
                  <a:cubicBezTo>
                    <a:pt x="1166714" y="1474160"/>
                    <a:pt x="1159771" y="1434639"/>
                    <a:pt x="1145885" y="1415083"/>
                  </a:cubicBezTo>
                  <a:cubicBezTo>
                    <a:pt x="1131999" y="1395528"/>
                    <a:pt x="1114703" y="1385750"/>
                    <a:pt x="1093997" y="1385750"/>
                  </a:cubicBezTo>
                  <a:close/>
                  <a:moveTo>
                    <a:pt x="3668996" y="1349022"/>
                  </a:moveTo>
                  <a:cubicBezTo>
                    <a:pt x="3703670" y="1349022"/>
                    <a:pt x="3731113" y="1358636"/>
                    <a:pt x="3751326" y="1377862"/>
                  </a:cubicBezTo>
                  <a:cubicBezTo>
                    <a:pt x="3771538" y="1397089"/>
                    <a:pt x="3781645" y="1420917"/>
                    <a:pt x="3781645" y="1449346"/>
                  </a:cubicBezTo>
                  <a:cubicBezTo>
                    <a:pt x="3781645" y="1463807"/>
                    <a:pt x="3778687" y="1478022"/>
                    <a:pt x="3772771" y="1491990"/>
                  </a:cubicBezTo>
                  <a:cubicBezTo>
                    <a:pt x="3766855" y="1505958"/>
                    <a:pt x="3757036" y="1520666"/>
                    <a:pt x="3743315" y="1536113"/>
                  </a:cubicBezTo>
                  <a:cubicBezTo>
                    <a:pt x="3729593" y="1551560"/>
                    <a:pt x="3706792" y="1572759"/>
                    <a:pt x="3674912" y="1599709"/>
                  </a:cubicBezTo>
                  <a:cubicBezTo>
                    <a:pt x="3648290" y="1622058"/>
                    <a:pt x="3631200" y="1637218"/>
                    <a:pt x="3623640" y="1645188"/>
                  </a:cubicBezTo>
                  <a:cubicBezTo>
                    <a:pt x="3616081" y="1653158"/>
                    <a:pt x="3609837" y="1661169"/>
                    <a:pt x="3604907" y="1669221"/>
                  </a:cubicBezTo>
                  <a:lnTo>
                    <a:pt x="3782138" y="1669221"/>
                  </a:lnTo>
                  <a:lnTo>
                    <a:pt x="3782138" y="1711865"/>
                  </a:lnTo>
                  <a:lnTo>
                    <a:pt x="3543283" y="1711865"/>
                  </a:lnTo>
                  <a:cubicBezTo>
                    <a:pt x="3542954" y="1701184"/>
                    <a:pt x="3544679" y="1690913"/>
                    <a:pt x="3548459" y="1681053"/>
                  </a:cubicBezTo>
                  <a:cubicBezTo>
                    <a:pt x="3554539" y="1664784"/>
                    <a:pt x="3564276" y="1648762"/>
                    <a:pt x="3577669" y="1632986"/>
                  </a:cubicBezTo>
                  <a:cubicBezTo>
                    <a:pt x="3591062" y="1617210"/>
                    <a:pt x="3610412" y="1598970"/>
                    <a:pt x="3635719" y="1578264"/>
                  </a:cubicBezTo>
                  <a:cubicBezTo>
                    <a:pt x="3674994" y="1546055"/>
                    <a:pt x="3701533" y="1520543"/>
                    <a:pt x="3715337" y="1501727"/>
                  </a:cubicBezTo>
                  <a:cubicBezTo>
                    <a:pt x="3729141" y="1482911"/>
                    <a:pt x="3736043" y="1465122"/>
                    <a:pt x="3736043" y="1448360"/>
                  </a:cubicBezTo>
                  <a:cubicBezTo>
                    <a:pt x="3736043" y="1430777"/>
                    <a:pt x="3729757" y="1415946"/>
                    <a:pt x="3717186" y="1403868"/>
                  </a:cubicBezTo>
                  <a:cubicBezTo>
                    <a:pt x="3704615" y="1391789"/>
                    <a:pt x="3688223" y="1385750"/>
                    <a:pt x="3668010" y="1385750"/>
                  </a:cubicBezTo>
                  <a:cubicBezTo>
                    <a:pt x="3646647" y="1385750"/>
                    <a:pt x="3629556" y="1392159"/>
                    <a:pt x="3616739" y="1404977"/>
                  </a:cubicBezTo>
                  <a:cubicBezTo>
                    <a:pt x="3603921" y="1417795"/>
                    <a:pt x="3597430" y="1435542"/>
                    <a:pt x="3597265" y="1458220"/>
                  </a:cubicBezTo>
                  <a:lnTo>
                    <a:pt x="3551663" y="1453537"/>
                  </a:lnTo>
                  <a:cubicBezTo>
                    <a:pt x="3554786" y="1419520"/>
                    <a:pt x="3566535" y="1393597"/>
                    <a:pt x="3586912" y="1375767"/>
                  </a:cubicBezTo>
                  <a:cubicBezTo>
                    <a:pt x="3607289" y="1357937"/>
                    <a:pt x="3634651" y="1349022"/>
                    <a:pt x="3668996" y="1349022"/>
                  </a:cubicBezTo>
                  <a:close/>
                  <a:moveTo>
                    <a:pt x="1094490" y="1349022"/>
                  </a:moveTo>
                  <a:cubicBezTo>
                    <a:pt x="1113881" y="1349022"/>
                    <a:pt x="1130890" y="1352925"/>
                    <a:pt x="1145515" y="1360731"/>
                  </a:cubicBezTo>
                  <a:cubicBezTo>
                    <a:pt x="1160141" y="1368536"/>
                    <a:pt x="1172219" y="1379793"/>
                    <a:pt x="1181750" y="1394501"/>
                  </a:cubicBezTo>
                  <a:cubicBezTo>
                    <a:pt x="1191281" y="1409208"/>
                    <a:pt x="1198758" y="1427121"/>
                    <a:pt x="1204181" y="1448237"/>
                  </a:cubicBezTo>
                  <a:cubicBezTo>
                    <a:pt x="1209604" y="1469354"/>
                    <a:pt x="1212316" y="1497824"/>
                    <a:pt x="1212316" y="1533648"/>
                  </a:cubicBezTo>
                  <a:cubicBezTo>
                    <a:pt x="1212316" y="1576046"/>
                    <a:pt x="1207961" y="1610267"/>
                    <a:pt x="1199251" y="1636314"/>
                  </a:cubicBezTo>
                  <a:cubicBezTo>
                    <a:pt x="1190542" y="1662360"/>
                    <a:pt x="1177519" y="1682491"/>
                    <a:pt x="1160182" y="1696706"/>
                  </a:cubicBezTo>
                  <a:cubicBezTo>
                    <a:pt x="1142845" y="1710920"/>
                    <a:pt x="1120948" y="1718028"/>
                    <a:pt x="1094490" y="1718028"/>
                  </a:cubicBezTo>
                  <a:cubicBezTo>
                    <a:pt x="1059652" y="1718028"/>
                    <a:pt x="1032291" y="1705538"/>
                    <a:pt x="1012407" y="1680560"/>
                  </a:cubicBezTo>
                  <a:cubicBezTo>
                    <a:pt x="988579" y="1650487"/>
                    <a:pt x="976665" y="1601517"/>
                    <a:pt x="976665" y="1533648"/>
                  </a:cubicBezTo>
                  <a:cubicBezTo>
                    <a:pt x="976665" y="1490922"/>
                    <a:pt x="981061" y="1456536"/>
                    <a:pt x="989853" y="1430489"/>
                  </a:cubicBezTo>
                  <a:cubicBezTo>
                    <a:pt x="998644" y="1404443"/>
                    <a:pt x="1011709" y="1384353"/>
                    <a:pt x="1029045" y="1370221"/>
                  </a:cubicBezTo>
                  <a:cubicBezTo>
                    <a:pt x="1046382" y="1356088"/>
                    <a:pt x="1068197" y="1349022"/>
                    <a:pt x="1094490" y="1349022"/>
                  </a:cubicBezTo>
                  <a:close/>
                  <a:moveTo>
                    <a:pt x="838971" y="1349022"/>
                  </a:moveTo>
                  <a:lnTo>
                    <a:pt x="867565" y="1349022"/>
                  </a:lnTo>
                  <a:lnTo>
                    <a:pt x="867565" y="1711865"/>
                  </a:lnTo>
                  <a:lnTo>
                    <a:pt x="823195" y="1711865"/>
                  </a:lnTo>
                  <a:lnTo>
                    <a:pt x="823195" y="1429134"/>
                  </a:lnTo>
                  <a:cubicBezTo>
                    <a:pt x="812514" y="1439322"/>
                    <a:pt x="798505" y="1449511"/>
                    <a:pt x="781168" y="1459699"/>
                  </a:cubicBezTo>
                  <a:cubicBezTo>
                    <a:pt x="763831" y="1469888"/>
                    <a:pt x="748260" y="1477529"/>
                    <a:pt x="734456" y="1482623"/>
                  </a:cubicBezTo>
                  <a:lnTo>
                    <a:pt x="734456" y="1439733"/>
                  </a:lnTo>
                  <a:cubicBezTo>
                    <a:pt x="759270" y="1428065"/>
                    <a:pt x="780962" y="1413933"/>
                    <a:pt x="799532" y="1397335"/>
                  </a:cubicBezTo>
                  <a:cubicBezTo>
                    <a:pt x="818101" y="1380738"/>
                    <a:pt x="831247" y="1364634"/>
                    <a:pt x="838971" y="1349022"/>
                  </a:cubicBezTo>
                  <a:close/>
                  <a:moveTo>
                    <a:pt x="3115715" y="777254"/>
                  </a:moveTo>
                  <a:lnTo>
                    <a:pt x="3144309" y="777254"/>
                  </a:lnTo>
                  <a:lnTo>
                    <a:pt x="3144309" y="1140097"/>
                  </a:lnTo>
                  <a:lnTo>
                    <a:pt x="3099939" y="1140097"/>
                  </a:lnTo>
                  <a:lnTo>
                    <a:pt x="3099939" y="857366"/>
                  </a:lnTo>
                  <a:cubicBezTo>
                    <a:pt x="3089258" y="867554"/>
                    <a:pt x="3075249" y="877743"/>
                    <a:pt x="3057912" y="887931"/>
                  </a:cubicBezTo>
                  <a:cubicBezTo>
                    <a:pt x="3040575" y="898120"/>
                    <a:pt x="3025004" y="905761"/>
                    <a:pt x="3011200" y="910855"/>
                  </a:cubicBezTo>
                  <a:lnTo>
                    <a:pt x="3011200" y="867965"/>
                  </a:lnTo>
                  <a:cubicBezTo>
                    <a:pt x="3036014" y="856297"/>
                    <a:pt x="3057706" y="842165"/>
                    <a:pt x="3076276" y="825568"/>
                  </a:cubicBezTo>
                  <a:cubicBezTo>
                    <a:pt x="3094845" y="808970"/>
                    <a:pt x="3107991" y="792866"/>
                    <a:pt x="3115715" y="777254"/>
                  </a:cubicBezTo>
                  <a:close/>
                  <a:moveTo>
                    <a:pt x="1667915" y="777254"/>
                  </a:moveTo>
                  <a:lnTo>
                    <a:pt x="1696508" y="777254"/>
                  </a:lnTo>
                  <a:lnTo>
                    <a:pt x="1696508" y="1140097"/>
                  </a:lnTo>
                  <a:lnTo>
                    <a:pt x="1652139" y="1140097"/>
                  </a:lnTo>
                  <a:lnTo>
                    <a:pt x="1652139" y="857366"/>
                  </a:lnTo>
                  <a:cubicBezTo>
                    <a:pt x="1641457" y="867554"/>
                    <a:pt x="1627448" y="877743"/>
                    <a:pt x="1610111" y="887931"/>
                  </a:cubicBezTo>
                  <a:cubicBezTo>
                    <a:pt x="1592774" y="898120"/>
                    <a:pt x="1577204" y="905761"/>
                    <a:pt x="1563400" y="910856"/>
                  </a:cubicBezTo>
                  <a:lnTo>
                    <a:pt x="1563400" y="867965"/>
                  </a:lnTo>
                  <a:cubicBezTo>
                    <a:pt x="1588214" y="856297"/>
                    <a:pt x="1609906" y="842165"/>
                    <a:pt x="1628475" y="825568"/>
                  </a:cubicBezTo>
                  <a:cubicBezTo>
                    <a:pt x="1647045" y="808970"/>
                    <a:pt x="1660191" y="792866"/>
                    <a:pt x="1667915" y="777254"/>
                  </a:cubicBezTo>
                  <a:close/>
                  <a:moveTo>
                    <a:pt x="1429790" y="777254"/>
                  </a:moveTo>
                  <a:lnTo>
                    <a:pt x="1458383" y="777254"/>
                  </a:lnTo>
                  <a:lnTo>
                    <a:pt x="1458383" y="1140097"/>
                  </a:lnTo>
                  <a:lnTo>
                    <a:pt x="1414014" y="1140097"/>
                  </a:lnTo>
                  <a:lnTo>
                    <a:pt x="1414014" y="857366"/>
                  </a:lnTo>
                  <a:cubicBezTo>
                    <a:pt x="1403332" y="867554"/>
                    <a:pt x="1389323" y="877743"/>
                    <a:pt x="1371986" y="887931"/>
                  </a:cubicBezTo>
                  <a:cubicBezTo>
                    <a:pt x="1354649" y="898120"/>
                    <a:pt x="1339079" y="905761"/>
                    <a:pt x="1325275" y="910856"/>
                  </a:cubicBezTo>
                  <a:lnTo>
                    <a:pt x="1325275" y="867965"/>
                  </a:lnTo>
                  <a:cubicBezTo>
                    <a:pt x="1350089" y="856297"/>
                    <a:pt x="1371781" y="842165"/>
                    <a:pt x="1390350" y="825568"/>
                  </a:cubicBezTo>
                  <a:cubicBezTo>
                    <a:pt x="1408919" y="808970"/>
                    <a:pt x="1422066" y="792866"/>
                    <a:pt x="1429790" y="777254"/>
                  </a:cubicBezTo>
                  <a:close/>
                  <a:moveTo>
                    <a:pt x="2449527" y="567973"/>
                  </a:moveTo>
                  <a:cubicBezTo>
                    <a:pt x="2484201" y="567973"/>
                    <a:pt x="2511644" y="577587"/>
                    <a:pt x="2531857" y="596813"/>
                  </a:cubicBezTo>
                  <a:cubicBezTo>
                    <a:pt x="2552070" y="616040"/>
                    <a:pt x="2562176" y="639868"/>
                    <a:pt x="2562176" y="668297"/>
                  </a:cubicBezTo>
                  <a:cubicBezTo>
                    <a:pt x="2562176" y="682759"/>
                    <a:pt x="2559218" y="696973"/>
                    <a:pt x="2553302" y="710941"/>
                  </a:cubicBezTo>
                  <a:cubicBezTo>
                    <a:pt x="2547386" y="724909"/>
                    <a:pt x="2537568" y="739617"/>
                    <a:pt x="2523846" y="755064"/>
                  </a:cubicBezTo>
                  <a:cubicBezTo>
                    <a:pt x="2510124" y="770511"/>
                    <a:pt x="2487323" y="791710"/>
                    <a:pt x="2455443" y="818660"/>
                  </a:cubicBezTo>
                  <a:cubicBezTo>
                    <a:pt x="2428822" y="841009"/>
                    <a:pt x="2411731" y="856169"/>
                    <a:pt x="2404172" y="864139"/>
                  </a:cubicBezTo>
                  <a:cubicBezTo>
                    <a:pt x="2396613" y="872109"/>
                    <a:pt x="2390368" y="880120"/>
                    <a:pt x="2385438" y="888172"/>
                  </a:cubicBezTo>
                  <a:lnTo>
                    <a:pt x="2562669" y="888172"/>
                  </a:lnTo>
                  <a:lnTo>
                    <a:pt x="2562669" y="930816"/>
                  </a:lnTo>
                  <a:lnTo>
                    <a:pt x="2323814" y="930816"/>
                  </a:lnTo>
                  <a:cubicBezTo>
                    <a:pt x="2323485" y="920135"/>
                    <a:pt x="2325211" y="909864"/>
                    <a:pt x="2328990" y="900004"/>
                  </a:cubicBezTo>
                  <a:cubicBezTo>
                    <a:pt x="2335071" y="883735"/>
                    <a:pt x="2344807" y="867713"/>
                    <a:pt x="2358200" y="851937"/>
                  </a:cubicBezTo>
                  <a:cubicBezTo>
                    <a:pt x="2371593" y="836161"/>
                    <a:pt x="2390943" y="817921"/>
                    <a:pt x="2416250" y="797215"/>
                  </a:cubicBezTo>
                  <a:cubicBezTo>
                    <a:pt x="2455525" y="765006"/>
                    <a:pt x="2482065" y="739494"/>
                    <a:pt x="2495869" y="720678"/>
                  </a:cubicBezTo>
                  <a:cubicBezTo>
                    <a:pt x="2509672" y="701862"/>
                    <a:pt x="2516574" y="684073"/>
                    <a:pt x="2516574" y="667311"/>
                  </a:cubicBezTo>
                  <a:cubicBezTo>
                    <a:pt x="2516574" y="649728"/>
                    <a:pt x="2510289" y="634897"/>
                    <a:pt x="2497717" y="622819"/>
                  </a:cubicBezTo>
                  <a:cubicBezTo>
                    <a:pt x="2485146" y="610740"/>
                    <a:pt x="2468754" y="604701"/>
                    <a:pt x="2448541" y="604701"/>
                  </a:cubicBezTo>
                  <a:cubicBezTo>
                    <a:pt x="2427178" y="604701"/>
                    <a:pt x="2410088" y="611110"/>
                    <a:pt x="2397270" y="623928"/>
                  </a:cubicBezTo>
                  <a:cubicBezTo>
                    <a:pt x="2384452" y="636746"/>
                    <a:pt x="2377961" y="654494"/>
                    <a:pt x="2377797" y="677171"/>
                  </a:cubicBezTo>
                  <a:lnTo>
                    <a:pt x="2332195" y="672488"/>
                  </a:lnTo>
                  <a:cubicBezTo>
                    <a:pt x="2335317" y="638471"/>
                    <a:pt x="2347067" y="612548"/>
                    <a:pt x="2367444" y="594718"/>
                  </a:cubicBezTo>
                  <a:cubicBezTo>
                    <a:pt x="2387821" y="576888"/>
                    <a:pt x="2415182" y="567973"/>
                    <a:pt x="2449527" y="567973"/>
                  </a:cubicBezTo>
                  <a:close/>
                  <a:moveTo>
                    <a:pt x="2191790" y="567973"/>
                  </a:moveTo>
                  <a:lnTo>
                    <a:pt x="2220383" y="567973"/>
                  </a:lnTo>
                  <a:lnTo>
                    <a:pt x="2220383" y="930816"/>
                  </a:lnTo>
                  <a:lnTo>
                    <a:pt x="2176014" y="930816"/>
                  </a:lnTo>
                  <a:lnTo>
                    <a:pt x="2176014" y="648084"/>
                  </a:lnTo>
                  <a:cubicBezTo>
                    <a:pt x="2165332" y="658273"/>
                    <a:pt x="2151323" y="668462"/>
                    <a:pt x="2133986" y="678650"/>
                  </a:cubicBezTo>
                  <a:cubicBezTo>
                    <a:pt x="2116649" y="688839"/>
                    <a:pt x="2101079" y="696480"/>
                    <a:pt x="2087275" y="701574"/>
                  </a:cubicBezTo>
                  <a:lnTo>
                    <a:pt x="2087275" y="658684"/>
                  </a:lnTo>
                  <a:cubicBezTo>
                    <a:pt x="2112089" y="647016"/>
                    <a:pt x="2133781" y="632884"/>
                    <a:pt x="2152350" y="616287"/>
                  </a:cubicBezTo>
                  <a:cubicBezTo>
                    <a:pt x="2170919" y="599689"/>
                    <a:pt x="2184066" y="583585"/>
                    <a:pt x="2191790" y="567973"/>
                  </a:cubicBezTo>
                  <a:close/>
                  <a:moveTo>
                    <a:pt x="2298700" y="288925"/>
                  </a:moveTo>
                  <a:lnTo>
                    <a:pt x="2197100" y="292100"/>
                  </a:lnTo>
                  <a:lnTo>
                    <a:pt x="2092325" y="298450"/>
                  </a:lnTo>
                  <a:lnTo>
                    <a:pt x="1993900" y="311150"/>
                  </a:lnTo>
                  <a:lnTo>
                    <a:pt x="1892300" y="330200"/>
                  </a:lnTo>
                  <a:lnTo>
                    <a:pt x="1797050" y="352425"/>
                  </a:lnTo>
                  <a:lnTo>
                    <a:pt x="1701800" y="377825"/>
                  </a:lnTo>
                  <a:lnTo>
                    <a:pt x="1606550" y="409575"/>
                  </a:lnTo>
                  <a:lnTo>
                    <a:pt x="1514475" y="447675"/>
                  </a:lnTo>
                  <a:lnTo>
                    <a:pt x="1425575" y="485775"/>
                  </a:lnTo>
                  <a:lnTo>
                    <a:pt x="1339850" y="530225"/>
                  </a:lnTo>
                  <a:lnTo>
                    <a:pt x="1254125" y="581025"/>
                  </a:lnTo>
                  <a:lnTo>
                    <a:pt x="1174750" y="631825"/>
                  </a:lnTo>
                  <a:lnTo>
                    <a:pt x="1095375" y="688975"/>
                  </a:lnTo>
                  <a:lnTo>
                    <a:pt x="1019175" y="746125"/>
                  </a:lnTo>
                  <a:lnTo>
                    <a:pt x="946150" y="809625"/>
                  </a:lnTo>
                  <a:lnTo>
                    <a:pt x="876300" y="876300"/>
                  </a:lnTo>
                  <a:lnTo>
                    <a:pt x="809625" y="946150"/>
                  </a:lnTo>
                  <a:lnTo>
                    <a:pt x="746125" y="1019175"/>
                  </a:lnTo>
                  <a:lnTo>
                    <a:pt x="685800" y="1095375"/>
                  </a:lnTo>
                  <a:lnTo>
                    <a:pt x="631825" y="1174750"/>
                  </a:lnTo>
                  <a:lnTo>
                    <a:pt x="577850" y="1257300"/>
                  </a:lnTo>
                  <a:lnTo>
                    <a:pt x="530225" y="1339850"/>
                  </a:lnTo>
                  <a:lnTo>
                    <a:pt x="485775" y="1428750"/>
                  </a:lnTo>
                  <a:lnTo>
                    <a:pt x="444500" y="1517650"/>
                  </a:lnTo>
                  <a:lnTo>
                    <a:pt x="409575" y="1609725"/>
                  </a:lnTo>
                  <a:lnTo>
                    <a:pt x="377825" y="1701800"/>
                  </a:lnTo>
                  <a:lnTo>
                    <a:pt x="349250" y="1797050"/>
                  </a:lnTo>
                  <a:lnTo>
                    <a:pt x="327025" y="1895475"/>
                  </a:lnTo>
                  <a:lnTo>
                    <a:pt x="311150" y="1993900"/>
                  </a:lnTo>
                  <a:lnTo>
                    <a:pt x="298450" y="2095500"/>
                  </a:lnTo>
                  <a:lnTo>
                    <a:pt x="288925" y="2197100"/>
                  </a:lnTo>
                  <a:lnTo>
                    <a:pt x="285750" y="2301875"/>
                  </a:lnTo>
                  <a:lnTo>
                    <a:pt x="288925" y="2403475"/>
                  </a:lnTo>
                  <a:lnTo>
                    <a:pt x="298450" y="2505075"/>
                  </a:lnTo>
                  <a:lnTo>
                    <a:pt x="311150" y="2606675"/>
                  </a:lnTo>
                  <a:lnTo>
                    <a:pt x="327025" y="2705100"/>
                  </a:lnTo>
                  <a:lnTo>
                    <a:pt x="349250" y="2803525"/>
                  </a:lnTo>
                  <a:lnTo>
                    <a:pt x="377825" y="2898775"/>
                  </a:lnTo>
                  <a:lnTo>
                    <a:pt x="409575" y="2990850"/>
                  </a:lnTo>
                  <a:lnTo>
                    <a:pt x="444500" y="3082925"/>
                  </a:lnTo>
                  <a:lnTo>
                    <a:pt x="485775" y="3171825"/>
                  </a:lnTo>
                  <a:lnTo>
                    <a:pt x="530225" y="3260725"/>
                  </a:lnTo>
                  <a:lnTo>
                    <a:pt x="577850" y="3343275"/>
                  </a:lnTo>
                  <a:lnTo>
                    <a:pt x="631825" y="3425825"/>
                  </a:lnTo>
                  <a:lnTo>
                    <a:pt x="685800" y="3505200"/>
                  </a:lnTo>
                  <a:lnTo>
                    <a:pt x="746125" y="3581400"/>
                  </a:lnTo>
                  <a:lnTo>
                    <a:pt x="809625" y="3654425"/>
                  </a:lnTo>
                  <a:lnTo>
                    <a:pt x="876300" y="3724275"/>
                  </a:lnTo>
                  <a:lnTo>
                    <a:pt x="946150" y="3790950"/>
                  </a:lnTo>
                  <a:lnTo>
                    <a:pt x="1019175" y="3854450"/>
                  </a:lnTo>
                  <a:lnTo>
                    <a:pt x="1095375" y="3911600"/>
                  </a:lnTo>
                  <a:lnTo>
                    <a:pt x="1174750" y="3968750"/>
                  </a:lnTo>
                  <a:lnTo>
                    <a:pt x="1254125" y="4022725"/>
                  </a:lnTo>
                  <a:lnTo>
                    <a:pt x="1339850" y="4070350"/>
                  </a:lnTo>
                  <a:lnTo>
                    <a:pt x="1425575" y="4114800"/>
                  </a:lnTo>
                  <a:lnTo>
                    <a:pt x="1514475" y="4156075"/>
                  </a:lnTo>
                  <a:lnTo>
                    <a:pt x="1606550" y="4191000"/>
                  </a:lnTo>
                  <a:lnTo>
                    <a:pt x="1701800" y="4222750"/>
                  </a:lnTo>
                  <a:lnTo>
                    <a:pt x="1797050" y="4248150"/>
                  </a:lnTo>
                  <a:lnTo>
                    <a:pt x="1892300" y="4270375"/>
                  </a:lnTo>
                  <a:lnTo>
                    <a:pt x="1993900" y="4289425"/>
                  </a:lnTo>
                  <a:lnTo>
                    <a:pt x="2092325" y="4302125"/>
                  </a:lnTo>
                  <a:lnTo>
                    <a:pt x="2197100" y="4311650"/>
                  </a:lnTo>
                  <a:lnTo>
                    <a:pt x="2298700" y="4311650"/>
                  </a:lnTo>
                  <a:lnTo>
                    <a:pt x="2403475" y="4311650"/>
                  </a:lnTo>
                  <a:lnTo>
                    <a:pt x="2505075" y="4302125"/>
                  </a:lnTo>
                  <a:lnTo>
                    <a:pt x="2606675" y="4289425"/>
                  </a:lnTo>
                  <a:lnTo>
                    <a:pt x="2705100" y="4270375"/>
                  </a:lnTo>
                  <a:lnTo>
                    <a:pt x="2803525" y="4248150"/>
                  </a:lnTo>
                  <a:lnTo>
                    <a:pt x="2898775" y="4222750"/>
                  </a:lnTo>
                  <a:lnTo>
                    <a:pt x="2990850" y="4191000"/>
                  </a:lnTo>
                  <a:lnTo>
                    <a:pt x="3082925" y="4156075"/>
                  </a:lnTo>
                  <a:lnTo>
                    <a:pt x="3171825" y="4114800"/>
                  </a:lnTo>
                  <a:lnTo>
                    <a:pt x="3257550" y="4070350"/>
                  </a:lnTo>
                  <a:lnTo>
                    <a:pt x="3343275" y="4022725"/>
                  </a:lnTo>
                  <a:lnTo>
                    <a:pt x="3425825" y="3968750"/>
                  </a:lnTo>
                  <a:lnTo>
                    <a:pt x="3502025" y="3911600"/>
                  </a:lnTo>
                  <a:lnTo>
                    <a:pt x="3578225" y="3854450"/>
                  </a:lnTo>
                  <a:lnTo>
                    <a:pt x="3651250" y="3790950"/>
                  </a:lnTo>
                  <a:lnTo>
                    <a:pt x="3721100" y="3724275"/>
                  </a:lnTo>
                  <a:lnTo>
                    <a:pt x="3787775" y="3654425"/>
                  </a:lnTo>
                  <a:lnTo>
                    <a:pt x="3851275" y="3581400"/>
                  </a:lnTo>
                  <a:lnTo>
                    <a:pt x="3911600" y="3505200"/>
                  </a:lnTo>
                  <a:lnTo>
                    <a:pt x="3968750" y="3425825"/>
                  </a:lnTo>
                  <a:lnTo>
                    <a:pt x="4019550" y="3343275"/>
                  </a:lnTo>
                  <a:lnTo>
                    <a:pt x="4067175" y="3260725"/>
                  </a:lnTo>
                  <a:lnTo>
                    <a:pt x="4111625" y="3171825"/>
                  </a:lnTo>
                  <a:lnTo>
                    <a:pt x="4152900" y="3082925"/>
                  </a:lnTo>
                  <a:lnTo>
                    <a:pt x="4187825" y="2990850"/>
                  </a:lnTo>
                  <a:lnTo>
                    <a:pt x="4219575" y="2898775"/>
                  </a:lnTo>
                  <a:lnTo>
                    <a:pt x="4248150" y="2803525"/>
                  </a:lnTo>
                  <a:lnTo>
                    <a:pt x="4270375" y="2705100"/>
                  </a:lnTo>
                  <a:lnTo>
                    <a:pt x="4289425" y="2606675"/>
                  </a:lnTo>
                  <a:lnTo>
                    <a:pt x="4302125" y="2505075"/>
                  </a:lnTo>
                  <a:lnTo>
                    <a:pt x="4308475" y="2403475"/>
                  </a:lnTo>
                  <a:lnTo>
                    <a:pt x="4311650" y="2301875"/>
                  </a:lnTo>
                  <a:lnTo>
                    <a:pt x="4308475" y="2197100"/>
                  </a:lnTo>
                  <a:lnTo>
                    <a:pt x="4302125" y="2095500"/>
                  </a:lnTo>
                  <a:lnTo>
                    <a:pt x="4289425" y="1993900"/>
                  </a:lnTo>
                  <a:lnTo>
                    <a:pt x="4270375" y="1895475"/>
                  </a:lnTo>
                  <a:lnTo>
                    <a:pt x="4248150" y="1797050"/>
                  </a:lnTo>
                  <a:lnTo>
                    <a:pt x="4219575" y="1701800"/>
                  </a:lnTo>
                  <a:lnTo>
                    <a:pt x="4187825" y="1609725"/>
                  </a:lnTo>
                  <a:lnTo>
                    <a:pt x="4152900" y="1517650"/>
                  </a:lnTo>
                  <a:lnTo>
                    <a:pt x="4111625" y="1428750"/>
                  </a:lnTo>
                  <a:lnTo>
                    <a:pt x="4067175" y="1339850"/>
                  </a:lnTo>
                  <a:lnTo>
                    <a:pt x="4019550" y="1257300"/>
                  </a:lnTo>
                  <a:lnTo>
                    <a:pt x="3968750" y="1174750"/>
                  </a:lnTo>
                  <a:lnTo>
                    <a:pt x="3911600" y="1095375"/>
                  </a:lnTo>
                  <a:lnTo>
                    <a:pt x="3851275" y="1019175"/>
                  </a:lnTo>
                  <a:lnTo>
                    <a:pt x="3787775" y="946150"/>
                  </a:lnTo>
                  <a:lnTo>
                    <a:pt x="3721100" y="876300"/>
                  </a:lnTo>
                  <a:lnTo>
                    <a:pt x="3651250" y="809625"/>
                  </a:lnTo>
                  <a:lnTo>
                    <a:pt x="3578225" y="746125"/>
                  </a:lnTo>
                  <a:lnTo>
                    <a:pt x="3502025" y="688975"/>
                  </a:lnTo>
                  <a:lnTo>
                    <a:pt x="3425825" y="631825"/>
                  </a:lnTo>
                  <a:lnTo>
                    <a:pt x="3343275" y="581025"/>
                  </a:lnTo>
                  <a:lnTo>
                    <a:pt x="3257550" y="530225"/>
                  </a:lnTo>
                  <a:lnTo>
                    <a:pt x="3171825" y="485775"/>
                  </a:lnTo>
                  <a:lnTo>
                    <a:pt x="3082925" y="447675"/>
                  </a:lnTo>
                  <a:lnTo>
                    <a:pt x="2990850" y="409575"/>
                  </a:lnTo>
                  <a:lnTo>
                    <a:pt x="2898775" y="377825"/>
                  </a:lnTo>
                  <a:lnTo>
                    <a:pt x="2803525" y="352425"/>
                  </a:lnTo>
                  <a:lnTo>
                    <a:pt x="2705100" y="330200"/>
                  </a:lnTo>
                  <a:lnTo>
                    <a:pt x="2606675" y="311150"/>
                  </a:lnTo>
                  <a:lnTo>
                    <a:pt x="2505075" y="298450"/>
                  </a:lnTo>
                  <a:lnTo>
                    <a:pt x="2403475" y="292100"/>
                  </a:lnTo>
                  <a:lnTo>
                    <a:pt x="2298700" y="288925"/>
                  </a:lnTo>
                  <a:close/>
                  <a:moveTo>
                    <a:pt x="1146175" y="0"/>
                  </a:moveTo>
                  <a:lnTo>
                    <a:pt x="1285875" y="0"/>
                  </a:lnTo>
                  <a:lnTo>
                    <a:pt x="1454150" y="0"/>
                  </a:lnTo>
                  <a:lnTo>
                    <a:pt x="3175000" y="0"/>
                  </a:lnTo>
                  <a:lnTo>
                    <a:pt x="3343275" y="0"/>
                  </a:lnTo>
                  <a:lnTo>
                    <a:pt x="3482975" y="0"/>
                  </a:lnTo>
                  <a:lnTo>
                    <a:pt x="3562350" y="3175"/>
                  </a:lnTo>
                  <a:lnTo>
                    <a:pt x="3638550" y="9525"/>
                  </a:lnTo>
                  <a:lnTo>
                    <a:pt x="3714750" y="15875"/>
                  </a:lnTo>
                  <a:lnTo>
                    <a:pt x="3787775" y="28575"/>
                  </a:lnTo>
                  <a:lnTo>
                    <a:pt x="3860800" y="44450"/>
                  </a:lnTo>
                  <a:lnTo>
                    <a:pt x="3933825" y="63500"/>
                  </a:lnTo>
                  <a:lnTo>
                    <a:pt x="4003675" y="88900"/>
                  </a:lnTo>
                  <a:lnTo>
                    <a:pt x="4076700" y="120650"/>
                  </a:lnTo>
                  <a:lnTo>
                    <a:pt x="4108450" y="139700"/>
                  </a:lnTo>
                  <a:lnTo>
                    <a:pt x="4143375" y="158750"/>
                  </a:lnTo>
                  <a:lnTo>
                    <a:pt x="4206875" y="203200"/>
                  </a:lnTo>
                  <a:lnTo>
                    <a:pt x="4267200" y="254000"/>
                  </a:lnTo>
                  <a:lnTo>
                    <a:pt x="4324350" y="304800"/>
                  </a:lnTo>
                  <a:lnTo>
                    <a:pt x="4375150" y="361950"/>
                  </a:lnTo>
                  <a:lnTo>
                    <a:pt x="4425950" y="422275"/>
                  </a:lnTo>
                  <a:lnTo>
                    <a:pt x="4470400" y="485775"/>
                  </a:lnTo>
                  <a:lnTo>
                    <a:pt x="4489450" y="517525"/>
                  </a:lnTo>
                  <a:lnTo>
                    <a:pt x="4508500" y="552450"/>
                  </a:lnTo>
                  <a:lnTo>
                    <a:pt x="4540250" y="622300"/>
                  </a:lnTo>
                  <a:lnTo>
                    <a:pt x="4565650" y="695325"/>
                  </a:lnTo>
                  <a:lnTo>
                    <a:pt x="4584700" y="768350"/>
                  </a:lnTo>
                  <a:lnTo>
                    <a:pt x="4600575" y="841375"/>
                  </a:lnTo>
                  <a:lnTo>
                    <a:pt x="4613275" y="914400"/>
                  </a:lnTo>
                  <a:lnTo>
                    <a:pt x="4619625" y="990600"/>
                  </a:lnTo>
                  <a:lnTo>
                    <a:pt x="4625975" y="1066800"/>
                  </a:lnTo>
                  <a:lnTo>
                    <a:pt x="4625975" y="1146175"/>
                  </a:lnTo>
                  <a:lnTo>
                    <a:pt x="4629150" y="1282700"/>
                  </a:lnTo>
                  <a:lnTo>
                    <a:pt x="4629150" y="1454150"/>
                  </a:lnTo>
                  <a:lnTo>
                    <a:pt x="4629150" y="3175000"/>
                  </a:lnTo>
                  <a:lnTo>
                    <a:pt x="4629150" y="3343275"/>
                  </a:lnTo>
                  <a:lnTo>
                    <a:pt x="4625975" y="3482975"/>
                  </a:lnTo>
                  <a:lnTo>
                    <a:pt x="4625975" y="3562350"/>
                  </a:lnTo>
                  <a:lnTo>
                    <a:pt x="4619625" y="3638550"/>
                  </a:lnTo>
                  <a:lnTo>
                    <a:pt x="4613275" y="3714750"/>
                  </a:lnTo>
                  <a:lnTo>
                    <a:pt x="4600575" y="3787775"/>
                  </a:lnTo>
                  <a:lnTo>
                    <a:pt x="4584700" y="3860800"/>
                  </a:lnTo>
                  <a:lnTo>
                    <a:pt x="4565650" y="3933825"/>
                  </a:lnTo>
                  <a:lnTo>
                    <a:pt x="4540250" y="4003675"/>
                  </a:lnTo>
                  <a:lnTo>
                    <a:pt x="4508500" y="4073525"/>
                  </a:lnTo>
                  <a:lnTo>
                    <a:pt x="4489450" y="4108450"/>
                  </a:lnTo>
                  <a:lnTo>
                    <a:pt x="4470400" y="4143375"/>
                  </a:lnTo>
                  <a:lnTo>
                    <a:pt x="4425950" y="4206875"/>
                  </a:lnTo>
                  <a:lnTo>
                    <a:pt x="4375150" y="4267200"/>
                  </a:lnTo>
                  <a:lnTo>
                    <a:pt x="4324350" y="4324350"/>
                  </a:lnTo>
                  <a:lnTo>
                    <a:pt x="4267200" y="4375150"/>
                  </a:lnTo>
                  <a:lnTo>
                    <a:pt x="4206875" y="4425950"/>
                  </a:lnTo>
                  <a:lnTo>
                    <a:pt x="4143375" y="4470400"/>
                  </a:lnTo>
                  <a:lnTo>
                    <a:pt x="4108450" y="4489450"/>
                  </a:lnTo>
                  <a:lnTo>
                    <a:pt x="4076700" y="4508500"/>
                  </a:lnTo>
                  <a:lnTo>
                    <a:pt x="4003675" y="4540250"/>
                  </a:lnTo>
                  <a:lnTo>
                    <a:pt x="3933825" y="4565650"/>
                  </a:lnTo>
                  <a:lnTo>
                    <a:pt x="3860800" y="4584700"/>
                  </a:lnTo>
                  <a:lnTo>
                    <a:pt x="3787775" y="4600575"/>
                  </a:lnTo>
                  <a:lnTo>
                    <a:pt x="3714750" y="4613275"/>
                  </a:lnTo>
                  <a:lnTo>
                    <a:pt x="3638550" y="4619625"/>
                  </a:lnTo>
                  <a:lnTo>
                    <a:pt x="3562350" y="4625975"/>
                  </a:lnTo>
                  <a:lnTo>
                    <a:pt x="3482975" y="4625975"/>
                  </a:lnTo>
                  <a:lnTo>
                    <a:pt x="3343275" y="4629150"/>
                  </a:lnTo>
                  <a:lnTo>
                    <a:pt x="3175000" y="4629150"/>
                  </a:lnTo>
                  <a:lnTo>
                    <a:pt x="1454150" y="4629150"/>
                  </a:lnTo>
                  <a:lnTo>
                    <a:pt x="1285875" y="4629150"/>
                  </a:lnTo>
                  <a:lnTo>
                    <a:pt x="1146175" y="4625975"/>
                  </a:lnTo>
                  <a:lnTo>
                    <a:pt x="1066800" y="4625975"/>
                  </a:lnTo>
                  <a:lnTo>
                    <a:pt x="990600" y="4619625"/>
                  </a:lnTo>
                  <a:lnTo>
                    <a:pt x="914400" y="4613275"/>
                  </a:lnTo>
                  <a:lnTo>
                    <a:pt x="841375" y="4600575"/>
                  </a:lnTo>
                  <a:lnTo>
                    <a:pt x="768350" y="4584700"/>
                  </a:lnTo>
                  <a:lnTo>
                    <a:pt x="695325" y="4565650"/>
                  </a:lnTo>
                  <a:lnTo>
                    <a:pt x="625475" y="4540250"/>
                  </a:lnTo>
                  <a:lnTo>
                    <a:pt x="555625" y="4508500"/>
                  </a:lnTo>
                  <a:lnTo>
                    <a:pt x="520700" y="4489450"/>
                  </a:lnTo>
                  <a:lnTo>
                    <a:pt x="485775" y="4470400"/>
                  </a:lnTo>
                  <a:lnTo>
                    <a:pt x="422275" y="4425950"/>
                  </a:lnTo>
                  <a:lnTo>
                    <a:pt x="361950" y="4375150"/>
                  </a:lnTo>
                  <a:lnTo>
                    <a:pt x="304800" y="4324350"/>
                  </a:lnTo>
                  <a:lnTo>
                    <a:pt x="254000" y="4267200"/>
                  </a:lnTo>
                  <a:lnTo>
                    <a:pt x="203200" y="4206875"/>
                  </a:lnTo>
                  <a:lnTo>
                    <a:pt x="158750" y="4143375"/>
                  </a:lnTo>
                  <a:lnTo>
                    <a:pt x="139700" y="4108450"/>
                  </a:lnTo>
                  <a:lnTo>
                    <a:pt x="120650" y="4073525"/>
                  </a:lnTo>
                  <a:lnTo>
                    <a:pt x="88900" y="4003675"/>
                  </a:lnTo>
                  <a:lnTo>
                    <a:pt x="63500" y="3933825"/>
                  </a:lnTo>
                  <a:lnTo>
                    <a:pt x="44450" y="3860800"/>
                  </a:lnTo>
                  <a:lnTo>
                    <a:pt x="28575" y="3787775"/>
                  </a:lnTo>
                  <a:lnTo>
                    <a:pt x="15875" y="3714750"/>
                  </a:lnTo>
                  <a:lnTo>
                    <a:pt x="9525" y="3638550"/>
                  </a:lnTo>
                  <a:lnTo>
                    <a:pt x="3175" y="3562350"/>
                  </a:lnTo>
                  <a:lnTo>
                    <a:pt x="3175" y="3482975"/>
                  </a:lnTo>
                  <a:lnTo>
                    <a:pt x="0" y="3343275"/>
                  </a:lnTo>
                  <a:lnTo>
                    <a:pt x="0" y="3175000"/>
                  </a:lnTo>
                  <a:lnTo>
                    <a:pt x="0" y="1454150"/>
                  </a:lnTo>
                  <a:lnTo>
                    <a:pt x="0" y="1282700"/>
                  </a:lnTo>
                  <a:lnTo>
                    <a:pt x="3175" y="1146175"/>
                  </a:lnTo>
                  <a:lnTo>
                    <a:pt x="3175" y="1066800"/>
                  </a:lnTo>
                  <a:lnTo>
                    <a:pt x="9525" y="990600"/>
                  </a:lnTo>
                  <a:lnTo>
                    <a:pt x="15875" y="914400"/>
                  </a:lnTo>
                  <a:lnTo>
                    <a:pt x="28575" y="841375"/>
                  </a:lnTo>
                  <a:lnTo>
                    <a:pt x="44450" y="768350"/>
                  </a:lnTo>
                  <a:lnTo>
                    <a:pt x="63500" y="695325"/>
                  </a:lnTo>
                  <a:lnTo>
                    <a:pt x="88900" y="622300"/>
                  </a:lnTo>
                  <a:lnTo>
                    <a:pt x="120650" y="552450"/>
                  </a:lnTo>
                  <a:lnTo>
                    <a:pt x="139700" y="517525"/>
                  </a:lnTo>
                  <a:lnTo>
                    <a:pt x="158750" y="485775"/>
                  </a:lnTo>
                  <a:lnTo>
                    <a:pt x="203200" y="422275"/>
                  </a:lnTo>
                  <a:lnTo>
                    <a:pt x="254000" y="361950"/>
                  </a:lnTo>
                  <a:lnTo>
                    <a:pt x="304800" y="304800"/>
                  </a:lnTo>
                  <a:lnTo>
                    <a:pt x="361950" y="254000"/>
                  </a:lnTo>
                  <a:lnTo>
                    <a:pt x="422275" y="203200"/>
                  </a:lnTo>
                  <a:lnTo>
                    <a:pt x="485775" y="158750"/>
                  </a:lnTo>
                  <a:lnTo>
                    <a:pt x="520700" y="139700"/>
                  </a:lnTo>
                  <a:lnTo>
                    <a:pt x="555625" y="120650"/>
                  </a:lnTo>
                  <a:lnTo>
                    <a:pt x="625475" y="88900"/>
                  </a:lnTo>
                  <a:lnTo>
                    <a:pt x="695325" y="63500"/>
                  </a:lnTo>
                  <a:lnTo>
                    <a:pt x="768350" y="44450"/>
                  </a:lnTo>
                  <a:lnTo>
                    <a:pt x="841375" y="28575"/>
                  </a:lnTo>
                  <a:lnTo>
                    <a:pt x="914400" y="15875"/>
                  </a:lnTo>
                  <a:lnTo>
                    <a:pt x="990600" y="9525"/>
                  </a:lnTo>
                  <a:lnTo>
                    <a:pt x="1066800" y="3175"/>
                  </a:lnTo>
                  <a:lnTo>
                    <a:pt x="1146175" y="0"/>
                  </a:lnTo>
                  <a:close/>
                </a:path>
              </a:pathLst>
            </a:custGeom>
            <a:solidFill>
              <a:schemeClr val="bg1"/>
            </a:solidFill>
            <a:ln>
              <a:noFill/>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40" name="组合 39"/>
          <p:cNvGrpSpPr/>
          <p:nvPr/>
        </p:nvGrpSpPr>
        <p:grpSpPr>
          <a:xfrm>
            <a:off x="4073856" y="2315413"/>
            <a:ext cx="1439232" cy="1439232"/>
            <a:chOff x="4073856" y="2315413"/>
            <a:chExt cx="1439232" cy="1439232"/>
          </a:xfrm>
        </p:grpSpPr>
        <p:sp>
          <p:nvSpPr>
            <p:cNvPr id="9" name="îSlïde"/>
            <p:cNvSpPr/>
            <p:nvPr/>
          </p:nvSpPr>
          <p:spPr bwMode="auto">
            <a:xfrm rot="2700000">
              <a:off x="4073856" y="2315413"/>
              <a:ext cx="1439232" cy="1439232"/>
            </a:xfrm>
            <a:prstGeom prst="roundRect">
              <a:avLst>
                <a:gd name="adj" fmla="val 4945"/>
              </a:avLst>
            </a:prstGeom>
            <a:solidFill>
              <a:srgbClr val="85BAFE"/>
            </a:solidFill>
            <a:ln w="19050">
              <a:solidFill>
                <a:schemeClr val="bg1"/>
              </a:solid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0" name="í$1ïḋè"/>
            <p:cNvSpPr/>
            <p:nvPr/>
          </p:nvSpPr>
          <p:spPr bwMode="auto">
            <a:xfrm>
              <a:off x="4487123" y="2743487"/>
              <a:ext cx="612698" cy="583084"/>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bg1"/>
            </a:solidFill>
            <a:ln>
              <a:noFill/>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41" name="组合 40"/>
          <p:cNvGrpSpPr/>
          <p:nvPr/>
        </p:nvGrpSpPr>
        <p:grpSpPr>
          <a:xfrm>
            <a:off x="6678912" y="2315413"/>
            <a:ext cx="1439232" cy="1439232"/>
            <a:chOff x="6678912" y="2315413"/>
            <a:chExt cx="1439232" cy="1439232"/>
          </a:xfrm>
        </p:grpSpPr>
        <p:sp>
          <p:nvSpPr>
            <p:cNvPr id="12" name="íṥḷíďé"/>
            <p:cNvSpPr/>
            <p:nvPr/>
          </p:nvSpPr>
          <p:spPr bwMode="auto">
            <a:xfrm rot="2700000">
              <a:off x="6678912" y="2315413"/>
              <a:ext cx="1439232" cy="1439232"/>
            </a:xfrm>
            <a:prstGeom prst="roundRect">
              <a:avLst>
                <a:gd name="adj" fmla="val 4945"/>
              </a:avLst>
            </a:prstGeom>
            <a:solidFill>
              <a:srgbClr val="DFE0F3"/>
            </a:solidFill>
            <a:ln w="19050">
              <a:solidFill>
                <a:schemeClr val="bg1"/>
              </a:solid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3" name="iṥḻiďê"/>
            <p:cNvSpPr/>
            <p:nvPr/>
          </p:nvSpPr>
          <p:spPr bwMode="auto">
            <a:xfrm>
              <a:off x="7092179" y="2743487"/>
              <a:ext cx="612698" cy="58308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solidFill>
              <a:schemeClr val="bg1"/>
            </a:solidFill>
            <a:ln>
              <a:noFill/>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42" name="组合 41"/>
          <p:cNvGrpSpPr/>
          <p:nvPr/>
        </p:nvGrpSpPr>
        <p:grpSpPr>
          <a:xfrm>
            <a:off x="9283968" y="2315413"/>
            <a:ext cx="1439232" cy="1439232"/>
            <a:chOff x="9283968" y="2315413"/>
            <a:chExt cx="1439232" cy="1439232"/>
          </a:xfrm>
        </p:grpSpPr>
        <p:sp>
          <p:nvSpPr>
            <p:cNvPr id="15" name="îS1îḑè"/>
            <p:cNvSpPr/>
            <p:nvPr/>
          </p:nvSpPr>
          <p:spPr bwMode="auto">
            <a:xfrm rot="2700000">
              <a:off x="9283968" y="2315413"/>
              <a:ext cx="1439232" cy="1439232"/>
            </a:xfrm>
            <a:prstGeom prst="roundRect">
              <a:avLst>
                <a:gd name="adj" fmla="val 4945"/>
              </a:avLst>
            </a:prstGeom>
            <a:solidFill>
              <a:srgbClr val="93B7FA"/>
            </a:solidFill>
            <a:ln w="19050">
              <a:solidFill>
                <a:schemeClr val="bg1"/>
              </a:solid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6" name="íšľiḑe"/>
            <p:cNvSpPr/>
            <p:nvPr/>
          </p:nvSpPr>
          <p:spPr bwMode="auto">
            <a:xfrm>
              <a:off x="9697235" y="2743487"/>
              <a:ext cx="612698" cy="583084"/>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bg1"/>
            </a:solidFill>
            <a:ln>
              <a:noFill/>
            </a:ln>
          </p:spPr>
          <p:txBody>
            <a:bodyPr wrap="square" lIns="91440" tIns="45720" rIns="91440" bIns="45720" anchor="ctr">
              <a:normAutofit/>
            </a:bodyPr>
            <a:lstStyle/>
            <a:p>
              <a:pPr algn="ctr"/>
              <a:endParaRPr dirty="0">
                <a:latin typeface="宋体" panose="02010600030101010101" pitchFamily="2" charset="-122"/>
              </a:endParaRPr>
            </a:p>
          </p:txBody>
        </p:sp>
      </p:grpSp>
      <p:sp>
        <p:nvSpPr>
          <p:cNvPr id="19" name="文本框 18"/>
          <p:cNvSpPr txBox="1"/>
          <p:nvPr/>
        </p:nvSpPr>
        <p:spPr>
          <a:xfrm>
            <a:off x="3421984" y="4772241"/>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3440549" y="5394664"/>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26" name="文本框 25"/>
          <p:cNvSpPr txBox="1"/>
          <p:nvPr/>
        </p:nvSpPr>
        <p:spPr>
          <a:xfrm>
            <a:off x="729808" y="4772241"/>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748373" y="5394664"/>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29" name="文本框 28"/>
          <p:cNvSpPr txBox="1"/>
          <p:nvPr/>
        </p:nvSpPr>
        <p:spPr>
          <a:xfrm>
            <a:off x="8806335" y="4772241"/>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8824900" y="5394664"/>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32" name="文本框 31"/>
          <p:cNvSpPr txBox="1"/>
          <p:nvPr/>
        </p:nvSpPr>
        <p:spPr>
          <a:xfrm>
            <a:off x="6114160" y="4772241"/>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3" name="文本框 32"/>
          <p:cNvSpPr txBox="1"/>
          <p:nvPr/>
        </p:nvSpPr>
        <p:spPr>
          <a:xfrm>
            <a:off x="6132725" y="5394664"/>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35" name="文本框 34"/>
          <p:cNvSpPr txBox="1"/>
          <p:nvPr/>
        </p:nvSpPr>
        <p:spPr>
          <a:xfrm>
            <a:off x="3808612" y="215535"/>
            <a:ext cx="4540108" cy="830997"/>
          </a:xfrm>
          <a:prstGeom prst="rect">
            <a:avLst/>
          </a:prstGeom>
          <a:noFill/>
        </p:spPr>
        <p:txBody>
          <a:bodyPr wrap="square" rtlCol="0" anchor="ctr" anchorCtr="0">
            <a:spAutoFit/>
          </a:bodyPr>
          <a:lstStyle/>
          <a:p>
            <a:pPr algn="ctr"/>
            <a:r>
              <a:rPr lang="zh-CN" altLang="en-US" sz="4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目  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1+#ppt_w/2"/>
                                          </p:val>
                                        </p:tav>
                                        <p:tav tm="100000">
                                          <p:val>
                                            <p:strVal val="#ppt_x"/>
                                          </p:val>
                                        </p:tav>
                                      </p:tavLst>
                                    </p:anim>
                                    <p:anim calcmode="lin" valueType="num">
                                      <p:cBhvr additive="base">
                                        <p:cTn id="13" dur="500" fill="hold"/>
                                        <p:tgtEl>
                                          <p:spTgt spid="3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arn(inVertical)">
                                      <p:cBhvr>
                                        <p:cTn id="17" dur="500"/>
                                        <p:tgtEl>
                                          <p:spTgt spid="35"/>
                                        </p:tgtEl>
                                      </p:cBhvr>
                                    </p:animEffect>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down)">
                                      <p:cBhvr>
                                        <p:cTn id="21" dur="500"/>
                                        <p:tgtEl>
                                          <p:spTgt spid="39"/>
                                        </p:tgtEl>
                                      </p:cBhvr>
                                    </p:animEffect>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500" fill="hold"/>
                                        <p:tgtEl>
                                          <p:spTgt spid="27"/>
                                        </p:tgtEl>
                                        <p:attrNameLst>
                                          <p:attrName>ppt_x</p:attrName>
                                        </p:attrNameLst>
                                      </p:cBhvr>
                                      <p:tavLst>
                                        <p:tav tm="0">
                                          <p:val>
                                            <p:strVal val="#ppt_x"/>
                                          </p:val>
                                        </p:tav>
                                        <p:tav tm="100000">
                                          <p:val>
                                            <p:strVal val="#ppt_x"/>
                                          </p:val>
                                        </p:tav>
                                      </p:tavLst>
                                    </p:anim>
                                    <p:anim calcmode="lin" valueType="num">
                                      <p:cBhvr additive="base">
                                        <p:cTn id="31" dur="500" fill="hold"/>
                                        <p:tgtEl>
                                          <p:spTgt spid="27"/>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down)">
                                      <p:cBhvr>
                                        <p:cTn id="35" dur="500"/>
                                        <p:tgtEl>
                                          <p:spTgt spid="40"/>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fill="hold" nodeType="afterEffect">
                                  <p:stCondLst>
                                    <p:cond delay="0"/>
                                  </p:stCondLst>
                                  <p:childTnLst>
                                    <p:set>
                                      <p:cBhvr>
                                        <p:cTn id="43" dur="1" fill="hold">
                                          <p:stCondLst>
                                            <p:cond delay="0"/>
                                          </p:stCondLst>
                                        </p:cTn>
                                        <p:tgtEl>
                                          <p:spTgt spid="20">
                                            <p:txEl>
                                              <p:pRg st="0" end="0"/>
                                            </p:txEl>
                                          </p:spTgt>
                                        </p:tgtEl>
                                        <p:attrNameLst>
                                          <p:attrName>style.visibility</p:attrName>
                                        </p:attrNameLst>
                                      </p:cBhvr>
                                      <p:to>
                                        <p:strVal val="visible"/>
                                      </p:to>
                                    </p:set>
                                    <p:anim calcmode="lin" valueType="num">
                                      <p:cBhvr additive="base">
                                        <p:cTn id="44"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2" presetClass="entr" presetSubtype="4" fill="hold" nodeType="after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wipe(down)">
                                      <p:cBhvr>
                                        <p:cTn id="49" dur="500"/>
                                        <p:tgtEl>
                                          <p:spTgt spid="41"/>
                                        </p:tgtEl>
                                      </p:cBhvr>
                                    </p:animEffect>
                                  </p:childTnLst>
                                </p:cTn>
                              </p:par>
                            </p:childTnLst>
                          </p:cTn>
                        </p:par>
                        <p:par>
                          <p:cTn id="50" fill="hold">
                            <p:stCondLst>
                              <p:cond delay="5000"/>
                            </p:stCondLst>
                            <p:childTnLst>
                              <p:par>
                                <p:cTn id="51" presetID="2" presetClass="entr" presetSubtype="4" fill="hold" nodeType="afterEffect">
                                  <p:stCondLst>
                                    <p:cond delay="0"/>
                                  </p:stCondLst>
                                  <p:childTnLst>
                                    <p:set>
                                      <p:cBhvr>
                                        <p:cTn id="52" dur="1" fill="hold">
                                          <p:stCondLst>
                                            <p:cond delay="0"/>
                                          </p:stCondLst>
                                        </p:cTn>
                                        <p:tgtEl>
                                          <p:spTgt spid="32">
                                            <p:txEl>
                                              <p:pRg st="0" end="0"/>
                                            </p:txEl>
                                          </p:spTgt>
                                        </p:tgtEl>
                                        <p:attrNameLst>
                                          <p:attrName>style.visibility</p:attrName>
                                        </p:attrNameLst>
                                      </p:cBhvr>
                                      <p:to>
                                        <p:strVal val="visible"/>
                                      </p:to>
                                    </p:set>
                                    <p:anim calcmode="lin" valueType="num">
                                      <p:cBhvr additive="base">
                                        <p:cTn id="53"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5500"/>
                            </p:stCondLst>
                            <p:childTnLst>
                              <p:par>
                                <p:cTn id="56" presetID="2" presetClass="entr" presetSubtype="4" fill="hold" nodeType="afterEffect">
                                  <p:stCondLst>
                                    <p:cond delay="0"/>
                                  </p:stCondLst>
                                  <p:childTnLst>
                                    <p:set>
                                      <p:cBhvr>
                                        <p:cTn id="57" dur="1" fill="hold">
                                          <p:stCondLst>
                                            <p:cond delay="0"/>
                                          </p:stCondLst>
                                        </p:cTn>
                                        <p:tgtEl>
                                          <p:spTgt spid="33">
                                            <p:txEl>
                                              <p:pRg st="0" end="0"/>
                                            </p:txEl>
                                          </p:spTgt>
                                        </p:tgtEl>
                                        <p:attrNameLst>
                                          <p:attrName>style.visibility</p:attrName>
                                        </p:attrNameLst>
                                      </p:cBhvr>
                                      <p:to>
                                        <p:strVal val="visible"/>
                                      </p:to>
                                    </p:set>
                                    <p:anim calcmode="lin" valueType="num">
                                      <p:cBhvr additive="base">
                                        <p:cTn id="58"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par>
                          <p:cTn id="60" fill="hold">
                            <p:stCondLst>
                              <p:cond delay="6000"/>
                            </p:stCondLst>
                            <p:childTnLst>
                              <p:par>
                                <p:cTn id="61" presetID="22" presetClass="entr" presetSubtype="4" fill="hold"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wipe(down)">
                                      <p:cBhvr>
                                        <p:cTn id="63" dur="500"/>
                                        <p:tgtEl>
                                          <p:spTgt spid="42"/>
                                        </p:tgtEl>
                                      </p:cBhvr>
                                    </p:animEffect>
                                  </p:childTnLst>
                                </p:cTn>
                              </p:par>
                            </p:childTnLst>
                          </p:cTn>
                        </p:par>
                        <p:par>
                          <p:cTn id="64" fill="hold">
                            <p:stCondLst>
                              <p:cond delay="6500"/>
                            </p:stCondLst>
                            <p:childTnLst>
                              <p:par>
                                <p:cTn id="65" presetID="2" presetClass="entr" presetSubtype="4" fill="hold" nodeType="afterEffect">
                                  <p:stCondLst>
                                    <p:cond delay="0"/>
                                  </p:stCondLst>
                                  <p:childTnLst>
                                    <p:set>
                                      <p:cBhvr>
                                        <p:cTn id="66" dur="1" fill="hold">
                                          <p:stCondLst>
                                            <p:cond delay="0"/>
                                          </p:stCondLst>
                                        </p:cTn>
                                        <p:tgtEl>
                                          <p:spTgt spid="29">
                                            <p:txEl>
                                              <p:pRg st="0" end="0"/>
                                            </p:txEl>
                                          </p:spTgt>
                                        </p:tgtEl>
                                        <p:attrNameLst>
                                          <p:attrName>style.visibility</p:attrName>
                                        </p:attrNameLst>
                                      </p:cBhvr>
                                      <p:to>
                                        <p:strVal val="visible"/>
                                      </p:to>
                                    </p:set>
                                    <p:anim calcmode="lin" valueType="num">
                                      <p:cBhvr additive="base">
                                        <p:cTn id="6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7000"/>
                            </p:stCondLst>
                            <p:childTnLst>
                              <p:par>
                                <p:cTn id="70" presetID="2" presetClass="entr" presetSubtype="4" fill="hold" grpId="0" nodeType="after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additive="base">
                                        <p:cTn id="72" dur="500" fill="hold"/>
                                        <p:tgtEl>
                                          <p:spTgt spid="30"/>
                                        </p:tgtEl>
                                        <p:attrNameLst>
                                          <p:attrName>ppt_x</p:attrName>
                                        </p:attrNameLst>
                                      </p:cBhvr>
                                      <p:tavLst>
                                        <p:tav tm="0">
                                          <p:val>
                                            <p:strVal val="#ppt_x"/>
                                          </p:val>
                                        </p:tav>
                                        <p:tav tm="100000">
                                          <p:val>
                                            <p:strVal val="#ppt_x"/>
                                          </p:val>
                                        </p:tav>
                                      </p:tavLst>
                                    </p:anim>
                                    <p:anim calcmode="lin" valueType="num">
                                      <p:cBhvr additive="base">
                                        <p:cTn id="7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 grpId="0" animBg="1"/>
      <p:bldP spid="19" grpId="0"/>
      <p:bldP spid="26" grpId="0"/>
      <p:bldP spid="27" grpId="0"/>
      <p:bldP spid="30" grpId="0"/>
      <p:bldP spid="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77116" y="1470234"/>
            <a:ext cx="2655857" cy="4780559"/>
          </a:xfrm>
          <a:prstGeom prst="rect">
            <a:avLst/>
          </a:prstGeom>
          <a:noFill/>
          <a:ln w="38100">
            <a:solidFill>
              <a:srgbClr val="85B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7" name="矩形 6"/>
          <p:cNvSpPr/>
          <p:nvPr/>
        </p:nvSpPr>
        <p:spPr>
          <a:xfrm>
            <a:off x="3337753" y="1470234"/>
            <a:ext cx="2655857" cy="4780559"/>
          </a:xfrm>
          <a:prstGeom prst="rect">
            <a:avLst/>
          </a:prstGeom>
          <a:noFill/>
          <a:ln w="38100">
            <a:solidFill>
              <a:srgbClr val="85B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宋体" panose="02010600030101010101" pitchFamily="2" charset="-122"/>
              <a:ea typeface="宋体" panose="02010600030101010101" pitchFamily="2" charset="-122"/>
            </a:endParaRPr>
          </a:p>
        </p:txBody>
      </p:sp>
      <p:sp>
        <p:nvSpPr>
          <p:cNvPr id="9" name="矩形 8"/>
          <p:cNvSpPr/>
          <p:nvPr/>
        </p:nvSpPr>
        <p:spPr>
          <a:xfrm>
            <a:off x="3526828" y="1622635"/>
            <a:ext cx="2277706" cy="1284514"/>
          </a:xfrm>
          <a:prstGeom prst="rect">
            <a:avLst/>
          </a:prstGeom>
          <a:solidFill>
            <a:srgbClr val="85BAF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10" name="文本框 9"/>
          <p:cNvSpPr txBox="1"/>
          <p:nvPr/>
        </p:nvSpPr>
        <p:spPr>
          <a:xfrm>
            <a:off x="3704054" y="3058507"/>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 name="文本框 10"/>
          <p:cNvSpPr txBox="1"/>
          <p:nvPr/>
        </p:nvSpPr>
        <p:spPr>
          <a:xfrm>
            <a:off x="3647235" y="4549883"/>
            <a:ext cx="2036893"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sp>
        <p:nvSpPr>
          <p:cNvPr id="15" name="矩形 14"/>
          <p:cNvSpPr/>
          <p:nvPr/>
        </p:nvSpPr>
        <p:spPr>
          <a:xfrm>
            <a:off x="666191" y="1622635"/>
            <a:ext cx="2277706" cy="1284514"/>
          </a:xfrm>
          <a:prstGeom prst="rect">
            <a:avLst/>
          </a:prstGeom>
          <a:solidFill>
            <a:srgbClr val="85BAF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16" name="文本框 15"/>
          <p:cNvSpPr txBox="1"/>
          <p:nvPr/>
        </p:nvSpPr>
        <p:spPr>
          <a:xfrm>
            <a:off x="843417" y="3058507"/>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7" name="文本框 16"/>
          <p:cNvSpPr txBox="1"/>
          <p:nvPr/>
        </p:nvSpPr>
        <p:spPr>
          <a:xfrm>
            <a:off x="786598" y="4411384"/>
            <a:ext cx="2036893"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a:p>
            <a:endPar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矩形 18"/>
          <p:cNvSpPr/>
          <p:nvPr/>
        </p:nvSpPr>
        <p:spPr>
          <a:xfrm>
            <a:off x="9059027" y="1470234"/>
            <a:ext cx="2655857" cy="4780559"/>
          </a:xfrm>
          <a:prstGeom prst="rect">
            <a:avLst/>
          </a:prstGeom>
          <a:noFill/>
          <a:ln w="38100">
            <a:solidFill>
              <a:srgbClr val="85B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宋体" panose="02010600030101010101" pitchFamily="2" charset="-122"/>
              <a:ea typeface="宋体" panose="02010600030101010101" pitchFamily="2" charset="-122"/>
            </a:endParaRPr>
          </a:p>
        </p:txBody>
      </p:sp>
      <p:sp>
        <p:nvSpPr>
          <p:cNvPr id="20" name="矩形 19"/>
          <p:cNvSpPr/>
          <p:nvPr/>
        </p:nvSpPr>
        <p:spPr>
          <a:xfrm>
            <a:off x="9248102" y="1622635"/>
            <a:ext cx="2277706" cy="1284514"/>
          </a:xfrm>
          <a:prstGeom prst="rect">
            <a:avLst/>
          </a:prstGeom>
          <a:solidFill>
            <a:srgbClr val="85BAF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21" name="文本框 20"/>
          <p:cNvSpPr txBox="1"/>
          <p:nvPr/>
        </p:nvSpPr>
        <p:spPr>
          <a:xfrm>
            <a:off x="9425328" y="3058507"/>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9368509" y="4549883"/>
            <a:ext cx="2036893"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sp>
        <p:nvSpPr>
          <p:cNvPr id="24" name="矩形 23"/>
          <p:cNvSpPr/>
          <p:nvPr/>
        </p:nvSpPr>
        <p:spPr>
          <a:xfrm>
            <a:off x="6198390" y="1470234"/>
            <a:ext cx="2655857" cy="4780559"/>
          </a:xfrm>
          <a:prstGeom prst="rect">
            <a:avLst/>
          </a:prstGeom>
          <a:noFill/>
          <a:ln w="38100">
            <a:solidFill>
              <a:srgbClr val="85B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宋体" panose="02010600030101010101" pitchFamily="2" charset="-122"/>
              <a:ea typeface="宋体" panose="02010600030101010101" pitchFamily="2" charset="-122"/>
            </a:endParaRPr>
          </a:p>
        </p:txBody>
      </p:sp>
      <p:sp>
        <p:nvSpPr>
          <p:cNvPr id="25" name="矩形 24"/>
          <p:cNvSpPr/>
          <p:nvPr/>
        </p:nvSpPr>
        <p:spPr>
          <a:xfrm>
            <a:off x="6387465" y="1622635"/>
            <a:ext cx="2277706" cy="1284514"/>
          </a:xfrm>
          <a:prstGeom prst="rect">
            <a:avLst/>
          </a:prstGeom>
          <a:solidFill>
            <a:srgbClr val="85BAF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26" name="文本框 25"/>
          <p:cNvSpPr txBox="1"/>
          <p:nvPr/>
        </p:nvSpPr>
        <p:spPr>
          <a:xfrm>
            <a:off x="6564691" y="3058507"/>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507872" y="4549883"/>
            <a:ext cx="2036893"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 calcmode="lin" valueType="num">
                                      <p:cBhvr>
                                        <p:cTn id="21"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6">
                                            <p:txEl>
                                              <p:pRg st="0" end="0"/>
                                            </p:txEl>
                                          </p:spTgt>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up)">
                                      <p:cBhvr>
                                        <p:cTn id="55" dur="500"/>
                                        <p:tgtEl>
                                          <p:spTgt spid="24"/>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childTnLst>
                          </p:cTn>
                        </p:par>
                        <p:par>
                          <p:cTn id="62" fill="hold">
                            <p:stCondLst>
                              <p:cond delay="5500"/>
                            </p:stCondLst>
                            <p:childTnLst>
                              <p:par>
                                <p:cTn id="63" presetID="53" presetClass="entr" presetSubtype="16"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500" fill="hold"/>
                                        <p:tgtEl>
                                          <p:spTgt spid="26"/>
                                        </p:tgtEl>
                                        <p:attrNameLst>
                                          <p:attrName>ppt_w</p:attrName>
                                        </p:attrNameLst>
                                      </p:cBhvr>
                                      <p:tavLst>
                                        <p:tav tm="0">
                                          <p:val>
                                            <p:fltVal val="0"/>
                                          </p:val>
                                        </p:tav>
                                        <p:tav tm="100000">
                                          <p:val>
                                            <p:strVal val="#ppt_w"/>
                                          </p:val>
                                        </p:tav>
                                      </p:tavLst>
                                    </p:anim>
                                    <p:anim calcmode="lin" valueType="num">
                                      <p:cBhvr>
                                        <p:cTn id="66" dur="500" fill="hold"/>
                                        <p:tgtEl>
                                          <p:spTgt spid="26"/>
                                        </p:tgtEl>
                                        <p:attrNameLst>
                                          <p:attrName>ppt_h</p:attrName>
                                        </p:attrNameLst>
                                      </p:cBhvr>
                                      <p:tavLst>
                                        <p:tav tm="0">
                                          <p:val>
                                            <p:fltVal val="0"/>
                                          </p:val>
                                        </p:tav>
                                        <p:tav tm="100000">
                                          <p:val>
                                            <p:strVal val="#ppt_h"/>
                                          </p:val>
                                        </p:tav>
                                      </p:tavLst>
                                    </p:anim>
                                    <p:animEffect transition="in" filter="fade">
                                      <p:cBhvr>
                                        <p:cTn id="67" dur="500"/>
                                        <p:tgtEl>
                                          <p:spTgt spid="26"/>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p:cTn id="71" dur="500" fill="hold"/>
                                        <p:tgtEl>
                                          <p:spTgt spid="27"/>
                                        </p:tgtEl>
                                        <p:attrNameLst>
                                          <p:attrName>ppt_w</p:attrName>
                                        </p:attrNameLst>
                                      </p:cBhvr>
                                      <p:tavLst>
                                        <p:tav tm="0">
                                          <p:val>
                                            <p:fltVal val="0"/>
                                          </p:val>
                                        </p:tav>
                                        <p:tav tm="100000">
                                          <p:val>
                                            <p:strVal val="#ppt_w"/>
                                          </p:val>
                                        </p:tav>
                                      </p:tavLst>
                                    </p:anim>
                                    <p:anim calcmode="lin" valueType="num">
                                      <p:cBhvr>
                                        <p:cTn id="72" dur="500" fill="hold"/>
                                        <p:tgtEl>
                                          <p:spTgt spid="27"/>
                                        </p:tgtEl>
                                        <p:attrNameLst>
                                          <p:attrName>ppt_h</p:attrName>
                                        </p:attrNameLst>
                                      </p:cBhvr>
                                      <p:tavLst>
                                        <p:tav tm="0">
                                          <p:val>
                                            <p:fltVal val="0"/>
                                          </p:val>
                                        </p:tav>
                                        <p:tav tm="100000">
                                          <p:val>
                                            <p:strVal val="#ppt_h"/>
                                          </p:val>
                                        </p:tav>
                                      </p:tavLst>
                                    </p:anim>
                                    <p:animEffect transition="in" filter="fade">
                                      <p:cBhvr>
                                        <p:cTn id="73" dur="500"/>
                                        <p:tgtEl>
                                          <p:spTgt spid="27"/>
                                        </p:tgtEl>
                                      </p:cBhvr>
                                    </p:animEffect>
                                  </p:childTnLst>
                                </p:cTn>
                              </p:par>
                            </p:childTnLst>
                          </p:cTn>
                        </p:par>
                        <p:par>
                          <p:cTn id="74" fill="hold">
                            <p:stCondLst>
                              <p:cond delay="6500"/>
                            </p:stCondLst>
                            <p:childTnLst>
                              <p:par>
                                <p:cTn id="75" presetID="22" presetClass="entr" presetSubtype="1"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wipe(up)">
                                      <p:cBhvr>
                                        <p:cTn id="77" dur="500"/>
                                        <p:tgtEl>
                                          <p:spTgt spid="19"/>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p:cTn id="81" dur="500" fill="hold"/>
                                        <p:tgtEl>
                                          <p:spTgt spid="20"/>
                                        </p:tgtEl>
                                        <p:attrNameLst>
                                          <p:attrName>ppt_w</p:attrName>
                                        </p:attrNameLst>
                                      </p:cBhvr>
                                      <p:tavLst>
                                        <p:tav tm="0">
                                          <p:val>
                                            <p:fltVal val="0"/>
                                          </p:val>
                                        </p:tav>
                                        <p:tav tm="100000">
                                          <p:val>
                                            <p:strVal val="#ppt_w"/>
                                          </p:val>
                                        </p:tav>
                                      </p:tavLst>
                                    </p:anim>
                                    <p:anim calcmode="lin" valueType="num">
                                      <p:cBhvr>
                                        <p:cTn id="82" dur="500" fill="hold"/>
                                        <p:tgtEl>
                                          <p:spTgt spid="20"/>
                                        </p:tgtEl>
                                        <p:attrNameLst>
                                          <p:attrName>ppt_h</p:attrName>
                                        </p:attrNameLst>
                                      </p:cBhvr>
                                      <p:tavLst>
                                        <p:tav tm="0">
                                          <p:val>
                                            <p:fltVal val="0"/>
                                          </p:val>
                                        </p:tav>
                                        <p:tav tm="100000">
                                          <p:val>
                                            <p:strVal val="#ppt_h"/>
                                          </p:val>
                                        </p:tav>
                                      </p:tavLst>
                                    </p:anim>
                                    <p:animEffect transition="in" filter="fade">
                                      <p:cBhvr>
                                        <p:cTn id="83" dur="500"/>
                                        <p:tgtEl>
                                          <p:spTgt spid="20"/>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p:cTn id="87" dur="500" fill="hold"/>
                                        <p:tgtEl>
                                          <p:spTgt spid="21"/>
                                        </p:tgtEl>
                                        <p:attrNameLst>
                                          <p:attrName>ppt_w</p:attrName>
                                        </p:attrNameLst>
                                      </p:cBhvr>
                                      <p:tavLst>
                                        <p:tav tm="0">
                                          <p:val>
                                            <p:fltVal val="0"/>
                                          </p:val>
                                        </p:tav>
                                        <p:tav tm="100000">
                                          <p:val>
                                            <p:strVal val="#ppt_w"/>
                                          </p:val>
                                        </p:tav>
                                      </p:tavLst>
                                    </p:anim>
                                    <p:anim calcmode="lin" valueType="num">
                                      <p:cBhvr>
                                        <p:cTn id="88" dur="500" fill="hold"/>
                                        <p:tgtEl>
                                          <p:spTgt spid="21"/>
                                        </p:tgtEl>
                                        <p:attrNameLst>
                                          <p:attrName>ppt_h</p:attrName>
                                        </p:attrNameLst>
                                      </p:cBhvr>
                                      <p:tavLst>
                                        <p:tav tm="0">
                                          <p:val>
                                            <p:fltVal val="0"/>
                                          </p:val>
                                        </p:tav>
                                        <p:tav tm="100000">
                                          <p:val>
                                            <p:strVal val="#ppt_h"/>
                                          </p:val>
                                        </p:tav>
                                      </p:tavLst>
                                    </p:anim>
                                    <p:animEffect transition="in" filter="fade">
                                      <p:cBhvr>
                                        <p:cTn id="89" dur="500"/>
                                        <p:tgtEl>
                                          <p:spTgt spid="21"/>
                                        </p:tgtEl>
                                      </p:cBhvr>
                                    </p:animEffect>
                                  </p:childTnLst>
                                </p:cTn>
                              </p:par>
                            </p:childTnLst>
                          </p:cTn>
                        </p:par>
                        <p:par>
                          <p:cTn id="90" fill="hold">
                            <p:stCondLst>
                              <p:cond delay="8000"/>
                            </p:stCondLst>
                            <p:childTnLst>
                              <p:par>
                                <p:cTn id="91" presetID="53" presetClass="entr" presetSubtype="16"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7" grpId="0" animBg="1"/>
      <p:bldP spid="9" grpId="0" animBg="1"/>
      <p:bldP spid="10" grpId="0"/>
      <p:bldP spid="11" grpId="0"/>
      <p:bldP spid="15" grpId="0" animBg="1"/>
      <p:bldP spid="17" grpId="0"/>
      <p:bldP spid="19" grpId="0" animBg="1"/>
      <p:bldP spid="20" grpId="0" animBg="1"/>
      <p:bldP spid="21" grpId="0"/>
      <p:bldP spid="22" grpId="0"/>
      <p:bldP spid="24" grpId="0" animBg="1"/>
      <p:bldP spid="25" grpId="0" animBg="1"/>
      <p:bldP spid="26"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908075" y="2580772"/>
            <a:ext cx="4375851" cy="1953590"/>
            <a:chOff x="1119850" y="2105561"/>
            <a:chExt cx="4375851" cy="1953590"/>
          </a:xfrm>
        </p:grpSpPr>
        <p:sp>
          <p:nvSpPr>
            <p:cNvPr id="3" name="文本框 2"/>
            <p:cNvSpPr txBox="1"/>
            <p:nvPr/>
          </p:nvSpPr>
          <p:spPr>
            <a:xfrm>
              <a:off x="1119850" y="2105561"/>
              <a:ext cx="4375851" cy="1323439"/>
            </a:xfrm>
            <a:prstGeom prst="rect">
              <a:avLst/>
            </a:prstGeom>
            <a:noFill/>
          </p:spPr>
          <p:txBody>
            <a:bodyPr wrap="square" rtlCol="0" anchor="ctr" anchorCtr="0">
              <a:spAutoFit/>
            </a:bodyPr>
            <a:lstStyle/>
            <a:p>
              <a:r>
                <a:rPr lang="zh-CN" altLang="en-US" sz="8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4" name="文本框 3"/>
            <p:cNvSpPr txBox="1"/>
            <p:nvPr/>
          </p:nvSpPr>
          <p:spPr>
            <a:xfrm>
              <a:off x="1119850" y="3535931"/>
              <a:ext cx="4179908" cy="523220"/>
            </a:xfrm>
            <a:prstGeom prst="rect">
              <a:avLst/>
            </a:prstGeom>
            <a:noFill/>
          </p:spPr>
          <p:txBody>
            <a:bodyPr wrap="square" rtlCol="0" anchor="ctr" anchorCtr="0">
              <a:spAutoFit/>
            </a:bodyPr>
            <a:lstStyle/>
            <a:p>
              <a:r>
                <a:rPr lang="en-US" altLang="zh-CN" sz="28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8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0" name="椭圆 19"/>
          <p:cNvSpPr/>
          <p:nvPr/>
        </p:nvSpPr>
        <p:spPr>
          <a:xfrm>
            <a:off x="9788500" y="4011142"/>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椭圆 22"/>
          <p:cNvSpPr/>
          <p:nvPr/>
        </p:nvSpPr>
        <p:spPr>
          <a:xfrm>
            <a:off x="-1108891" y="-678229"/>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1+#ppt_w/2"/>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863635" y="2267128"/>
            <a:ext cx="8464730" cy="0"/>
          </a:xfrm>
          <a:prstGeom prst="line">
            <a:avLst/>
          </a:prstGeom>
          <a:ln w="76200">
            <a:solidFill>
              <a:srgbClr val="85BAFE"/>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863635" y="5244009"/>
            <a:ext cx="8464730" cy="0"/>
          </a:xfrm>
          <a:prstGeom prst="line">
            <a:avLst/>
          </a:prstGeom>
          <a:ln w="76200">
            <a:solidFill>
              <a:srgbClr val="DFE0F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740724" y="3032293"/>
            <a:ext cx="1694416" cy="1446550"/>
          </a:xfrm>
          <a:prstGeom prst="rect">
            <a:avLst/>
          </a:prstGeom>
          <a:noFill/>
        </p:spPr>
        <p:txBody>
          <a:bodyPr wrap="square" rtlCol="0" anchor="ctr" anchorCtr="0">
            <a:spAutoFit/>
          </a:bodyPr>
          <a:lstStyle/>
          <a:p>
            <a:r>
              <a:rPr lang="en-US" altLang="zh-CN"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6" name="组合 5"/>
          <p:cNvGrpSpPr/>
          <p:nvPr/>
        </p:nvGrpSpPr>
        <p:grpSpPr>
          <a:xfrm>
            <a:off x="4556460" y="3290885"/>
            <a:ext cx="4894816" cy="929367"/>
            <a:chOff x="6992384" y="1554441"/>
            <a:chExt cx="4894816" cy="929367"/>
          </a:xfrm>
        </p:grpSpPr>
        <p:sp>
          <p:nvSpPr>
            <p:cNvPr id="7" name="文本框 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sp>
        <p:nvSpPr>
          <p:cNvPr id="11" name="椭圆 10"/>
          <p:cNvSpPr/>
          <p:nvPr/>
        </p:nvSpPr>
        <p:spPr>
          <a:xfrm>
            <a:off x="10065327" y="-1304957"/>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201906" y="5490260"/>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4" name="组合 13"/>
          <p:cNvGrpSpPr/>
          <p:nvPr/>
        </p:nvGrpSpPr>
        <p:grpSpPr>
          <a:xfrm>
            <a:off x="3870459" y="2645249"/>
            <a:ext cx="4451082" cy="2830712"/>
            <a:chOff x="3736586" y="3019883"/>
            <a:chExt cx="4451082" cy="2830712"/>
          </a:xfrm>
        </p:grpSpPr>
        <p:sp>
          <p:nvSpPr>
            <p:cNvPr id="8" name="ïşľíďe"/>
            <p:cNvSpPr/>
            <p:nvPr/>
          </p:nvSpPr>
          <p:spPr>
            <a:xfrm>
              <a:off x="3736586" y="3019883"/>
              <a:ext cx="4451082" cy="2190631"/>
            </a:xfrm>
            <a:custGeom>
              <a:avLst/>
              <a:gdLst/>
              <a:ahLst/>
              <a:cxnLst/>
              <a:rect l="l" t="t" r="r" b="b"/>
              <a:pathLst>
                <a:path w="1076" h="529" extrusionOk="0">
                  <a:moveTo>
                    <a:pt x="1" y="529"/>
                  </a:moveTo>
                  <a:cubicBezTo>
                    <a:pt x="52" y="529"/>
                    <a:pt x="52" y="529"/>
                    <a:pt x="52" y="529"/>
                  </a:cubicBezTo>
                  <a:cubicBezTo>
                    <a:pt x="52" y="526"/>
                    <a:pt x="52" y="522"/>
                    <a:pt x="53" y="519"/>
                  </a:cubicBezTo>
                  <a:cubicBezTo>
                    <a:pt x="53" y="518"/>
                    <a:pt x="53" y="516"/>
                    <a:pt x="53" y="515"/>
                  </a:cubicBezTo>
                  <a:cubicBezTo>
                    <a:pt x="54" y="511"/>
                    <a:pt x="54" y="511"/>
                    <a:pt x="54" y="511"/>
                  </a:cubicBezTo>
                  <a:cubicBezTo>
                    <a:pt x="54" y="508"/>
                    <a:pt x="54" y="505"/>
                    <a:pt x="55" y="503"/>
                  </a:cubicBezTo>
                  <a:cubicBezTo>
                    <a:pt x="55" y="500"/>
                    <a:pt x="56" y="497"/>
                    <a:pt x="56" y="494"/>
                  </a:cubicBezTo>
                  <a:cubicBezTo>
                    <a:pt x="57" y="492"/>
                    <a:pt x="57" y="489"/>
                    <a:pt x="58" y="486"/>
                  </a:cubicBezTo>
                  <a:cubicBezTo>
                    <a:pt x="58" y="483"/>
                    <a:pt x="59" y="480"/>
                    <a:pt x="60" y="477"/>
                  </a:cubicBezTo>
                  <a:cubicBezTo>
                    <a:pt x="60" y="475"/>
                    <a:pt x="61" y="472"/>
                    <a:pt x="61" y="469"/>
                  </a:cubicBezTo>
                  <a:cubicBezTo>
                    <a:pt x="63" y="463"/>
                    <a:pt x="64" y="458"/>
                    <a:pt x="66" y="452"/>
                  </a:cubicBezTo>
                  <a:cubicBezTo>
                    <a:pt x="67" y="446"/>
                    <a:pt x="69" y="441"/>
                    <a:pt x="71" y="435"/>
                  </a:cubicBezTo>
                  <a:cubicBezTo>
                    <a:pt x="72" y="431"/>
                    <a:pt x="72" y="431"/>
                    <a:pt x="72" y="431"/>
                  </a:cubicBezTo>
                  <a:cubicBezTo>
                    <a:pt x="74" y="427"/>
                    <a:pt x="74" y="427"/>
                    <a:pt x="74" y="427"/>
                  </a:cubicBezTo>
                  <a:cubicBezTo>
                    <a:pt x="75" y="424"/>
                    <a:pt x="76" y="421"/>
                    <a:pt x="77" y="418"/>
                  </a:cubicBezTo>
                  <a:cubicBezTo>
                    <a:pt x="85" y="396"/>
                    <a:pt x="95" y="374"/>
                    <a:pt x="108" y="353"/>
                  </a:cubicBezTo>
                  <a:cubicBezTo>
                    <a:pt x="132" y="310"/>
                    <a:pt x="165" y="271"/>
                    <a:pt x="204" y="240"/>
                  </a:cubicBezTo>
                  <a:cubicBezTo>
                    <a:pt x="243" y="208"/>
                    <a:pt x="288" y="183"/>
                    <a:pt x="335" y="168"/>
                  </a:cubicBezTo>
                  <a:cubicBezTo>
                    <a:pt x="382" y="152"/>
                    <a:pt x="431" y="146"/>
                    <a:pt x="478" y="148"/>
                  </a:cubicBezTo>
                  <a:cubicBezTo>
                    <a:pt x="487" y="149"/>
                    <a:pt x="487" y="149"/>
                    <a:pt x="487" y="149"/>
                  </a:cubicBezTo>
                  <a:cubicBezTo>
                    <a:pt x="489" y="149"/>
                    <a:pt x="489" y="149"/>
                    <a:pt x="489" y="149"/>
                  </a:cubicBezTo>
                  <a:cubicBezTo>
                    <a:pt x="486" y="149"/>
                    <a:pt x="489" y="149"/>
                    <a:pt x="488" y="149"/>
                  </a:cubicBezTo>
                  <a:cubicBezTo>
                    <a:pt x="489" y="149"/>
                    <a:pt x="489" y="149"/>
                    <a:pt x="489" y="149"/>
                  </a:cubicBezTo>
                  <a:cubicBezTo>
                    <a:pt x="490" y="149"/>
                    <a:pt x="490" y="149"/>
                    <a:pt x="490" y="149"/>
                  </a:cubicBezTo>
                  <a:cubicBezTo>
                    <a:pt x="495" y="150"/>
                    <a:pt x="495" y="150"/>
                    <a:pt x="495" y="150"/>
                  </a:cubicBezTo>
                  <a:cubicBezTo>
                    <a:pt x="506" y="151"/>
                    <a:pt x="506" y="151"/>
                    <a:pt x="506" y="151"/>
                  </a:cubicBezTo>
                  <a:cubicBezTo>
                    <a:pt x="511" y="151"/>
                    <a:pt x="511" y="151"/>
                    <a:pt x="511" y="151"/>
                  </a:cubicBezTo>
                  <a:cubicBezTo>
                    <a:pt x="513" y="151"/>
                    <a:pt x="514" y="152"/>
                    <a:pt x="515" y="152"/>
                  </a:cubicBezTo>
                  <a:cubicBezTo>
                    <a:pt x="520" y="153"/>
                    <a:pt x="525" y="154"/>
                    <a:pt x="531" y="155"/>
                  </a:cubicBezTo>
                  <a:cubicBezTo>
                    <a:pt x="536" y="156"/>
                    <a:pt x="542" y="157"/>
                    <a:pt x="548" y="158"/>
                  </a:cubicBezTo>
                  <a:cubicBezTo>
                    <a:pt x="570" y="163"/>
                    <a:pt x="591" y="171"/>
                    <a:pt x="611" y="179"/>
                  </a:cubicBezTo>
                  <a:cubicBezTo>
                    <a:pt x="631" y="188"/>
                    <a:pt x="650" y="198"/>
                    <a:pt x="668" y="210"/>
                  </a:cubicBezTo>
                  <a:cubicBezTo>
                    <a:pt x="685" y="221"/>
                    <a:pt x="701" y="234"/>
                    <a:pt x="715" y="247"/>
                  </a:cubicBezTo>
                  <a:cubicBezTo>
                    <a:pt x="719" y="250"/>
                    <a:pt x="723" y="253"/>
                    <a:pt x="726" y="257"/>
                  </a:cubicBezTo>
                  <a:cubicBezTo>
                    <a:pt x="729" y="260"/>
                    <a:pt x="733" y="264"/>
                    <a:pt x="736" y="267"/>
                  </a:cubicBezTo>
                  <a:cubicBezTo>
                    <a:pt x="742" y="274"/>
                    <a:pt x="748" y="281"/>
                    <a:pt x="754" y="288"/>
                  </a:cubicBezTo>
                  <a:cubicBezTo>
                    <a:pt x="755" y="290"/>
                    <a:pt x="757" y="292"/>
                    <a:pt x="758" y="294"/>
                  </a:cubicBezTo>
                  <a:cubicBezTo>
                    <a:pt x="760" y="295"/>
                    <a:pt x="761" y="297"/>
                    <a:pt x="762" y="299"/>
                  </a:cubicBezTo>
                  <a:cubicBezTo>
                    <a:pt x="765" y="303"/>
                    <a:pt x="767" y="306"/>
                    <a:pt x="770" y="310"/>
                  </a:cubicBezTo>
                  <a:cubicBezTo>
                    <a:pt x="772" y="313"/>
                    <a:pt x="775" y="317"/>
                    <a:pt x="777" y="321"/>
                  </a:cubicBezTo>
                  <a:cubicBezTo>
                    <a:pt x="779" y="324"/>
                    <a:pt x="781" y="328"/>
                    <a:pt x="783" y="331"/>
                  </a:cubicBezTo>
                  <a:cubicBezTo>
                    <a:pt x="788" y="338"/>
                    <a:pt x="791" y="346"/>
                    <a:pt x="795" y="353"/>
                  </a:cubicBezTo>
                  <a:cubicBezTo>
                    <a:pt x="797" y="356"/>
                    <a:pt x="798" y="360"/>
                    <a:pt x="800" y="363"/>
                  </a:cubicBezTo>
                  <a:cubicBezTo>
                    <a:pt x="801" y="365"/>
                    <a:pt x="802" y="367"/>
                    <a:pt x="802" y="369"/>
                  </a:cubicBezTo>
                  <a:cubicBezTo>
                    <a:pt x="803" y="370"/>
                    <a:pt x="804" y="372"/>
                    <a:pt x="805" y="374"/>
                  </a:cubicBezTo>
                  <a:cubicBezTo>
                    <a:pt x="806" y="377"/>
                    <a:pt x="807" y="381"/>
                    <a:pt x="809" y="384"/>
                  </a:cubicBezTo>
                  <a:cubicBezTo>
                    <a:pt x="810" y="388"/>
                    <a:pt x="811" y="391"/>
                    <a:pt x="812" y="394"/>
                  </a:cubicBezTo>
                  <a:cubicBezTo>
                    <a:pt x="815" y="401"/>
                    <a:pt x="817" y="407"/>
                    <a:pt x="818" y="414"/>
                  </a:cubicBezTo>
                  <a:cubicBezTo>
                    <a:pt x="826" y="439"/>
                    <a:pt x="829" y="462"/>
                    <a:pt x="830" y="480"/>
                  </a:cubicBezTo>
                  <a:cubicBezTo>
                    <a:pt x="830" y="483"/>
                    <a:pt x="831" y="485"/>
                    <a:pt x="831" y="487"/>
                  </a:cubicBezTo>
                  <a:cubicBezTo>
                    <a:pt x="831" y="489"/>
                    <a:pt x="831" y="491"/>
                    <a:pt x="831" y="494"/>
                  </a:cubicBezTo>
                  <a:cubicBezTo>
                    <a:pt x="831" y="498"/>
                    <a:pt x="831" y="502"/>
                    <a:pt x="831" y="505"/>
                  </a:cubicBezTo>
                  <a:cubicBezTo>
                    <a:pt x="831" y="512"/>
                    <a:pt x="831" y="518"/>
                    <a:pt x="831" y="523"/>
                  </a:cubicBezTo>
                  <a:cubicBezTo>
                    <a:pt x="831" y="525"/>
                    <a:pt x="831" y="527"/>
                    <a:pt x="831" y="529"/>
                  </a:cubicBezTo>
                  <a:cubicBezTo>
                    <a:pt x="1076" y="529"/>
                    <a:pt x="1076" y="529"/>
                    <a:pt x="1076" y="529"/>
                  </a:cubicBezTo>
                  <a:cubicBezTo>
                    <a:pt x="1075" y="525"/>
                    <a:pt x="1075" y="519"/>
                    <a:pt x="1074" y="513"/>
                  </a:cubicBezTo>
                  <a:cubicBezTo>
                    <a:pt x="1074" y="504"/>
                    <a:pt x="1072" y="494"/>
                    <a:pt x="1071" y="482"/>
                  </a:cubicBezTo>
                  <a:cubicBezTo>
                    <a:pt x="1070" y="476"/>
                    <a:pt x="1068" y="470"/>
                    <a:pt x="1067" y="463"/>
                  </a:cubicBezTo>
                  <a:cubicBezTo>
                    <a:pt x="1067" y="459"/>
                    <a:pt x="1066" y="456"/>
                    <a:pt x="1065" y="452"/>
                  </a:cubicBezTo>
                  <a:cubicBezTo>
                    <a:pt x="1065" y="449"/>
                    <a:pt x="1064" y="445"/>
                    <a:pt x="1063" y="441"/>
                  </a:cubicBezTo>
                  <a:cubicBezTo>
                    <a:pt x="1056" y="410"/>
                    <a:pt x="1045" y="374"/>
                    <a:pt x="1028" y="334"/>
                  </a:cubicBezTo>
                  <a:cubicBezTo>
                    <a:pt x="1023" y="325"/>
                    <a:pt x="1019" y="314"/>
                    <a:pt x="1013" y="304"/>
                  </a:cubicBezTo>
                  <a:cubicBezTo>
                    <a:pt x="1010" y="299"/>
                    <a:pt x="1008" y="294"/>
                    <a:pt x="1005" y="289"/>
                  </a:cubicBezTo>
                  <a:cubicBezTo>
                    <a:pt x="1002" y="284"/>
                    <a:pt x="999" y="279"/>
                    <a:pt x="996" y="273"/>
                  </a:cubicBezTo>
                  <a:cubicBezTo>
                    <a:pt x="994" y="271"/>
                    <a:pt x="993" y="268"/>
                    <a:pt x="991" y="266"/>
                  </a:cubicBezTo>
                  <a:cubicBezTo>
                    <a:pt x="990" y="263"/>
                    <a:pt x="988" y="261"/>
                    <a:pt x="986" y="258"/>
                  </a:cubicBezTo>
                  <a:cubicBezTo>
                    <a:pt x="983" y="253"/>
                    <a:pt x="980" y="248"/>
                    <a:pt x="976" y="242"/>
                  </a:cubicBezTo>
                  <a:cubicBezTo>
                    <a:pt x="969" y="232"/>
                    <a:pt x="962" y="222"/>
                    <a:pt x="953" y="211"/>
                  </a:cubicBezTo>
                  <a:cubicBezTo>
                    <a:pt x="949" y="206"/>
                    <a:pt x="945" y="201"/>
                    <a:pt x="941" y="196"/>
                  </a:cubicBezTo>
                  <a:cubicBezTo>
                    <a:pt x="936" y="191"/>
                    <a:pt x="932" y="186"/>
                    <a:pt x="927" y="181"/>
                  </a:cubicBezTo>
                  <a:cubicBezTo>
                    <a:pt x="923" y="176"/>
                    <a:pt x="918" y="171"/>
                    <a:pt x="913" y="166"/>
                  </a:cubicBezTo>
                  <a:cubicBezTo>
                    <a:pt x="911" y="164"/>
                    <a:pt x="908" y="161"/>
                    <a:pt x="906" y="159"/>
                  </a:cubicBezTo>
                  <a:cubicBezTo>
                    <a:pt x="903" y="156"/>
                    <a:pt x="901" y="154"/>
                    <a:pt x="898" y="152"/>
                  </a:cubicBezTo>
                  <a:cubicBezTo>
                    <a:pt x="888" y="142"/>
                    <a:pt x="877" y="133"/>
                    <a:pt x="866" y="123"/>
                  </a:cubicBezTo>
                  <a:cubicBezTo>
                    <a:pt x="861" y="119"/>
                    <a:pt x="855" y="115"/>
                    <a:pt x="849" y="110"/>
                  </a:cubicBezTo>
                  <a:cubicBezTo>
                    <a:pt x="843" y="106"/>
                    <a:pt x="837" y="102"/>
                    <a:pt x="831" y="97"/>
                  </a:cubicBezTo>
                  <a:cubicBezTo>
                    <a:pt x="807" y="81"/>
                    <a:pt x="781" y="65"/>
                    <a:pt x="753" y="52"/>
                  </a:cubicBezTo>
                  <a:cubicBezTo>
                    <a:pt x="725" y="39"/>
                    <a:pt x="696" y="28"/>
                    <a:pt x="665" y="20"/>
                  </a:cubicBezTo>
                  <a:cubicBezTo>
                    <a:pt x="635" y="11"/>
                    <a:pt x="603" y="5"/>
                    <a:pt x="571" y="2"/>
                  </a:cubicBezTo>
                  <a:cubicBezTo>
                    <a:pt x="563" y="2"/>
                    <a:pt x="555" y="1"/>
                    <a:pt x="547" y="1"/>
                  </a:cubicBezTo>
                  <a:cubicBezTo>
                    <a:pt x="539" y="0"/>
                    <a:pt x="530" y="0"/>
                    <a:pt x="521" y="0"/>
                  </a:cubicBezTo>
                  <a:cubicBezTo>
                    <a:pt x="519" y="0"/>
                    <a:pt x="517" y="0"/>
                    <a:pt x="515" y="0"/>
                  </a:cubicBezTo>
                  <a:cubicBezTo>
                    <a:pt x="510" y="0"/>
                    <a:pt x="510" y="0"/>
                    <a:pt x="510" y="0"/>
                  </a:cubicBezTo>
                  <a:cubicBezTo>
                    <a:pt x="499" y="1"/>
                    <a:pt x="499" y="1"/>
                    <a:pt x="499" y="1"/>
                  </a:cubicBezTo>
                  <a:cubicBezTo>
                    <a:pt x="494" y="1"/>
                    <a:pt x="494" y="1"/>
                    <a:pt x="494" y="1"/>
                  </a:cubicBezTo>
                  <a:cubicBezTo>
                    <a:pt x="493" y="1"/>
                    <a:pt x="493" y="1"/>
                    <a:pt x="493" y="1"/>
                  </a:cubicBezTo>
                  <a:cubicBezTo>
                    <a:pt x="492" y="1"/>
                    <a:pt x="492" y="1"/>
                    <a:pt x="492" y="1"/>
                  </a:cubicBezTo>
                  <a:cubicBezTo>
                    <a:pt x="491" y="1"/>
                    <a:pt x="493" y="1"/>
                    <a:pt x="489" y="1"/>
                  </a:cubicBezTo>
                  <a:cubicBezTo>
                    <a:pt x="486" y="1"/>
                    <a:pt x="486" y="1"/>
                    <a:pt x="486" y="1"/>
                  </a:cubicBezTo>
                  <a:cubicBezTo>
                    <a:pt x="474" y="2"/>
                    <a:pt x="474" y="2"/>
                    <a:pt x="474" y="2"/>
                  </a:cubicBezTo>
                  <a:cubicBezTo>
                    <a:pt x="410" y="8"/>
                    <a:pt x="345" y="25"/>
                    <a:pt x="287" y="54"/>
                  </a:cubicBezTo>
                  <a:cubicBezTo>
                    <a:pt x="229" y="82"/>
                    <a:pt x="177" y="121"/>
                    <a:pt x="135" y="167"/>
                  </a:cubicBezTo>
                  <a:cubicBezTo>
                    <a:pt x="93" y="213"/>
                    <a:pt x="60" y="265"/>
                    <a:pt x="38" y="318"/>
                  </a:cubicBezTo>
                  <a:cubicBezTo>
                    <a:pt x="27" y="345"/>
                    <a:pt x="18" y="372"/>
                    <a:pt x="12" y="399"/>
                  </a:cubicBezTo>
                  <a:cubicBezTo>
                    <a:pt x="11" y="403"/>
                    <a:pt x="11" y="406"/>
                    <a:pt x="10" y="409"/>
                  </a:cubicBezTo>
                  <a:cubicBezTo>
                    <a:pt x="9" y="414"/>
                    <a:pt x="9" y="414"/>
                    <a:pt x="9" y="414"/>
                  </a:cubicBezTo>
                  <a:cubicBezTo>
                    <a:pt x="8" y="420"/>
                    <a:pt x="8" y="420"/>
                    <a:pt x="8" y="420"/>
                  </a:cubicBezTo>
                  <a:cubicBezTo>
                    <a:pt x="7" y="426"/>
                    <a:pt x="6" y="433"/>
                    <a:pt x="5" y="440"/>
                  </a:cubicBezTo>
                  <a:cubicBezTo>
                    <a:pt x="4" y="446"/>
                    <a:pt x="3" y="453"/>
                    <a:pt x="3" y="459"/>
                  </a:cubicBezTo>
                  <a:cubicBezTo>
                    <a:pt x="2" y="463"/>
                    <a:pt x="2" y="466"/>
                    <a:pt x="2" y="469"/>
                  </a:cubicBezTo>
                  <a:cubicBezTo>
                    <a:pt x="1" y="473"/>
                    <a:pt x="1" y="476"/>
                    <a:pt x="1" y="479"/>
                  </a:cubicBezTo>
                  <a:cubicBezTo>
                    <a:pt x="1" y="482"/>
                    <a:pt x="1" y="486"/>
                    <a:pt x="0" y="489"/>
                  </a:cubicBezTo>
                  <a:cubicBezTo>
                    <a:pt x="0" y="492"/>
                    <a:pt x="0" y="495"/>
                    <a:pt x="0" y="499"/>
                  </a:cubicBezTo>
                  <a:cubicBezTo>
                    <a:pt x="0" y="502"/>
                    <a:pt x="0" y="505"/>
                    <a:pt x="0" y="508"/>
                  </a:cubicBezTo>
                  <a:cubicBezTo>
                    <a:pt x="0" y="513"/>
                    <a:pt x="0" y="513"/>
                    <a:pt x="0" y="513"/>
                  </a:cubicBezTo>
                  <a:cubicBezTo>
                    <a:pt x="0" y="515"/>
                    <a:pt x="0" y="516"/>
                    <a:pt x="0" y="518"/>
                  </a:cubicBezTo>
                  <a:cubicBezTo>
                    <a:pt x="0" y="522"/>
                    <a:pt x="1" y="525"/>
                    <a:pt x="1" y="529"/>
                  </a:cubicBezTo>
                  <a:close/>
                </a:path>
              </a:pathLst>
            </a:custGeom>
            <a:solidFill>
              <a:srgbClr val="85BAFE"/>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sp>
          <p:nvSpPr>
            <p:cNvPr id="9" name="iṣ1iḋê"/>
            <p:cNvSpPr/>
            <p:nvPr/>
          </p:nvSpPr>
          <p:spPr>
            <a:xfrm>
              <a:off x="3736586" y="3019883"/>
              <a:ext cx="3672579" cy="2190631"/>
            </a:xfrm>
            <a:custGeom>
              <a:avLst/>
              <a:gdLst/>
              <a:ahLst/>
              <a:cxnLst/>
              <a:rect l="l" t="t" r="r" b="b"/>
              <a:pathLst>
                <a:path w="888" h="529" extrusionOk="0">
                  <a:moveTo>
                    <a:pt x="872" y="128"/>
                  </a:moveTo>
                  <a:cubicBezTo>
                    <a:pt x="870" y="127"/>
                    <a:pt x="868" y="125"/>
                    <a:pt x="866" y="123"/>
                  </a:cubicBezTo>
                  <a:cubicBezTo>
                    <a:pt x="861" y="119"/>
                    <a:pt x="855" y="115"/>
                    <a:pt x="849" y="110"/>
                  </a:cubicBezTo>
                  <a:cubicBezTo>
                    <a:pt x="843" y="106"/>
                    <a:pt x="837" y="102"/>
                    <a:pt x="831" y="97"/>
                  </a:cubicBezTo>
                  <a:cubicBezTo>
                    <a:pt x="807" y="81"/>
                    <a:pt x="781" y="65"/>
                    <a:pt x="753" y="52"/>
                  </a:cubicBezTo>
                  <a:cubicBezTo>
                    <a:pt x="725" y="39"/>
                    <a:pt x="696" y="28"/>
                    <a:pt x="665" y="20"/>
                  </a:cubicBezTo>
                  <a:cubicBezTo>
                    <a:pt x="635" y="11"/>
                    <a:pt x="603" y="5"/>
                    <a:pt x="571" y="2"/>
                  </a:cubicBezTo>
                  <a:cubicBezTo>
                    <a:pt x="563" y="2"/>
                    <a:pt x="555" y="1"/>
                    <a:pt x="547" y="1"/>
                  </a:cubicBezTo>
                  <a:cubicBezTo>
                    <a:pt x="539" y="0"/>
                    <a:pt x="530" y="0"/>
                    <a:pt x="521" y="0"/>
                  </a:cubicBezTo>
                  <a:cubicBezTo>
                    <a:pt x="519" y="0"/>
                    <a:pt x="517" y="0"/>
                    <a:pt x="515" y="0"/>
                  </a:cubicBezTo>
                  <a:cubicBezTo>
                    <a:pt x="510" y="0"/>
                    <a:pt x="510" y="0"/>
                    <a:pt x="510" y="0"/>
                  </a:cubicBezTo>
                  <a:cubicBezTo>
                    <a:pt x="499" y="1"/>
                    <a:pt x="499" y="1"/>
                    <a:pt x="499" y="1"/>
                  </a:cubicBezTo>
                  <a:cubicBezTo>
                    <a:pt x="494" y="1"/>
                    <a:pt x="494" y="1"/>
                    <a:pt x="494" y="1"/>
                  </a:cubicBezTo>
                  <a:cubicBezTo>
                    <a:pt x="493" y="1"/>
                    <a:pt x="493" y="1"/>
                    <a:pt x="493" y="1"/>
                  </a:cubicBezTo>
                  <a:cubicBezTo>
                    <a:pt x="492" y="1"/>
                    <a:pt x="492" y="1"/>
                    <a:pt x="492" y="1"/>
                  </a:cubicBezTo>
                  <a:cubicBezTo>
                    <a:pt x="491" y="1"/>
                    <a:pt x="493" y="1"/>
                    <a:pt x="489" y="1"/>
                  </a:cubicBezTo>
                  <a:cubicBezTo>
                    <a:pt x="486" y="1"/>
                    <a:pt x="486" y="1"/>
                    <a:pt x="486" y="1"/>
                  </a:cubicBezTo>
                  <a:cubicBezTo>
                    <a:pt x="474" y="2"/>
                    <a:pt x="474" y="2"/>
                    <a:pt x="474" y="2"/>
                  </a:cubicBezTo>
                  <a:cubicBezTo>
                    <a:pt x="410" y="8"/>
                    <a:pt x="345" y="25"/>
                    <a:pt x="287" y="54"/>
                  </a:cubicBezTo>
                  <a:cubicBezTo>
                    <a:pt x="229" y="82"/>
                    <a:pt x="177" y="121"/>
                    <a:pt x="135" y="167"/>
                  </a:cubicBezTo>
                  <a:cubicBezTo>
                    <a:pt x="93" y="213"/>
                    <a:pt x="60" y="265"/>
                    <a:pt x="38" y="318"/>
                  </a:cubicBezTo>
                  <a:cubicBezTo>
                    <a:pt x="27" y="345"/>
                    <a:pt x="18" y="372"/>
                    <a:pt x="12" y="399"/>
                  </a:cubicBezTo>
                  <a:cubicBezTo>
                    <a:pt x="11" y="403"/>
                    <a:pt x="11" y="406"/>
                    <a:pt x="10" y="409"/>
                  </a:cubicBezTo>
                  <a:cubicBezTo>
                    <a:pt x="9" y="414"/>
                    <a:pt x="9" y="414"/>
                    <a:pt x="9" y="414"/>
                  </a:cubicBezTo>
                  <a:cubicBezTo>
                    <a:pt x="8" y="420"/>
                    <a:pt x="8" y="420"/>
                    <a:pt x="8" y="420"/>
                  </a:cubicBezTo>
                  <a:cubicBezTo>
                    <a:pt x="7" y="426"/>
                    <a:pt x="6" y="433"/>
                    <a:pt x="5" y="440"/>
                  </a:cubicBezTo>
                  <a:cubicBezTo>
                    <a:pt x="4" y="446"/>
                    <a:pt x="3" y="453"/>
                    <a:pt x="3" y="459"/>
                  </a:cubicBezTo>
                  <a:cubicBezTo>
                    <a:pt x="2" y="463"/>
                    <a:pt x="2" y="466"/>
                    <a:pt x="2" y="469"/>
                  </a:cubicBezTo>
                  <a:cubicBezTo>
                    <a:pt x="1" y="473"/>
                    <a:pt x="1" y="476"/>
                    <a:pt x="1" y="479"/>
                  </a:cubicBezTo>
                  <a:cubicBezTo>
                    <a:pt x="1" y="482"/>
                    <a:pt x="1" y="486"/>
                    <a:pt x="0" y="489"/>
                  </a:cubicBezTo>
                  <a:cubicBezTo>
                    <a:pt x="0" y="492"/>
                    <a:pt x="0" y="495"/>
                    <a:pt x="0" y="499"/>
                  </a:cubicBezTo>
                  <a:cubicBezTo>
                    <a:pt x="0" y="502"/>
                    <a:pt x="0" y="505"/>
                    <a:pt x="0" y="508"/>
                  </a:cubicBezTo>
                  <a:cubicBezTo>
                    <a:pt x="0" y="513"/>
                    <a:pt x="0" y="513"/>
                    <a:pt x="0" y="513"/>
                  </a:cubicBezTo>
                  <a:cubicBezTo>
                    <a:pt x="0" y="515"/>
                    <a:pt x="0" y="516"/>
                    <a:pt x="0" y="518"/>
                  </a:cubicBezTo>
                  <a:cubicBezTo>
                    <a:pt x="0" y="522"/>
                    <a:pt x="1" y="525"/>
                    <a:pt x="1" y="529"/>
                  </a:cubicBezTo>
                  <a:cubicBezTo>
                    <a:pt x="52" y="529"/>
                    <a:pt x="52" y="529"/>
                    <a:pt x="52" y="529"/>
                  </a:cubicBezTo>
                  <a:cubicBezTo>
                    <a:pt x="52" y="526"/>
                    <a:pt x="52" y="522"/>
                    <a:pt x="53" y="519"/>
                  </a:cubicBezTo>
                  <a:cubicBezTo>
                    <a:pt x="53" y="518"/>
                    <a:pt x="53" y="516"/>
                    <a:pt x="53" y="515"/>
                  </a:cubicBezTo>
                  <a:cubicBezTo>
                    <a:pt x="54" y="511"/>
                    <a:pt x="54" y="511"/>
                    <a:pt x="54" y="511"/>
                  </a:cubicBezTo>
                  <a:cubicBezTo>
                    <a:pt x="54" y="508"/>
                    <a:pt x="54" y="505"/>
                    <a:pt x="55" y="503"/>
                  </a:cubicBezTo>
                  <a:cubicBezTo>
                    <a:pt x="55" y="500"/>
                    <a:pt x="56" y="497"/>
                    <a:pt x="56" y="494"/>
                  </a:cubicBezTo>
                  <a:cubicBezTo>
                    <a:pt x="57" y="492"/>
                    <a:pt x="57" y="489"/>
                    <a:pt x="58" y="486"/>
                  </a:cubicBezTo>
                  <a:cubicBezTo>
                    <a:pt x="58" y="483"/>
                    <a:pt x="59" y="480"/>
                    <a:pt x="60" y="477"/>
                  </a:cubicBezTo>
                  <a:cubicBezTo>
                    <a:pt x="60" y="475"/>
                    <a:pt x="61" y="472"/>
                    <a:pt x="61" y="469"/>
                  </a:cubicBezTo>
                  <a:cubicBezTo>
                    <a:pt x="63" y="463"/>
                    <a:pt x="64" y="458"/>
                    <a:pt x="66" y="452"/>
                  </a:cubicBezTo>
                  <a:cubicBezTo>
                    <a:pt x="67" y="446"/>
                    <a:pt x="69" y="441"/>
                    <a:pt x="71" y="435"/>
                  </a:cubicBezTo>
                  <a:cubicBezTo>
                    <a:pt x="72" y="431"/>
                    <a:pt x="72" y="431"/>
                    <a:pt x="72" y="431"/>
                  </a:cubicBezTo>
                  <a:cubicBezTo>
                    <a:pt x="74" y="427"/>
                    <a:pt x="74" y="427"/>
                    <a:pt x="74" y="427"/>
                  </a:cubicBezTo>
                  <a:cubicBezTo>
                    <a:pt x="75" y="424"/>
                    <a:pt x="76" y="421"/>
                    <a:pt x="77" y="418"/>
                  </a:cubicBezTo>
                  <a:cubicBezTo>
                    <a:pt x="85" y="396"/>
                    <a:pt x="95" y="374"/>
                    <a:pt x="108" y="353"/>
                  </a:cubicBezTo>
                  <a:cubicBezTo>
                    <a:pt x="132" y="310"/>
                    <a:pt x="165" y="271"/>
                    <a:pt x="204" y="240"/>
                  </a:cubicBezTo>
                  <a:cubicBezTo>
                    <a:pt x="243" y="208"/>
                    <a:pt x="288" y="183"/>
                    <a:pt x="335" y="168"/>
                  </a:cubicBezTo>
                  <a:cubicBezTo>
                    <a:pt x="382" y="152"/>
                    <a:pt x="431" y="146"/>
                    <a:pt x="478" y="148"/>
                  </a:cubicBezTo>
                  <a:cubicBezTo>
                    <a:pt x="487" y="149"/>
                    <a:pt x="487" y="149"/>
                    <a:pt x="487" y="149"/>
                  </a:cubicBezTo>
                  <a:cubicBezTo>
                    <a:pt x="489" y="149"/>
                    <a:pt x="489" y="149"/>
                    <a:pt x="489" y="149"/>
                  </a:cubicBezTo>
                  <a:cubicBezTo>
                    <a:pt x="486" y="149"/>
                    <a:pt x="489" y="149"/>
                    <a:pt x="488" y="149"/>
                  </a:cubicBezTo>
                  <a:cubicBezTo>
                    <a:pt x="489" y="149"/>
                    <a:pt x="489" y="149"/>
                    <a:pt x="489" y="149"/>
                  </a:cubicBezTo>
                  <a:cubicBezTo>
                    <a:pt x="490" y="149"/>
                    <a:pt x="490" y="149"/>
                    <a:pt x="490" y="149"/>
                  </a:cubicBezTo>
                  <a:cubicBezTo>
                    <a:pt x="495" y="150"/>
                    <a:pt x="495" y="150"/>
                    <a:pt x="495" y="150"/>
                  </a:cubicBezTo>
                  <a:cubicBezTo>
                    <a:pt x="506" y="151"/>
                    <a:pt x="506" y="151"/>
                    <a:pt x="506" y="151"/>
                  </a:cubicBezTo>
                  <a:cubicBezTo>
                    <a:pt x="511" y="151"/>
                    <a:pt x="511" y="151"/>
                    <a:pt x="511" y="151"/>
                  </a:cubicBezTo>
                  <a:cubicBezTo>
                    <a:pt x="513" y="151"/>
                    <a:pt x="514" y="152"/>
                    <a:pt x="515" y="152"/>
                  </a:cubicBezTo>
                  <a:cubicBezTo>
                    <a:pt x="520" y="153"/>
                    <a:pt x="525" y="154"/>
                    <a:pt x="531" y="155"/>
                  </a:cubicBezTo>
                  <a:cubicBezTo>
                    <a:pt x="536" y="156"/>
                    <a:pt x="542" y="157"/>
                    <a:pt x="548" y="158"/>
                  </a:cubicBezTo>
                  <a:cubicBezTo>
                    <a:pt x="570" y="163"/>
                    <a:pt x="591" y="171"/>
                    <a:pt x="611" y="179"/>
                  </a:cubicBezTo>
                  <a:cubicBezTo>
                    <a:pt x="631" y="188"/>
                    <a:pt x="650" y="198"/>
                    <a:pt x="668" y="210"/>
                  </a:cubicBezTo>
                  <a:cubicBezTo>
                    <a:pt x="685" y="221"/>
                    <a:pt x="701" y="234"/>
                    <a:pt x="715" y="247"/>
                  </a:cubicBezTo>
                  <a:cubicBezTo>
                    <a:pt x="719" y="250"/>
                    <a:pt x="723" y="253"/>
                    <a:pt x="726" y="257"/>
                  </a:cubicBezTo>
                  <a:cubicBezTo>
                    <a:pt x="729" y="260"/>
                    <a:pt x="733" y="264"/>
                    <a:pt x="736" y="267"/>
                  </a:cubicBezTo>
                  <a:cubicBezTo>
                    <a:pt x="739" y="271"/>
                    <a:pt x="742" y="274"/>
                    <a:pt x="745" y="278"/>
                  </a:cubicBezTo>
                  <a:cubicBezTo>
                    <a:pt x="888" y="264"/>
                    <a:pt x="888" y="264"/>
                    <a:pt x="888" y="264"/>
                  </a:cubicBezTo>
                  <a:lnTo>
                    <a:pt x="872" y="128"/>
                  </a:lnTo>
                  <a:close/>
                </a:path>
              </a:pathLst>
            </a:custGeom>
            <a:solidFill>
              <a:srgbClr val="DFE0F3"/>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sp>
          <p:nvSpPr>
            <p:cNvPr id="10" name="íṧļïḑê"/>
            <p:cNvSpPr/>
            <p:nvPr/>
          </p:nvSpPr>
          <p:spPr>
            <a:xfrm>
              <a:off x="3736586" y="3035593"/>
              <a:ext cx="2138265" cy="2174922"/>
            </a:xfrm>
            <a:custGeom>
              <a:avLst/>
              <a:gdLst/>
              <a:ahLst/>
              <a:cxnLst/>
              <a:rect l="l" t="t" r="r" b="b"/>
              <a:pathLst>
                <a:path w="517" h="525" extrusionOk="0">
                  <a:moveTo>
                    <a:pt x="457" y="0"/>
                  </a:moveTo>
                  <a:cubicBezTo>
                    <a:pt x="398" y="7"/>
                    <a:pt x="340" y="24"/>
                    <a:pt x="287" y="50"/>
                  </a:cubicBezTo>
                  <a:cubicBezTo>
                    <a:pt x="229" y="78"/>
                    <a:pt x="177" y="117"/>
                    <a:pt x="135" y="163"/>
                  </a:cubicBezTo>
                  <a:cubicBezTo>
                    <a:pt x="93" y="209"/>
                    <a:pt x="60" y="261"/>
                    <a:pt x="38" y="314"/>
                  </a:cubicBezTo>
                  <a:cubicBezTo>
                    <a:pt x="27" y="341"/>
                    <a:pt x="18" y="368"/>
                    <a:pt x="12" y="395"/>
                  </a:cubicBezTo>
                  <a:cubicBezTo>
                    <a:pt x="11" y="399"/>
                    <a:pt x="11" y="402"/>
                    <a:pt x="10" y="405"/>
                  </a:cubicBezTo>
                  <a:cubicBezTo>
                    <a:pt x="9" y="410"/>
                    <a:pt x="9" y="410"/>
                    <a:pt x="9" y="410"/>
                  </a:cubicBezTo>
                  <a:cubicBezTo>
                    <a:pt x="8" y="416"/>
                    <a:pt x="8" y="416"/>
                    <a:pt x="8" y="416"/>
                  </a:cubicBezTo>
                  <a:cubicBezTo>
                    <a:pt x="7" y="422"/>
                    <a:pt x="6" y="429"/>
                    <a:pt x="5" y="436"/>
                  </a:cubicBezTo>
                  <a:cubicBezTo>
                    <a:pt x="4" y="442"/>
                    <a:pt x="3" y="449"/>
                    <a:pt x="3" y="455"/>
                  </a:cubicBezTo>
                  <a:cubicBezTo>
                    <a:pt x="2" y="459"/>
                    <a:pt x="2" y="462"/>
                    <a:pt x="2" y="465"/>
                  </a:cubicBezTo>
                  <a:cubicBezTo>
                    <a:pt x="1" y="469"/>
                    <a:pt x="1" y="472"/>
                    <a:pt x="1" y="475"/>
                  </a:cubicBezTo>
                  <a:cubicBezTo>
                    <a:pt x="1" y="478"/>
                    <a:pt x="1" y="482"/>
                    <a:pt x="0" y="485"/>
                  </a:cubicBezTo>
                  <a:cubicBezTo>
                    <a:pt x="0" y="488"/>
                    <a:pt x="0" y="491"/>
                    <a:pt x="0" y="495"/>
                  </a:cubicBezTo>
                  <a:cubicBezTo>
                    <a:pt x="0" y="498"/>
                    <a:pt x="0" y="501"/>
                    <a:pt x="0" y="504"/>
                  </a:cubicBezTo>
                  <a:cubicBezTo>
                    <a:pt x="0" y="509"/>
                    <a:pt x="0" y="509"/>
                    <a:pt x="0" y="509"/>
                  </a:cubicBezTo>
                  <a:cubicBezTo>
                    <a:pt x="0" y="511"/>
                    <a:pt x="0" y="512"/>
                    <a:pt x="0" y="514"/>
                  </a:cubicBezTo>
                  <a:cubicBezTo>
                    <a:pt x="0" y="518"/>
                    <a:pt x="1" y="521"/>
                    <a:pt x="1" y="525"/>
                  </a:cubicBezTo>
                  <a:cubicBezTo>
                    <a:pt x="52" y="525"/>
                    <a:pt x="52" y="525"/>
                    <a:pt x="52" y="525"/>
                  </a:cubicBezTo>
                  <a:cubicBezTo>
                    <a:pt x="52" y="522"/>
                    <a:pt x="52" y="518"/>
                    <a:pt x="53" y="515"/>
                  </a:cubicBezTo>
                  <a:cubicBezTo>
                    <a:pt x="53" y="514"/>
                    <a:pt x="53" y="512"/>
                    <a:pt x="53" y="511"/>
                  </a:cubicBezTo>
                  <a:cubicBezTo>
                    <a:pt x="54" y="507"/>
                    <a:pt x="54" y="507"/>
                    <a:pt x="54" y="507"/>
                  </a:cubicBezTo>
                  <a:cubicBezTo>
                    <a:pt x="54" y="504"/>
                    <a:pt x="54" y="501"/>
                    <a:pt x="55" y="499"/>
                  </a:cubicBezTo>
                  <a:cubicBezTo>
                    <a:pt x="55" y="496"/>
                    <a:pt x="56" y="493"/>
                    <a:pt x="56" y="490"/>
                  </a:cubicBezTo>
                  <a:cubicBezTo>
                    <a:pt x="57" y="488"/>
                    <a:pt x="57" y="485"/>
                    <a:pt x="58" y="482"/>
                  </a:cubicBezTo>
                  <a:cubicBezTo>
                    <a:pt x="58" y="479"/>
                    <a:pt x="59" y="476"/>
                    <a:pt x="60" y="473"/>
                  </a:cubicBezTo>
                  <a:cubicBezTo>
                    <a:pt x="60" y="471"/>
                    <a:pt x="61" y="468"/>
                    <a:pt x="61" y="465"/>
                  </a:cubicBezTo>
                  <a:cubicBezTo>
                    <a:pt x="63" y="459"/>
                    <a:pt x="64" y="454"/>
                    <a:pt x="66" y="448"/>
                  </a:cubicBezTo>
                  <a:cubicBezTo>
                    <a:pt x="67" y="442"/>
                    <a:pt x="69" y="437"/>
                    <a:pt x="71" y="431"/>
                  </a:cubicBezTo>
                  <a:cubicBezTo>
                    <a:pt x="72" y="427"/>
                    <a:pt x="72" y="427"/>
                    <a:pt x="72" y="427"/>
                  </a:cubicBezTo>
                  <a:cubicBezTo>
                    <a:pt x="74" y="423"/>
                    <a:pt x="74" y="423"/>
                    <a:pt x="74" y="423"/>
                  </a:cubicBezTo>
                  <a:cubicBezTo>
                    <a:pt x="75" y="420"/>
                    <a:pt x="76" y="417"/>
                    <a:pt x="77" y="414"/>
                  </a:cubicBezTo>
                  <a:cubicBezTo>
                    <a:pt x="85" y="392"/>
                    <a:pt x="95" y="370"/>
                    <a:pt x="108" y="349"/>
                  </a:cubicBezTo>
                  <a:cubicBezTo>
                    <a:pt x="132" y="306"/>
                    <a:pt x="165" y="267"/>
                    <a:pt x="204" y="236"/>
                  </a:cubicBezTo>
                  <a:cubicBezTo>
                    <a:pt x="243" y="204"/>
                    <a:pt x="288" y="179"/>
                    <a:pt x="335" y="164"/>
                  </a:cubicBezTo>
                  <a:cubicBezTo>
                    <a:pt x="375" y="150"/>
                    <a:pt x="416" y="144"/>
                    <a:pt x="457" y="144"/>
                  </a:cubicBezTo>
                  <a:cubicBezTo>
                    <a:pt x="517" y="73"/>
                    <a:pt x="517" y="73"/>
                    <a:pt x="517" y="73"/>
                  </a:cubicBezTo>
                  <a:lnTo>
                    <a:pt x="457" y="0"/>
                  </a:lnTo>
                  <a:close/>
                </a:path>
              </a:pathLst>
            </a:custGeom>
            <a:solidFill>
              <a:srgbClr val="85BAFE"/>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sp>
          <p:nvSpPr>
            <p:cNvPr id="11" name="i$ḻiďè"/>
            <p:cNvSpPr/>
            <p:nvPr/>
          </p:nvSpPr>
          <p:spPr>
            <a:xfrm>
              <a:off x="3736586" y="3711110"/>
              <a:ext cx="857051" cy="1499404"/>
            </a:xfrm>
            <a:custGeom>
              <a:avLst/>
              <a:gdLst/>
              <a:ahLst/>
              <a:cxnLst/>
              <a:rect l="l" t="t" r="r" b="b"/>
              <a:pathLst>
                <a:path w="207" h="362" extrusionOk="0">
                  <a:moveTo>
                    <a:pt x="200" y="0"/>
                  </a:moveTo>
                  <a:cubicBezTo>
                    <a:pt x="135" y="0"/>
                    <a:pt x="135" y="0"/>
                    <a:pt x="135" y="0"/>
                  </a:cubicBezTo>
                  <a:cubicBezTo>
                    <a:pt x="93" y="46"/>
                    <a:pt x="60" y="98"/>
                    <a:pt x="38" y="151"/>
                  </a:cubicBezTo>
                  <a:cubicBezTo>
                    <a:pt x="27" y="178"/>
                    <a:pt x="18" y="205"/>
                    <a:pt x="12" y="232"/>
                  </a:cubicBezTo>
                  <a:cubicBezTo>
                    <a:pt x="11" y="236"/>
                    <a:pt x="11" y="239"/>
                    <a:pt x="10" y="242"/>
                  </a:cubicBezTo>
                  <a:cubicBezTo>
                    <a:pt x="9" y="247"/>
                    <a:pt x="9" y="247"/>
                    <a:pt x="9" y="247"/>
                  </a:cubicBezTo>
                  <a:cubicBezTo>
                    <a:pt x="8" y="253"/>
                    <a:pt x="8" y="253"/>
                    <a:pt x="8" y="253"/>
                  </a:cubicBezTo>
                  <a:cubicBezTo>
                    <a:pt x="7" y="259"/>
                    <a:pt x="6" y="266"/>
                    <a:pt x="5" y="273"/>
                  </a:cubicBezTo>
                  <a:cubicBezTo>
                    <a:pt x="4" y="279"/>
                    <a:pt x="3" y="286"/>
                    <a:pt x="3" y="292"/>
                  </a:cubicBezTo>
                  <a:cubicBezTo>
                    <a:pt x="2" y="296"/>
                    <a:pt x="2" y="299"/>
                    <a:pt x="2" y="302"/>
                  </a:cubicBezTo>
                  <a:cubicBezTo>
                    <a:pt x="1" y="306"/>
                    <a:pt x="1" y="309"/>
                    <a:pt x="1" y="312"/>
                  </a:cubicBezTo>
                  <a:cubicBezTo>
                    <a:pt x="1" y="315"/>
                    <a:pt x="1" y="319"/>
                    <a:pt x="0" y="322"/>
                  </a:cubicBezTo>
                  <a:cubicBezTo>
                    <a:pt x="0" y="325"/>
                    <a:pt x="0" y="328"/>
                    <a:pt x="0" y="332"/>
                  </a:cubicBezTo>
                  <a:cubicBezTo>
                    <a:pt x="0" y="335"/>
                    <a:pt x="0" y="338"/>
                    <a:pt x="0" y="341"/>
                  </a:cubicBezTo>
                  <a:cubicBezTo>
                    <a:pt x="0" y="346"/>
                    <a:pt x="0" y="346"/>
                    <a:pt x="0" y="346"/>
                  </a:cubicBezTo>
                  <a:cubicBezTo>
                    <a:pt x="0" y="348"/>
                    <a:pt x="0" y="349"/>
                    <a:pt x="0" y="351"/>
                  </a:cubicBezTo>
                  <a:cubicBezTo>
                    <a:pt x="0" y="355"/>
                    <a:pt x="1" y="358"/>
                    <a:pt x="1" y="362"/>
                  </a:cubicBezTo>
                  <a:cubicBezTo>
                    <a:pt x="52" y="362"/>
                    <a:pt x="52" y="362"/>
                    <a:pt x="52" y="362"/>
                  </a:cubicBezTo>
                  <a:cubicBezTo>
                    <a:pt x="52" y="359"/>
                    <a:pt x="52" y="355"/>
                    <a:pt x="53" y="352"/>
                  </a:cubicBezTo>
                  <a:cubicBezTo>
                    <a:pt x="53" y="351"/>
                    <a:pt x="53" y="349"/>
                    <a:pt x="53" y="348"/>
                  </a:cubicBezTo>
                  <a:cubicBezTo>
                    <a:pt x="54" y="344"/>
                    <a:pt x="54" y="344"/>
                    <a:pt x="54" y="344"/>
                  </a:cubicBezTo>
                  <a:cubicBezTo>
                    <a:pt x="54" y="341"/>
                    <a:pt x="54" y="338"/>
                    <a:pt x="55" y="336"/>
                  </a:cubicBezTo>
                  <a:cubicBezTo>
                    <a:pt x="55" y="333"/>
                    <a:pt x="56" y="330"/>
                    <a:pt x="56" y="327"/>
                  </a:cubicBezTo>
                  <a:cubicBezTo>
                    <a:pt x="57" y="325"/>
                    <a:pt x="57" y="322"/>
                    <a:pt x="58" y="319"/>
                  </a:cubicBezTo>
                  <a:cubicBezTo>
                    <a:pt x="58" y="316"/>
                    <a:pt x="59" y="313"/>
                    <a:pt x="60" y="310"/>
                  </a:cubicBezTo>
                  <a:cubicBezTo>
                    <a:pt x="60" y="308"/>
                    <a:pt x="61" y="305"/>
                    <a:pt x="61" y="302"/>
                  </a:cubicBezTo>
                  <a:cubicBezTo>
                    <a:pt x="63" y="296"/>
                    <a:pt x="64" y="291"/>
                    <a:pt x="66" y="285"/>
                  </a:cubicBezTo>
                  <a:cubicBezTo>
                    <a:pt x="67" y="279"/>
                    <a:pt x="69" y="274"/>
                    <a:pt x="71" y="268"/>
                  </a:cubicBezTo>
                  <a:cubicBezTo>
                    <a:pt x="72" y="264"/>
                    <a:pt x="72" y="264"/>
                    <a:pt x="72" y="264"/>
                  </a:cubicBezTo>
                  <a:cubicBezTo>
                    <a:pt x="74" y="260"/>
                    <a:pt x="74" y="260"/>
                    <a:pt x="74" y="260"/>
                  </a:cubicBezTo>
                  <a:cubicBezTo>
                    <a:pt x="75" y="257"/>
                    <a:pt x="76" y="254"/>
                    <a:pt x="77" y="251"/>
                  </a:cubicBezTo>
                  <a:cubicBezTo>
                    <a:pt x="85" y="229"/>
                    <a:pt x="95" y="207"/>
                    <a:pt x="108" y="186"/>
                  </a:cubicBezTo>
                  <a:cubicBezTo>
                    <a:pt x="132" y="143"/>
                    <a:pt x="165" y="104"/>
                    <a:pt x="204" y="73"/>
                  </a:cubicBezTo>
                  <a:cubicBezTo>
                    <a:pt x="205" y="72"/>
                    <a:pt x="206" y="71"/>
                    <a:pt x="207" y="70"/>
                  </a:cubicBezTo>
                  <a:lnTo>
                    <a:pt x="200" y="0"/>
                  </a:lnTo>
                  <a:close/>
                </a:path>
              </a:pathLst>
            </a:custGeom>
            <a:solidFill>
              <a:srgbClr val="DFE0F3"/>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sp>
          <p:nvSpPr>
            <p:cNvPr id="12" name="ïṡľíḑé"/>
            <p:cNvSpPr/>
            <p:nvPr/>
          </p:nvSpPr>
          <p:spPr>
            <a:xfrm>
              <a:off x="5487752" y="3717566"/>
              <a:ext cx="1337070" cy="2133029"/>
            </a:xfrm>
            <a:custGeom>
              <a:avLst/>
              <a:gdLst/>
              <a:ahLst/>
              <a:cxnLst/>
              <a:rect l="l" t="t" r="r" b="b"/>
              <a:pathLst>
                <a:path w="323" h="515" extrusionOk="0">
                  <a:moveTo>
                    <a:pt x="323" y="0"/>
                  </a:moveTo>
                  <a:cubicBezTo>
                    <a:pt x="323" y="0"/>
                    <a:pt x="29" y="403"/>
                    <a:pt x="14" y="428"/>
                  </a:cubicBezTo>
                  <a:cubicBezTo>
                    <a:pt x="0" y="453"/>
                    <a:pt x="8" y="486"/>
                    <a:pt x="34" y="501"/>
                  </a:cubicBezTo>
                  <a:cubicBezTo>
                    <a:pt x="59" y="515"/>
                    <a:pt x="92" y="507"/>
                    <a:pt x="107" y="481"/>
                  </a:cubicBezTo>
                  <a:cubicBezTo>
                    <a:pt x="121" y="456"/>
                    <a:pt x="323" y="0"/>
                    <a:pt x="323" y="0"/>
                  </a:cubicBezTo>
                  <a:close/>
                  <a:moveTo>
                    <a:pt x="44" y="483"/>
                  </a:moveTo>
                  <a:cubicBezTo>
                    <a:pt x="29" y="474"/>
                    <a:pt x="23" y="454"/>
                    <a:pt x="32" y="438"/>
                  </a:cubicBezTo>
                  <a:cubicBezTo>
                    <a:pt x="41" y="423"/>
                    <a:pt x="61" y="418"/>
                    <a:pt x="77" y="426"/>
                  </a:cubicBezTo>
                  <a:cubicBezTo>
                    <a:pt x="92" y="435"/>
                    <a:pt x="98" y="455"/>
                    <a:pt x="89" y="471"/>
                  </a:cubicBezTo>
                  <a:cubicBezTo>
                    <a:pt x="80" y="486"/>
                    <a:pt x="60" y="492"/>
                    <a:pt x="44" y="483"/>
                  </a:cubicBezTo>
                  <a:close/>
                </a:path>
              </a:pathLst>
            </a:custGeom>
            <a:solidFill>
              <a:srgbClr val="85BAFE"/>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grpSp>
      <p:grpSp>
        <p:nvGrpSpPr>
          <p:cNvPr id="15" name="组合 14"/>
          <p:cNvGrpSpPr/>
          <p:nvPr/>
        </p:nvGrpSpPr>
        <p:grpSpPr>
          <a:xfrm>
            <a:off x="-631167" y="1828431"/>
            <a:ext cx="4894816" cy="929367"/>
            <a:chOff x="6992384" y="1554441"/>
            <a:chExt cx="4894816" cy="929367"/>
          </a:xfrm>
        </p:grpSpPr>
        <p:sp>
          <p:nvSpPr>
            <p:cNvPr id="16" name="文本框 1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7" name="文本框 1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8" name="组合 17"/>
          <p:cNvGrpSpPr/>
          <p:nvPr/>
        </p:nvGrpSpPr>
        <p:grpSpPr>
          <a:xfrm>
            <a:off x="-621400" y="5298675"/>
            <a:ext cx="4894816" cy="929367"/>
            <a:chOff x="6992384" y="1554441"/>
            <a:chExt cx="4894816" cy="929367"/>
          </a:xfrm>
        </p:grpSpPr>
        <p:sp>
          <p:nvSpPr>
            <p:cNvPr id="19" name="文本框 1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1" name="组合 20"/>
          <p:cNvGrpSpPr/>
          <p:nvPr/>
        </p:nvGrpSpPr>
        <p:grpSpPr>
          <a:xfrm>
            <a:off x="7870674" y="1815511"/>
            <a:ext cx="4894816" cy="929367"/>
            <a:chOff x="6992384" y="1554441"/>
            <a:chExt cx="4894816" cy="929367"/>
          </a:xfrm>
        </p:grpSpPr>
        <p:sp>
          <p:nvSpPr>
            <p:cNvPr id="22" name="文本框 2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4" name="组合 23"/>
          <p:cNvGrpSpPr/>
          <p:nvPr/>
        </p:nvGrpSpPr>
        <p:grpSpPr>
          <a:xfrm>
            <a:off x="7908431" y="5298675"/>
            <a:ext cx="4894816" cy="929367"/>
            <a:chOff x="6992384" y="1554441"/>
            <a:chExt cx="4894816" cy="929367"/>
          </a:xfrm>
        </p:grpSpPr>
        <p:sp>
          <p:nvSpPr>
            <p:cNvPr id="25" name="文本框 24"/>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6" name="文本框 25"/>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par>
                          <p:cTn id="18" fill="hold">
                            <p:stCondLst>
                              <p:cond delay="1500"/>
                            </p:stCondLst>
                            <p:childTnLst>
                              <p:par>
                                <p:cTn id="19" presetID="14" presetClass="entr" presetSubtype="10"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randombar(horizontal)">
                                      <p:cBhvr>
                                        <p:cTn id="21" dur="500"/>
                                        <p:tgtEl>
                                          <p:spTgt spid="21"/>
                                        </p:tgtEl>
                                      </p:cBhvr>
                                    </p:animEffect>
                                  </p:childTnLst>
                                </p:cTn>
                              </p:par>
                            </p:childTnLst>
                          </p:cTn>
                        </p:par>
                        <p:par>
                          <p:cTn id="22" fill="hold">
                            <p:stCondLst>
                              <p:cond delay="2000"/>
                            </p:stCondLst>
                            <p:childTnLst>
                              <p:par>
                                <p:cTn id="23" presetID="14" presetClass="entr" presetSubtype="1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randombar(horizontal)">
                                      <p:cBhvr>
                                        <p:cTn id="25" dur="500"/>
                                        <p:tgtEl>
                                          <p:spTgt spid="18"/>
                                        </p:tgtEl>
                                      </p:cBhvr>
                                    </p:animEffect>
                                  </p:childTnLst>
                                </p:cTn>
                              </p:par>
                            </p:childTnLst>
                          </p:cTn>
                        </p:par>
                        <p:par>
                          <p:cTn id="26" fill="hold">
                            <p:stCondLst>
                              <p:cond delay="2500"/>
                            </p:stCondLst>
                            <p:childTnLst>
                              <p:par>
                                <p:cTn id="27" presetID="14" presetClass="entr" presetSubtype="1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randombar(horizontal)">
                                      <p:cBhvr>
                                        <p:cTn id="2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33" name="组合 32"/>
          <p:cNvGrpSpPr/>
          <p:nvPr/>
        </p:nvGrpSpPr>
        <p:grpSpPr>
          <a:xfrm>
            <a:off x="650129" y="1578392"/>
            <a:ext cx="5207057" cy="4283358"/>
            <a:chOff x="650129" y="1578392"/>
            <a:chExt cx="5207057" cy="4283358"/>
          </a:xfrm>
        </p:grpSpPr>
        <p:sp>
          <p:nvSpPr>
            <p:cNvPr id="11" name="Oval 10"/>
            <p:cNvSpPr>
              <a:spLocks noChangeArrowheads="1"/>
            </p:cNvSpPr>
            <p:nvPr/>
          </p:nvSpPr>
          <p:spPr bwMode="auto">
            <a:xfrm>
              <a:off x="4814971" y="2017163"/>
              <a:ext cx="1042215" cy="1042079"/>
            </a:xfrm>
            <a:prstGeom prst="ellipse">
              <a:avLst/>
            </a:prstGeom>
            <a:solidFill>
              <a:srgbClr val="85BAFE"/>
            </a:solidFill>
            <a:ln>
              <a:noFill/>
            </a:ln>
          </p:spPr>
          <p:txBody>
            <a:bodyPr/>
            <a:lstStyle/>
            <a:p>
              <a:pPr>
                <a:defRPr/>
              </a:pPr>
              <a:endParaRPr lang="zh-CN" altLang="en-US" kern="0" dirty="0">
                <a:solidFill>
                  <a:schemeClr val="bg1"/>
                </a:solidFill>
                <a:latin typeface="宋体" panose="02010600030101010101" pitchFamily="2" charset="-122"/>
                <a:ea typeface="宋体" panose="02010600030101010101" pitchFamily="2" charset="-122"/>
              </a:endParaRPr>
            </a:p>
          </p:txBody>
        </p:sp>
        <p:sp>
          <p:nvSpPr>
            <p:cNvPr id="13" name="Oval 12"/>
            <p:cNvSpPr>
              <a:spLocks noChangeArrowheads="1"/>
            </p:cNvSpPr>
            <p:nvPr/>
          </p:nvSpPr>
          <p:spPr bwMode="auto">
            <a:xfrm>
              <a:off x="3745999" y="3877921"/>
              <a:ext cx="1042214" cy="1043417"/>
            </a:xfrm>
            <a:prstGeom prst="ellipse">
              <a:avLst/>
            </a:prstGeom>
            <a:solidFill>
              <a:srgbClr val="DFE0F3"/>
            </a:solidFill>
            <a:ln>
              <a:noFill/>
            </a:ln>
          </p:spPr>
          <p:txBody>
            <a:bodyPr/>
            <a:lstStyle/>
            <a:p>
              <a:pPr>
                <a:defRPr/>
              </a:pPr>
              <a:endParaRPr lang="zh-CN" altLang="en-US" kern="0" dirty="0">
                <a:solidFill>
                  <a:schemeClr val="bg1"/>
                </a:solidFill>
                <a:latin typeface="宋体" panose="02010600030101010101" pitchFamily="2" charset="-122"/>
                <a:ea typeface="宋体" panose="02010600030101010101" pitchFamily="2" charset="-122"/>
              </a:endParaRPr>
            </a:p>
          </p:txBody>
        </p:sp>
        <p:sp>
          <p:nvSpPr>
            <p:cNvPr id="15" name="Oval 14"/>
            <p:cNvSpPr>
              <a:spLocks noChangeArrowheads="1"/>
            </p:cNvSpPr>
            <p:nvPr/>
          </p:nvSpPr>
          <p:spPr bwMode="auto">
            <a:xfrm>
              <a:off x="1076914" y="4818333"/>
              <a:ext cx="1042215" cy="1043417"/>
            </a:xfrm>
            <a:prstGeom prst="ellipse">
              <a:avLst/>
            </a:prstGeom>
            <a:solidFill>
              <a:srgbClr val="85BAFE"/>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grpSp>
          <p:nvGrpSpPr>
            <p:cNvPr id="32" name="组合 31"/>
            <p:cNvGrpSpPr/>
            <p:nvPr/>
          </p:nvGrpSpPr>
          <p:grpSpPr>
            <a:xfrm>
              <a:off x="650129" y="1578392"/>
              <a:ext cx="5100027" cy="4187043"/>
              <a:chOff x="650129" y="1578392"/>
              <a:chExt cx="5100027" cy="4187043"/>
            </a:xfrm>
          </p:grpSpPr>
          <p:sp>
            <p:nvSpPr>
              <p:cNvPr id="7" name="Oval 6"/>
              <p:cNvSpPr>
                <a:spLocks noChangeArrowheads="1"/>
              </p:cNvSpPr>
              <p:nvPr/>
            </p:nvSpPr>
            <p:spPr bwMode="auto">
              <a:xfrm>
                <a:off x="650129" y="1578392"/>
                <a:ext cx="1895786" cy="1895540"/>
              </a:xfrm>
              <a:prstGeom prst="ellipse">
                <a:avLst/>
              </a:prstGeom>
              <a:solidFill>
                <a:srgbClr val="85BAFE"/>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8" name="Line 7"/>
              <p:cNvSpPr>
                <a:spLocks noChangeShapeType="1"/>
              </p:cNvSpPr>
              <p:nvPr/>
            </p:nvSpPr>
            <p:spPr bwMode="auto">
              <a:xfrm>
                <a:off x="2545914" y="2526831"/>
                <a:ext cx="2219556" cy="0"/>
              </a:xfrm>
              <a:prstGeom prst="line">
                <a:avLst/>
              </a:prstGeom>
              <a:noFill/>
              <a:ln w="11">
                <a:solidFill>
                  <a:schemeClr val="bg2">
                    <a:lumMod val="90000"/>
                  </a:schemeClr>
                </a:solidFill>
                <a:prstDash val="dash"/>
                <a:round/>
              </a:ln>
              <a:extLst>
                <a:ext uri="{909E8E84-426E-40DD-AFC4-6F175D3DCCD1}">
                  <a14:hiddenFill xmlns:a14="http://schemas.microsoft.com/office/drawing/2010/main">
                    <a:noFill/>
                  </a14:hiddenFill>
                </a:ext>
              </a:extLst>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9" name="Line 8"/>
              <p:cNvSpPr>
                <a:spLocks noChangeShapeType="1"/>
              </p:cNvSpPr>
              <p:nvPr/>
            </p:nvSpPr>
            <p:spPr bwMode="auto">
              <a:xfrm>
                <a:off x="2317137" y="3143516"/>
                <a:ext cx="1474352" cy="1032715"/>
              </a:xfrm>
              <a:prstGeom prst="line">
                <a:avLst/>
              </a:prstGeom>
              <a:noFill/>
              <a:ln w="11">
                <a:solidFill>
                  <a:schemeClr val="bg2">
                    <a:lumMod val="90000"/>
                  </a:schemeClr>
                </a:solidFill>
                <a:prstDash val="dash"/>
                <a:round/>
              </a:ln>
              <a:extLst>
                <a:ext uri="{909E8E84-426E-40DD-AFC4-6F175D3DCCD1}">
                  <a14:hiddenFill xmlns:a14="http://schemas.microsoft.com/office/drawing/2010/main">
                    <a:noFill/>
                  </a14:hiddenFill>
                </a:ext>
              </a:extLst>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10" name="Line 9"/>
              <p:cNvSpPr>
                <a:spLocks noChangeShapeType="1"/>
              </p:cNvSpPr>
              <p:nvPr/>
            </p:nvSpPr>
            <p:spPr bwMode="auto">
              <a:xfrm>
                <a:off x="1598690" y="3473932"/>
                <a:ext cx="0" cy="1348415"/>
              </a:xfrm>
              <a:prstGeom prst="line">
                <a:avLst/>
              </a:prstGeom>
              <a:noFill/>
              <a:ln w="11">
                <a:solidFill>
                  <a:schemeClr val="bg2">
                    <a:lumMod val="90000"/>
                  </a:schemeClr>
                </a:solidFill>
                <a:prstDash val="dash"/>
                <a:round/>
              </a:ln>
              <a:extLst>
                <a:ext uri="{909E8E84-426E-40DD-AFC4-6F175D3DCCD1}">
                  <a14:hiddenFill xmlns:a14="http://schemas.microsoft.com/office/drawing/2010/main">
                    <a:noFill/>
                  </a14:hiddenFill>
                </a:ext>
              </a:extLst>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12" name="Oval 11"/>
              <p:cNvSpPr>
                <a:spLocks noChangeArrowheads="1"/>
              </p:cNvSpPr>
              <p:nvPr/>
            </p:nvSpPr>
            <p:spPr bwMode="auto">
              <a:xfrm>
                <a:off x="4897920" y="2100099"/>
                <a:ext cx="852236" cy="852124"/>
              </a:xfrm>
              <a:prstGeom prst="ellipse">
                <a:avLst/>
              </a:prstGeom>
              <a:solidFill>
                <a:schemeClr val="bg1"/>
              </a:solidFill>
              <a:ln>
                <a:noFill/>
              </a:ln>
            </p:spPr>
            <p:txBody>
              <a:bodyPr/>
              <a:lstStyle/>
              <a:p>
                <a:pPr>
                  <a:defRPr/>
                </a:pPr>
                <a:endParaRPr lang="zh-CN" altLang="en-US" kern="0" dirty="0">
                  <a:solidFill>
                    <a:schemeClr val="bg1"/>
                  </a:solidFill>
                  <a:latin typeface="宋体" panose="02010600030101010101" pitchFamily="2" charset="-122"/>
                  <a:ea typeface="宋体" panose="02010600030101010101" pitchFamily="2" charset="-122"/>
                </a:endParaRPr>
              </a:p>
            </p:txBody>
          </p:sp>
          <p:sp>
            <p:nvSpPr>
              <p:cNvPr id="14" name="Oval 13"/>
              <p:cNvSpPr>
                <a:spLocks noChangeArrowheads="1"/>
              </p:cNvSpPr>
              <p:nvPr/>
            </p:nvSpPr>
            <p:spPr bwMode="auto">
              <a:xfrm>
                <a:off x="3840989" y="3974237"/>
                <a:ext cx="852236" cy="852123"/>
              </a:xfrm>
              <a:prstGeom prst="ellipse">
                <a:avLst/>
              </a:prstGeom>
              <a:solidFill>
                <a:schemeClr val="bg1"/>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16" name="Oval 15"/>
              <p:cNvSpPr>
                <a:spLocks noChangeArrowheads="1"/>
              </p:cNvSpPr>
              <p:nvPr/>
            </p:nvSpPr>
            <p:spPr bwMode="auto">
              <a:xfrm>
                <a:off x="1171905" y="4913312"/>
                <a:ext cx="852234" cy="852123"/>
              </a:xfrm>
              <a:prstGeom prst="ellipse">
                <a:avLst/>
              </a:prstGeom>
              <a:solidFill>
                <a:schemeClr val="bg1"/>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17" name="Oval 16"/>
              <p:cNvSpPr>
                <a:spLocks noChangeArrowheads="1"/>
              </p:cNvSpPr>
              <p:nvPr/>
            </p:nvSpPr>
            <p:spPr bwMode="auto">
              <a:xfrm>
                <a:off x="757160" y="1685410"/>
                <a:ext cx="1681724" cy="1682843"/>
              </a:xfrm>
              <a:prstGeom prst="ellipse">
                <a:avLst/>
              </a:prstGeom>
              <a:solidFill>
                <a:schemeClr val="bg1"/>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grpSp>
      </p:grpSp>
      <p:grpSp>
        <p:nvGrpSpPr>
          <p:cNvPr id="23" name="组合 22"/>
          <p:cNvGrpSpPr/>
          <p:nvPr/>
        </p:nvGrpSpPr>
        <p:grpSpPr>
          <a:xfrm>
            <a:off x="6569946" y="2133315"/>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5571208" y="3877920"/>
            <a:ext cx="4894816" cy="929367"/>
            <a:chOff x="6992384" y="1554441"/>
            <a:chExt cx="4894816" cy="929367"/>
          </a:xfrm>
        </p:grpSpPr>
        <p:sp>
          <p:nvSpPr>
            <p:cNvPr id="27" name="文本框 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2781044" y="5268059"/>
            <a:ext cx="4894816" cy="929367"/>
            <a:chOff x="6992384" y="1554441"/>
            <a:chExt cx="4894816" cy="929367"/>
          </a:xfrm>
        </p:grpSpPr>
        <p:sp>
          <p:nvSpPr>
            <p:cNvPr id="30" name="文本框 2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par>
                          <p:cTn id="18" fill="hold">
                            <p:stCondLst>
                              <p:cond delay="1500"/>
                            </p:stCondLst>
                            <p:childTnLst>
                              <p:par>
                                <p:cTn id="19" presetID="14" presetClass="entr" presetSubtype="10"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randombar(horizontal)">
                                      <p:cBhvr>
                                        <p:cTn id="21" dur="500"/>
                                        <p:tgtEl>
                                          <p:spTgt spid="26"/>
                                        </p:tgtEl>
                                      </p:cBhvr>
                                    </p:animEffect>
                                  </p:childTnLst>
                                </p:cTn>
                              </p:par>
                            </p:childTnLst>
                          </p:cTn>
                        </p:par>
                        <p:par>
                          <p:cTn id="22" fill="hold">
                            <p:stCondLst>
                              <p:cond delay="2000"/>
                            </p:stCondLst>
                            <p:childTnLst>
                              <p:par>
                                <p:cTn id="23" presetID="14" presetClass="entr" presetSubtype="10" fill="hold"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randombar(horizontal)">
                                      <p:cBhvr>
                                        <p:cTn id="2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conShape1"/>
          <p:cNvSpPr/>
          <p:nvPr/>
        </p:nvSpPr>
        <p:spPr bwMode="auto">
          <a:xfrm>
            <a:off x="867257" y="1628818"/>
            <a:ext cx="839280" cy="840927"/>
          </a:xfrm>
          <a:custGeom>
            <a:avLst/>
            <a:gdLst>
              <a:gd name="connsiteX0" fmla="*/ 210708 w 599594"/>
              <a:gd name="connsiteY0" fmla="*/ 252881 h 600769"/>
              <a:gd name="connsiteX1" fmla="*/ 348734 w 599594"/>
              <a:gd name="connsiteY1" fmla="*/ 390554 h 600769"/>
              <a:gd name="connsiteX2" fmla="*/ 210708 w 599594"/>
              <a:gd name="connsiteY2" fmla="*/ 528227 h 600769"/>
              <a:gd name="connsiteX3" fmla="*/ 72682 w 599594"/>
              <a:gd name="connsiteY3" fmla="*/ 390554 h 600769"/>
              <a:gd name="connsiteX4" fmla="*/ 210708 w 599594"/>
              <a:gd name="connsiteY4" fmla="*/ 252881 h 600769"/>
              <a:gd name="connsiteX5" fmla="*/ 210809 w 599594"/>
              <a:gd name="connsiteY5" fmla="*/ 222618 h 600769"/>
              <a:gd name="connsiteX6" fmla="*/ 42569 w 599594"/>
              <a:gd name="connsiteY6" fmla="*/ 390559 h 600769"/>
              <a:gd name="connsiteX7" fmla="*/ 210809 w 599594"/>
              <a:gd name="connsiteY7" fmla="*/ 558275 h 600769"/>
              <a:gd name="connsiteX8" fmla="*/ 378822 w 599594"/>
              <a:gd name="connsiteY8" fmla="*/ 390559 h 600769"/>
              <a:gd name="connsiteX9" fmla="*/ 210809 w 599594"/>
              <a:gd name="connsiteY9" fmla="*/ 222618 h 600769"/>
              <a:gd name="connsiteX10" fmla="*/ 89215 w 599594"/>
              <a:gd name="connsiteY10" fmla="*/ 171761 h 600769"/>
              <a:gd name="connsiteX11" fmla="*/ 96007 w 599594"/>
              <a:gd name="connsiteY11" fmla="*/ 214255 h 600769"/>
              <a:gd name="connsiteX12" fmla="*/ 210809 w 599594"/>
              <a:gd name="connsiteY12" fmla="*/ 180124 h 600769"/>
              <a:gd name="connsiteX13" fmla="*/ 339649 w 599594"/>
              <a:gd name="connsiteY13" fmla="*/ 224200 h 600769"/>
              <a:gd name="connsiteX14" fmla="*/ 339649 w 599594"/>
              <a:gd name="connsiteY14" fmla="*/ 171761 h 600769"/>
              <a:gd name="connsiteX15" fmla="*/ 226886 w 599594"/>
              <a:gd name="connsiteY15" fmla="*/ 171761 h 600769"/>
              <a:gd name="connsiteX16" fmla="*/ 45966 w 599594"/>
              <a:gd name="connsiteY16" fmla="*/ 202 h 600769"/>
              <a:gd name="connsiteX17" fmla="*/ 63401 w 599594"/>
              <a:gd name="connsiteY17" fmla="*/ 12634 h 600769"/>
              <a:gd name="connsiteX18" fmla="*/ 84233 w 599594"/>
              <a:gd name="connsiteY18" fmla="*/ 141472 h 600769"/>
              <a:gd name="connsiteX19" fmla="*/ 226886 w 599594"/>
              <a:gd name="connsiteY19" fmla="*/ 141472 h 600769"/>
              <a:gd name="connsiteX20" fmla="*/ 354594 w 599594"/>
              <a:gd name="connsiteY20" fmla="*/ 141472 h 600769"/>
              <a:gd name="connsiteX21" fmla="*/ 378369 w 599594"/>
              <a:gd name="connsiteY21" fmla="*/ 141472 h 600769"/>
              <a:gd name="connsiteX22" fmla="*/ 393314 w 599594"/>
              <a:gd name="connsiteY22" fmla="*/ 156616 h 600769"/>
              <a:gd name="connsiteX23" fmla="*/ 378369 w 599594"/>
              <a:gd name="connsiteY23" fmla="*/ 171761 h 600769"/>
              <a:gd name="connsiteX24" fmla="*/ 369765 w 599594"/>
              <a:gd name="connsiteY24" fmla="*/ 171761 h 600769"/>
              <a:gd name="connsiteX25" fmla="*/ 369765 w 599594"/>
              <a:gd name="connsiteY25" fmla="*/ 252680 h 600769"/>
              <a:gd name="connsiteX26" fmla="*/ 413466 w 599594"/>
              <a:gd name="connsiteY26" fmla="*/ 332921 h 600769"/>
              <a:gd name="connsiteX27" fmla="*/ 460791 w 599594"/>
              <a:gd name="connsiteY27" fmla="*/ 378128 h 600769"/>
              <a:gd name="connsiteX28" fmla="*/ 478905 w 599594"/>
              <a:gd name="connsiteY28" fmla="*/ 490692 h 600769"/>
              <a:gd name="connsiteX29" fmla="*/ 499964 w 599594"/>
              <a:gd name="connsiteY29" fmla="*/ 486623 h 600769"/>
              <a:gd name="connsiteX30" fmla="*/ 552043 w 599594"/>
              <a:gd name="connsiteY30" fmla="*/ 520076 h 600769"/>
              <a:gd name="connsiteX31" fmla="*/ 584649 w 599594"/>
              <a:gd name="connsiteY31" fmla="*/ 520076 h 600769"/>
              <a:gd name="connsiteX32" fmla="*/ 599594 w 599594"/>
              <a:gd name="connsiteY32" fmla="*/ 535220 h 600769"/>
              <a:gd name="connsiteX33" fmla="*/ 584649 w 599594"/>
              <a:gd name="connsiteY33" fmla="*/ 550138 h 600769"/>
              <a:gd name="connsiteX34" fmla="*/ 556798 w 599594"/>
              <a:gd name="connsiteY34" fmla="*/ 550138 h 600769"/>
              <a:gd name="connsiteX35" fmla="*/ 499964 w 599594"/>
              <a:gd name="connsiteY35" fmla="*/ 600769 h 600769"/>
              <a:gd name="connsiteX36" fmla="*/ 442676 w 599594"/>
              <a:gd name="connsiteY36" fmla="*/ 543809 h 600769"/>
              <a:gd name="connsiteX37" fmla="*/ 451733 w 599594"/>
              <a:gd name="connsiteY37" fmla="*/ 512843 h 600769"/>
              <a:gd name="connsiteX38" fmla="*/ 430902 w 599594"/>
              <a:gd name="connsiteY38" fmla="*/ 382874 h 600769"/>
              <a:gd name="connsiteX39" fmla="*/ 420033 w 599594"/>
              <a:gd name="connsiteY39" fmla="*/ 366148 h 600769"/>
              <a:gd name="connsiteX40" fmla="*/ 421391 w 599594"/>
              <a:gd name="connsiteY40" fmla="*/ 390559 h 600769"/>
              <a:gd name="connsiteX41" fmla="*/ 210809 w 599594"/>
              <a:gd name="connsiteY41" fmla="*/ 600769 h 600769"/>
              <a:gd name="connsiteX42" fmla="*/ 0 w 599594"/>
              <a:gd name="connsiteY42" fmla="*/ 390559 h 600769"/>
              <a:gd name="connsiteX43" fmla="*/ 68836 w 599594"/>
              <a:gd name="connsiteY43" fmla="*/ 235049 h 600769"/>
              <a:gd name="connsiteX44" fmla="*/ 33512 w 599594"/>
              <a:gd name="connsiteY44" fmla="*/ 17381 h 600769"/>
              <a:gd name="connsiteX45" fmla="*/ 45966 w 599594"/>
              <a:gd name="connsiteY45" fmla="*/ 202 h 60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9594" h="600769">
                <a:moveTo>
                  <a:pt x="210708" y="252881"/>
                </a:moveTo>
                <a:cubicBezTo>
                  <a:pt x="286938" y="252881"/>
                  <a:pt x="348734" y="314519"/>
                  <a:pt x="348734" y="390554"/>
                </a:cubicBezTo>
                <a:cubicBezTo>
                  <a:pt x="348734" y="466589"/>
                  <a:pt x="286938" y="528227"/>
                  <a:pt x="210708" y="528227"/>
                </a:cubicBezTo>
                <a:cubicBezTo>
                  <a:pt x="134478" y="528227"/>
                  <a:pt x="72682" y="466589"/>
                  <a:pt x="72682" y="390554"/>
                </a:cubicBezTo>
                <a:cubicBezTo>
                  <a:pt x="72682" y="314519"/>
                  <a:pt x="134478" y="252881"/>
                  <a:pt x="210708" y="252881"/>
                </a:cubicBezTo>
                <a:close/>
                <a:moveTo>
                  <a:pt x="210809" y="222618"/>
                </a:moveTo>
                <a:cubicBezTo>
                  <a:pt x="117971" y="222618"/>
                  <a:pt x="42569" y="297886"/>
                  <a:pt x="42569" y="390559"/>
                </a:cubicBezTo>
                <a:cubicBezTo>
                  <a:pt x="42569" y="483007"/>
                  <a:pt x="117971" y="558275"/>
                  <a:pt x="210809" y="558275"/>
                </a:cubicBezTo>
                <a:cubicBezTo>
                  <a:pt x="303420" y="558275"/>
                  <a:pt x="378822" y="483007"/>
                  <a:pt x="378822" y="390559"/>
                </a:cubicBezTo>
                <a:cubicBezTo>
                  <a:pt x="378822" y="297886"/>
                  <a:pt x="303420" y="222618"/>
                  <a:pt x="210809" y="222618"/>
                </a:cubicBezTo>
                <a:close/>
                <a:moveTo>
                  <a:pt x="89215" y="171761"/>
                </a:moveTo>
                <a:cubicBezTo>
                  <a:pt x="91705" y="186905"/>
                  <a:pt x="93970" y="201371"/>
                  <a:pt x="96007" y="214255"/>
                </a:cubicBezTo>
                <a:cubicBezTo>
                  <a:pt x="129067" y="192782"/>
                  <a:pt x="168466" y="180124"/>
                  <a:pt x="210809" y="180124"/>
                </a:cubicBezTo>
                <a:cubicBezTo>
                  <a:pt x="259266" y="180124"/>
                  <a:pt x="303873" y="196624"/>
                  <a:pt x="339649" y="224200"/>
                </a:cubicBezTo>
                <a:lnTo>
                  <a:pt x="339649" y="171761"/>
                </a:lnTo>
                <a:lnTo>
                  <a:pt x="226886" y="171761"/>
                </a:lnTo>
                <a:close/>
                <a:moveTo>
                  <a:pt x="45966" y="202"/>
                </a:moveTo>
                <a:cubicBezTo>
                  <a:pt x="54117" y="-1154"/>
                  <a:pt x="62043" y="4497"/>
                  <a:pt x="63401" y="12634"/>
                </a:cubicBezTo>
                <a:cubicBezTo>
                  <a:pt x="65213" y="24840"/>
                  <a:pt x="74949" y="83834"/>
                  <a:pt x="84233" y="141472"/>
                </a:cubicBezTo>
                <a:lnTo>
                  <a:pt x="226886" y="141472"/>
                </a:lnTo>
                <a:lnTo>
                  <a:pt x="354594" y="141472"/>
                </a:lnTo>
                <a:lnTo>
                  <a:pt x="378369" y="141472"/>
                </a:lnTo>
                <a:cubicBezTo>
                  <a:pt x="386521" y="141472"/>
                  <a:pt x="393314" y="148253"/>
                  <a:pt x="393314" y="156616"/>
                </a:cubicBezTo>
                <a:cubicBezTo>
                  <a:pt x="393314" y="164980"/>
                  <a:pt x="386521" y="171761"/>
                  <a:pt x="378369" y="171761"/>
                </a:cubicBezTo>
                <a:lnTo>
                  <a:pt x="369765" y="171761"/>
                </a:lnTo>
                <a:lnTo>
                  <a:pt x="369765" y="252680"/>
                </a:lnTo>
                <a:cubicBezTo>
                  <a:pt x="389691" y="275735"/>
                  <a:pt x="404862" y="302859"/>
                  <a:pt x="413466" y="332921"/>
                </a:cubicBezTo>
                <a:cubicBezTo>
                  <a:pt x="437468" y="335408"/>
                  <a:pt x="456941" y="353716"/>
                  <a:pt x="460791" y="378128"/>
                </a:cubicBezTo>
                <a:lnTo>
                  <a:pt x="478905" y="490692"/>
                </a:lnTo>
                <a:cubicBezTo>
                  <a:pt x="485472" y="487979"/>
                  <a:pt x="492491" y="486623"/>
                  <a:pt x="499964" y="486623"/>
                </a:cubicBezTo>
                <a:cubicBezTo>
                  <a:pt x="523060" y="486623"/>
                  <a:pt x="542986" y="500411"/>
                  <a:pt x="552043" y="520076"/>
                </a:cubicBezTo>
                <a:lnTo>
                  <a:pt x="584649" y="520076"/>
                </a:lnTo>
                <a:cubicBezTo>
                  <a:pt x="592801" y="520076"/>
                  <a:pt x="599594" y="526857"/>
                  <a:pt x="599594" y="535220"/>
                </a:cubicBezTo>
                <a:cubicBezTo>
                  <a:pt x="599594" y="543583"/>
                  <a:pt x="592801" y="550138"/>
                  <a:pt x="584649" y="550138"/>
                </a:cubicBezTo>
                <a:lnTo>
                  <a:pt x="556798" y="550138"/>
                </a:lnTo>
                <a:cubicBezTo>
                  <a:pt x="553628" y="578618"/>
                  <a:pt x="529173" y="600769"/>
                  <a:pt x="499964" y="600769"/>
                </a:cubicBezTo>
                <a:cubicBezTo>
                  <a:pt x="468263" y="600769"/>
                  <a:pt x="442676" y="575228"/>
                  <a:pt x="442676" y="543809"/>
                </a:cubicBezTo>
                <a:cubicBezTo>
                  <a:pt x="442676" y="532281"/>
                  <a:pt x="446073" y="521884"/>
                  <a:pt x="451733" y="512843"/>
                </a:cubicBezTo>
                <a:lnTo>
                  <a:pt x="430902" y="382874"/>
                </a:lnTo>
                <a:cubicBezTo>
                  <a:pt x="429769" y="375641"/>
                  <a:pt x="425694" y="369765"/>
                  <a:pt x="420033" y="366148"/>
                </a:cubicBezTo>
                <a:cubicBezTo>
                  <a:pt x="420939" y="374285"/>
                  <a:pt x="421391" y="382196"/>
                  <a:pt x="421391" y="390559"/>
                </a:cubicBezTo>
                <a:cubicBezTo>
                  <a:pt x="421391" y="506514"/>
                  <a:pt x="326969" y="600769"/>
                  <a:pt x="210809" y="600769"/>
                </a:cubicBezTo>
                <a:cubicBezTo>
                  <a:pt x="94649" y="600769"/>
                  <a:pt x="0" y="506514"/>
                  <a:pt x="0" y="390559"/>
                </a:cubicBezTo>
                <a:cubicBezTo>
                  <a:pt x="0" y="329079"/>
                  <a:pt x="26719" y="273475"/>
                  <a:pt x="68836" y="235049"/>
                </a:cubicBezTo>
                <a:cubicBezTo>
                  <a:pt x="60005" y="179220"/>
                  <a:pt x="41664" y="67786"/>
                  <a:pt x="33512" y="17381"/>
                </a:cubicBezTo>
                <a:cubicBezTo>
                  <a:pt x="32153" y="9244"/>
                  <a:pt x="37814" y="1559"/>
                  <a:pt x="45966" y="202"/>
                </a:cubicBezTo>
                <a:close/>
              </a:path>
            </a:pathLst>
          </a:custGeom>
          <a:solidFill>
            <a:srgbClr val="85BAFE"/>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Impact" panose="020B0806030902050204" pitchFamily="34" charset="0"/>
              <a:ea typeface="宋体" panose="02010600030101010101" pitchFamily="2" charset="-122"/>
            </a:endParaRPr>
          </a:p>
        </p:txBody>
      </p:sp>
      <p:sp>
        <p:nvSpPr>
          <p:cNvPr id="5" name="BackShape"/>
          <p:cNvSpPr/>
          <p:nvPr/>
        </p:nvSpPr>
        <p:spPr>
          <a:xfrm>
            <a:off x="1902553" y="1785961"/>
            <a:ext cx="3446688" cy="526640"/>
          </a:xfrm>
          <a:prstGeom prst="roundRect">
            <a:avLst>
              <a:gd name="adj" fmla="val 50000"/>
            </a:avLst>
          </a:prstGeom>
          <a:solidFill>
            <a:schemeClr val="bg1">
              <a:lumMod val="95000"/>
            </a:schemeClr>
          </a:solidFill>
          <a:ln w="57150">
            <a:solidFill>
              <a:schemeClr val="bg1">
                <a:lumMod val="85000"/>
                <a:alpha val="51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121920" rIns="91440" bIns="1219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6" name="RelativeShape1"/>
          <p:cNvSpPr/>
          <p:nvPr/>
        </p:nvSpPr>
        <p:spPr>
          <a:xfrm>
            <a:off x="2006778" y="1870904"/>
            <a:ext cx="3249028" cy="356757"/>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7" name="ValueShape1"/>
          <p:cNvSpPr/>
          <p:nvPr/>
        </p:nvSpPr>
        <p:spPr>
          <a:xfrm>
            <a:off x="2006778" y="1870904"/>
            <a:ext cx="1462063" cy="356757"/>
          </a:xfrm>
          <a:prstGeom prst="roundRect">
            <a:avLst>
              <a:gd name="adj" fmla="val 50000"/>
            </a:avLst>
          </a:prstGeom>
          <a:solidFill>
            <a:srgbClr val="85BAFE"/>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9" name="IconShape2"/>
          <p:cNvSpPr/>
          <p:nvPr/>
        </p:nvSpPr>
        <p:spPr bwMode="auto">
          <a:xfrm>
            <a:off x="867172" y="2856836"/>
            <a:ext cx="839280" cy="840927"/>
          </a:xfrm>
          <a:custGeom>
            <a:avLst/>
            <a:gdLst>
              <a:gd name="connsiteX0" fmla="*/ 210708 w 599594"/>
              <a:gd name="connsiteY0" fmla="*/ 252881 h 600769"/>
              <a:gd name="connsiteX1" fmla="*/ 348734 w 599594"/>
              <a:gd name="connsiteY1" fmla="*/ 390554 h 600769"/>
              <a:gd name="connsiteX2" fmla="*/ 210708 w 599594"/>
              <a:gd name="connsiteY2" fmla="*/ 528227 h 600769"/>
              <a:gd name="connsiteX3" fmla="*/ 72682 w 599594"/>
              <a:gd name="connsiteY3" fmla="*/ 390554 h 600769"/>
              <a:gd name="connsiteX4" fmla="*/ 210708 w 599594"/>
              <a:gd name="connsiteY4" fmla="*/ 252881 h 600769"/>
              <a:gd name="connsiteX5" fmla="*/ 210809 w 599594"/>
              <a:gd name="connsiteY5" fmla="*/ 222618 h 600769"/>
              <a:gd name="connsiteX6" fmla="*/ 42569 w 599594"/>
              <a:gd name="connsiteY6" fmla="*/ 390559 h 600769"/>
              <a:gd name="connsiteX7" fmla="*/ 210809 w 599594"/>
              <a:gd name="connsiteY7" fmla="*/ 558275 h 600769"/>
              <a:gd name="connsiteX8" fmla="*/ 378822 w 599594"/>
              <a:gd name="connsiteY8" fmla="*/ 390559 h 600769"/>
              <a:gd name="connsiteX9" fmla="*/ 210809 w 599594"/>
              <a:gd name="connsiteY9" fmla="*/ 222618 h 600769"/>
              <a:gd name="connsiteX10" fmla="*/ 89215 w 599594"/>
              <a:gd name="connsiteY10" fmla="*/ 171761 h 600769"/>
              <a:gd name="connsiteX11" fmla="*/ 96007 w 599594"/>
              <a:gd name="connsiteY11" fmla="*/ 214255 h 600769"/>
              <a:gd name="connsiteX12" fmla="*/ 210809 w 599594"/>
              <a:gd name="connsiteY12" fmla="*/ 180124 h 600769"/>
              <a:gd name="connsiteX13" fmla="*/ 339649 w 599594"/>
              <a:gd name="connsiteY13" fmla="*/ 224200 h 600769"/>
              <a:gd name="connsiteX14" fmla="*/ 339649 w 599594"/>
              <a:gd name="connsiteY14" fmla="*/ 171761 h 600769"/>
              <a:gd name="connsiteX15" fmla="*/ 226886 w 599594"/>
              <a:gd name="connsiteY15" fmla="*/ 171761 h 600769"/>
              <a:gd name="connsiteX16" fmla="*/ 45966 w 599594"/>
              <a:gd name="connsiteY16" fmla="*/ 202 h 600769"/>
              <a:gd name="connsiteX17" fmla="*/ 63401 w 599594"/>
              <a:gd name="connsiteY17" fmla="*/ 12634 h 600769"/>
              <a:gd name="connsiteX18" fmla="*/ 84233 w 599594"/>
              <a:gd name="connsiteY18" fmla="*/ 141472 h 600769"/>
              <a:gd name="connsiteX19" fmla="*/ 226886 w 599594"/>
              <a:gd name="connsiteY19" fmla="*/ 141472 h 600769"/>
              <a:gd name="connsiteX20" fmla="*/ 354594 w 599594"/>
              <a:gd name="connsiteY20" fmla="*/ 141472 h 600769"/>
              <a:gd name="connsiteX21" fmla="*/ 378369 w 599594"/>
              <a:gd name="connsiteY21" fmla="*/ 141472 h 600769"/>
              <a:gd name="connsiteX22" fmla="*/ 393314 w 599594"/>
              <a:gd name="connsiteY22" fmla="*/ 156616 h 600769"/>
              <a:gd name="connsiteX23" fmla="*/ 378369 w 599594"/>
              <a:gd name="connsiteY23" fmla="*/ 171761 h 600769"/>
              <a:gd name="connsiteX24" fmla="*/ 369765 w 599594"/>
              <a:gd name="connsiteY24" fmla="*/ 171761 h 600769"/>
              <a:gd name="connsiteX25" fmla="*/ 369765 w 599594"/>
              <a:gd name="connsiteY25" fmla="*/ 252680 h 600769"/>
              <a:gd name="connsiteX26" fmla="*/ 413466 w 599594"/>
              <a:gd name="connsiteY26" fmla="*/ 332921 h 600769"/>
              <a:gd name="connsiteX27" fmla="*/ 460791 w 599594"/>
              <a:gd name="connsiteY27" fmla="*/ 378128 h 600769"/>
              <a:gd name="connsiteX28" fmla="*/ 478905 w 599594"/>
              <a:gd name="connsiteY28" fmla="*/ 490692 h 600769"/>
              <a:gd name="connsiteX29" fmla="*/ 499964 w 599594"/>
              <a:gd name="connsiteY29" fmla="*/ 486623 h 600769"/>
              <a:gd name="connsiteX30" fmla="*/ 552043 w 599594"/>
              <a:gd name="connsiteY30" fmla="*/ 520076 h 600769"/>
              <a:gd name="connsiteX31" fmla="*/ 584649 w 599594"/>
              <a:gd name="connsiteY31" fmla="*/ 520076 h 600769"/>
              <a:gd name="connsiteX32" fmla="*/ 599594 w 599594"/>
              <a:gd name="connsiteY32" fmla="*/ 535220 h 600769"/>
              <a:gd name="connsiteX33" fmla="*/ 584649 w 599594"/>
              <a:gd name="connsiteY33" fmla="*/ 550138 h 600769"/>
              <a:gd name="connsiteX34" fmla="*/ 556798 w 599594"/>
              <a:gd name="connsiteY34" fmla="*/ 550138 h 600769"/>
              <a:gd name="connsiteX35" fmla="*/ 499964 w 599594"/>
              <a:gd name="connsiteY35" fmla="*/ 600769 h 600769"/>
              <a:gd name="connsiteX36" fmla="*/ 442676 w 599594"/>
              <a:gd name="connsiteY36" fmla="*/ 543809 h 600769"/>
              <a:gd name="connsiteX37" fmla="*/ 451733 w 599594"/>
              <a:gd name="connsiteY37" fmla="*/ 512843 h 600769"/>
              <a:gd name="connsiteX38" fmla="*/ 430902 w 599594"/>
              <a:gd name="connsiteY38" fmla="*/ 382874 h 600769"/>
              <a:gd name="connsiteX39" fmla="*/ 420033 w 599594"/>
              <a:gd name="connsiteY39" fmla="*/ 366148 h 600769"/>
              <a:gd name="connsiteX40" fmla="*/ 421391 w 599594"/>
              <a:gd name="connsiteY40" fmla="*/ 390559 h 600769"/>
              <a:gd name="connsiteX41" fmla="*/ 210809 w 599594"/>
              <a:gd name="connsiteY41" fmla="*/ 600769 h 600769"/>
              <a:gd name="connsiteX42" fmla="*/ 0 w 599594"/>
              <a:gd name="connsiteY42" fmla="*/ 390559 h 600769"/>
              <a:gd name="connsiteX43" fmla="*/ 68836 w 599594"/>
              <a:gd name="connsiteY43" fmla="*/ 235049 h 600769"/>
              <a:gd name="connsiteX44" fmla="*/ 33512 w 599594"/>
              <a:gd name="connsiteY44" fmla="*/ 17381 h 600769"/>
              <a:gd name="connsiteX45" fmla="*/ 45966 w 599594"/>
              <a:gd name="connsiteY45" fmla="*/ 202 h 60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9594" h="600769">
                <a:moveTo>
                  <a:pt x="210708" y="252881"/>
                </a:moveTo>
                <a:cubicBezTo>
                  <a:pt x="286938" y="252881"/>
                  <a:pt x="348734" y="314519"/>
                  <a:pt x="348734" y="390554"/>
                </a:cubicBezTo>
                <a:cubicBezTo>
                  <a:pt x="348734" y="466589"/>
                  <a:pt x="286938" y="528227"/>
                  <a:pt x="210708" y="528227"/>
                </a:cubicBezTo>
                <a:cubicBezTo>
                  <a:pt x="134478" y="528227"/>
                  <a:pt x="72682" y="466589"/>
                  <a:pt x="72682" y="390554"/>
                </a:cubicBezTo>
                <a:cubicBezTo>
                  <a:pt x="72682" y="314519"/>
                  <a:pt x="134478" y="252881"/>
                  <a:pt x="210708" y="252881"/>
                </a:cubicBezTo>
                <a:close/>
                <a:moveTo>
                  <a:pt x="210809" y="222618"/>
                </a:moveTo>
                <a:cubicBezTo>
                  <a:pt x="117971" y="222618"/>
                  <a:pt x="42569" y="297886"/>
                  <a:pt x="42569" y="390559"/>
                </a:cubicBezTo>
                <a:cubicBezTo>
                  <a:pt x="42569" y="483007"/>
                  <a:pt x="117971" y="558275"/>
                  <a:pt x="210809" y="558275"/>
                </a:cubicBezTo>
                <a:cubicBezTo>
                  <a:pt x="303420" y="558275"/>
                  <a:pt x="378822" y="483007"/>
                  <a:pt x="378822" y="390559"/>
                </a:cubicBezTo>
                <a:cubicBezTo>
                  <a:pt x="378822" y="297886"/>
                  <a:pt x="303420" y="222618"/>
                  <a:pt x="210809" y="222618"/>
                </a:cubicBezTo>
                <a:close/>
                <a:moveTo>
                  <a:pt x="89215" y="171761"/>
                </a:moveTo>
                <a:cubicBezTo>
                  <a:pt x="91705" y="186905"/>
                  <a:pt x="93970" y="201371"/>
                  <a:pt x="96007" y="214255"/>
                </a:cubicBezTo>
                <a:cubicBezTo>
                  <a:pt x="129067" y="192782"/>
                  <a:pt x="168466" y="180124"/>
                  <a:pt x="210809" y="180124"/>
                </a:cubicBezTo>
                <a:cubicBezTo>
                  <a:pt x="259266" y="180124"/>
                  <a:pt x="303873" y="196624"/>
                  <a:pt x="339649" y="224200"/>
                </a:cubicBezTo>
                <a:lnTo>
                  <a:pt x="339649" y="171761"/>
                </a:lnTo>
                <a:lnTo>
                  <a:pt x="226886" y="171761"/>
                </a:lnTo>
                <a:close/>
                <a:moveTo>
                  <a:pt x="45966" y="202"/>
                </a:moveTo>
                <a:cubicBezTo>
                  <a:pt x="54117" y="-1154"/>
                  <a:pt x="62043" y="4497"/>
                  <a:pt x="63401" y="12634"/>
                </a:cubicBezTo>
                <a:cubicBezTo>
                  <a:pt x="65213" y="24840"/>
                  <a:pt x="74949" y="83834"/>
                  <a:pt x="84233" y="141472"/>
                </a:cubicBezTo>
                <a:lnTo>
                  <a:pt x="226886" y="141472"/>
                </a:lnTo>
                <a:lnTo>
                  <a:pt x="354594" y="141472"/>
                </a:lnTo>
                <a:lnTo>
                  <a:pt x="378369" y="141472"/>
                </a:lnTo>
                <a:cubicBezTo>
                  <a:pt x="386521" y="141472"/>
                  <a:pt x="393314" y="148253"/>
                  <a:pt x="393314" y="156616"/>
                </a:cubicBezTo>
                <a:cubicBezTo>
                  <a:pt x="393314" y="164980"/>
                  <a:pt x="386521" y="171761"/>
                  <a:pt x="378369" y="171761"/>
                </a:cubicBezTo>
                <a:lnTo>
                  <a:pt x="369765" y="171761"/>
                </a:lnTo>
                <a:lnTo>
                  <a:pt x="369765" y="252680"/>
                </a:lnTo>
                <a:cubicBezTo>
                  <a:pt x="389691" y="275735"/>
                  <a:pt x="404862" y="302859"/>
                  <a:pt x="413466" y="332921"/>
                </a:cubicBezTo>
                <a:cubicBezTo>
                  <a:pt x="437468" y="335408"/>
                  <a:pt x="456941" y="353716"/>
                  <a:pt x="460791" y="378128"/>
                </a:cubicBezTo>
                <a:lnTo>
                  <a:pt x="478905" y="490692"/>
                </a:lnTo>
                <a:cubicBezTo>
                  <a:pt x="485472" y="487979"/>
                  <a:pt x="492491" y="486623"/>
                  <a:pt x="499964" y="486623"/>
                </a:cubicBezTo>
                <a:cubicBezTo>
                  <a:pt x="523060" y="486623"/>
                  <a:pt x="542986" y="500411"/>
                  <a:pt x="552043" y="520076"/>
                </a:cubicBezTo>
                <a:lnTo>
                  <a:pt x="584649" y="520076"/>
                </a:lnTo>
                <a:cubicBezTo>
                  <a:pt x="592801" y="520076"/>
                  <a:pt x="599594" y="526857"/>
                  <a:pt x="599594" y="535220"/>
                </a:cubicBezTo>
                <a:cubicBezTo>
                  <a:pt x="599594" y="543583"/>
                  <a:pt x="592801" y="550138"/>
                  <a:pt x="584649" y="550138"/>
                </a:cubicBezTo>
                <a:lnTo>
                  <a:pt x="556798" y="550138"/>
                </a:lnTo>
                <a:cubicBezTo>
                  <a:pt x="553628" y="578618"/>
                  <a:pt x="529173" y="600769"/>
                  <a:pt x="499964" y="600769"/>
                </a:cubicBezTo>
                <a:cubicBezTo>
                  <a:pt x="468263" y="600769"/>
                  <a:pt x="442676" y="575228"/>
                  <a:pt x="442676" y="543809"/>
                </a:cubicBezTo>
                <a:cubicBezTo>
                  <a:pt x="442676" y="532281"/>
                  <a:pt x="446073" y="521884"/>
                  <a:pt x="451733" y="512843"/>
                </a:cubicBezTo>
                <a:lnTo>
                  <a:pt x="430902" y="382874"/>
                </a:lnTo>
                <a:cubicBezTo>
                  <a:pt x="429769" y="375641"/>
                  <a:pt x="425694" y="369765"/>
                  <a:pt x="420033" y="366148"/>
                </a:cubicBezTo>
                <a:cubicBezTo>
                  <a:pt x="420939" y="374285"/>
                  <a:pt x="421391" y="382196"/>
                  <a:pt x="421391" y="390559"/>
                </a:cubicBezTo>
                <a:cubicBezTo>
                  <a:pt x="421391" y="506514"/>
                  <a:pt x="326969" y="600769"/>
                  <a:pt x="210809" y="600769"/>
                </a:cubicBezTo>
                <a:cubicBezTo>
                  <a:pt x="94649" y="600769"/>
                  <a:pt x="0" y="506514"/>
                  <a:pt x="0" y="390559"/>
                </a:cubicBezTo>
                <a:cubicBezTo>
                  <a:pt x="0" y="329079"/>
                  <a:pt x="26719" y="273475"/>
                  <a:pt x="68836" y="235049"/>
                </a:cubicBezTo>
                <a:cubicBezTo>
                  <a:pt x="60005" y="179220"/>
                  <a:pt x="41664" y="67786"/>
                  <a:pt x="33512" y="17381"/>
                </a:cubicBezTo>
                <a:cubicBezTo>
                  <a:pt x="32153" y="9244"/>
                  <a:pt x="37814" y="1559"/>
                  <a:pt x="45966" y="202"/>
                </a:cubicBezTo>
                <a:close/>
              </a:path>
            </a:pathLst>
          </a:custGeom>
          <a:solidFill>
            <a:srgbClr val="DFE0F3"/>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Impact" panose="020B0806030902050204" pitchFamily="34" charset="0"/>
              <a:ea typeface="宋体" panose="02010600030101010101" pitchFamily="2" charset="-122"/>
            </a:endParaRPr>
          </a:p>
        </p:txBody>
      </p:sp>
      <p:sp>
        <p:nvSpPr>
          <p:cNvPr id="11" name="BackShape"/>
          <p:cNvSpPr/>
          <p:nvPr/>
        </p:nvSpPr>
        <p:spPr>
          <a:xfrm>
            <a:off x="1902469" y="3013978"/>
            <a:ext cx="3446688" cy="526640"/>
          </a:xfrm>
          <a:prstGeom prst="roundRect">
            <a:avLst>
              <a:gd name="adj" fmla="val 50000"/>
            </a:avLst>
          </a:prstGeom>
          <a:solidFill>
            <a:schemeClr val="bg1">
              <a:lumMod val="95000"/>
            </a:schemeClr>
          </a:solidFill>
          <a:ln w="57150">
            <a:solidFill>
              <a:schemeClr val="bg1">
                <a:lumMod val="85000"/>
                <a:alpha val="51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121920" rIns="91440" bIns="121920"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2" name="RelativeShape2"/>
          <p:cNvSpPr/>
          <p:nvPr/>
        </p:nvSpPr>
        <p:spPr>
          <a:xfrm>
            <a:off x="2006694" y="3098921"/>
            <a:ext cx="3249028" cy="356757"/>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3" name="ValueShape2"/>
          <p:cNvSpPr/>
          <p:nvPr/>
        </p:nvSpPr>
        <p:spPr>
          <a:xfrm>
            <a:off x="2006694" y="3098921"/>
            <a:ext cx="1786965" cy="356757"/>
          </a:xfrm>
          <a:prstGeom prst="roundRect">
            <a:avLst>
              <a:gd name="adj" fmla="val 50000"/>
            </a:avLst>
          </a:prstGeom>
          <a:solidFill>
            <a:srgbClr val="DFE0F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5" name="IconShape3"/>
          <p:cNvSpPr/>
          <p:nvPr/>
        </p:nvSpPr>
        <p:spPr bwMode="auto">
          <a:xfrm>
            <a:off x="867172" y="4084852"/>
            <a:ext cx="839280" cy="840927"/>
          </a:xfrm>
          <a:custGeom>
            <a:avLst/>
            <a:gdLst>
              <a:gd name="connsiteX0" fmla="*/ 210708 w 599594"/>
              <a:gd name="connsiteY0" fmla="*/ 252881 h 600769"/>
              <a:gd name="connsiteX1" fmla="*/ 348734 w 599594"/>
              <a:gd name="connsiteY1" fmla="*/ 390554 h 600769"/>
              <a:gd name="connsiteX2" fmla="*/ 210708 w 599594"/>
              <a:gd name="connsiteY2" fmla="*/ 528227 h 600769"/>
              <a:gd name="connsiteX3" fmla="*/ 72682 w 599594"/>
              <a:gd name="connsiteY3" fmla="*/ 390554 h 600769"/>
              <a:gd name="connsiteX4" fmla="*/ 210708 w 599594"/>
              <a:gd name="connsiteY4" fmla="*/ 252881 h 600769"/>
              <a:gd name="connsiteX5" fmla="*/ 210809 w 599594"/>
              <a:gd name="connsiteY5" fmla="*/ 222618 h 600769"/>
              <a:gd name="connsiteX6" fmla="*/ 42569 w 599594"/>
              <a:gd name="connsiteY6" fmla="*/ 390559 h 600769"/>
              <a:gd name="connsiteX7" fmla="*/ 210809 w 599594"/>
              <a:gd name="connsiteY7" fmla="*/ 558275 h 600769"/>
              <a:gd name="connsiteX8" fmla="*/ 378822 w 599594"/>
              <a:gd name="connsiteY8" fmla="*/ 390559 h 600769"/>
              <a:gd name="connsiteX9" fmla="*/ 210809 w 599594"/>
              <a:gd name="connsiteY9" fmla="*/ 222618 h 600769"/>
              <a:gd name="connsiteX10" fmla="*/ 89215 w 599594"/>
              <a:gd name="connsiteY10" fmla="*/ 171761 h 600769"/>
              <a:gd name="connsiteX11" fmla="*/ 96007 w 599594"/>
              <a:gd name="connsiteY11" fmla="*/ 214255 h 600769"/>
              <a:gd name="connsiteX12" fmla="*/ 210809 w 599594"/>
              <a:gd name="connsiteY12" fmla="*/ 180124 h 600769"/>
              <a:gd name="connsiteX13" fmla="*/ 339649 w 599594"/>
              <a:gd name="connsiteY13" fmla="*/ 224200 h 600769"/>
              <a:gd name="connsiteX14" fmla="*/ 339649 w 599594"/>
              <a:gd name="connsiteY14" fmla="*/ 171761 h 600769"/>
              <a:gd name="connsiteX15" fmla="*/ 226886 w 599594"/>
              <a:gd name="connsiteY15" fmla="*/ 171761 h 600769"/>
              <a:gd name="connsiteX16" fmla="*/ 45966 w 599594"/>
              <a:gd name="connsiteY16" fmla="*/ 202 h 600769"/>
              <a:gd name="connsiteX17" fmla="*/ 63401 w 599594"/>
              <a:gd name="connsiteY17" fmla="*/ 12634 h 600769"/>
              <a:gd name="connsiteX18" fmla="*/ 84233 w 599594"/>
              <a:gd name="connsiteY18" fmla="*/ 141472 h 600769"/>
              <a:gd name="connsiteX19" fmla="*/ 226886 w 599594"/>
              <a:gd name="connsiteY19" fmla="*/ 141472 h 600769"/>
              <a:gd name="connsiteX20" fmla="*/ 354594 w 599594"/>
              <a:gd name="connsiteY20" fmla="*/ 141472 h 600769"/>
              <a:gd name="connsiteX21" fmla="*/ 378369 w 599594"/>
              <a:gd name="connsiteY21" fmla="*/ 141472 h 600769"/>
              <a:gd name="connsiteX22" fmla="*/ 393314 w 599594"/>
              <a:gd name="connsiteY22" fmla="*/ 156616 h 600769"/>
              <a:gd name="connsiteX23" fmla="*/ 378369 w 599594"/>
              <a:gd name="connsiteY23" fmla="*/ 171761 h 600769"/>
              <a:gd name="connsiteX24" fmla="*/ 369765 w 599594"/>
              <a:gd name="connsiteY24" fmla="*/ 171761 h 600769"/>
              <a:gd name="connsiteX25" fmla="*/ 369765 w 599594"/>
              <a:gd name="connsiteY25" fmla="*/ 252680 h 600769"/>
              <a:gd name="connsiteX26" fmla="*/ 413466 w 599594"/>
              <a:gd name="connsiteY26" fmla="*/ 332921 h 600769"/>
              <a:gd name="connsiteX27" fmla="*/ 460791 w 599594"/>
              <a:gd name="connsiteY27" fmla="*/ 378128 h 600769"/>
              <a:gd name="connsiteX28" fmla="*/ 478905 w 599594"/>
              <a:gd name="connsiteY28" fmla="*/ 490692 h 600769"/>
              <a:gd name="connsiteX29" fmla="*/ 499964 w 599594"/>
              <a:gd name="connsiteY29" fmla="*/ 486623 h 600769"/>
              <a:gd name="connsiteX30" fmla="*/ 552043 w 599594"/>
              <a:gd name="connsiteY30" fmla="*/ 520076 h 600769"/>
              <a:gd name="connsiteX31" fmla="*/ 584649 w 599594"/>
              <a:gd name="connsiteY31" fmla="*/ 520076 h 600769"/>
              <a:gd name="connsiteX32" fmla="*/ 599594 w 599594"/>
              <a:gd name="connsiteY32" fmla="*/ 535220 h 600769"/>
              <a:gd name="connsiteX33" fmla="*/ 584649 w 599594"/>
              <a:gd name="connsiteY33" fmla="*/ 550138 h 600769"/>
              <a:gd name="connsiteX34" fmla="*/ 556798 w 599594"/>
              <a:gd name="connsiteY34" fmla="*/ 550138 h 600769"/>
              <a:gd name="connsiteX35" fmla="*/ 499964 w 599594"/>
              <a:gd name="connsiteY35" fmla="*/ 600769 h 600769"/>
              <a:gd name="connsiteX36" fmla="*/ 442676 w 599594"/>
              <a:gd name="connsiteY36" fmla="*/ 543809 h 600769"/>
              <a:gd name="connsiteX37" fmla="*/ 451733 w 599594"/>
              <a:gd name="connsiteY37" fmla="*/ 512843 h 600769"/>
              <a:gd name="connsiteX38" fmla="*/ 430902 w 599594"/>
              <a:gd name="connsiteY38" fmla="*/ 382874 h 600769"/>
              <a:gd name="connsiteX39" fmla="*/ 420033 w 599594"/>
              <a:gd name="connsiteY39" fmla="*/ 366148 h 600769"/>
              <a:gd name="connsiteX40" fmla="*/ 421391 w 599594"/>
              <a:gd name="connsiteY40" fmla="*/ 390559 h 600769"/>
              <a:gd name="connsiteX41" fmla="*/ 210809 w 599594"/>
              <a:gd name="connsiteY41" fmla="*/ 600769 h 600769"/>
              <a:gd name="connsiteX42" fmla="*/ 0 w 599594"/>
              <a:gd name="connsiteY42" fmla="*/ 390559 h 600769"/>
              <a:gd name="connsiteX43" fmla="*/ 68836 w 599594"/>
              <a:gd name="connsiteY43" fmla="*/ 235049 h 600769"/>
              <a:gd name="connsiteX44" fmla="*/ 33512 w 599594"/>
              <a:gd name="connsiteY44" fmla="*/ 17381 h 600769"/>
              <a:gd name="connsiteX45" fmla="*/ 45966 w 599594"/>
              <a:gd name="connsiteY45" fmla="*/ 202 h 60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9594" h="600769">
                <a:moveTo>
                  <a:pt x="210708" y="252881"/>
                </a:moveTo>
                <a:cubicBezTo>
                  <a:pt x="286938" y="252881"/>
                  <a:pt x="348734" y="314519"/>
                  <a:pt x="348734" y="390554"/>
                </a:cubicBezTo>
                <a:cubicBezTo>
                  <a:pt x="348734" y="466589"/>
                  <a:pt x="286938" y="528227"/>
                  <a:pt x="210708" y="528227"/>
                </a:cubicBezTo>
                <a:cubicBezTo>
                  <a:pt x="134478" y="528227"/>
                  <a:pt x="72682" y="466589"/>
                  <a:pt x="72682" y="390554"/>
                </a:cubicBezTo>
                <a:cubicBezTo>
                  <a:pt x="72682" y="314519"/>
                  <a:pt x="134478" y="252881"/>
                  <a:pt x="210708" y="252881"/>
                </a:cubicBezTo>
                <a:close/>
                <a:moveTo>
                  <a:pt x="210809" y="222618"/>
                </a:moveTo>
                <a:cubicBezTo>
                  <a:pt x="117971" y="222618"/>
                  <a:pt x="42569" y="297886"/>
                  <a:pt x="42569" y="390559"/>
                </a:cubicBezTo>
                <a:cubicBezTo>
                  <a:pt x="42569" y="483007"/>
                  <a:pt x="117971" y="558275"/>
                  <a:pt x="210809" y="558275"/>
                </a:cubicBezTo>
                <a:cubicBezTo>
                  <a:pt x="303420" y="558275"/>
                  <a:pt x="378822" y="483007"/>
                  <a:pt x="378822" y="390559"/>
                </a:cubicBezTo>
                <a:cubicBezTo>
                  <a:pt x="378822" y="297886"/>
                  <a:pt x="303420" y="222618"/>
                  <a:pt x="210809" y="222618"/>
                </a:cubicBezTo>
                <a:close/>
                <a:moveTo>
                  <a:pt x="89215" y="171761"/>
                </a:moveTo>
                <a:cubicBezTo>
                  <a:pt x="91705" y="186905"/>
                  <a:pt x="93970" y="201371"/>
                  <a:pt x="96007" y="214255"/>
                </a:cubicBezTo>
                <a:cubicBezTo>
                  <a:pt x="129067" y="192782"/>
                  <a:pt x="168466" y="180124"/>
                  <a:pt x="210809" y="180124"/>
                </a:cubicBezTo>
                <a:cubicBezTo>
                  <a:pt x="259266" y="180124"/>
                  <a:pt x="303873" y="196624"/>
                  <a:pt x="339649" y="224200"/>
                </a:cubicBezTo>
                <a:lnTo>
                  <a:pt x="339649" y="171761"/>
                </a:lnTo>
                <a:lnTo>
                  <a:pt x="226886" y="171761"/>
                </a:lnTo>
                <a:close/>
                <a:moveTo>
                  <a:pt x="45966" y="202"/>
                </a:moveTo>
                <a:cubicBezTo>
                  <a:pt x="54117" y="-1154"/>
                  <a:pt x="62043" y="4497"/>
                  <a:pt x="63401" y="12634"/>
                </a:cubicBezTo>
                <a:cubicBezTo>
                  <a:pt x="65213" y="24840"/>
                  <a:pt x="74949" y="83834"/>
                  <a:pt x="84233" y="141472"/>
                </a:cubicBezTo>
                <a:lnTo>
                  <a:pt x="226886" y="141472"/>
                </a:lnTo>
                <a:lnTo>
                  <a:pt x="354594" y="141472"/>
                </a:lnTo>
                <a:lnTo>
                  <a:pt x="378369" y="141472"/>
                </a:lnTo>
                <a:cubicBezTo>
                  <a:pt x="386521" y="141472"/>
                  <a:pt x="393314" y="148253"/>
                  <a:pt x="393314" y="156616"/>
                </a:cubicBezTo>
                <a:cubicBezTo>
                  <a:pt x="393314" y="164980"/>
                  <a:pt x="386521" y="171761"/>
                  <a:pt x="378369" y="171761"/>
                </a:cubicBezTo>
                <a:lnTo>
                  <a:pt x="369765" y="171761"/>
                </a:lnTo>
                <a:lnTo>
                  <a:pt x="369765" y="252680"/>
                </a:lnTo>
                <a:cubicBezTo>
                  <a:pt x="389691" y="275735"/>
                  <a:pt x="404862" y="302859"/>
                  <a:pt x="413466" y="332921"/>
                </a:cubicBezTo>
                <a:cubicBezTo>
                  <a:pt x="437468" y="335408"/>
                  <a:pt x="456941" y="353716"/>
                  <a:pt x="460791" y="378128"/>
                </a:cubicBezTo>
                <a:lnTo>
                  <a:pt x="478905" y="490692"/>
                </a:lnTo>
                <a:cubicBezTo>
                  <a:pt x="485472" y="487979"/>
                  <a:pt x="492491" y="486623"/>
                  <a:pt x="499964" y="486623"/>
                </a:cubicBezTo>
                <a:cubicBezTo>
                  <a:pt x="523060" y="486623"/>
                  <a:pt x="542986" y="500411"/>
                  <a:pt x="552043" y="520076"/>
                </a:cubicBezTo>
                <a:lnTo>
                  <a:pt x="584649" y="520076"/>
                </a:lnTo>
                <a:cubicBezTo>
                  <a:pt x="592801" y="520076"/>
                  <a:pt x="599594" y="526857"/>
                  <a:pt x="599594" y="535220"/>
                </a:cubicBezTo>
                <a:cubicBezTo>
                  <a:pt x="599594" y="543583"/>
                  <a:pt x="592801" y="550138"/>
                  <a:pt x="584649" y="550138"/>
                </a:cubicBezTo>
                <a:lnTo>
                  <a:pt x="556798" y="550138"/>
                </a:lnTo>
                <a:cubicBezTo>
                  <a:pt x="553628" y="578618"/>
                  <a:pt x="529173" y="600769"/>
                  <a:pt x="499964" y="600769"/>
                </a:cubicBezTo>
                <a:cubicBezTo>
                  <a:pt x="468263" y="600769"/>
                  <a:pt x="442676" y="575228"/>
                  <a:pt x="442676" y="543809"/>
                </a:cubicBezTo>
                <a:cubicBezTo>
                  <a:pt x="442676" y="532281"/>
                  <a:pt x="446073" y="521884"/>
                  <a:pt x="451733" y="512843"/>
                </a:cubicBezTo>
                <a:lnTo>
                  <a:pt x="430902" y="382874"/>
                </a:lnTo>
                <a:cubicBezTo>
                  <a:pt x="429769" y="375641"/>
                  <a:pt x="425694" y="369765"/>
                  <a:pt x="420033" y="366148"/>
                </a:cubicBezTo>
                <a:cubicBezTo>
                  <a:pt x="420939" y="374285"/>
                  <a:pt x="421391" y="382196"/>
                  <a:pt x="421391" y="390559"/>
                </a:cubicBezTo>
                <a:cubicBezTo>
                  <a:pt x="421391" y="506514"/>
                  <a:pt x="326969" y="600769"/>
                  <a:pt x="210809" y="600769"/>
                </a:cubicBezTo>
                <a:cubicBezTo>
                  <a:pt x="94649" y="600769"/>
                  <a:pt x="0" y="506514"/>
                  <a:pt x="0" y="390559"/>
                </a:cubicBezTo>
                <a:cubicBezTo>
                  <a:pt x="0" y="329079"/>
                  <a:pt x="26719" y="273475"/>
                  <a:pt x="68836" y="235049"/>
                </a:cubicBezTo>
                <a:cubicBezTo>
                  <a:pt x="60005" y="179220"/>
                  <a:pt x="41664" y="67786"/>
                  <a:pt x="33512" y="17381"/>
                </a:cubicBezTo>
                <a:cubicBezTo>
                  <a:pt x="32153" y="9244"/>
                  <a:pt x="37814" y="1559"/>
                  <a:pt x="45966" y="202"/>
                </a:cubicBezTo>
                <a:close/>
              </a:path>
            </a:pathLst>
          </a:custGeom>
          <a:solidFill>
            <a:srgbClr val="85BAFE"/>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Impact" panose="020B0806030902050204" pitchFamily="34" charset="0"/>
              <a:ea typeface="宋体" panose="02010600030101010101" pitchFamily="2" charset="-122"/>
            </a:endParaRPr>
          </a:p>
        </p:txBody>
      </p:sp>
      <p:sp>
        <p:nvSpPr>
          <p:cNvPr id="17" name="BackShape"/>
          <p:cNvSpPr/>
          <p:nvPr/>
        </p:nvSpPr>
        <p:spPr>
          <a:xfrm>
            <a:off x="1902469" y="4241995"/>
            <a:ext cx="3446688" cy="526640"/>
          </a:xfrm>
          <a:prstGeom prst="roundRect">
            <a:avLst>
              <a:gd name="adj" fmla="val 50000"/>
            </a:avLst>
          </a:prstGeom>
          <a:solidFill>
            <a:schemeClr val="bg1">
              <a:lumMod val="95000"/>
            </a:schemeClr>
          </a:solidFill>
          <a:ln w="57150">
            <a:solidFill>
              <a:schemeClr val="bg1">
                <a:lumMod val="85000"/>
                <a:alpha val="51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121920" rIns="91440" bIns="121920"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8" name="RelativeShape3"/>
          <p:cNvSpPr/>
          <p:nvPr/>
        </p:nvSpPr>
        <p:spPr>
          <a:xfrm>
            <a:off x="2006694" y="4326937"/>
            <a:ext cx="3249028" cy="356757"/>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9" name="ValueShape3"/>
          <p:cNvSpPr/>
          <p:nvPr/>
        </p:nvSpPr>
        <p:spPr>
          <a:xfrm>
            <a:off x="2006694" y="4326937"/>
            <a:ext cx="2274319" cy="356757"/>
          </a:xfrm>
          <a:prstGeom prst="roundRect">
            <a:avLst>
              <a:gd name="adj" fmla="val 50000"/>
            </a:avLst>
          </a:prstGeom>
          <a:solidFill>
            <a:srgbClr val="85BAFE"/>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21" name="IconShape4"/>
          <p:cNvSpPr/>
          <p:nvPr/>
        </p:nvSpPr>
        <p:spPr bwMode="auto">
          <a:xfrm>
            <a:off x="867172" y="5312866"/>
            <a:ext cx="839280" cy="840927"/>
          </a:xfrm>
          <a:custGeom>
            <a:avLst/>
            <a:gdLst>
              <a:gd name="connsiteX0" fmla="*/ 210708 w 599594"/>
              <a:gd name="connsiteY0" fmla="*/ 252881 h 600769"/>
              <a:gd name="connsiteX1" fmla="*/ 348734 w 599594"/>
              <a:gd name="connsiteY1" fmla="*/ 390554 h 600769"/>
              <a:gd name="connsiteX2" fmla="*/ 210708 w 599594"/>
              <a:gd name="connsiteY2" fmla="*/ 528227 h 600769"/>
              <a:gd name="connsiteX3" fmla="*/ 72682 w 599594"/>
              <a:gd name="connsiteY3" fmla="*/ 390554 h 600769"/>
              <a:gd name="connsiteX4" fmla="*/ 210708 w 599594"/>
              <a:gd name="connsiteY4" fmla="*/ 252881 h 600769"/>
              <a:gd name="connsiteX5" fmla="*/ 210809 w 599594"/>
              <a:gd name="connsiteY5" fmla="*/ 222618 h 600769"/>
              <a:gd name="connsiteX6" fmla="*/ 42569 w 599594"/>
              <a:gd name="connsiteY6" fmla="*/ 390559 h 600769"/>
              <a:gd name="connsiteX7" fmla="*/ 210809 w 599594"/>
              <a:gd name="connsiteY7" fmla="*/ 558275 h 600769"/>
              <a:gd name="connsiteX8" fmla="*/ 378822 w 599594"/>
              <a:gd name="connsiteY8" fmla="*/ 390559 h 600769"/>
              <a:gd name="connsiteX9" fmla="*/ 210809 w 599594"/>
              <a:gd name="connsiteY9" fmla="*/ 222618 h 600769"/>
              <a:gd name="connsiteX10" fmla="*/ 89215 w 599594"/>
              <a:gd name="connsiteY10" fmla="*/ 171761 h 600769"/>
              <a:gd name="connsiteX11" fmla="*/ 96007 w 599594"/>
              <a:gd name="connsiteY11" fmla="*/ 214255 h 600769"/>
              <a:gd name="connsiteX12" fmla="*/ 210809 w 599594"/>
              <a:gd name="connsiteY12" fmla="*/ 180124 h 600769"/>
              <a:gd name="connsiteX13" fmla="*/ 339649 w 599594"/>
              <a:gd name="connsiteY13" fmla="*/ 224200 h 600769"/>
              <a:gd name="connsiteX14" fmla="*/ 339649 w 599594"/>
              <a:gd name="connsiteY14" fmla="*/ 171761 h 600769"/>
              <a:gd name="connsiteX15" fmla="*/ 226886 w 599594"/>
              <a:gd name="connsiteY15" fmla="*/ 171761 h 600769"/>
              <a:gd name="connsiteX16" fmla="*/ 45966 w 599594"/>
              <a:gd name="connsiteY16" fmla="*/ 202 h 600769"/>
              <a:gd name="connsiteX17" fmla="*/ 63401 w 599594"/>
              <a:gd name="connsiteY17" fmla="*/ 12634 h 600769"/>
              <a:gd name="connsiteX18" fmla="*/ 84233 w 599594"/>
              <a:gd name="connsiteY18" fmla="*/ 141472 h 600769"/>
              <a:gd name="connsiteX19" fmla="*/ 226886 w 599594"/>
              <a:gd name="connsiteY19" fmla="*/ 141472 h 600769"/>
              <a:gd name="connsiteX20" fmla="*/ 354594 w 599594"/>
              <a:gd name="connsiteY20" fmla="*/ 141472 h 600769"/>
              <a:gd name="connsiteX21" fmla="*/ 378369 w 599594"/>
              <a:gd name="connsiteY21" fmla="*/ 141472 h 600769"/>
              <a:gd name="connsiteX22" fmla="*/ 393314 w 599594"/>
              <a:gd name="connsiteY22" fmla="*/ 156616 h 600769"/>
              <a:gd name="connsiteX23" fmla="*/ 378369 w 599594"/>
              <a:gd name="connsiteY23" fmla="*/ 171761 h 600769"/>
              <a:gd name="connsiteX24" fmla="*/ 369765 w 599594"/>
              <a:gd name="connsiteY24" fmla="*/ 171761 h 600769"/>
              <a:gd name="connsiteX25" fmla="*/ 369765 w 599594"/>
              <a:gd name="connsiteY25" fmla="*/ 252680 h 600769"/>
              <a:gd name="connsiteX26" fmla="*/ 413466 w 599594"/>
              <a:gd name="connsiteY26" fmla="*/ 332921 h 600769"/>
              <a:gd name="connsiteX27" fmla="*/ 460791 w 599594"/>
              <a:gd name="connsiteY27" fmla="*/ 378128 h 600769"/>
              <a:gd name="connsiteX28" fmla="*/ 478905 w 599594"/>
              <a:gd name="connsiteY28" fmla="*/ 490692 h 600769"/>
              <a:gd name="connsiteX29" fmla="*/ 499964 w 599594"/>
              <a:gd name="connsiteY29" fmla="*/ 486623 h 600769"/>
              <a:gd name="connsiteX30" fmla="*/ 552043 w 599594"/>
              <a:gd name="connsiteY30" fmla="*/ 520076 h 600769"/>
              <a:gd name="connsiteX31" fmla="*/ 584649 w 599594"/>
              <a:gd name="connsiteY31" fmla="*/ 520076 h 600769"/>
              <a:gd name="connsiteX32" fmla="*/ 599594 w 599594"/>
              <a:gd name="connsiteY32" fmla="*/ 535220 h 600769"/>
              <a:gd name="connsiteX33" fmla="*/ 584649 w 599594"/>
              <a:gd name="connsiteY33" fmla="*/ 550138 h 600769"/>
              <a:gd name="connsiteX34" fmla="*/ 556798 w 599594"/>
              <a:gd name="connsiteY34" fmla="*/ 550138 h 600769"/>
              <a:gd name="connsiteX35" fmla="*/ 499964 w 599594"/>
              <a:gd name="connsiteY35" fmla="*/ 600769 h 600769"/>
              <a:gd name="connsiteX36" fmla="*/ 442676 w 599594"/>
              <a:gd name="connsiteY36" fmla="*/ 543809 h 600769"/>
              <a:gd name="connsiteX37" fmla="*/ 451733 w 599594"/>
              <a:gd name="connsiteY37" fmla="*/ 512843 h 600769"/>
              <a:gd name="connsiteX38" fmla="*/ 430902 w 599594"/>
              <a:gd name="connsiteY38" fmla="*/ 382874 h 600769"/>
              <a:gd name="connsiteX39" fmla="*/ 420033 w 599594"/>
              <a:gd name="connsiteY39" fmla="*/ 366148 h 600769"/>
              <a:gd name="connsiteX40" fmla="*/ 421391 w 599594"/>
              <a:gd name="connsiteY40" fmla="*/ 390559 h 600769"/>
              <a:gd name="connsiteX41" fmla="*/ 210809 w 599594"/>
              <a:gd name="connsiteY41" fmla="*/ 600769 h 600769"/>
              <a:gd name="connsiteX42" fmla="*/ 0 w 599594"/>
              <a:gd name="connsiteY42" fmla="*/ 390559 h 600769"/>
              <a:gd name="connsiteX43" fmla="*/ 68836 w 599594"/>
              <a:gd name="connsiteY43" fmla="*/ 235049 h 600769"/>
              <a:gd name="connsiteX44" fmla="*/ 33512 w 599594"/>
              <a:gd name="connsiteY44" fmla="*/ 17381 h 600769"/>
              <a:gd name="connsiteX45" fmla="*/ 45966 w 599594"/>
              <a:gd name="connsiteY45" fmla="*/ 202 h 60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9594" h="600769">
                <a:moveTo>
                  <a:pt x="210708" y="252881"/>
                </a:moveTo>
                <a:cubicBezTo>
                  <a:pt x="286938" y="252881"/>
                  <a:pt x="348734" y="314519"/>
                  <a:pt x="348734" y="390554"/>
                </a:cubicBezTo>
                <a:cubicBezTo>
                  <a:pt x="348734" y="466589"/>
                  <a:pt x="286938" y="528227"/>
                  <a:pt x="210708" y="528227"/>
                </a:cubicBezTo>
                <a:cubicBezTo>
                  <a:pt x="134478" y="528227"/>
                  <a:pt x="72682" y="466589"/>
                  <a:pt x="72682" y="390554"/>
                </a:cubicBezTo>
                <a:cubicBezTo>
                  <a:pt x="72682" y="314519"/>
                  <a:pt x="134478" y="252881"/>
                  <a:pt x="210708" y="252881"/>
                </a:cubicBezTo>
                <a:close/>
                <a:moveTo>
                  <a:pt x="210809" y="222618"/>
                </a:moveTo>
                <a:cubicBezTo>
                  <a:pt x="117971" y="222618"/>
                  <a:pt x="42569" y="297886"/>
                  <a:pt x="42569" y="390559"/>
                </a:cubicBezTo>
                <a:cubicBezTo>
                  <a:pt x="42569" y="483007"/>
                  <a:pt x="117971" y="558275"/>
                  <a:pt x="210809" y="558275"/>
                </a:cubicBezTo>
                <a:cubicBezTo>
                  <a:pt x="303420" y="558275"/>
                  <a:pt x="378822" y="483007"/>
                  <a:pt x="378822" y="390559"/>
                </a:cubicBezTo>
                <a:cubicBezTo>
                  <a:pt x="378822" y="297886"/>
                  <a:pt x="303420" y="222618"/>
                  <a:pt x="210809" y="222618"/>
                </a:cubicBezTo>
                <a:close/>
                <a:moveTo>
                  <a:pt x="89215" y="171761"/>
                </a:moveTo>
                <a:cubicBezTo>
                  <a:pt x="91705" y="186905"/>
                  <a:pt x="93970" y="201371"/>
                  <a:pt x="96007" y="214255"/>
                </a:cubicBezTo>
                <a:cubicBezTo>
                  <a:pt x="129067" y="192782"/>
                  <a:pt x="168466" y="180124"/>
                  <a:pt x="210809" y="180124"/>
                </a:cubicBezTo>
                <a:cubicBezTo>
                  <a:pt x="259266" y="180124"/>
                  <a:pt x="303873" y="196624"/>
                  <a:pt x="339649" y="224200"/>
                </a:cubicBezTo>
                <a:lnTo>
                  <a:pt x="339649" y="171761"/>
                </a:lnTo>
                <a:lnTo>
                  <a:pt x="226886" y="171761"/>
                </a:lnTo>
                <a:close/>
                <a:moveTo>
                  <a:pt x="45966" y="202"/>
                </a:moveTo>
                <a:cubicBezTo>
                  <a:pt x="54117" y="-1154"/>
                  <a:pt x="62043" y="4497"/>
                  <a:pt x="63401" y="12634"/>
                </a:cubicBezTo>
                <a:cubicBezTo>
                  <a:pt x="65213" y="24840"/>
                  <a:pt x="74949" y="83834"/>
                  <a:pt x="84233" y="141472"/>
                </a:cubicBezTo>
                <a:lnTo>
                  <a:pt x="226886" y="141472"/>
                </a:lnTo>
                <a:lnTo>
                  <a:pt x="354594" y="141472"/>
                </a:lnTo>
                <a:lnTo>
                  <a:pt x="378369" y="141472"/>
                </a:lnTo>
                <a:cubicBezTo>
                  <a:pt x="386521" y="141472"/>
                  <a:pt x="393314" y="148253"/>
                  <a:pt x="393314" y="156616"/>
                </a:cubicBezTo>
                <a:cubicBezTo>
                  <a:pt x="393314" y="164980"/>
                  <a:pt x="386521" y="171761"/>
                  <a:pt x="378369" y="171761"/>
                </a:cubicBezTo>
                <a:lnTo>
                  <a:pt x="369765" y="171761"/>
                </a:lnTo>
                <a:lnTo>
                  <a:pt x="369765" y="252680"/>
                </a:lnTo>
                <a:cubicBezTo>
                  <a:pt x="389691" y="275735"/>
                  <a:pt x="404862" y="302859"/>
                  <a:pt x="413466" y="332921"/>
                </a:cubicBezTo>
                <a:cubicBezTo>
                  <a:pt x="437468" y="335408"/>
                  <a:pt x="456941" y="353716"/>
                  <a:pt x="460791" y="378128"/>
                </a:cubicBezTo>
                <a:lnTo>
                  <a:pt x="478905" y="490692"/>
                </a:lnTo>
                <a:cubicBezTo>
                  <a:pt x="485472" y="487979"/>
                  <a:pt x="492491" y="486623"/>
                  <a:pt x="499964" y="486623"/>
                </a:cubicBezTo>
                <a:cubicBezTo>
                  <a:pt x="523060" y="486623"/>
                  <a:pt x="542986" y="500411"/>
                  <a:pt x="552043" y="520076"/>
                </a:cubicBezTo>
                <a:lnTo>
                  <a:pt x="584649" y="520076"/>
                </a:lnTo>
                <a:cubicBezTo>
                  <a:pt x="592801" y="520076"/>
                  <a:pt x="599594" y="526857"/>
                  <a:pt x="599594" y="535220"/>
                </a:cubicBezTo>
                <a:cubicBezTo>
                  <a:pt x="599594" y="543583"/>
                  <a:pt x="592801" y="550138"/>
                  <a:pt x="584649" y="550138"/>
                </a:cubicBezTo>
                <a:lnTo>
                  <a:pt x="556798" y="550138"/>
                </a:lnTo>
                <a:cubicBezTo>
                  <a:pt x="553628" y="578618"/>
                  <a:pt x="529173" y="600769"/>
                  <a:pt x="499964" y="600769"/>
                </a:cubicBezTo>
                <a:cubicBezTo>
                  <a:pt x="468263" y="600769"/>
                  <a:pt x="442676" y="575228"/>
                  <a:pt x="442676" y="543809"/>
                </a:cubicBezTo>
                <a:cubicBezTo>
                  <a:pt x="442676" y="532281"/>
                  <a:pt x="446073" y="521884"/>
                  <a:pt x="451733" y="512843"/>
                </a:cubicBezTo>
                <a:lnTo>
                  <a:pt x="430902" y="382874"/>
                </a:lnTo>
                <a:cubicBezTo>
                  <a:pt x="429769" y="375641"/>
                  <a:pt x="425694" y="369765"/>
                  <a:pt x="420033" y="366148"/>
                </a:cubicBezTo>
                <a:cubicBezTo>
                  <a:pt x="420939" y="374285"/>
                  <a:pt x="421391" y="382196"/>
                  <a:pt x="421391" y="390559"/>
                </a:cubicBezTo>
                <a:cubicBezTo>
                  <a:pt x="421391" y="506514"/>
                  <a:pt x="326969" y="600769"/>
                  <a:pt x="210809" y="600769"/>
                </a:cubicBezTo>
                <a:cubicBezTo>
                  <a:pt x="94649" y="600769"/>
                  <a:pt x="0" y="506514"/>
                  <a:pt x="0" y="390559"/>
                </a:cubicBezTo>
                <a:cubicBezTo>
                  <a:pt x="0" y="329079"/>
                  <a:pt x="26719" y="273475"/>
                  <a:pt x="68836" y="235049"/>
                </a:cubicBezTo>
                <a:cubicBezTo>
                  <a:pt x="60005" y="179220"/>
                  <a:pt x="41664" y="67786"/>
                  <a:pt x="33512" y="17381"/>
                </a:cubicBezTo>
                <a:cubicBezTo>
                  <a:pt x="32153" y="9244"/>
                  <a:pt x="37814" y="1559"/>
                  <a:pt x="45966" y="202"/>
                </a:cubicBezTo>
                <a:close/>
              </a:path>
            </a:pathLst>
          </a:custGeom>
          <a:solidFill>
            <a:srgbClr val="DFE0F3"/>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Impact" panose="020B0806030902050204" pitchFamily="34" charset="0"/>
              <a:ea typeface="宋体" panose="02010600030101010101" pitchFamily="2" charset="-122"/>
            </a:endParaRPr>
          </a:p>
        </p:txBody>
      </p:sp>
      <p:sp>
        <p:nvSpPr>
          <p:cNvPr id="23" name="BackShape"/>
          <p:cNvSpPr/>
          <p:nvPr/>
        </p:nvSpPr>
        <p:spPr>
          <a:xfrm>
            <a:off x="1902469" y="5470010"/>
            <a:ext cx="3446688" cy="526640"/>
          </a:xfrm>
          <a:prstGeom prst="roundRect">
            <a:avLst>
              <a:gd name="adj" fmla="val 50000"/>
            </a:avLst>
          </a:prstGeom>
          <a:solidFill>
            <a:schemeClr val="bg1">
              <a:lumMod val="95000"/>
            </a:schemeClr>
          </a:solidFill>
          <a:ln w="57150">
            <a:solidFill>
              <a:schemeClr val="bg1">
                <a:lumMod val="85000"/>
                <a:alpha val="51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121920" rIns="91440" bIns="121920"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24" name="RelativeShape4"/>
          <p:cNvSpPr/>
          <p:nvPr/>
        </p:nvSpPr>
        <p:spPr>
          <a:xfrm>
            <a:off x="2006694" y="5554952"/>
            <a:ext cx="3249028" cy="356757"/>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25" name="ValueShape4"/>
          <p:cNvSpPr/>
          <p:nvPr/>
        </p:nvSpPr>
        <p:spPr>
          <a:xfrm>
            <a:off x="2006694" y="5554952"/>
            <a:ext cx="2014397" cy="356757"/>
          </a:xfrm>
          <a:prstGeom prst="roundRect">
            <a:avLst>
              <a:gd name="adj" fmla="val 50000"/>
            </a:avLst>
          </a:prstGeom>
          <a:solidFill>
            <a:srgbClr val="DFE0F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grpSp>
        <p:nvGrpSpPr>
          <p:cNvPr id="36" name="组合 35"/>
          <p:cNvGrpSpPr/>
          <p:nvPr/>
        </p:nvGrpSpPr>
        <p:grpSpPr>
          <a:xfrm>
            <a:off x="343989" y="291426"/>
            <a:ext cx="7356866" cy="646331"/>
            <a:chOff x="500745" y="291426"/>
            <a:chExt cx="7356866" cy="646331"/>
          </a:xfrm>
        </p:grpSpPr>
        <p:sp>
          <p:nvSpPr>
            <p:cNvPr id="31" name="文本框 30"/>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35" name="组合 34"/>
            <p:cNvGrpSpPr/>
            <p:nvPr/>
          </p:nvGrpSpPr>
          <p:grpSpPr>
            <a:xfrm>
              <a:off x="500745" y="325803"/>
              <a:ext cx="740226" cy="611954"/>
              <a:chOff x="134985" y="325803"/>
              <a:chExt cx="831666" cy="611954"/>
            </a:xfrm>
          </p:grpSpPr>
          <p:sp>
            <p:nvSpPr>
              <p:cNvPr id="33" name="椭圆 32"/>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4" name="椭圆 33"/>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40" name="组合 39"/>
          <p:cNvGrpSpPr/>
          <p:nvPr/>
        </p:nvGrpSpPr>
        <p:grpSpPr>
          <a:xfrm>
            <a:off x="6914006" y="1554441"/>
            <a:ext cx="4894816" cy="929367"/>
            <a:chOff x="6992384" y="1554441"/>
            <a:chExt cx="4894816" cy="929367"/>
          </a:xfrm>
        </p:grpSpPr>
        <p:sp>
          <p:nvSpPr>
            <p:cNvPr id="38" name="文本框 3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grpSp>
        <p:nvGrpSpPr>
          <p:cNvPr id="41" name="组合 40"/>
          <p:cNvGrpSpPr/>
          <p:nvPr/>
        </p:nvGrpSpPr>
        <p:grpSpPr>
          <a:xfrm>
            <a:off x="6914006" y="2770984"/>
            <a:ext cx="4894816" cy="929367"/>
            <a:chOff x="6992384" y="1554441"/>
            <a:chExt cx="4894816" cy="929367"/>
          </a:xfrm>
        </p:grpSpPr>
        <p:sp>
          <p:nvSpPr>
            <p:cNvPr id="42" name="文本框 4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grpSp>
        <p:nvGrpSpPr>
          <p:cNvPr id="44" name="组合 43"/>
          <p:cNvGrpSpPr/>
          <p:nvPr/>
        </p:nvGrpSpPr>
        <p:grpSpPr>
          <a:xfrm>
            <a:off x="6914006" y="3987527"/>
            <a:ext cx="4894816" cy="929367"/>
            <a:chOff x="6992384" y="1554441"/>
            <a:chExt cx="4894816" cy="929367"/>
          </a:xfrm>
        </p:grpSpPr>
        <p:sp>
          <p:nvSpPr>
            <p:cNvPr id="45" name="文本框 44"/>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6" name="文本框 45"/>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grpSp>
        <p:nvGrpSpPr>
          <p:cNvPr id="47" name="组合 46"/>
          <p:cNvGrpSpPr/>
          <p:nvPr/>
        </p:nvGrpSpPr>
        <p:grpSpPr>
          <a:xfrm>
            <a:off x="6914006" y="5204069"/>
            <a:ext cx="4894816" cy="929367"/>
            <a:chOff x="6992384" y="1554441"/>
            <a:chExt cx="4894816" cy="929367"/>
          </a:xfrm>
        </p:grpSpPr>
        <p:sp>
          <p:nvSpPr>
            <p:cNvPr id="48" name="文本框 4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9" name="文本框 4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sp>
        <p:nvSpPr>
          <p:cNvPr id="50" name="文本框 49"/>
          <p:cNvSpPr txBox="1"/>
          <p:nvPr/>
        </p:nvSpPr>
        <p:spPr>
          <a:xfrm>
            <a:off x="5511411" y="4246146"/>
            <a:ext cx="1062394" cy="523220"/>
          </a:xfrm>
          <a:prstGeom prst="rect">
            <a:avLst/>
          </a:prstGeom>
          <a:noFill/>
        </p:spPr>
        <p:txBody>
          <a:bodyPr wrap="square" rtlCol="0" anchor="ctr" anchorCtr="0">
            <a:spAutoFit/>
          </a:bodyPr>
          <a:lstStyle/>
          <a:p>
            <a:r>
              <a:rPr lang="en-US" altLang="zh-CN"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75%</a:t>
            </a:r>
            <a:endParaRPr lang="zh-CN" altLang="en-US"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1" name="文本框 50"/>
          <p:cNvSpPr txBox="1"/>
          <p:nvPr/>
        </p:nvSpPr>
        <p:spPr>
          <a:xfrm>
            <a:off x="5511411" y="5476368"/>
            <a:ext cx="1062394" cy="523220"/>
          </a:xfrm>
          <a:prstGeom prst="rect">
            <a:avLst/>
          </a:prstGeom>
          <a:noFill/>
        </p:spPr>
        <p:txBody>
          <a:bodyPr wrap="square" rtlCol="0" anchor="ctr" anchorCtr="0">
            <a:spAutoFit/>
          </a:bodyPr>
          <a:lstStyle/>
          <a:p>
            <a:r>
              <a:rPr lang="en-US" altLang="zh-CN"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66%</a:t>
            </a:r>
            <a:endParaRPr lang="zh-CN" altLang="en-US"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2" name="文本框 51"/>
          <p:cNvSpPr txBox="1"/>
          <p:nvPr/>
        </p:nvSpPr>
        <p:spPr>
          <a:xfrm>
            <a:off x="5511411" y="1811826"/>
            <a:ext cx="1062394" cy="523220"/>
          </a:xfrm>
          <a:prstGeom prst="rect">
            <a:avLst/>
          </a:prstGeom>
          <a:noFill/>
        </p:spPr>
        <p:txBody>
          <a:bodyPr wrap="square" rtlCol="0" anchor="ctr" anchorCtr="0">
            <a:spAutoFit/>
          </a:bodyPr>
          <a:lstStyle/>
          <a:p>
            <a:r>
              <a:rPr lang="en-US" altLang="zh-CN"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endParaRPr lang="zh-CN" altLang="en-US"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3" name="文本框 52"/>
          <p:cNvSpPr txBox="1"/>
          <p:nvPr/>
        </p:nvSpPr>
        <p:spPr>
          <a:xfrm>
            <a:off x="5511411" y="3028986"/>
            <a:ext cx="1062394" cy="523220"/>
          </a:xfrm>
          <a:prstGeom prst="rect">
            <a:avLst/>
          </a:prstGeom>
          <a:noFill/>
        </p:spPr>
        <p:txBody>
          <a:bodyPr wrap="square" rtlCol="0" anchor="ctr" anchorCtr="0">
            <a:spAutoFit/>
          </a:bodyPr>
          <a:lstStyle/>
          <a:p>
            <a:r>
              <a:rPr lang="en-US" altLang="zh-CN"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50%</a:t>
            </a:r>
            <a:endParaRPr lang="zh-CN" altLang="en-US"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52">
                                            <p:txEl>
                                              <p:pRg st="0" end="0"/>
                                            </p:txEl>
                                          </p:spTgt>
                                        </p:tgtEl>
                                        <p:attrNameLst>
                                          <p:attrName>style.visibility</p:attrName>
                                        </p:attrNameLst>
                                      </p:cBhvr>
                                      <p:to>
                                        <p:strVal val="visible"/>
                                      </p:to>
                                    </p:set>
                                    <p:anim calcmode="lin" valueType="num">
                                      <p:cBhvr>
                                        <p:cTn id="25" dur="5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52">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52">
                                            <p:txEl>
                                              <p:pRg st="0" end="0"/>
                                            </p:txEl>
                                          </p:spTgt>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left)">
                                      <p:cBhvr>
                                        <p:cTn id="31" dur="500"/>
                                        <p:tgtEl>
                                          <p:spTgt spid="40"/>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53"/>
                                        </p:tgtEl>
                                        <p:attrNameLst>
                                          <p:attrName>style.visibility</p:attrName>
                                        </p:attrNameLst>
                                      </p:cBhvr>
                                      <p:to>
                                        <p:strVal val="visible"/>
                                      </p:to>
                                    </p:set>
                                    <p:anim calcmode="lin" valueType="num">
                                      <p:cBhvr>
                                        <p:cTn id="49" dur="500" fill="hold"/>
                                        <p:tgtEl>
                                          <p:spTgt spid="53"/>
                                        </p:tgtEl>
                                        <p:attrNameLst>
                                          <p:attrName>ppt_w</p:attrName>
                                        </p:attrNameLst>
                                      </p:cBhvr>
                                      <p:tavLst>
                                        <p:tav tm="0">
                                          <p:val>
                                            <p:fltVal val="0"/>
                                          </p:val>
                                        </p:tav>
                                        <p:tav tm="100000">
                                          <p:val>
                                            <p:strVal val="#ppt_w"/>
                                          </p:val>
                                        </p:tav>
                                      </p:tavLst>
                                    </p:anim>
                                    <p:anim calcmode="lin" valueType="num">
                                      <p:cBhvr>
                                        <p:cTn id="50" dur="500" fill="hold"/>
                                        <p:tgtEl>
                                          <p:spTgt spid="53"/>
                                        </p:tgtEl>
                                        <p:attrNameLst>
                                          <p:attrName>ppt_h</p:attrName>
                                        </p:attrNameLst>
                                      </p:cBhvr>
                                      <p:tavLst>
                                        <p:tav tm="0">
                                          <p:val>
                                            <p:fltVal val="0"/>
                                          </p:val>
                                        </p:tav>
                                        <p:tav tm="100000">
                                          <p:val>
                                            <p:strVal val="#ppt_h"/>
                                          </p:val>
                                        </p:tav>
                                      </p:tavLst>
                                    </p:anim>
                                    <p:animEffect transition="in" filter="fade">
                                      <p:cBhvr>
                                        <p:cTn id="51" dur="500"/>
                                        <p:tgtEl>
                                          <p:spTgt spid="53"/>
                                        </p:tgtEl>
                                      </p:cBhvr>
                                    </p:animEffect>
                                  </p:childTnLst>
                                </p:cTn>
                              </p:par>
                            </p:childTnLst>
                          </p:cTn>
                        </p:par>
                        <p:par>
                          <p:cTn id="52" fill="hold">
                            <p:stCondLst>
                              <p:cond delay="5000"/>
                            </p:stCondLst>
                            <p:childTnLst>
                              <p:par>
                                <p:cTn id="53" presetID="22" presetClass="entr" presetSubtype="8"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par>
                          <p:cTn id="66" fill="hold">
                            <p:stCondLst>
                              <p:cond delay="6500"/>
                            </p:stCondLst>
                            <p:childTnLst>
                              <p:par>
                                <p:cTn id="67" presetID="22" presetClass="entr" presetSubtype="8"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left)">
                                      <p:cBhvr>
                                        <p:cTn id="69" dur="500"/>
                                        <p:tgtEl>
                                          <p:spTgt spid="19"/>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7500"/>
                            </p:stCondLst>
                            <p:childTnLst>
                              <p:par>
                                <p:cTn id="77" presetID="22" presetClass="entr" presetSubtype="8" fill="hold"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left)">
                                      <p:cBhvr>
                                        <p:cTn id="79" dur="500"/>
                                        <p:tgtEl>
                                          <p:spTgt spid="44"/>
                                        </p:tgtEl>
                                      </p:cBhvr>
                                    </p:animEffect>
                                  </p:childTnLst>
                                </p:cTn>
                              </p:par>
                            </p:childTnLst>
                          </p:cTn>
                        </p:par>
                        <p:par>
                          <p:cTn id="80" fill="hold">
                            <p:stCondLst>
                              <p:cond delay="8000"/>
                            </p:stCondLst>
                            <p:childTnLst>
                              <p:par>
                                <p:cTn id="81" presetID="53" presetClass="entr" presetSubtype="16" fill="hold" grpId="0" nodeType="after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animEffect transition="in" filter="fade">
                                      <p:cBhvr>
                                        <p:cTn id="85" dur="500"/>
                                        <p:tgtEl>
                                          <p:spTgt spid="21"/>
                                        </p:tgtEl>
                                      </p:cBhvr>
                                    </p:animEffect>
                                  </p:childTnLst>
                                </p:cTn>
                              </p:par>
                            </p:childTnLst>
                          </p:cTn>
                        </p:par>
                        <p:par>
                          <p:cTn id="86" fill="hold">
                            <p:stCondLst>
                              <p:cond delay="8500"/>
                            </p:stCondLst>
                            <p:childTnLst>
                              <p:par>
                                <p:cTn id="87" presetID="22" presetClass="entr" presetSubtype="8"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left)">
                                      <p:cBhvr>
                                        <p:cTn id="89" dur="500"/>
                                        <p:tgtEl>
                                          <p:spTgt spid="23"/>
                                        </p:tgtEl>
                                      </p:cBhvr>
                                    </p:animEffect>
                                  </p:childTnLst>
                                </p:cTn>
                              </p:par>
                            </p:childTnLst>
                          </p:cTn>
                        </p:par>
                        <p:par>
                          <p:cTn id="90" fill="hold">
                            <p:stCondLst>
                              <p:cond delay="9000"/>
                            </p:stCondLst>
                            <p:childTnLst>
                              <p:par>
                                <p:cTn id="91" presetID="22" presetClass="entr" presetSubtype="8" fill="hold" grpId="0" nodeType="after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wipe(left)">
                                      <p:cBhvr>
                                        <p:cTn id="93" dur="500"/>
                                        <p:tgtEl>
                                          <p:spTgt spid="25"/>
                                        </p:tgtEl>
                                      </p:cBhvr>
                                    </p:animEffect>
                                  </p:childTnLst>
                                </p:cTn>
                              </p:par>
                            </p:childTnLst>
                          </p:cTn>
                        </p:par>
                        <p:par>
                          <p:cTn id="94" fill="hold">
                            <p:stCondLst>
                              <p:cond delay="9500"/>
                            </p:stCondLst>
                            <p:childTnLst>
                              <p:par>
                                <p:cTn id="95" presetID="53" presetClass="entr" presetSubtype="16" fill="hold" nodeType="afterEffect">
                                  <p:stCondLst>
                                    <p:cond delay="0"/>
                                  </p:stCondLst>
                                  <p:childTnLst>
                                    <p:set>
                                      <p:cBhvr>
                                        <p:cTn id="96" dur="1" fill="hold">
                                          <p:stCondLst>
                                            <p:cond delay="0"/>
                                          </p:stCondLst>
                                        </p:cTn>
                                        <p:tgtEl>
                                          <p:spTgt spid="51">
                                            <p:txEl>
                                              <p:pRg st="0" end="0"/>
                                            </p:txEl>
                                          </p:spTgt>
                                        </p:tgtEl>
                                        <p:attrNameLst>
                                          <p:attrName>style.visibility</p:attrName>
                                        </p:attrNameLst>
                                      </p:cBhvr>
                                      <p:to>
                                        <p:strVal val="visible"/>
                                      </p:to>
                                    </p:set>
                                    <p:anim calcmode="lin" valueType="num">
                                      <p:cBhvr>
                                        <p:cTn id="97" dur="500" fill="hold"/>
                                        <p:tgtEl>
                                          <p:spTgt spid="51">
                                            <p:txEl>
                                              <p:pRg st="0" end="0"/>
                                            </p:txEl>
                                          </p:spTgt>
                                        </p:tgtEl>
                                        <p:attrNameLst>
                                          <p:attrName>ppt_w</p:attrName>
                                        </p:attrNameLst>
                                      </p:cBhvr>
                                      <p:tavLst>
                                        <p:tav tm="0">
                                          <p:val>
                                            <p:fltVal val="0"/>
                                          </p:val>
                                        </p:tav>
                                        <p:tav tm="100000">
                                          <p:val>
                                            <p:strVal val="#ppt_w"/>
                                          </p:val>
                                        </p:tav>
                                      </p:tavLst>
                                    </p:anim>
                                    <p:anim calcmode="lin" valueType="num">
                                      <p:cBhvr>
                                        <p:cTn id="98" dur="500" fill="hold"/>
                                        <p:tgtEl>
                                          <p:spTgt spid="51">
                                            <p:txEl>
                                              <p:pRg st="0" end="0"/>
                                            </p:txEl>
                                          </p:spTgt>
                                        </p:tgtEl>
                                        <p:attrNameLst>
                                          <p:attrName>ppt_h</p:attrName>
                                        </p:attrNameLst>
                                      </p:cBhvr>
                                      <p:tavLst>
                                        <p:tav tm="0">
                                          <p:val>
                                            <p:fltVal val="0"/>
                                          </p:val>
                                        </p:tav>
                                        <p:tav tm="100000">
                                          <p:val>
                                            <p:strVal val="#ppt_h"/>
                                          </p:val>
                                        </p:tav>
                                      </p:tavLst>
                                    </p:anim>
                                    <p:animEffect transition="in" filter="fade">
                                      <p:cBhvr>
                                        <p:cTn id="99" dur="500"/>
                                        <p:tgtEl>
                                          <p:spTgt spid="51">
                                            <p:txEl>
                                              <p:pRg st="0" end="0"/>
                                            </p:txEl>
                                          </p:spTgt>
                                        </p:tgtEl>
                                      </p:cBhvr>
                                    </p:animEffect>
                                  </p:childTnLst>
                                </p:cTn>
                              </p:par>
                            </p:childTnLst>
                          </p:cTn>
                        </p:par>
                        <p:par>
                          <p:cTn id="100" fill="hold">
                            <p:stCondLst>
                              <p:cond delay="10000"/>
                            </p:stCondLst>
                            <p:childTnLst>
                              <p:par>
                                <p:cTn id="101" presetID="22" presetClass="entr" presetSubtype="8" fill="hold" nodeType="after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wipe(left)">
                                      <p:cBhvr>
                                        <p:cTn id="10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P spid="13" grpId="0" animBg="1"/>
      <p:bldP spid="15" grpId="0" animBg="1"/>
      <p:bldP spid="17" grpId="0" animBg="1"/>
      <p:bldP spid="19" grpId="0" animBg="1"/>
      <p:bldP spid="21" grpId="0" animBg="1"/>
      <p:bldP spid="23" grpId="0" animBg="1"/>
      <p:bldP spid="25" grpId="0" animBg="1"/>
      <p:bldP spid="50"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36" name="组合 35"/>
          <p:cNvGrpSpPr/>
          <p:nvPr/>
        </p:nvGrpSpPr>
        <p:grpSpPr>
          <a:xfrm>
            <a:off x="4376234" y="1909807"/>
            <a:ext cx="3439532" cy="3443192"/>
            <a:chOff x="4045485" y="2027374"/>
            <a:chExt cx="3439532" cy="3443192"/>
          </a:xfrm>
        </p:grpSpPr>
        <p:sp>
          <p:nvSpPr>
            <p:cNvPr id="8" name="Freeform 8"/>
            <p:cNvSpPr/>
            <p:nvPr/>
          </p:nvSpPr>
          <p:spPr bwMode="auto">
            <a:xfrm>
              <a:off x="4126069" y="2027374"/>
              <a:ext cx="1578744" cy="1651999"/>
            </a:xfrm>
            <a:custGeom>
              <a:avLst/>
              <a:gdLst>
                <a:gd name="T0" fmla="*/ 226 w 228"/>
                <a:gd name="T1" fmla="*/ 180 h 239"/>
                <a:gd name="T2" fmla="*/ 188 w 228"/>
                <a:gd name="T3" fmla="*/ 177 h 239"/>
                <a:gd name="T4" fmla="*/ 174 w 228"/>
                <a:gd name="T5" fmla="*/ 159 h 239"/>
                <a:gd name="T6" fmla="*/ 79 w 228"/>
                <a:gd name="T7" fmla="*/ 69 h 239"/>
                <a:gd name="T8" fmla="*/ 59 w 228"/>
                <a:gd name="T9" fmla="*/ 89 h 239"/>
                <a:gd name="T10" fmla="*/ 134 w 228"/>
                <a:gd name="T11" fmla="*/ 181 h 239"/>
                <a:gd name="T12" fmla="*/ 167 w 228"/>
                <a:gd name="T13" fmla="*/ 239 h 239"/>
                <a:gd name="T14" fmla="*/ 39 w 228"/>
                <a:gd name="T15" fmla="*/ 173 h 239"/>
                <a:gd name="T16" fmla="*/ 8 w 228"/>
                <a:gd name="T17" fmla="*/ 35 h 239"/>
                <a:gd name="T18" fmla="*/ 21 w 228"/>
                <a:gd name="T19" fmla="*/ 19 h 239"/>
                <a:gd name="T20" fmla="*/ 228 w 228"/>
                <a:gd name="T21" fmla="*/ 172 h 239"/>
                <a:gd name="T22" fmla="*/ 226 w 228"/>
                <a:gd name="T23" fmla="*/ 18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 h="239">
                  <a:moveTo>
                    <a:pt x="226" y="180"/>
                  </a:moveTo>
                  <a:cubicBezTo>
                    <a:pt x="213" y="179"/>
                    <a:pt x="200" y="180"/>
                    <a:pt x="188" y="177"/>
                  </a:cubicBezTo>
                  <a:cubicBezTo>
                    <a:pt x="182" y="175"/>
                    <a:pt x="176" y="166"/>
                    <a:pt x="174" y="159"/>
                  </a:cubicBezTo>
                  <a:cubicBezTo>
                    <a:pt x="165" y="107"/>
                    <a:pt x="131" y="75"/>
                    <a:pt x="79" y="69"/>
                  </a:cubicBezTo>
                  <a:cubicBezTo>
                    <a:pt x="63" y="67"/>
                    <a:pt x="58" y="72"/>
                    <a:pt x="59" y="89"/>
                  </a:cubicBezTo>
                  <a:cubicBezTo>
                    <a:pt x="62" y="135"/>
                    <a:pt x="89" y="169"/>
                    <a:pt x="134" y="181"/>
                  </a:cubicBezTo>
                  <a:cubicBezTo>
                    <a:pt x="169" y="191"/>
                    <a:pt x="173" y="198"/>
                    <a:pt x="167" y="239"/>
                  </a:cubicBezTo>
                  <a:cubicBezTo>
                    <a:pt x="114" y="237"/>
                    <a:pt x="71" y="216"/>
                    <a:pt x="39" y="173"/>
                  </a:cubicBezTo>
                  <a:cubicBezTo>
                    <a:pt x="8" y="132"/>
                    <a:pt x="0" y="85"/>
                    <a:pt x="8" y="35"/>
                  </a:cubicBezTo>
                  <a:cubicBezTo>
                    <a:pt x="9" y="29"/>
                    <a:pt x="16" y="20"/>
                    <a:pt x="21" y="19"/>
                  </a:cubicBezTo>
                  <a:cubicBezTo>
                    <a:pt x="130" y="0"/>
                    <a:pt x="221" y="70"/>
                    <a:pt x="228" y="172"/>
                  </a:cubicBezTo>
                  <a:cubicBezTo>
                    <a:pt x="228" y="173"/>
                    <a:pt x="227" y="175"/>
                    <a:pt x="226" y="180"/>
                  </a:cubicBezTo>
                  <a:close/>
                </a:path>
              </a:pathLst>
            </a:custGeom>
            <a:solidFill>
              <a:srgbClr val="DFE0F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9" name="Freeform 10"/>
            <p:cNvSpPr/>
            <p:nvPr/>
          </p:nvSpPr>
          <p:spPr bwMode="auto">
            <a:xfrm>
              <a:off x="5393458" y="3360694"/>
              <a:ext cx="311354" cy="326005"/>
            </a:xfrm>
            <a:custGeom>
              <a:avLst/>
              <a:gdLst>
                <a:gd name="T0" fmla="*/ 0 w 45"/>
                <a:gd name="T1" fmla="*/ 0 h 47"/>
                <a:gd name="T2" fmla="*/ 37 w 45"/>
                <a:gd name="T3" fmla="*/ 2 h 47"/>
                <a:gd name="T4" fmla="*/ 45 w 45"/>
                <a:gd name="T5" fmla="*/ 8 h 47"/>
                <a:gd name="T6" fmla="*/ 40 w 45"/>
                <a:gd name="T7" fmla="*/ 19 h 47"/>
                <a:gd name="T8" fmla="*/ 19 w 45"/>
                <a:gd name="T9" fmla="*/ 40 h 47"/>
                <a:gd name="T10" fmla="*/ 9 w 45"/>
                <a:gd name="T11" fmla="*/ 46 h 47"/>
                <a:gd name="T12" fmla="*/ 1 w 45"/>
                <a:gd name="T13" fmla="*/ 37 h 47"/>
                <a:gd name="T14" fmla="*/ 0 w 45"/>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47">
                  <a:moveTo>
                    <a:pt x="0" y="0"/>
                  </a:moveTo>
                  <a:cubicBezTo>
                    <a:pt x="14" y="0"/>
                    <a:pt x="25" y="1"/>
                    <a:pt x="37" y="2"/>
                  </a:cubicBezTo>
                  <a:cubicBezTo>
                    <a:pt x="40" y="2"/>
                    <a:pt x="45" y="6"/>
                    <a:pt x="45" y="8"/>
                  </a:cubicBezTo>
                  <a:cubicBezTo>
                    <a:pt x="45" y="12"/>
                    <a:pt x="42" y="16"/>
                    <a:pt x="40" y="19"/>
                  </a:cubicBezTo>
                  <a:cubicBezTo>
                    <a:pt x="33" y="26"/>
                    <a:pt x="26" y="33"/>
                    <a:pt x="19" y="40"/>
                  </a:cubicBezTo>
                  <a:cubicBezTo>
                    <a:pt x="16" y="42"/>
                    <a:pt x="12" y="47"/>
                    <a:pt x="9" y="46"/>
                  </a:cubicBezTo>
                  <a:cubicBezTo>
                    <a:pt x="6" y="45"/>
                    <a:pt x="2" y="41"/>
                    <a:pt x="1" y="37"/>
                  </a:cubicBezTo>
                  <a:cubicBezTo>
                    <a:pt x="0" y="26"/>
                    <a:pt x="0" y="14"/>
                    <a:pt x="0" y="0"/>
                  </a:cubicBezTo>
                  <a:close/>
                </a:path>
              </a:pathLst>
            </a:custGeom>
            <a:solidFill>
              <a:srgbClr val="85BAFE"/>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12" name="Freeform 6"/>
            <p:cNvSpPr/>
            <p:nvPr/>
          </p:nvSpPr>
          <p:spPr bwMode="auto">
            <a:xfrm>
              <a:off x="5822028" y="2096972"/>
              <a:ext cx="1662989" cy="1597054"/>
            </a:xfrm>
            <a:custGeom>
              <a:avLst/>
              <a:gdLst>
                <a:gd name="T0" fmla="*/ 167 w 240"/>
                <a:gd name="T1" fmla="*/ 64 h 231"/>
                <a:gd name="T2" fmla="*/ 58 w 240"/>
                <a:gd name="T3" fmla="*/ 143 h 231"/>
                <a:gd name="T4" fmla="*/ 23 w 240"/>
                <a:gd name="T5" fmla="*/ 172 h 231"/>
                <a:gd name="T6" fmla="*/ 0 w 240"/>
                <a:gd name="T7" fmla="*/ 173 h 231"/>
                <a:gd name="T8" fmla="*/ 35 w 240"/>
                <a:gd name="T9" fmla="*/ 70 h 231"/>
                <a:gd name="T10" fmla="*/ 205 w 240"/>
                <a:gd name="T11" fmla="*/ 9 h 231"/>
                <a:gd name="T12" fmla="*/ 222 w 240"/>
                <a:gd name="T13" fmla="*/ 21 h 231"/>
                <a:gd name="T14" fmla="*/ 66 w 240"/>
                <a:gd name="T15" fmla="*/ 231 h 231"/>
                <a:gd name="T16" fmla="*/ 59 w 240"/>
                <a:gd name="T17" fmla="*/ 229 h 231"/>
                <a:gd name="T18" fmla="*/ 63 w 240"/>
                <a:gd name="T19" fmla="*/ 186 h 231"/>
                <a:gd name="T20" fmla="*/ 82 w 240"/>
                <a:gd name="T21" fmla="*/ 176 h 231"/>
                <a:gd name="T22" fmla="*/ 167 w 240"/>
                <a:gd name="T23" fmla="*/ 6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1">
                  <a:moveTo>
                    <a:pt x="167" y="64"/>
                  </a:moveTo>
                  <a:cubicBezTo>
                    <a:pt x="111" y="60"/>
                    <a:pt x="66" y="91"/>
                    <a:pt x="58" y="143"/>
                  </a:cubicBezTo>
                  <a:cubicBezTo>
                    <a:pt x="54" y="166"/>
                    <a:pt x="45" y="173"/>
                    <a:pt x="23" y="172"/>
                  </a:cubicBezTo>
                  <a:cubicBezTo>
                    <a:pt x="16" y="171"/>
                    <a:pt x="9" y="172"/>
                    <a:pt x="0" y="173"/>
                  </a:cubicBezTo>
                  <a:cubicBezTo>
                    <a:pt x="0" y="133"/>
                    <a:pt x="11" y="99"/>
                    <a:pt x="35" y="70"/>
                  </a:cubicBezTo>
                  <a:cubicBezTo>
                    <a:pt x="79" y="16"/>
                    <a:pt x="138" y="0"/>
                    <a:pt x="205" y="9"/>
                  </a:cubicBezTo>
                  <a:cubicBezTo>
                    <a:pt x="211" y="10"/>
                    <a:pt x="221" y="16"/>
                    <a:pt x="222" y="21"/>
                  </a:cubicBezTo>
                  <a:cubicBezTo>
                    <a:pt x="240" y="121"/>
                    <a:pt x="182" y="225"/>
                    <a:pt x="66" y="231"/>
                  </a:cubicBezTo>
                  <a:cubicBezTo>
                    <a:pt x="65" y="231"/>
                    <a:pt x="64" y="230"/>
                    <a:pt x="59" y="229"/>
                  </a:cubicBezTo>
                  <a:cubicBezTo>
                    <a:pt x="60" y="215"/>
                    <a:pt x="59" y="200"/>
                    <a:pt x="63" y="186"/>
                  </a:cubicBezTo>
                  <a:cubicBezTo>
                    <a:pt x="64" y="181"/>
                    <a:pt x="75" y="177"/>
                    <a:pt x="82" y="176"/>
                  </a:cubicBezTo>
                  <a:cubicBezTo>
                    <a:pt x="137" y="167"/>
                    <a:pt x="173" y="120"/>
                    <a:pt x="167" y="64"/>
                  </a:cubicBezTo>
                  <a:close/>
                </a:path>
              </a:pathLst>
            </a:custGeom>
            <a:solidFill>
              <a:srgbClr val="85BAF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13" name="Freeform 9"/>
            <p:cNvSpPr/>
            <p:nvPr/>
          </p:nvSpPr>
          <p:spPr bwMode="auto">
            <a:xfrm>
              <a:off x="5836680" y="3353370"/>
              <a:ext cx="333332" cy="333331"/>
            </a:xfrm>
            <a:custGeom>
              <a:avLst/>
              <a:gdLst>
                <a:gd name="T0" fmla="*/ 48 w 48"/>
                <a:gd name="T1" fmla="*/ 0 h 48"/>
                <a:gd name="T2" fmla="*/ 45 w 48"/>
                <a:gd name="T3" fmla="*/ 39 h 48"/>
                <a:gd name="T4" fmla="*/ 37 w 48"/>
                <a:gd name="T5" fmla="*/ 48 h 48"/>
                <a:gd name="T6" fmla="*/ 27 w 48"/>
                <a:gd name="T7" fmla="*/ 41 h 48"/>
                <a:gd name="T8" fmla="*/ 7 w 48"/>
                <a:gd name="T9" fmla="*/ 20 h 48"/>
                <a:gd name="T10" fmla="*/ 1 w 48"/>
                <a:gd name="T11" fmla="*/ 10 h 48"/>
                <a:gd name="T12" fmla="*/ 10 w 48"/>
                <a:gd name="T13" fmla="*/ 3 h 48"/>
                <a:gd name="T14" fmla="*/ 48 w 48"/>
                <a:gd name="T15" fmla="*/ 0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8">
                  <a:moveTo>
                    <a:pt x="48" y="0"/>
                  </a:moveTo>
                  <a:cubicBezTo>
                    <a:pt x="47" y="15"/>
                    <a:pt x="47" y="27"/>
                    <a:pt x="45" y="39"/>
                  </a:cubicBezTo>
                  <a:cubicBezTo>
                    <a:pt x="44" y="42"/>
                    <a:pt x="40" y="47"/>
                    <a:pt x="37" y="48"/>
                  </a:cubicBezTo>
                  <a:cubicBezTo>
                    <a:pt x="34" y="48"/>
                    <a:pt x="30" y="44"/>
                    <a:pt x="27" y="41"/>
                  </a:cubicBezTo>
                  <a:cubicBezTo>
                    <a:pt x="20" y="34"/>
                    <a:pt x="13" y="27"/>
                    <a:pt x="7" y="20"/>
                  </a:cubicBezTo>
                  <a:cubicBezTo>
                    <a:pt x="4" y="17"/>
                    <a:pt x="0" y="13"/>
                    <a:pt x="1" y="10"/>
                  </a:cubicBezTo>
                  <a:cubicBezTo>
                    <a:pt x="1" y="7"/>
                    <a:pt x="6" y="3"/>
                    <a:pt x="10" y="3"/>
                  </a:cubicBezTo>
                  <a:cubicBezTo>
                    <a:pt x="21" y="1"/>
                    <a:pt x="33" y="1"/>
                    <a:pt x="48" y="0"/>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16" name="Freeform 5"/>
            <p:cNvSpPr/>
            <p:nvPr/>
          </p:nvSpPr>
          <p:spPr bwMode="auto">
            <a:xfrm>
              <a:off x="4045485" y="3818568"/>
              <a:ext cx="1666654" cy="1597054"/>
            </a:xfrm>
            <a:custGeom>
              <a:avLst/>
              <a:gdLst>
                <a:gd name="T0" fmla="*/ 73 w 241"/>
                <a:gd name="T1" fmla="*/ 167 h 231"/>
                <a:gd name="T2" fmla="*/ 182 w 241"/>
                <a:gd name="T3" fmla="*/ 88 h 231"/>
                <a:gd name="T4" fmla="*/ 217 w 241"/>
                <a:gd name="T5" fmla="*/ 59 h 231"/>
                <a:gd name="T6" fmla="*/ 240 w 241"/>
                <a:gd name="T7" fmla="*/ 58 h 231"/>
                <a:gd name="T8" fmla="*/ 205 w 241"/>
                <a:gd name="T9" fmla="*/ 161 h 231"/>
                <a:gd name="T10" fmla="*/ 35 w 241"/>
                <a:gd name="T11" fmla="*/ 222 h 231"/>
                <a:gd name="T12" fmla="*/ 19 w 241"/>
                <a:gd name="T13" fmla="*/ 209 h 231"/>
                <a:gd name="T14" fmla="*/ 174 w 241"/>
                <a:gd name="T15" fmla="*/ 0 h 231"/>
                <a:gd name="T16" fmla="*/ 181 w 241"/>
                <a:gd name="T17" fmla="*/ 1 h 231"/>
                <a:gd name="T18" fmla="*/ 178 w 241"/>
                <a:gd name="T19" fmla="*/ 45 h 231"/>
                <a:gd name="T20" fmla="*/ 159 w 241"/>
                <a:gd name="T21" fmla="*/ 55 h 231"/>
                <a:gd name="T22" fmla="*/ 73 w 241"/>
                <a:gd name="T23" fmla="*/ 167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1" h="231">
                  <a:moveTo>
                    <a:pt x="73" y="167"/>
                  </a:moveTo>
                  <a:cubicBezTo>
                    <a:pt x="129" y="170"/>
                    <a:pt x="174" y="139"/>
                    <a:pt x="182" y="88"/>
                  </a:cubicBezTo>
                  <a:cubicBezTo>
                    <a:pt x="186" y="64"/>
                    <a:pt x="196" y="57"/>
                    <a:pt x="217" y="59"/>
                  </a:cubicBezTo>
                  <a:cubicBezTo>
                    <a:pt x="224" y="60"/>
                    <a:pt x="231" y="58"/>
                    <a:pt x="240" y="58"/>
                  </a:cubicBezTo>
                  <a:cubicBezTo>
                    <a:pt x="241" y="98"/>
                    <a:pt x="229" y="132"/>
                    <a:pt x="205" y="161"/>
                  </a:cubicBezTo>
                  <a:cubicBezTo>
                    <a:pt x="161" y="214"/>
                    <a:pt x="102" y="231"/>
                    <a:pt x="35" y="222"/>
                  </a:cubicBezTo>
                  <a:cubicBezTo>
                    <a:pt x="29" y="221"/>
                    <a:pt x="20" y="214"/>
                    <a:pt x="19" y="209"/>
                  </a:cubicBezTo>
                  <a:cubicBezTo>
                    <a:pt x="0" y="109"/>
                    <a:pt x="59" y="6"/>
                    <a:pt x="174" y="0"/>
                  </a:cubicBezTo>
                  <a:cubicBezTo>
                    <a:pt x="175" y="0"/>
                    <a:pt x="177" y="0"/>
                    <a:pt x="181" y="1"/>
                  </a:cubicBezTo>
                  <a:cubicBezTo>
                    <a:pt x="180" y="16"/>
                    <a:pt x="181" y="31"/>
                    <a:pt x="178" y="45"/>
                  </a:cubicBezTo>
                  <a:cubicBezTo>
                    <a:pt x="177" y="50"/>
                    <a:pt x="166" y="54"/>
                    <a:pt x="159" y="55"/>
                  </a:cubicBezTo>
                  <a:cubicBezTo>
                    <a:pt x="104" y="64"/>
                    <a:pt x="67" y="110"/>
                    <a:pt x="73" y="167"/>
                  </a:cubicBezTo>
                  <a:close/>
                </a:path>
              </a:pathLst>
            </a:custGeom>
            <a:solidFill>
              <a:srgbClr val="85BAF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17" name="Freeform 11"/>
            <p:cNvSpPr/>
            <p:nvPr/>
          </p:nvSpPr>
          <p:spPr bwMode="auto">
            <a:xfrm>
              <a:off x="5393459" y="3818568"/>
              <a:ext cx="311354" cy="311354"/>
            </a:xfrm>
            <a:custGeom>
              <a:avLst/>
              <a:gdLst>
                <a:gd name="T0" fmla="*/ 0 w 45"/>
                <a:gd name="T1" fmla="*/ 45 h 45"/>
                <a:gd name="T2" fmla="*/ 2 w 45"/>
                <a:gd name="T3" fmla="*/ 8 h 45"/>
                <a:gd name="T4" fmla="*/ 8 w 45"/>
                <a:gd name="T5" fmla="*/ 0 h 45"/>
                <a:gd name="T6" fmla="*/ 17 w 45"/>
                <a:gd name="T7" fmla="*/ 6 h 45"/>
                <a:gd name="T8" fmla="*/ 38 w 45"/>
                <a:gd name="T9" fmla="*/ 27 h 45"/>
                <a:gd name="T10" fmla="*/ 44 w 45"/>
                <a:gd name="T11" fmla="*/ 35 h 45"/>
                <a:gd name="T12" fmla="*/ 35 w 45"/>
                <a:gd name="T13" fmla="*/ 43 h 45"/>
                <a:gd name="T14" fmla="*/ 0 w 45"/>
                <a:gd name="T15" fmla="*/ 45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45">
                  <a:moveTo>
                    <a:pt x="0" y="45"/>
                  </a:moveTo>
                  <a:cubicBezTo>
                    <a:pt x="1" y="31"/>
                    <a:pt x="1" y="19"/>
                    <a:pt x="2" y="8"/>
                  </a:cubicBezTo>
                  <a:cubicBezTo>
                    <a:pt x="2" y="5"/>
                    <a:pt x="6" y="1"/>
                    <a:pt x="8" y="0"/>
                  </a:cubicBezTo>
                  <a:cubicBezTo>
                    <a:pt x="11" y="0"/>
                    <a:pt x="15" y="4"/>
                    <a:pt x="17" y="6"/>
                  </a:cubicBezTo>
                  <a:cubicBezTo>
                    <a:pt x="24" y="13"/>
                    <a:pt x="31" y="20"/>
                    <a:pt x="38" y="27"/>
                  </a:cubicBezTo>
                  <a:cubicBezTo>
                    <a:pt x="41" y="29"/>
                    <a:pt x="45" y="33"/>
                    <a:pt x="44" y="35"/>
                  </a:cubicBezTo>
                  <a:cubicBezTo>
                    <a:pt x="43" y="38"/>
                    <a:pt x="39" y="42"/>
                    <a:pt x="35" y="43"/>
                  </a:cubicBezTo>
                  <a:cubicBezTo>
                    <a:pt x="25" y="44"/>
                    <a:pt x="14" y="44"/>
                    <a:pt x="0" y="45"/>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20" name="Freeform 7"/>
            <p:cNvSpPr/>
            <p:nvPr/>
          </p:nvSpPr>
          <p:spPr bwMode="auto">
            <a:xfrm>
              <a:off x="5844004" y="3825892"/>
              <a:ext cx="1597056" cy="1644674"/>
            </a:xfrm>
            <a:custGeom>
              <a:avLst/>
              <a:gdLst>
                <a:gd name="T0" fmla="*/ 0 w 231"/>
                <a:gd name="T1" fmla="*/ 53 h 238"/>
                <a:gd name="T2" fmla="*/ 19 w 231"/>
                <a:gd name="T3" fmla="*/ 58 h 238"/>
                <a:gd name="T4" fmla="*/ 56 w 231"/>
                <a:gd name="T5" fmla="*/ 88 h 238"/>
                <a:gd name="T6" fmla="*/ 166 w 231"/>
                <a:gd name="T7" fmla="*/ 167 h 238"/>
                <a:gd name="T8" fmla="*/ 109 w 231"/>
                <a:gd name="T9" fmla="*/ 62 h 238"/>
                <a:gd name="T10" fmla="*/ 94 w 231"/>
                <a:gd name="T11" fmla="*/ 56 h 238"/>
                <a:gd name="T12" fmla="*/ 62 w 231"/>
                <a:gd name="T13" fmla="*/ 0 h 238"/>
                <a:gd name="T14" fmla="*/ 161 w 231"/>
                <a:gd name="T15" fmla="*/ 35 h 238"/>
                <a:gd name="T16" fmla="*/ 222 w 231"/>
                <a:gd name="T17" fmla="*/ 203 h 238"/>
                <a:gd name="T18" fmla="*/ 207 w 231"/>
                <a:gd name="T19" fmla="*/ 220 h 238"/>
                <a:gd name="T20" fmla="*/ 1 w 231"/>
                <a:gd name="T21" fmla="*/ 82 h 238"/>
                <a:gd name="T22" fmla="*/ 0 w 231"/>
                <a:gd name="T23" fmla="*/ 53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1" h="238">
                  <a:moveTo>
                    <a:pt x="0" y="53"/>
                  </a:moveTo>
                  <a:cubicBezTo>
                    <a:pt x="8" y="55"/>
                    <a:pt x="13" y="58"/>
                    <a:pt x="19" y="58"/>
                  </a:cubicBezTo>
                  <a:cubicBezTo>
                    <a:pt x="49" y="60"/>
                    <a:pt x="49" y="60"/>
                    <a:pt x="56" y="88"/>
                  </a:cubicBezTo>
                  <a:cubicBezTo>
                    <a:pt x="68" y="140"/>
                    <a:pt x="109" y="169"/>
                    <a:pt x="166" y="167"/>
                  </a:cubicBezTo>
                  <a:cubicBezTo>
                    <a:pt x="175" y="128"/>
                    <a:pt x="149" y="79"/>
                    <a:pt x="109" y="62"/>
                  </a:cubicBezTo>
                  <a:cubicBezTo>
                    <a:pt x="104" y="59"/>
                    <a:pt x="99" y="58"/>
                    <a:pt x="94" y="56"/>
                  </a:cubicBezTo>
                  <a:cubicBezTo>
                    <a:pt x="58" y="46"/>
                    <a:pt x="55" y="42"/>
                    <a:pt x="62" y="0"/>
                  </a:cubicBezTo>
                  <a:cubicBezTo>
                    <a:pt x="99" y="0"/>
                    <a:pt x="132" y="11"/>
                    <a:pt x="161" y="35"/>
                  </a:cubicBezTo>
                  <a:cubicBezTo>
                    <a:pt x="214" y="79"/>
                    <a:pt x="231" y="136"/>
                    <a:pt x="222" y="203"/>
                  </a:cubicBezTo>
                  <a:cubicBezTo>
                    <a:pt x="221" y="209"/>
                    <a:pt x="213" y="219"/>
                    <a:pt x="207" y="220"/>
                  </a:cubicBezTo>
                  <a:cubicBezTo>
                    <a:pt x="107" y="238"/>
                    <a:pt x="17" y="179"/>
                    <a:pt x="1" y="82"/>
                  </a:cubicBezTo>
                  <a:cubicBezTo>
                    <a:pt x="0" y="75"/>
                    <a:pt x="1" y="68"/>
                    <a:pt x="0" y="53"/>
                  </a:cubicBezTo>
                  <a:close/>
                </a:path>
              </a:pathLst>
            </a:custGeom>
            <a:solidFill>
              <a:srgbClr val="DFE0F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21" name="Freeform 12"/>
            <p:cNvSpPr/>
            <p:nvPr/>
          </p:nvSpPr>
          <p:spPr bwMode="auto">
            <a:xfrm>
              <a:off x="5851330" y="3825892"/>
              <a:ext cx="311354" cy="304027"/>
            </a:xfrm>
            <a:custGeom>
              <a:avLst/>
              <a:gdLst>
                <a:gd name="T0" fmla="*/ 45 w 45"/>
                <a:gd name="T1" fmla="*/ 44 h 44"/>
                <a:gd name="T2" fmla="*/ 9 w 45"/>
                <a:gd name="T3" fmla="*/ 42 h 44"/>
                <a:gd name="T4" fmla="*/ 0 w 45"/>
                <a:gd name="T5" fmla="*/ 33 h 44"/>
                <a:gd name="T6" fmla="*/ 7 w 45"/>
                <a:gd name="T7" fmla="*/ 26 h 44"/>
                <a:gd name="T8" fmla="*/ 26 w 45"/>
                <a:gd name="T9" fmla="*/ 6 h 44"/>
                <a:gd name="T10" fmla="*/ 34 w 45"/>
                <a:gd name="T11" fmla="*/ 0 h 44"/>
                <a:gd name="T12" fmla="*/ 42 w 45"/>
                <a:gd name="T13" fmla="*/ 8 h 44"/>
                <a:gd name="T14" fmla="*/ 45 w 45"/>
                <a:gd name="T15" fmla="*/ 44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44">
                  <a:moveTo>
                    <a:pt x="45" y="44"/>
                  </a:moveTo>
                  <a:cubicBezTo>
                    <a:pt x="30" y="43"/>
                    <a:pt x="19" y="43"/>
                    <a:pt x="9" y="42"/>
                  </a:cubicBezTo>
                  <a:cubicBezTo>
                    <a:pt x="5" y="41"/>
                    <a:pt x="2" y="37"/>
                    <a:pt x="0" y="33"/>
                  </a:cubicBezTo>
                  <a:cubicBezTo>
                    <a:pt x="0" y="32"/>
                    <a:pt x="4" y="28"/>
                    <a:pt x="7" y="26"/>
                  </a:cubicBezTo>
                  <a:cubicBezTo>
                    <a:pt x="13" y="19"/>
                    <a:pt x="19" y="12"/>
                    <a:pt x="26" y="6"/>
                  </a:cubicBezTo>
                  <a:cubicBezTo>
                    <a:pt x="28" y="4"/>
                    <a:pt x="32" y="0"/>
                    <a:pt x="34" y="0"/>
                  </a:cubicBezTo>
                  <a:cubicBezTo>
                    <a:pt x="37" y="1"/>
                    <a:pt x="41" y="5"/>
                    <a:pt x="42" y="8"/>
                  </a:cubicBezTo>
                  <a:cubicBezTo>
                    <a:pt x="43" y="19"/>
                    <a:pt x="44" y="30"/>
                    <a:pt x="45" y="44"/>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grpSp>
      <p:grpSp>
        <p:nvGrpSpPr>
          <p:cNvPr id="24" name="组合 23"/>
          <p:cNvGrpSpPr/>
          <p:nvPr/>
        </p:nvGrpSpPr>
        <p:grpSpPr>
          <a:xfrm>
            <a:off x="-605036" y="1710864"/>
            <a:ext cx="4894816" cy="929367"/>
            <a:chOff x="6992384" y="1554441"/>
            <a:chExt cx="4894816" cy="929367"/>
          </a:xfrm>
        </p:grpSpPr>
        <p:sp>
          <p:nvSpPr>
            <p:cNvPr id="25" name="文本框 24"/>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6" name="文本框 25"/>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7" name="组合 26"/>
          <p:cNvGrpSpPr/>
          <p:nvPr/>
        </p:nvGrpSpPr>
        <p:grpSpPr>
          <a:xfrm>
            <a:off x="-595269" y="5181108"/>
            <a:ext cx="4894816" cy="929367"/>
            <a:chOff x="6992384" y="1554441"/>
            <a:chExt cx="4894816" cy="929367"/>
          </a:xfrm>
        </p:grpSpPr>
        <p:sp>
          <p:nvSpPr>
            <p:cNvPr id="28" name="文本框 27"/>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9" name="文本框 28"/>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7896800" y="1697944"/>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7934557" y="5181108"/>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1000"/>
                                        <p:tgtEl>
                                          <p:spTgt spid="36"/>
                                        </p:tgtEl>
                                      </p:cBhvr>
                                    </p:animEffect>
                                    <p:anim calcmode="lin" valueType="num">
                                      <p:cBhvr>
                                        <p:cTn id="12" dur="1000" fill="hold"/>
                                        <p:tgtEl>
                                          <p:spTgt spid="36"/>
                                        </p:tgtEl>
                                        <p:attrNameLst>
                                          <p:attrName>ppt_w</p:attrName>
                                        </p:attrNameLst>
                                      </p:cBhvr>
                                      <p:tavLst>
                                        <p:tav tm="0" fmla="#ppt_w*sin(2.5*pi*$)">
                                          <p:val>
                                            <p:fltVal val="0"/>
                                          </p:val>
                                        </p:tav>
                                        <p:tav tm="100000">
                                          <p:val>
                                            <p:fltVal val="1"/>
                                          </p:val>
                                        </p:tav>
                                      </p:tavLst>
                                    </p:anim>
                                    <p:anim calcmode="lin" valueType="num">
                                      <p:cBhvr>
                                        <p:cTn id="13" dur="1000" fill="hold"/>
                                        <p:tgtEl>
                                          <p:spTgt spid="36"/>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0-#ppt_w/2"/>
                                          </p:val>
                                        </p:tav>
                                        <p:tav tm="100000">
                                          <p:val>
                                            <p:strVal val="#ppt_x"/>
                                          </p:val>
                                        </p:tav>
                                      </p:tavLst>
                                    </p:anim>
                                    <p:anim calcmode="lin" valueType="num">
                                      <p:cBhvr additive="base">
                                        <p:cTn id="18" dur="500" fill="hold"/>
                                        <p:tgtEl>
                                          <p:spTgt spid="24"/>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2"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1+#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ppt_x"/>
                                          </p:val>
                                        </p:tav>
                                        <p:tav tm="100000">
                                          <p:val>
                                            <p:strVal val="#ppt_x"/>
                                          </p:val>
                                        </p:tav>
                                      </p:tavLst>
                                    </p:anim>
                                    <p:anim calcmode="lin" valueType="num">
                                      <p:cBhvr additive="base">
                                        <p:cTn id="3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863635" y="2267128"/>
            <a:ext cx="8464730" cy="0"/>
          </a:xfrm>
          <a:prstGeom prst="line">
            <a:avLst/>
          </a:prstGeom>
          <a:ln w="76200">
            <a:solidFill>
              <a:srgbClr val="85BAFE"/>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863635" y="5244009"/>
            <a:ext cx="8464730" cy="0"/>
          </a:xfrm>
          <a:prstGeom prst="line">
            <a:avLst/>
          </a:prstGeom>
          <a:ln w="76200">
            <a:solidFill>
              <a:srgbClr val="DFE0F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740724" y="3032293"/>
            <a:ext cx="1694416" cy="1446550"/>
          </a:xfrm>
          <a:prstGeom prst="rect">
            <a:avLst/>
          </a:prstGeom>
          <a:noFill/>
        </p:spPr>
        <p:txBody>
          <a:bodyPr wrap="square" rtlCol="0" anchor="ctr" anchorCtr="0">
            <a:spAutoFit/>
          </a:bodyPr>
          <a:lstStyle/>
          <a:p>
            <a:r>
              <a:rPr lang="en-US" altLang="zh-CN"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6" name="组合 5"/>
          <p:cNvGrpSpPr/>
          <p:nvPr/>
        </p:nvGrpSpPr>
        <p:grpSpPr>
          <a:xfrm>
            <a:off x="4556460" y="3290885"/>
            <a:ext cx="4894816" cy="929367"/>
            <a:chOff x="6992384" y="1554441"/>
            <a:chExt cx="4894816" cy="929367"/>
          </a:xfrm>
        </p:grpSpPr>
        <p:sp>
          <p:nvSpPr>
            <p:cNvPr id="7" name="文本框 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sp>
        <p:nvSpPr>
          <p:cNvPr id="11" name="椭圆 10"/>
          <p:cNvSpPr/>
          <p:nvPr/>
        </p:nvSpPr>
        <p:spPr>
          <a:xfrm>
            <a:off x="10065327" y="-1304957"/>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201906" y="5490260"/>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2" name="组合 11"/>
          <p:cNvGrpSpPr/>
          <p:nvPr/>
        </p:nvGrpSpPr>
        <p:grpSpPr>
          <a:xfrm>
            <a:off x="4397435" y="2059480"/>
            <a:ext cx="3397131" cy="3455127"/>
            <a:chOff x="4153200" y="1906386"/>
            <a:chExt cx="3547655" cy="3608221"/>
          </a:xfrm>
        </p:grpSpPr>
        <p:sp>
          <p:nvSpPr>
            <p:cNvPr id="7" name="任意多边形 2"/>
            <p:cNvSpPr/>
            <p:nvPr/>
          </p:nvSpPr>
          <p:spPr>
            <a:xfrm rot="5400000">
              <a:off x="6240616" y="1632384"/>
              <a:ext cx="1186237" cy="1734241"/>
            </a:xfrm>
            <a:custGeom>
              <a:avLst/>
              <a:gdLst>
                <a:gd name="connsiteX0" fmla="*/ 0 w 1557753"/>
                <a:gd name="connsiteY0" fmla="*/ 936737 h 2277385"/>
                <a:gd name="connsiteX1" fmla="*/ 9646 w 1557753"/>
                <a:gd name="connsiteY1" fmla="*/ 901069 h 2277385"/>
                <a:gd name="connsiteX2" fmla="*/ 15362 w 1557753"/>
                <a:gd name="connsiteY2" fmla="*/ 894742 h 2277385"/>
                <a:gd name="connsiteX3" fmla="*/ 13409 w 1557753"/>
                <a:gd name="connsiteY3" fmla="*/ 894184 h 2277385"/>
                <a:gd name="connsiteX4" fmla="*/ 677067 w 1557753"/>
                <a:gd name="connsiteY4" fmla="*/ 40023 h 2277385"/>
                <a:gd name="connsiteX5" fmla="*/ 678024 w 1557753"/>
                <a:gd name="connsiteY5" fmla="*/ 41497 h 2277385"/>
                <a:gd name="connsiteX6" fmla="*/ 691263 w 1557753"/>
                <a:gd name="connsiteY6" fmla="*/ 26840 h 2277385"/>
                <a:gd name="connsiteX7" fmla="*/ 778061 w 1557753"/>
                <a:gd name="connsiteY7" fmla="*/ 0 h 2277385"/>
                <a:gd name="connsiteX8" fmla="*/ 864860 w 1557753"/>
                <a:gd name="connsiteY8" fmla="*/ 26840 h 2277385"/>
                <a:gd name="connsiteX9" fmla="*/ 878704 w 1557753"/>
                <a:gd name="connsiteY9" fmla="*/ 42168 h 2277385"/>
                <a:gd name="connsiteX10" fmla="*/ 880154 w 1557753"/>
                <a:gd name="connsiteY10" fmla="*/ 41436 h 2277385"/>
                <a:gd name="connsiteX11" fmla="*/ 1542082 w 1557753"/>
                <a:gd name="connsiteY11" fmla="*/ 893370 h 2277385"/>
                <a:gd name="connsiteX12" fmla="*/ 1541355 w 1557753"/>
                <a:gd name="connsiteY12" fmla="*/ 893594 h 2277385"/>
                <a:gd name="connsiteX13" fmla="*/ 1548106 w 1557753"/>
                <a:gd name="connsiteY13" fmla="*/ 901069 h 2277385"/>
                <a:gd name="connsiteX14" fmla="*/ 1557753 w 1557753"/>
                <a:gd name="connsiteY14" fmla="*/ 936737 h 2277385"/>
                <a:gd name="connsiteX15" fmla="*/ 1482782 w 1557753"/>
                <a:gd name="connsiteY15" fmla="*/ 1021169 h 2277385"/>
                <a:gd name="connsiteX16" fmla="*/ 1444460 w 1557753"/>
                <a:gd name="connsiteY16" fmla="*/ 1026944 h 2277385"/>
                <a:gd name="connsiteX17" fmla="*/ 1444118 w 1557753"/>
                <a:gd name="connsiteY17" fmla="*/ 1028369 h 2277385"/>
                <a:gd name="connsiteX18" fmla="*/ 1435006 w 1557753"/>
                <a:gd name="connsiteY18" fmla="*/ 1028369 h 2277385"/>
                <a:gd name="connsiteX19" fmla="*/ 1435002 w 1557753"/>
                <a:gd name="connsiteY19" fmla="*/ 1028369 h 2277385"/>
                <a:gd name="connsiteX20" fmla="*/ 1434998 w 1557753"/>
                <a:gd name="connsiteY20" fmla="*/ 1028369 h 2277385"/>
                <a:gd name="connsiteX21" fmla="*/ 1231107 w 1557753"/>
                <a:gd name="connsiteY21" fmla="*/ 1028369 h 2277385"/>
                <a:gd name="connsiteX22" fmla="*/ 1231107 w 1557753"/>
                <a:gd name="connsiteY22" fmla="*/ 2277385 h 2277385"/>
                <a:gd name="connsiteX23" fmla="*/ 326646 w 1557753"/>
                <a:gd name="connsiteY23" fmla="*/ 2277385 h 2277385"/>
                <a:gd name="connsiteX24" fmla="*/ 326646 w 1557753"/>
                <a:gd name="connsiteY24" fmla="*/ 1028369 h 2277385"/>
                <a:gd name="connsiteX25" fmla="*/ 122756 w 1557753"/>
                <a:gd name="connsiteY25" fmla="*/ 1028369 h 2277385"/>
                <a:gd name="connsiteX26" fmla="*/ 122751 w 1557753"/>
                <a:gd name="connsiteY26" fmla="*/ 1028369 h 2277385"/>
                <a:gd name="connsiteX27" fmla="*/ 122747 w 1557753"/>
                <a:gd name="connsiteY27" fmla="*/ 1028369 h 2277385"/>
                <a:gd name="connsiteX28" fmla="*/ 113310 w 1557753"/>
                <a:gd name="connsiteY28" fmla="*/ 1028369 h 2277385"/>
                <a:gd name="connsiteX29" fmla="*/ 113189 w 1557753"/>
                <a:gd name="connsiteY29" fmla="*/ 1026928 h 2277385"/>
                <a:gd name="connsiteX30" fmla="*/ 74971 w 1557753"/>
                <a:gd name="connsiteY30" fmla="*/ 1021169 h 2277385"/>
                <a:gd name="connsiteX31" fmla="*/ 0 w 1557753"/>
                <a:gd name="connsiteY31" fmla="*/ 936737 h 227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57753" h="2277385">
                  <a:moveTo>
                    <a:pt x="0" y="936737"/>
                  </a:moveTo>
                  <a:cubicBezTo>
                    <a:pt x="0" y="924085"/>
                    <a:pt x="3434" y="912032"/>
                    <a:pt x="9646" y="901069"/>
                  </a:cubicBezTo>
                  <a:lnTo>
                    <a:pt x="15362" y="894742"/>
                  </a:lnTo>
                  <a:lnTo>
                    <a:pt x="13409" y="894184"/>
                  </a:lnTo>
                  <a:lnTo>
                    <a:pt x="677067" y="40023"/>
                  </a:lnTo>
                  <a:lnTo>
                    <a:pt x="678024" y="41497"/>
                  </a:lnTo>
                  <a:lnTo>
                    <a:pt x="691263" y="26840"/>
                  </a:lnTo>
                  <a:cubicBezTo>
                    <a:pt x="713476" y="10258"/>
                    <a:pt x="744164" y="0"/>
                    <a:pt x="778061" y="0"/>
                  </a:cubicBezTo>
                  <a:cubicBezTo>
                    <a:pt x="811958" y="0"/>
                    <a:pt x="842646" y="10258"/>
                    <a:pt x="864860" y="26840"/>
                  </a:cubicBezTo>
                  <a:lnTo>
                    <a:pt x="878704" y="42168"/>
                  </a:lnTo>
                  <a:lnTo>
                    <a:pt x="880154" y="41436"/>
                  </a:lnTo>
                  <a:lnTo>
                    <a:pt x="1542082" y="893370"/>
                  </a:lnTo>
                  <a:lnTo>
                    <a:pt x="1541355" y="893594"/>
                  </a:lnTo>
                  <a:lnTo>
                    <a:pt x="1548106" y="901069"/>
                  </a:lnTo>
                  <a:cubicBezTo>
                    <a:pt x="1554318" y="912032"/>
                    <a:pt x="1557753" y="924085"/>
                    <a:pt x="1557753" y="936737"/>
                  </a:cubicBezTo>
                  <a:cubicBezTo>
                    <a:pt x="1557753" y="974692"/>
                    <a:pt x="1526840" y="1007258"/>
                    <a:pt x="1482782" y="1021169"/>
                  </a:cubicBezTo>
                  <a:lnTo>
                    <a:pt x="1444460" y="1026944"/>
                  </a:lnTo>
                  <a:lnTo>
                    <a:pt x="1444118" y="1028369"/>
                  </a:lnTo>
                  <a:lnTo>
                    <a:pt x="1435006" y="1028369"/>
                  </a:lnTo>
                  <a:lnTo>
                    <a:pt x="1435002" y="1028369"/>
                  </a:lnTo>
                  <a:lnTo>
                    <a:pt x="1434998" y="1028369"/>
                  </a:lnTo>
                  <a:lnTo>
                    <a:pt x="1231107" y="1028369"/>
                  </a:lnTo>
                  <a:lnTo>
                    <a:pt x="1231107" y="2277385"/>
                  </a:lnTo>
                  <a:lnTo>
                    <a:pt x="326646" y="2277385"/>
                  </a:lnTo>
                  <a:lnTo>
                    <a:pt x="326646" y="1028369"/>
                  </a:lnTo>
                  <a:lnTo>
                    <a:pt x="122756" y="1028369"/>
                  </a:lnTo>
                  <a:lnTo>
                    <a:pt x="122751" y="1028369"/>
                  </a:lnTo>
                  <a:lnTo>
                    <a:pt x="122747" y="1028369"/>
                  </a:lnTo>
                  <a:lnTo>
                    <a:pt x="113310" y="1028369"/>
                  </a:lnTo>
                  <a:lnTo>
                    <a:pt x="113189" y="1026928"/>
                  </a:lnTo>
                  <a:lnTo>
                    <a:pt x="74971" y="1021169"/>
                  </a:lnTo>
                  <a:cubicBezTo>
                    <a:pt x="30913" y="1007258"/>
                    <a:pt x="0" y="974692"/>
                    <a:pt x="0" y="936737"/>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tx2"/>
                </a:solidFill>
                <a:latin typeface="宋体" panose="02010600030101010101" pitchFamily="2" charset="-122"/>
                <a:ea typeface="宋体" panose="02010600030101010101" pitchFamily="2" charset="-122"/>
              </a:endParaRPr>
            </a:p>
          </p:txBody>
        </p:sp>
        <p:sp>
          <p:nvSpPr>
            <p:cNvPr id="8" name="任意多边形 5"/>
            <p:cNvSpPr/>
            <p:nvPr/>
          </p:nvSpPr>
          <p:spPr>
            <a:xfrm>
              <a:off x="4153200" y="1929092"/>
              <a:ext cx="1186237" cy="1734241"/>
            </a:xfrm>
            <a:custGeom>
              <a:avLst/>
              <a:gdLst>
                <a:gd name="connsiteX0" fmla="*/ 0 w 1557753"/>
                <a:gd name="connsiteY0" fmla="*/ 936737 h 2277385"/>
                <a:gd name="connsiteX1" fmla="*/ 9646 w 1557753"/>
                <a:gd name="connsiteY1" fmla="*/ 901069 h 2277385"/>
                <a:gd name="connsiteX2" fmla="*/ 15362 w 1557753"/>
                <a:gd name="connsiteY2" fmla="*/ 894742 h 2277385"/>
                <a:gd name="connsiteX3" fmla="*/ 13409 w 1557753"/>
                <a:gd name="connsiteY3" fmla="*/ 894184 h 2277385"/>
                <a:gd name="connsiteX4" fmla="*/ 677067 w 1557753"/>
                <a:gd name="connsiteY4" fmla="*/ 40023 h 2277385"/>
                <a:gd name="connsiteX5" fmla="*/ 678024 w 1557753"/>
                <a:gd name="connsiteY5" fmla="*/ 41497 h 2277385"/>
                <a:gd name="connsiteX6" fmla="*/ 691263 w 1557753"/>
                <a:gd name="connsiteY6" fmla="*/ 26840 h 2277385"/>
                <a:gd name="connsiteX7" fmla="*/ 778061 w 1557753"/>
                <a:gd name="connsiteY7" fmla="*/ 0 h 2277385"/>
                <a:gd name="connsiteX8" fmla="*/ 864860 w 1557753"/>
                <a:gd name="connsiteY8" fmla="*/ 26840 h 2277385"/>
                <a:gd name="connsiteX9" fmla="*/ 878704 w 1557753"/>
                <a:gd name="connsiteY9" fmla="*/ 42168 h 2277385"/>
                <a:gd name="connsiteX10" fmla="*/ 880154 w 1557753"/>
                <a:gd name="connsiteY10" fmla="*/ 41436 h 2277385"/>
                <a:gd name="connsiteX11" fmla="*/ 1542082 w 1557753"/>
                <a:gd name="connsiteY11" fmla="*/ 893370 h 2277385"/>
                <a:gd name="connsiteX12" fmla="*/ 1541355 w 1557753"/>
                <a:gd name="connsiteY12" fmla="*/ 893594 h 2277385"/>
                <a:gd name="connsiteX13" fmla="*/ 1548106 w 1557753"/>
                <a:gd name="connsiteY13" fmla="*/ 901069 h 2277385"/>
                <a:gd name="connsiteX14" fmla="*/ 1557753 w 1557753"/>
                <a:gd name="connsiteY14" fmla="*/ 936737 h 2277385"/>
                <a:gd name="connsiteX15" fmla="*/ 1482782 w 1557753"/>
                <a:gd name="connsiteY15" fmla="*/ 1021169 h 2277385"/>
                <a:gd name="connsiteX16" fmla="*/ 1444460 w 1557753"/>
                <a:gd name="connsiteY16" fmla="*/ 1026944 h 2277385"/>
                <a:gd name="connsiteX17" fmla="*/ 1444118 w 1557753"/>
                <a:gd name="connsiteY17" fmla="*/ 1028369 h 2277385"/>
                <a:gd name="connsiteX18" fmla="*/ 1435006 w 1557753"/>
                <a:gd name="connsiteY18" fmla="*/ 1028369 h 2277385"/>
                <a:gd name="connsiteX19" fmla="*/ 1435002 w 1557753"/>
                <a:gd name="connsiteY19" fmla="*/ 1028369 h 2277385"/>
                <a:gd name="connsiteX20" fmla="*/ 1434998 w 1557753"/>
                <a:gd name="connsiteY20" fmla="*/ 1028369 h 2277385"/>
                <a:gd name="connsiteX21" fmla="*/ 1231107 w 1557753"/>
                <a:gd name="connsiteY21" fmla="*/ 1028369 h 2277385"/>
                <a:gd name="connsiteX22" fmla="*/ 1231107 w 1557753"/>
                <a:gd name="connsiteY22" fmla="*/ 2277385 h 2277385"/>
                <a:gd name="connsiteX23" fmla="*/ 326646 w 1557753"/>
                <a:gd name="connsiteY23" fmla="*/ 2277385 h 2277385"/>
                <a:gd name="connsiteX24" fmla="*/ 326646 w 1557753"/>
                <a:gd name="connsiteY24" fmla="*/ 1028369 h 2277385"/>
                <a:gd name="connsiteX25" fmla="*/ 122756 w 1557753"/>
                <a:gd name="connsiteY25" fmla="*/ 1028369 h 2277385"/>
                <a:gd name="connsiteX26" fmla="*/ 122751 w 1557753"/>
                <a:gd name="connsiteY26" fmla="*/ 1028369 h 2277385"/>
                <a:gd name="connsiteX27" fmla="*/ 122747 w 1557753"/>
                <a:gd name="connsiteY27" fmla="*/ 1028369 h 2277385"/>
                <a:gd name="connsiteX28" fmla="*/ 113310 w 1557753"/>
                <a:gd name="connsiteY28" fmla="*/ 1028369 h 2277385"/>
                <a:gd name="connsiteX29" fmla="*/ 113189 w 1557753"/>
                <a:gd name="connsiteY29" fmla="*/ 1026928 h 2277385"/>
                <a:gd name="connsiteX30" fmla="*/ 74971 w 1557753"/>
                <a:gd name="connsiteY30" fmla="*/ 1021169 h 2277385"/>
                <a:gd name="connsiteX31" fmla="*/ 0 w 1557753"/>
                <a:gd name="connsiteY31" fmla="*/ 936737 h 227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57753" h="2277385">
                  <a:moveTo>
                    <a:pt x="0" y="936737"/>
                  </a:moveTo>
                  <a:cubicBezTo>
                    <a:pt x="0" y="924085"/>
                    <a:pt x="3434" y="912032"/>
                    <a:pt x="9646" y="901069"/>
                  </a:cubicBezTo>
                  <a:lnTo>
                    <a:pt x="15362" y="894742"/>
                  </a:lnTo>
                  <a:lnTo>
                    <a:pt x="13409" y="894184"/>
                  </a:lnTo>
                  <a:lnTo>
                    <a:pt x="677067" y="40023"/>
                  </a:lnTo>
                  <a:lnTo>
                    <a:pt x="678024" y="41497"/>
                  </a:lnTo>
                  <a:lnTo>
                    <a:pt x="691263" y="26840"/>
                  </a:lnTo>
                  <a:cubicBezTo>
                    <a:pt x="713476" y="10258"/>
                    <a:pt x="744164" y="0"/>
                    <a:pt x="778061" y="0"/>
                  </a:cubicBezTo>
                  <a:cubicBezTo>
                    <a:pt x="811958" y="0"/>
                    <a:pt x="842646" y="10258"/>
                    <a:pt x="864860" y="26840"/>
                  </a:cubicBezTo>
                  <a:lnTo>
                    <a:pt x="878704" y="42168"/>
                  </a:lnTo>
                  <a:lnTo>
                    <a:pt x="880154" y="41436"/>
                  </a:lnTo>
                  <a:lnTo>
                    <a:pt x="1542082" y="893370"/>
                  </a:lnTo>
                  <a:lnTo>
                    <a:pt x="1541355" y="893594"/>
                  </a:lnTo>
                  <a:lnTo>
                    <a:pt x="1548106" y="901069"/>
                  </a:lnTo>
                  <a:cubicBezTo>
                    <a:pt x="1554318" y="912032"/>
                    <a:pt x="1557753" y="924085"/>
                    <a:pt x="1557753" y="936737"/>
                  </a:cubicBezTo>
                  <a:cubicBezTo>
                    <a:pt x="1557753" y="974692"/>
                    <a:pt x="1526840" y="1007258"/>
                    <a:pt x="1482782" y="1021169"/>
                  </a:cubicBezTo>
                  <a:lnTo>
                    <a:pt x="1444460" y="1026944"/>
                  </a:lnTo>
                  <a:lnTo>
                    <a:pt x="1444118" y="1028369"/>
                  </a:lnTo>
                  <a:lnTo>
                    <a:pt x="1435006" y="1028369"/>
                  </a:lnTo>
                  <a:lnTo>
                    <a:pt x="1435002" y="1028369"/>
                  </a:lnTo>
                  <a:lnTo>
                    <a:pt x="1434998" y="1028369"/>
                  </a:lnTo>
                  <a:lnTo>
                    <a:pt x="1231107" y="1028369"/>
                  </a:lnTo>
                  <a:lnTo>
                    <a:pt x="1231107" y="2277385"/>
                  </a:lnTo>
                  <a:lnTo>
                    <a:pt x="326646" y="2277385"/>
                  </a:lnTo>
                  <a:lnTo>
                    <a:pt x="326646" y="1028369"/>
                  </a:lnTo>
                  <a:lnTo>
                    <a:pt x="122756" y="1028369"/>
                  </a:lnTo>
                  <a:lnTo>
                    <a:pt x="122751" y="1028369"/>
                  </a:lnTo>
                  <a:lnTo>
                    <a:pt x="122747" y="1028369"/>
                  </a:lnTo>
                  <a:lnTo>
                    <a:pt x="113310" y="1028369"/>
                  </a:lnTo>
                  <a:lnTo>
                    <a:pt x="113189" y="1026928"/>
                  </a:lnTo>
                  <a:lnTo>
                    <a:pt x="74971" y="1021169"/>
                  </a:lnTo>
                  <a:cubicBezTo>
                    <a:pt x="30913" y="1007258"/>
                    <a:pt x="0" y="974692"/>
                    <a:pt x="0" y="936737"/>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tx2"/>
                </a:solidFill>
                <a:latin typeface="宋体" panose="02010600030101010101" pitchFamily="2" charset="-122"/>
                <a:ea typeface="宋体" panose="02010600030101010101" pitchFamily="2" charset="-122"/>
              </a:endParaRPr>
            </a:p>
          </p:txBody>
        </p:sp>
        <p:sp>
          <p:nvSpPr>
            <p:cNvPr id="9" name="任意多边形 7"/>
            <p:cNvSpPr/>
            <p:nvPr/>
          </p:nvSpPr>
          <p:spPr>
            <a:xfrm rot="10800000">
              <a:off x="6514618" y="3780366"/>
              <a:ext cx="1186237" cy="1734241"/>
            </a:xfrm>
            <a:custGeom>
              <a:avLst/>
              <a:gdLst>
                <a:gd name="connsiteX0" fmla="*/ 0 w 1557753"/>
                <a:gd name="connsiteY0" fmla="*/ 936737 h 2277385"/>
                <a:gd name="connsiteX1" fmla="*/ 9646 w 1557753"/>
                <a:gd name="connsiteY1" fmla="*/ 901069 h 2277385"/>
                <a:gd name="connsiteX2" fmla="*/ 15362 w 1557753"/>
                <a:gd name="connsiteY2" fmla="*/ 894742 h 2277385"/>
                <a:gd name="connsiteX3" fmla="*/ 13409 w 1557753"/>
                <a:gd name="connsiteY3" fmla="*/ 894184 h 2277385"/>
                <a:gd name="connsiteX4" fmla="*/ 677067 w 1557753"/>
                <a:gd name="connsiteY4" fmla="*/ 40023 h 2277385"/>
                <a:gd name="connsiteX5" fmla="*/ 678024 w 1557753"/>
                <a:gd name="connsiteY5" fmla="*/ 41497 h 2277385"/>
                <a:gd name="connsiteX6" fmla="*/ 691263 w 1557753"/>
                <a:gd name="connsiteY6" fmla="*/ 26840 h 2277385"/>
                <a:gd name="connsiteX7" fmla="*/ 778061 w 1557753"/>
                <a:gd name="connsiteY7" fmla="*/ 0 h 2277385"/>
                <a:gd name="connsiteX8" fmla="*/ 864860 w 1557753"/>
                <a:gd name="connsiteY8" fmla="*/ 26840 h 2277385"/>
                <a:gd name="connsiteX9" fmla="*/ 878704 w 1557753"/>
                <a:gd name="connsiteY9" fmla="*/ 42168 h 2277385"/>
                <a:gd name="connsiteX10" fmla="*/ 880154 w 1557753"/>
                <a:gd name="connsiteY10" fmla="*/ 41436 h 2277385"/>
                <a:gd name="connsiteX11" fmla="*/ 1542082 w 1557753"/>
                <a:gd name="connsiteY11" fmla="*/ 893370 h 2277385"/>
                <a:gd name="connsiteX12" fmla="*/ 1541355 w 1557753"/>
                <a:gd name="connsiteY12" fmla="*/ 893594 h 2277385"/>
                <a:gd name="connsiteX13" fmla="*/ 1548106 w 1557753"/>
                <a:gd name="connsiteY13" fmla="*/ 901069 h 2277385"/>
                <a:gd name="connsiteX14" fmla="*/ 1557753 w 1557753"/>
                <a:gd name="connsiteY14" fmla="*/ 936737 h 2277385"/>
                <a:gd name="connsiteX15" fmla="*/ 1482782 w 1557753"/>
                <a:gd name="connsiteY15" fmla="*/ 1021169 h 2277385"/>
                <a:gd name="connsiteX16" fmla="*/ 1444460 w 1557753"/>
                <a:gd name="connsiteY16" fmla="*/ 1026944 h 2277385"/>
                <a:gd name="connsiteX17" fmla="*/ 1444118 w 1557753"/>
                <a:gd name="connsiteY17" fmla="*/ 1028369 h 2277385"/>
                <a:gd name="connsiteX18" fmla="*/ 1435006 w 1557753"/>
                <a:gd name="connsiteY18" fmla="*/ 1028369 h 2277385"/>
                <a:gd name="connsiteX19" fmla="*/ 1435002 w 1557753"/>
                <a:gd name="connsiteY19" fmla="*/ 1028369 h 2277385"/>
                <a:gd name="connsiteX20" fmla="*/ 1434998 w 1557753"/>
                <a:gd name="connsiteY20" fmla="*/ 1028369 h 2277385"/>
                <a:gd name="connsiteX21" fmla="*/ 1231107 w 1557753"/>
                <a:gd name="connsiteY21" fmla="*/ 1028369 h 2277385"/>
                <a:gd name="connsiteX22" fmla="*/ 1231107 w 1557753"/>
                <a:gd name="connsiteY22" fmla="*/ 2277385 h 2277385"/>
                <a:gd name="connsiteX23" fmla="*/ 326646 w 1557753"/>
                <a:gd name="connsiteY23" fmla="*/ 2277385 h 2277385"/>
                <a:gd name="connsiteX24" fmla="*/ 326646 w 1557753"/>
                <a:gd name="connsiteY24" fmla="*/ 1028369 h 2277385"/>
                <a:gd name="connsiteX25" fmla="*/ 122756 w 1557753"/>
                <a:gd name="connsiteY25" fmla="*/ 1028369 h 2277385"/>
                <a:gd name="connsiteX26" fmla="*/ 122751 w 1557753"/>
                <a:gd name="connsiteY26" fmla="*/ 1028369 h 2277385"/>
                <a:gd name="connsiteX27" fmla="*/ 122747 w 1557753"/>
                <a:gd name="connsiteY27" fmla="*/ 1028369 h 2277385"/>
                <a:gd name="connsiteX28" fmla="*/ 113310 w 1557753"/>
                <a:gd name="connsiteY28" fmla="*/ 1028369 h 2277385"/>
                <a:gd name="connsiteX29" fmla="*/ 113189 w 1557753"/>
                <a:gd name="connsiteY29" fmla="*/ 1026928 h 2277385"/>
                <a:gd name="connsiteX30" fmla="*/ 74971 w 1557753"/>
                <a:gd name="connsiteY30" fmla="*/ 1021169 h 2277385"/>
                <a:gd name="connsiteX31" fmla="*/ 0 w 1557753"/>
                <a:gd name="connsiteY31" fmla="*/ 936737 h 227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57753" h="2277385">
                  <a:moveTo>
                    <a:pt x="0" y="936737"/>
                  </a:moveTo>
                  <a:cubicBezTo>
                    <a:pt x="0" y="924085"/>
                    <a:pt x="3434" y="912032"/>
                    <a:pt x="9646" y="901069"/>
                  </a:cubicBezTo>
                  <a:lnTo>
                    <a:pt x="15362" y="894742"/>
                  </a:lnTo>
                  <a:lnTo>
                    <a:pt x="13409" y="894184"/>
                  </a:lnTo>
                  <a:lnTo>
                    <a:pt x="677067" y="40023"/>
                  </a:lnTo>
                  <a:lnTo>
                    <a:pt x="678024" y="41497"/>
                  </a:lnTo>
                  <a:lnTo>
                    <a:pt x="691263" y="26840"/>
                  </a:lnTo>
                  <a:cubicBezTo>
                    <a:pt x="713476" y="10258"/>
                    <a:pt x="744164" y="0"/>
                    <a:pt x="778061" y="0"/>
                  </a:cubicBezTo>
                  <a:cubicBezTo>
                    <a:pt x="811958" y="0"/>
                    <a:pt x="842646" y="10258"/>
                    <a:pt x="864860" y="26840"/>
                  </a:cubicBezTo>
                  <a:lnTo>
                    <a:pt x="878704" y="42168"/>
                  </a:lnTo>
                  <a:lnTo>
                    <a:pt x="880154" y="41436"/>
                  </a:lnTo>
                  <a:lnTo>
                    <a:pt x="1542082" y="893370"/>
                  </a:lnTo>
                  <a:lnTo>
                    <a:pt x="1541355" y="893594"/>
                  </a:lnTo>
                  <a:lnTo>
                    <a:pt x="1548106" y="901069"/>
                  </a:lnTo>
                  <a:cubicBezTo>
                    <a:pt x="1554318" y="912032"/>
                    <a:pt x="1557753" y="924085"/>
                    <a:pt x="1557753" y="936737"/>
                  </a:cubicBezTo>
                  <a:cubicBezTo>
                    <a:pt x="1557753" y="974692"/>
                    <a:pt x="1526840" y="1007258"/>
                    <a:pt x="1482782" y="1021169"/>
                  </a:cubicBezTo>
                  <a:lnTo>
                    <a:pt x="1444460" y="1026944"/>
                  </a:lnTo>
                  <a:lnTo>
                    <a:pt x="1444118" y="1028369"/>
                  </a:lnTo>
                  <a:lnTo>
                    <a:pt x="1435006" y="1028369"/>
                  </a:lnTo>
                  <a:lnTo>
                    <a:pt x="1435002" y="1028369"/>
                  </a:lnTo>
                  <a:lnTo>
                    <a:pt x="1434998" y="1028369"/>
                  </a:lnTo>
                  <a:lnTo>
                    <a:pt x="1231107" y="1028369"/>
                  </a:lnTo>
                  <a:lnTo>
                    <a:pt x="1231107" y="2277385"/>
                  </a:lnTo>
                  <a:lnTo>
                    <a:pt x="326646" y="2277385"/>
                  </a:lnTo>
                  <a:lnTo>
                    <a:pt x="326646" y="1028369"/>
                  </a:lnTo>
                  <a:lnTo>
                    <a:pt x="122756" y="1028369"/>
                  </a:lnTo>
                  <a:lnTo>
                    <a:pt x="122751" y="1028369"/>
                  </a:lnTo>
                  <a:lnTo>
                    <a:pt x="122747" y="1028369"/>
                  </a:lnTo>
                  <a:lnTo>
                    <a:pt x="113310" y="1028369"/>
                  </a:lnTo>
                  <a:lnTo>
                    <a:pt x="113189" y="1026928"/>
                  </a:lnTo>
                  <a:lnTo>
                    <a:pt x="74971" y="1021169"/>
                  </a:lnTo>
                  <a:cubicBezTo>
                    <a:pt x="30913" y="1007258"/>
                    <a:pt x="0" y="974692"/>
                    <a:pt x="0" y="936737"/>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tx2"/>
                </a:solidFill>
                <a:latin typeface="宋体" panose="02010600030101010101" pitchFamily="2" charset="-122"/>
                <a:ea typeface="宋体" panose="02010600030101010101" pitchFamily="2" charset="-122"/>
              </a:endParaRPr>
            </a:p>
          </p:txBody>
        </p:sp>
        <p:sp>
          <p:nvSpPr>
            <p:cNvPr id="10" name="任意多边形 9"/>
            <p:cNvSpPr/>
            <p:nvPr/>
          </p:nvSpPr>
          <p:spPr>
            <a:xfrm rot="16200000">
              <a:off x="4427202" y="4054368"/>
              <a:ext cx="1186237" cy="1734241"/>
            </a:xfrm>
            <a:custGeom>
              <a:avLst/>
              <a:gdLst>
                <a:gd name="connsiteX0" fmla="*/ 0 w 1557753"/>
                <a:gd name="connsiteY0" fmla="*/ 936737 h 2277385"/>
                <a:gd name="connsiteX1" fmla="*/ 9646 w 1557753"/>
                <a:gd name="connsiteY1" fmla="*/ 901069 h 2277385"/>
                <a:gd name="connsiteX2" fmla="*/ 15362 w 1557753"/>
                <a:gd name="connsiteY2" fmla="*/ 894742 h 2277385"/>
                <a:gd name="connsiteX3" fmla="*/ 13409 w 1557753"/>
                <a:gd name="connsiteY3" fmla="*/ 894184 h 2277385"/>
                <a:gd name="connsiteX4" fmla="*/ 677067 w 1557753"/>
                <a:gd name="connsiteY4" fmla="*/ 40023 h 2277385"/>
                <a:gd name="connsiteX5" fmla="*/ 678024 w 1557753"/>
                <a:gd name="connsiteY5" fmla="*/ 41497 h 2277385"/>
                <a:gd name="connsiteX6" fmla="*/ 691263 w 1557753"/>
                <a:gd name="connsiteY6" fmla="*/ 26840 h 2277385"/>
                <a:gd name="connsiteX7" fmla="*/ 778061 w 1557753"/>
                <a:gd name="connsiteY7" fmla="*/ 0 h 2277385"/>
                <a:gd name="connsiteX8" fmla="*/ 864860 w 1557753"/>
                <a:gd name="connsiteY8" fmla="*/ 26840 h 2277385"/>
                <a:gd name="connsiteX9" fmla="*/ 878704 w 1557753"/>
                <a:gd name="connsiteY9" fmla="*/ 42168 h 2277385"/>
                <a:gd name="connsiteX10" fmla="*/ 880154 w 1557753"/>
                <a:gd name="connsiteY10" fmla="*/ 41436 h 2277385"/>
                <a:gd name="connsiteX11" fmla="*/ 1542082 w 1557753"/>
                <a:gd name="connsiteY11" fmla="*/ 893370 h 2277385"/>
                <a:gd name="connsiteX12" fmla="*/ 1541355 w 1557753"/>
                <a:gd name="connsiteY12" fmla="*/ 893594 h 2277385"/>
                <a:gd name="connsiteX13" fmla="*/ 1548106 w 1557753"/>
                <a:gd name="connsiteY13" fmla="*/ 901069 h 2277385"/>
                <a:gd name="connsiteX14" fmla="*/ 1557753 w 1557753"/>
                <a:gd name="connsiteY14" fmla="*/ 936737 h 2277385"/>
                <a:gd name="connsiteX15" fmla="*/ 1482782 w 1557753"/>
                <a:gd name="connsiteY15" fmla="*/ 1021169 h 2277385"/>
                <a:gd name="connsiteX16" fmla="*/ 1444460 w 1557753"/>
                <a:gd name="connsiteY16" fmla="*/ 1026944 h 2277385"/>
                <a:gd name="connsiteX17" fmla="*/ 1444118 w 1557753"/>
                <a:gd name="connsiteY17" fmla="*/ 1028369 h 2277385"/>
                <a:gd name="connsiteX18" fmla="*/ 1435006 w 1557753"/>
                <a:gd name="connsiteY18" fmla="*/ 1028369 h 2277385"/>
                <a:gd name="connsiteX19" fmla="*/ 1435002 w 1557753"/>
                <a:gd name="connsiteY19" fmla="*/ 1028369 h 2277385"/>
                <a:gd name="connsiteX20" fmla="*/ 1434998 w 1557753"/>
                <a:gd name="connsiteY20" fmla="*/ 1028369 h 2277385"/>
                <a:gd name="connsiteX21" fmla="*/ 1231107 w 1557753"/>
                <a:gd name="connsiteY21" fmla="*/ 1028369 h 2277385"/>
                <a:gd name="connsiteX22" fmla="*/ 1231107 w 1557753"/>
                <a:gd name="connsiteY22" fmla="*/ 2277385 h 2277385"/>
                <a:gd name="connsiteX23" fmla="*/ 326646 w 1557753"/>
                <a:gd name="connsiteY23" fmla="*/ 2277385 h 2277385"/>
                <a:gd name="connsiteX24" fmla="*/ 326646 w 1557753"/>
                <a:gd name="connsiteY24" fmla="*/ 1028369 h 2277385"/>
                <a:gd name="connsiteX25" fmla="*/ 122756 w 1557753"/>
                <a:gd name="connsiteY25" fmla="*/ 1028369 h 2277385"/>
                <a:gd name="connsiteX26" fmla="*/ 122751 w 1557753"/>
                <a:gd name="connsiteY26" fmla="*/ 1028369 h 2277385"/>
                <a:gd name="connsiteX27" fmla="*/ 122747 w 1557753"/>
                <a:gd name="connsiteY27" fmla="*/ 1028369 h 2277385"/>
                <a:gd name="connsiteX28" fmla="*/ 113310 w 1557753"/>
                <a:gd name="connsiteY28" fmla="*/ 1028369 h 2277385"/>
                <a:gd name="connsiteX29" fmla="*/ 113189 w 1557753"/>
                <a:gd name="connsiteY29" fmla="*/ 1026928 h 2277385"/>
                <a:gd name="connsiteX30" fmla="*/ 74971 w 1557753"/>
                <a:gd name="connsiteY30" fmla="*/ 1021169 h 2277385"/>
                <a:gd name="connsiteX31" fmla="*/ 0 w 1557753"/>
                <a:gd name="connsiteY31" fmla="*/ 936737 h 227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57753" h="2277385">
                  <a:moveTo>
                    <a:pt x="0" y="936737"/>
                  </a:moveTo>
                  <a:cubicBezTo>
                    <a:pt x="0" y="924085"/>
                    <a:pt x="3434" y="912032"/>
                    <a:pt x="9646" y="901069"/>
                  </a:cubicBezTo>
                  <a:lnTo>
                    <a:pt x="15362" y="894742"/>
                  </a:lnTo>
                  <a:lnTo>
                    <a:pt x="13409" y="894184"/>
                  </a:lnTo>
                  <a:lnTo>
                    <a:pt x="677067" y="40023"/>
                  </a:lnTo>
                  <a:lnTo>
                    <a:pt x="678024" y="41497"/>
                  </a:lnTo>
                  <a:lnTo>
                    <a:pt x="691263" y="26840"/>
                  </a:lnTo>
                  <a:cubicBezTo>
                    <a:pt x="713476" y="10258"/>
                    <a:pt x="744164" y="0"/>
                    <a:pt x="778061" y="0"/>
                  </a:cubicBezTo>
                  <a:cubicBezTo>
                    <a:pt x="811958" y="0"/>
                    <a:pt x="842646" y="10258"/>
                    <a:pt x="864860" y="26840"/>
                  </a:cubicBezTo>
                  <a:lnTo>
                    <a:pt x="878704" y="42168"/>
                  </a:lnTo>
                  <a:lnTo>
                    <a:pt x="880154" y="41436"/>
                  </a:lnTo>
                  <a:lnTo>
                    <a:pt x="1542082" y="893370"/>
                  </a:lnTo>
                  <a:lnTo>
                    <a:pt x="1541355" y="893594"/>
                  </a:lnTo>
                  <a:lnTo>
                    <a:pt x="1548106" y="901069"/>
                  </a:lnTo>
                  <a:cubicBezTo>
                    <a:pt x="1554318" y="912032"/>
                    <a:pt x="1557753" y="924085"/>
                    <a:pt x="1557753" y="936737"/>
                  </a:cubicBezTo>
                  <a:cubicBezTo>
                    <a:pt x="1557753" y="974692"/>
                    <a:pt x="1526840" y="1007258"/>
                    <a:pt x="1482782" y="1021169"/>
                  </a:cubicBezTo>
                  <a:lnTo>
                    <a:pt x="1444460" y="1026944"/>
                  </a:lnTo>
                  <a:lnTo>
                    <a:pt x="1444118" y="1028369"/>
                  </a:lnTo>
                  <a:lnTo>
                    <a:pt x="1435006" y="1028369"/>
                  </a:lnTo>
                  <a:lnTo>
                    <a:pt x="1435002" y="1028369"/>
                  </a:lnTo>
                  <a:lnTo>
                    <a:pt x="1434998" y="1028369"/>
                  </a:lnTo>
                  <a:lnTo>
                    <a:pt x="1231107" y="1028369"/>
                  </a:lnTo>
                  <a:lnTo>
                    <a:pt x="1231107" y="2277385"/>
                  </a:lnTo>
                  <a:lnTo>
                    <a:pt x="326646" y="2277385"/>
                  </a:lnTo>
                  <a:lnTo>
                    <a:pt x="326646" y="1028369"/>
                  </a:lnTo>
                  <a:lnTo>
                    <a:pt x="122756" y="1028369"/>
                  </a:lnTo>
                  <a:lnTo>
                    <a:pt x="122751" y="1028369"/>
                  </a:lnTo>
                  <a:lnTo>
                    <a:pt x="122747" y="1028369"/>
                  </a:lnTo>
                  <a:lnTo>
                    <a:pt x="113310" y="1028369"/>
                  </a:lnTo>
                  <a:lnTo>
                    <a:pt x="113189" y="1026928"/>
                  </a:lnTo>
                  <a:lnTo>
                    <a:pt x="74971" y="1021169"/>
                  </a:lnTo>
                  <a:cubicBezTo>
                    <a:pt x="30913" y="1007258"/>
                    <a:pt x="0" y="974692"/>
                    <a:pt x="0" y="936737"/>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tx2"/>
                </a:solidFill>
                <a:latin typeface="宋体" panose="02010600030101010101" pitchFamily="2" charset="-122"/>
                <a:ea typeface="宋体" panose="02010600030101010101" pitchFamily="2" charset="-122"/>
              </a:endParaRPr>
            </a:p>
          </p:txBody>
        </p:sp>
      </p:grpSp>
      <p:grpSp>
        <p:nvGrpSpPr>
          <p:cNvPr id="13" name="组合 12"/>
          <p:cNvGrpSpPr/>
          <p:nvPr/>
        </p:nvGrpSpPr>
        <p:grpSpPr>
          <a:xfrm>
            <a:off x="8105808" y="1697944"/>
            <a:ext cx="4894816" cy="929367"/>
            <a:chOff x="6992384" y="1554441"/>
            <a:chExt cx="4894816" cy="929367"/>
          </a:xfrm>
        </p:grpSpPr>
        <p:sp>
          <p:nvSpPr>
            <p:cNvPr id="14" name="文本框 1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6" name="组合 15"/>
          <p:cNvGrpSpPr/>
          <p:nvPr/>
        </p:nvGrpSpPr>
        <p:grpSpPr>
          <a:xfrm>
            <a:off x="8143565" y="5181108"/>
            <a:ext cx="4894816" cy="929367"/>
            <a:chOff x="6992384" y="1554441"/>
            <a:chExt cx="4894816"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9" name="组合 18"/>
          <p:cNvGrpSpPr/>
          <p:nvPr/>
        </p:nvGrpSpPr>
        <p:grpSpPr>
          <a:xfrm>
            <a:off x="-866296" y="1710864"/>
            <a:ext cx="4894816" cy="929367"/>
            <a:chOff x="6992384" y="1554441"/>
            <a:chExt cx="4894816" cy="929367"/>
          </a:xfrm>
        </p:grpSpPr>
        <p:sp>
          <p:nvSpPr>
            <p:cNvPr id="20" name="文本框 1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2" name="组合 21"/>
          <p:cNvGrpSpPr/>
          <p:nvPr/>
        </p:nvGrpSpPr>
        <p:grpSpPr>
          <a:xfrm>
            <a:off x="-856529" y="5181108"/>
            <a:ext cx="4894816" cy="929367"/>
            <a:chOff x="6992384" y="1554441"/>
            <a:chExt cx="4894816" cy="929367"/>
          </a:xfrm>
        </p:grpSpPr>
        <p:sp>
          <p:nvSpPr>
            <p:cNvPr id="23" name="文本框 2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ppt_w</p:attrName>
                                        </p:attrNameLst>
                                      </p:cBhvr>
                                      <p:tavLst>
                                        <p:tav tm="0">
                                          <p:val>
                                            <p:fltVal val="0"/>
                                          </p:val>
                                        </p:tav>
                                        <p:tav tm="100000">
                                          <p:val>
                                            <p:strVal val="#ppt_w"/>
                                          </p:val>
                                        </p:tav>
                                      </p:tavLst>
                                    </p:anim>
                                    <p:anim calcmode="lin" valueType="num">
                                      <p:cBhvr>
                                        <p:cTn id="12" dur="1000" fill="hold"/>
                                        <p:tgtEl>
                                          <p:spTgt spid="12"/>
                                        </p:tgtEl>
                                        <p:attrNameLst>
                                          <p:attrName>ppt_h</p:attrName>
                                        </p:attrNameLst>
                                      </p:cBhvr>
                                      <p:tavLst>
                                        <p:tav tm="0">
                                          <p:val>
                                            <p:fltVal val="0"/>
                                          </p:val>
                                        </p:tav>
                                        <p:tav tm="100000">
                                          <p:val>
                                            <p:strVal val="#ppt_h"/>
                                          </p:val>
                                        </p:tav>
                                      </p:tavLst>
                                    </p:anim>
                                    <p:anim calcmode="lin" valueType="num">
                                      <p:cBhvr>
                                        <p:cTn id="13" dur="1000" fill="hold"/>
                                        <p:tgtEl>
                                          <p:spTgt spid="12"/>
                                        </p:tgtEl>
                                        <p:attrNameLst>
                                          <p:attrName>style.rotation</p:attrName>
                                        </p:attrNameLst>
                                      </p:cBhvr>
                                      <p:tavLst>
                                        <p:tav tm="0">
                                          <p:val>
                                            <p:fltVal val="90"/>
                                          </p:val>
                                        </p:tav>
                                        <p:tav tm="100000">
                                          <p:val>
                                            <p:fltVal val="0"/>
                                          </p:val>
                                        </p:tav>
                                      </p:tavLst>
                                    </p:anim>
                                    <p:animEffect transition="in" filter="fade">
                                      <p:cBhvr>
                                        <p:cTn id="14" dur="1000"/>
                                        <p:tgtEl>
                                          <p:spTgt spid="12"/>
                                        </p:tgtEl>
                                      </p:cBhvr>
                                    </p:animEffect>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3.0.0"/>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宽屏</PresentationFormat>
  <Paragraphs>172</Paragraphs>
  <Slides>21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阿里巴巴普惠体 R</vt:lpstr>
      <vt:lpstr>宋体</vt:lpstr>
      <vt:lpstr>Arial</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2021-07-01T00:38:53Z</dcterms:created>
  <dcterms:modified xsi:type="dcterms:W3CDTF">2023-01-11T02:23:07Z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496D92160F664771AF643428856DE14B</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