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8" r:id="rId2"/>
    <p:sldId id="477" r:id="rId3"/>
    <p:sldId id="478" r:id="rId4"/>
    <p:sldId id="479" r:id="rId5"/>
    <p:sldId id="480" r:id="rId6"/>
    <p:sldId id="481" r:id="rId7"/>
    <p:sldId id="482" r:id="rId8"/>
    <p:sldId id="485" r:id="rId9"/>
    <p:sldId id="486" r:id="rId10"/>
    <p:sldId id="487" r:id="rId11"/>
    <p:sldId id="483" r:id="rId12"/>
    <p:sldId id="484" r:id="rId13"/>
    <p:sldId id="488" r:id="rId14"/>
    <p:sldId id="326" r:id="rId15"/>
    <p:sldId id="345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C00FF"/>
    <a:srgbClr val="F8ADC6"/>
    <a:srgbClr val="DA674A"/>
    <a:srgbClr val="235134"/>
    <a:srgbClr val="D9E18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3" autoAdjust="0"/>
    <p:restoredTop sz="91166" autoAdjust="0"/>
  </p:normalViewPr>
  <p:slideViewPr>
    <p:cSldViewPr>
      <p:cViewPr>
        <p:scale>
          <a:sx n="100" d="100"/>
          <a:sy n="100" d="100"/>
        </p:scale>
        <p:origin x="-13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AEC538A-E57A-4FFE-9562-38D1D2DCBC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0BB2111-D38B-4123-B3CA-5C30208303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B9B5974-C013-4786-9E32-F55FBA3E2EA5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defRPr/>
            </a:pPr>
            <a:endParaRPr lang="zh-CN" altLang="zh-CN" dirty="0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6774B3C-3E49-4732-AF34-B565DD8616DD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CAE532A-0847-4349-A74F-4B114143BDBC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88BFD9F-1D0A-46ED-8D68-DF186B3974BD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3045AA8-4594-406A-853A-20AB3DFCB651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2FFA4E0-D2C2-48FD-8407-3CE6D0096E38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A1745EE-4214-4676-B220-E2BBF66120AB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7330AD1-9942-4604-9CA0-96795D6CE57B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33DE965-CEF3-479C-926B-A55D242B61DC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1273385-59AA-400C-9D89-23B46C3FBFFE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3BE73C2-C943-432D-B780-210E7DDCB612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7B2E7BD-B73E-4A82-ACF2-5EF28C87619A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7647F34-6862-466D-A7BC-EBCD20CC373B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F9993EF-412B-4AE3-83F7-9D724CD9D193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gray">
          <a:xfrm>
            <a:off x="-12700" y="2420888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EE357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3"/>
          <p:cNvSpPr/>
          <p:nvPr/>
        </p:nvSpPr>
        <p:spPr bwMode="gray">
          <a:xfrm>
            <a:off x="-4763" y="2738388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EE3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/>
          <p:nvPr userDrawn="1"/>
        </p:nvSpPr>
        <p:spPr bwMode="auto">
          <a:xfrm>
            <a:off x="899592" y="846203"/>
            <a:ext cx="331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陕旅版五年级下册</a:t>
            </a:r>
          </a:p>
        </p:txBody>
      </p:sp>
      <p:sp>
        <p:nvSpPr>
          <p:cNvPr id="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72EF-0274-4727-BED6-AE1787732AA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FEE17-7CC3-4E79-BD5D-A121926A6B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80CA89-BAD7-4CE2-A87A-6CE0BA26325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A007-C562-49C1-B42E-89DE3BB9B8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72EF-0274-4727-BED6-AE1787732AA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FEE17-7CC3-4E79-BD5D-A121926A6B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9D63-9145-4060-B2D2-8BE61ECC623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0E7A-1F6C-499D-8830-6AADDEF521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1ECAC-F0DF-4B48-83AD-5CFE57C623C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7147D-2F0C-4B74-A04A-EDD9B993DC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8923-C4E0-4663-896A-1C731E15F97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3B168-0B20-43AB-A6C8-4D050A937C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FAD59-B040-4C72-AC52-473B92B18D5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EE040-B34F-49D1-8755-BC6B1155CB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2A29-C665-4DEE-B392-22DE0D289B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2430-0275-4914-8A62-C7FF4C4CD6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06F5-9367-4727-950B-C38CAD485F0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BD418-DC35-4BEE-8495-83D98864E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57336 w 9164371"/>
              <a:gd name="T1" fmla="*/ 6 h 1402412"/>
              <a:gd name="T2" fmla="*/ 9166874 w 9164371"/>
              <a:gd name="T3" fmla="*/ 1061 h 1402412"/>
              <a:gd name="T4" fmla="*/ 9151545 w 9164371"/>
              <a:gd name="T5" fmla="*/ 1014 h 1402412"/>
              <a:gd name="T6" fmla="*/ 6506410 w 9164371"/>
              <a:gd name="T7" fmla="*/ 1008 h 1402412"/>
              <a:gd name="T8" fmla="*/ 3117342 w 9164371"/>
              <a:gd name="T9" fmla="*/ 807 h 1402412"/>
              <a:gd name="T10" fmla="*/ 8750 w 9164371"/>
              <a:gd name="T11" fmla="*/ 1120 h 1402412"/>
              <a:gd name="T12" fmla="*/ 0 w 9164371"/>
              <a:gd name="T13" fmla="*/ 1123 h 1402412"/>
              <a:gd name="T14" fmla="*/ 0 w 9164371"/>
              <a:gd name="T15" fmla="*/ 82 h 1402412"/>
              <a:gd name="T16" fmla="*/ 6435 w 9164371"/>
              <a:gd name="T17" fmla="*/ 151 h 1402412"/>
              <a:gd name="T18" fmla="*/ 2210190 w 9164371"/>
              <a:gd name="T19" fmla="*/ 10 h 1402412"/>
              <a:gd name="T20" fmla="*/ 6452684 w 9164371"/>
              <a:gd name="T21" fmla="*/ 275 h 1402412"/>
              <a:gd name="T22" fmla="*/ 9177721 w 9164371"/>
              <a:gd name="T23" fmla="*/ 0 h 1402412"/>
              <a:gd name="T24" fmla="*/ 9157336 w 9164371"/>
              <a:gd name="T25" fmla="*/ 6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EE3573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E80CA89-BAD7-4CE2-A87A-6CE0BA26325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7F10A007-C562-49C1-B42E-89DE3BB9B82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E:\&#38485;&#26053;&#29256;\5&#19979;\go_out_to_play_128k.mp3" TargetMode="External"/><Relationship Id="rId1" Type="http://schemas.microsoft.com/office/2007/relationships/media" Target="file:///E:\&#38485;&#26053;&#29256;\5&#19979;\go_out_to_play_128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file:///E:\&#38485;&#26053;&#29256;\5&#19979;\make_a_snowman_128k.mp3" TargetMode="External"/><Relationship Id="rId1" Type="http://schemas.microsoft.com/office/2007/relationships/media" Target="file:///E:\&#38485;&#26053;&#29256;\5&#19979;\make_a_snowman_128k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3548;&#20837;&#27468;&#26354;Ifyouarehappy.sw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audio" Target="file:///E:\&#38485;&#26053;&#29256;\5&#19979;\feel_happy_128k.mp3" TargetMode="External"/><Relationship Id="rId1" Type="http://schemas.microsoft.com/office/2007/relationships/media" Target="file:///E:\&#38485;&#26053;&#29256;\5&#19979;\feel_happy_128k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audio" Target="file:///E:\&#38485;&#26053;&#29256;\5&#19979;\feel_sad_128k.mp3" TargetMode="External"/><Relationship Id="rId1" Type="http://schemas.microsoft.com/office/2007/relationships/media" Target="file:///E:\&#38485;&#26053;&#29256;\5&#19979;\feel_sad_128k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E:\&#38485;&#26053;&#29256;\5&#19979;\feel_angry_128k.mp3" TargetMode="External"/><Relationship Id="rId1" Type="http://schemas.microsoft.com/office/2007/relationships/media" Target="file:///E:\&#38485;&#26053;&#29256;\5&#19979;\feel_angry_128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E:\&#38485;&#26053;&#29256;\5&#19979;\feel_tired_128k.mp3" TargetMode="External"/><Relationship Id="rId1" Type="http://schemas.microsoft.com/office/2007/relationships/media" Target="file:///E:\&#38485;&#26053;&#29256;\5&#19979;\feel_tired_128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0" y="3587874"/>
            <a:ext cx="9144000" cy="64784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Unit1 How are you feeling now?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副标题 3"/>
          <p:cNvSpPr txBox="1"/>
          <p:nvPr/>
        </p:nvSpPr>
        <p:spPr>
          <a:xfrm>
            <a:off x="5474171" y="4581128"/>
            <a:ext cx="3600450" cy="792162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第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课时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82999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 bwMode="auto">
          <a:xfrm>
            <a:off x="173038" y="1639888"/>
            <a:ext cx="5767387" cy="1757362"/>
            <a:chOff x="1262063" y="1987341"/>
            <a:chExt cx="3661092" cy="1155533"/>
          </a:xfrm>
        </p:grpSpPr>
        <p:sp>
          <p:nvSpPr>
            <p:cNvPr id="17" name="椭圆形标注 16"/>
            <p:cNvSpPr/>
            <p:nvPr/>
          </p:nvSpPr>
          <p:spPr>
            <a:xfrm>
              <a:off x="1262063" y="1987341"/>
              <a:ext cx="3163272" cy="1155533"/>
            </a:xfrm>
            <a:prstGeom prst="wedgeEllipseCallout">
              <a:avLst>
                <a:gd name="adj1" fmla="val 16460"/>
                <a:gd name="adj2" fmla="val 648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" name="标题 3"/>
            <p:cNvSpPr txBox="1"/>
            <p:nvPr/>
          </p:nvSpPr>
          <p:spPr>
            <a:xfrm>
              <a:off x="1399115" y="2159575"/>
              <a:ext cx="3524040" cy="914406"/>
            </a:xfrm>
            <a:prstGeom prst="rect">
              <a:avLst/>
            </a:prstGeom>
          </p:spPr>
          <p:txBody>
            <a:bodyPr/>
            <a:lstStyle/>
            <a:p>
              <a:pPr>
                <a:defRPr/>
              </a:pPr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I’m feeling happy now.</a:t>
              </a:r>
            </a:p>
            <a:p>
              <a:pPr>
                <a:defRPr/>
              </a:pPr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How are you feeling now?</a:t>
              </a:r>
            </a:p>
            <a:p>
              <a:pPr>
                <a:defRPr/>
              </a:pP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pic>
        <p:nvPicPr>
          <p:cNvPr id="24579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3338" y="2901950"/>
            <a:ext cx="3367087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形标注 10"/>
          <p:cNvSpPr/>
          <p:nvPr/>
        </p:nvSpPr>
        <p:spPr>
          <a:xfrm>
            <a:off x="4787900" y="1182688"/>
            <a:ext cx="4686300" cy="1495425"/>
          </a:xfrm>
          <a:prstGeom prst="wedgeEllipseCallout">
            <a:avLst>
              <a:gd name="adj1" fmla="val -30725"/>
              <a:gd name="adj2" fmla="val 1037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I’m tired. </a:t>
            </a:r>
          </a:p>
          <a:p>
            <a:pPr algn="ctr"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about you?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539750" y="3068638"/>
            <a:ext cx="1871663" cy="1152525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582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sp>
        <p:nvSpPr>
          <p:cNvPr id="12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11188" y="1484313"/>
            <a:ext cx="15843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461544"/>
            <a:ext cx="4252812" cy="378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组合 7"/>
          <p:cNvGrpSpPr/>
          <p:nvPr/>
        </p:nvGrpSpPr>
        <p:grpSpPr bwMode="auto">
          <a:xfrm>
            <a:off x="2339975" y="1398588"/>
            <a:ext cx="5400675" cy="1063625"/>
            <a:chOff x="2195736" y="1593851"/>
            <a:chExt cx="5400600" cy="1063433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195736" y="1593851"/>
              <a:ext cx="5400600" cy="106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g</a:t>
              </a: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o out to play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" name="go_out_to_play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672" y="2027312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743325" y="3189288"/>
            <a:ext cx="54006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She is feeling _____.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929438" y="3138488"/>
            <a:ext cx="17811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rgbClr val="FF0000"/>
                </a:solidFill>
                <a:cs typeface="Arial" panose="020B0604020202020204" pitchFamily="34" charset="0"/>
              </a:rPr>
              <a:t>happy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 bwMode="auto">
          <a:xfrm>
            <a:off x="2776538" y="1268413"/>
            <a:ext cx="5945187" cy="1063625"/>
            <a:chOff x="2339752" y="1579975"/>
            <a:chExt cx="5945854" cy="1063433"/>
          </a:xfrm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339752" y="1579975"/>
              <a:ext cx="5401281" cy="106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make a snowman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6" name="make_a_snowman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006" y="193995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4856" y="2060848"/>
            <a:ext cx="329426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7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8563" y="1268413"/>
            <a:ext cx="31686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8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snowman</a:t>
            </a:r>
            <a:endParaRPr lang="en-US" altLang="zh-CN" sz="48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4606" y="2276872"/>
            <a:ext cx="3423787" cy="337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79613" y="5297488"/>
            <a:ext cx="54006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She is feeling _____.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148263" y="5318125"/>
            <a:ext cx="17811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rgbClr val="FF0000"/>
                </a:solidFill>
                <a:cs typeface="Arial" panose="020B0604020202020204" pitchFamily="34" charset="0"/>
              </a:rPr>
              <a:t>happy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4378325"/>
            <a:ext cx="3113088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75856" y="1739472"/>
            <a:ext cx="4667515" cy="35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974850" y="1231900"/>
            <a:ext cx="6548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How does she/he feeling?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3050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8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55700" y="2336800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7488" y="4500563"/>
            <a:ext cx="2843212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3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488237" cy="45370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28713" y="1852613"/>
            <a:ext cx="17589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词组：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73163" y="4783138"/>
            <a:ext cx="66198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go out to play/make a snowman</a:t>
            </a:r>
          </a:p>
        </p:txBody>
      </p:sp>
      <p:pic>
        <p:nvPicPr>
          <p:cNvPr id="32775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0175" y="2490788"/>
            <a:ext cx="63436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41425" y="3870325"/>
            <a:ext cx="2160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微软雅黑" panose="020B0503020204020204" pitchFamily="34" charset="-122"/>
              </a:rPr>
              <a:t>feel happy</a:t>
            </a:r>
            <a:endParaRPr lang="zh-CN" altLang="en-US" sz="3200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951163" y="2076450"/>
            <a:ext cx="17287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微软雅黑" panose="020B0503020204020204" pitchFamily="34" charset="-122"/>
              </a:rPr>
              <a:t>feel sad</a:t>
            </a:r>
            <a:endParaRPr lang="zh-CN" altLang="en-US" sz="3200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572000" y="3857625"/>
            <a:ext cx="20970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微软雅黑" panose="020B0503020204020204" pitchFamily="34" charset="-122"/>
              </a:rPr>
              <a:t>feel tired</a:t>
            </a:r>
            <a:endParaRPr lang="zh-CN" altLang="en-US" sz="3200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130925" y="2076450"/>
            <a:ext cx="209708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微软雅黑" panose="020B0503020204020204" pitchFamily="34" charset="-122"/>
              </a:rPr>
              <a:t>feel angry</a:t>
            </a:r>
            <a:endParaRPr lang="zh-CN" altLang="en-US" sz="3200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12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971599" y="2266275"/>
            <a:ext cx="720080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1.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尝试画出本课所学的表情图并标注出相应的词组。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3.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Let’s talk</a:t>
            </a:r>
            <a:r>
              <a:rPr lang="zh-CN" altLang="en-US" sz="2800" dirty="0" smtClean="0"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zh-CN" sz="2800" dirty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标题 1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00113" y="1536700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3"/>
          <p:cNvGrpSpPr/>
          <p:nvPr/>
        </p:nvGrpSpPr>
        <p:grpSpPr bwMode="auto">
          <a:xfrm>
            <a:off x="4584700" y="1455738"/>
            <a:ext cx="4559300" cy="4106862"/>
            <a:chOff x="4355976" y="1437193"/>
            <a:chExt cx="4558765" cy="4106763"/>
          </a:xfrm>
        </p:grpSpPr>
        <p:pic>
          <p:nvPicPr>
            <p:cNvPr id="8200" name="图片 2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5976" y="1437193"/>
              <a:ext cx="4558765" cy="4106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788024" y="2604583"/>
              <a:ext cx="2952328" cy="23647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6575" y="1673225"/>
            <a:ext cx="50546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Are you happy?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If you are happy,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please clap you hands.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If you are happy, 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please stomp your feet.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If you are happy, 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please shout “hurray”.</a:t>
            </a:r>
            <a:endParaRPr lang="en-US" altLang="zh-CN" sz="28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6021388" y="6373813"/>
            <a:ext cx="2851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CN" altLang="en-US" sz="1600"/>
              <a:t>（单击电视屏幕可播放动画）</a:t>
            </a: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enjoy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8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&gt;&gt;Lead-in</a:t>
            </a:r>
            <a:endParaRPr lang="zh-CN" altLang="en-US" sz="2400" i="1" dirty="0" smtClean="0"/>
          </a:p>
        </p:txBody>
      </p:sp>
      <p:cxnSp>
        <p:nvCxnSpPr>
          <p:cNvPr id="13" name="直接连接符 12"/>
          <p:cNvCxnSpPr/>
          <p:nvPr/>
        </p:nvCxnSpPr>
        <p:spPr>
          <a:xfrm>
            <a:off x="611188" y="1484313"/>
            <a:ext cx="28813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3397455"/>
            <a:ext cx="7944663" cy="2437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circle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&gt;&gt;Lead-in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8813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20713" y="1555750"/>
            <a:ext cx="8208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How is she feeling now? Which is happy? </a:t>
            </a:r>
            <a:endParaRPr lang="en-US" altLang="zh-CN" sz="32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11188" y="3649663"/>
            <a:ext cx="1944687" cy="17954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1188" y="2381250"/>
            <a:ext cx="83169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about you? How are you feeling now?</a:t>
            </a:r>
            <a:endParaRPr lang="en-US" altLang="zh-CN" sz="32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2688" y="2620963"/>
            <a:ext cx="3300412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88024" y="2988332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组合 4"/>
          <p:cNvGrpSpPr/>
          <p:nvPr/>
        </p:nvGrpSpPr>
        <p:grpSpPr bwMode="auto">
          <a:xfrm>
            <a:off x="3059113" y="1643063"/>
            <a:ext cx="3903662" cy="1200150"/>
            <a:chOff x="3131840" y="1642636"/>
            <a:chExt cx="3903712" cy="1200329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131840" y="1642636"/>
              <a:ext cx="375766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feel happy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" name="feel_happy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952" y="2012091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007" y="2636912"/>
            <a:ext cx="3343141" cy="3140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98352" y="2842965"/>
            <a:ext cx="3311184" cy="248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 bwMode="auto">
          <a:xfrm>
            <a:off x="3059113" y="1643063"/>
            <a:ext cx="3757612" cy="1063625"/>
            <a:chOff x="3059832" y="1642636"/>
            <a:chExt cx="3757613" cy="1063433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059832" y="1642636"/>
              <a:ext cx="3757613" cy="106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feel sad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" name="feel_sad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344" y="2027312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云形 9"/>
          <p:cNvSpPr/>
          <p:nvPr/>
        </p:nvSpPr>
        <p:spPr>
          <a:xfrm>
            <a:off x="2051050" y="3700463"/>
            <a:ext cx="1666875" cy="1195387"/>
          </a:xfrm>
          <a:prstGeom prst="clou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5625" y="2706688"/>
            <a:ext cx="31115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0" name="组合 3"/>
          <p:cNvGrpSpPr/>
          <p:nvPr/>
        </p:nvGrpSpPr>
        <p:grpSpPr bwMode="auto">
          <a:xfrm>
            <a:off x="3059113" y="1643063"/>
            <a:ext cx="3757612" cy="1063625"/>
            <a:chOff x="3059832" y="1642636"/>
            <a:chExt cx="3757613" cy="1063433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059832" y="1642636"/>
              <a:ext cx="3757613" cy="106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feel angry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" name="feel_angry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7845" y="206306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085" y="2569402"/>
            <a:ext cx="3608329" cy="320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8" name="组合 4"/>
          <p:cNvGrpSpPr/>
          <p:nvPr/>
        </p:nvGrpSpPr>
        <p:grpSpPr bwMode="auto">
          <a:xfrm>
            <a:off x="3059113" y="1643063"/>
            <a:ext cx="3757612" cy="1063625"/>
            <a:chOff x="3059832" y="1642636"/>
            <a:chExt cx="3757613" cy="1063433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059832" y="1642636"/>
              <a:ext cx="3757613" cy="106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feel </a:t>
              </a:r>
              <a:r>
                <a:rPr lang="en-US" altLang="zh-CN" sz="4800" b="1" dirty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tired</a:t>
              </a:r>
            </a:p>
          </p:txBody>
        </p:sp>
        <p:pic>
          <p:nvPicPr>
            <p:cNvPr id="3" name="feel_tired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237" y="198884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24"/>
          <p:cNvGrpSpPr/>
          <p:nvPr/>
        </p:nvGrpSpPr>
        <p:grpSpPr bwMode="auto">
          <a:xfrm>
            <a:off x="1863725" y="5200650"/>
            <a:ext cx="3244850" cy="1025525"/>
            <a:chOff x="539552" y="3936634"/>
            <a:chExt cx="2909160" cy="1220558"/>
          </a:xfrm>
        </p:grpSpPr>
        <p:sp>
          <p:nvSpPr>
            <p:cNvPr id="26" name="圆角矩形 25"/>
            <p:cNvSpPr/>
            <p:nvPr/>
          </p:nvSpPr>
          <p:spPr>
            <a:xfrm>
              <a:off x="539552" y="4076450"/>
              <a:ext cx="2593194" cy="108074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640604" y="3936634"/>
              <a:ext cx="2808108" cy="1073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0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feel happy</a:t>
              </a:r>
              <a:endParaRPr lang="en-US" altLang="zh-CN" sz="4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match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9527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5913" y="1719263"/>
            <a:ext cx="228917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68269" y="1700808"/>
            <a:ext cx="2189523" cy="205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92375" y="1752600"/>
            <a:ext cx="198913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94361" y="1730648"/>
            <a:ext cx="2291853" cy="203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490" name="组合 3"/>
          <p:cNvGrpSpPr/>
          <p:nvPr/>
        </p:nvGrpSpPr>
        <p:grpSpPr bwMode="auto">
          <a:xfrm>
            <a:off x="441325" y="3944938"/>
            <a:ext cx="2844800" cy="1027112"/>
            <a:chOff x="539552" y="3936634"/>
            <a:chExt cx="2844602" cy="1220558"/>
          </a:xfrm>
        </p:grpSpPr>
        <p:sp>
          <p:nvSpPr>
            <p:cNvPr id="2" name="圆角矩形 1"/>
            <p:cNvSpPr/>
            <p:nvPr/>
          </p:nvSpPr>
          <p:spPr>
            <a:xfrm>
              <a:off x="539552" y="4076234"/>
              <a:ext cx="2592208" cy="108095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576062" y="3936634"/>
              <a:ext cx="2808092" cy="101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0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feel angry</a:t>
              </a:r>
              <a:endParaRPr lang="en-US" altLang="zh-CN" sz="4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491" name="组合 27"/>
          <p:cNvGrpSpPr/>
          <p:nvPr/>
        </p:nvGrpSpPr>
        <p:grpSpPr bwMode="auto">
          <a:xfrm>
            <a:off x="4451350" y="3959225"/>
            <a:ext cx="2398713" cy="1016000"/>
            <a:chOff x="539552" y="3973316"/>
            <a:chExt cx="2592660" cy="1207987"/>
          </a:xfrm>
        </p:grpSpPr>
        <p:sp>
          <p:nvSpPr>
            <p:cNvPr id="29" name="圆角矩形 28"/>
            <p:cNvSpPr/>
            <p:nvPr/>
          </p:nvSpPr>
          <p:spPr>
            <a:xfrm>
              <a:off x="539552" y="4077128"/>
              <a:ext cx="2592660" cy="107963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675105" y="3973316"/>
              <a:ext cx="2321554" cy="12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0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feel sad</a:t>
              </a:r>
              <a:endParaRPr lang="en-US" altLang="zh-CN" sz="4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492" name="组合 33"/>
          <p:cNvGrpSpPr/>
          <p:nvPr/>
        </p:nvGrpSpPr>
        <p:grpSpPr bwMode="auto">
          <a:xfrm>
            <a:off x="5867400" y="5200650"/>
            <a:ext cx="2644775" cy="1016000"/>
            <a:chOff x="539552" y="3949206"/>
            <a:chExt cx="2592660" cy="1207986"/>
          </a:xfrm>
        </p:grpSpPr>
        <p:sp>
          <p:nvSpPr>
            <p:cNvPr id="35" name="圆角矩形 34"/>
            <p:cNvSpPr/>
            <p:nvPr/>
          </p:nvSpPr>
          <p:spPr>
            <a:xfrm>
              <a:off x="539552" y="4077555"/>
              <a:ext cx="2592660" cy="107963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716961" y="3949206"/>
              <a:ext cx="2334328" cy="1207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0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feel tired</a:t>
              </a:r>
              <a:endParaRPr lang="en-US" altLang="zh-CN" sz="4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2103438" y="3489325"/>
            <a:ext cx="1949450" cy="1782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1636713" y="3579813"/>
            <a:ext cx="1797050" cy="48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049963" y="3325813"/>
            <a:ext cx="1139825" cy="1957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5483225" y="3502025"/>
            <a:ext cx="1819275" cy="487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9527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4292600"/>
            <a:ext cx="228917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55356" y="2549112"/>
            <a:ext cx="2189523" cy="205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5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34125" y="4419600"/>
            <a:ext cx="198913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37929" y="2638920"/>
            <a:ext cx="2291853" cy="203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3719513" y="1081088"/>
            <a:ext cx="4929187" cy="1651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How is he feeling now?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He is feeling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bf2bb78e64cf94fae2baa24df8226391a88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277</Words>
  <Application>Microsoft Office PowerPoint</Application>
  <PresentationFormat>全屏显示(4:3)</PresentationFormat>
  <Paragraphs>85</Paragraphs>
  <Slides>15</Slides>
  <Notes>14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Wingdings</vt:lpstr>
      <vt:lpstr>WWW.2PPT.COM
</vt:lpstr>
      <vt:lpstr>Unit1 How are you feeling now?</vt:lpstr>
      <vt:lpstr>&gt;&gt;Lead-in</vt:lpstr>
      <vt:lpstr>&gt;&gt;Lead-in</vt:lpstr>
      <vt:lpstr>&gt;&gt;Presentation</vt:lpstr>
      <vt:lpstr>&gt;&gt;Presentation</vt:lpstr>
      <vt:lpstr>&gt;&gt;Presentation</vt:lpstr>
      <vt:lpstr>&gt;&gt;Presentation</vt:lpstr>
      <vt:lpstr>&gt;&gt;Practice</vt:lpstr>
      <vt:lpstr>&gt;&gt;Practice</vt:lpstr>
      <vt:lpstr>&gt;&gt;Practice</vt:lpstr>
      <vt:lpstr>&gt;&gt;Presentation</vt:lpstr>
      <vt:lpstr>&gt;&gt;Presentation</vt:lpstr>
      <vt:lpstr>&gt;&gt;Presentation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2023-01-17T03:11:18Z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B4DE3525021F4D4A9E9F34232C805AF0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