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4" r:id="rId3"/>
    <p:sldId id="463" r:id="rId4"/>
    <p:sldId id="464" r:id="rId5"/>
    <p:sldId id="465" r:id="rId6"/>
    <p:sldId id="466" r:id="rId7"/>
    <p:sldId id="485" r:id="rId8"/>
    <p:sldId id="486" r:id="rId9"/>
    <p:sldId id="318" r:id="rId10"/>
    <p:sldId id="391" r:id="rId11"/>
    <p:sldId id="392" r:id="rId12"/>
    <p:sldId id="393" r:id="rId13"/>
    <p:sldId id="344" r:id="rId14"/>
    <p:sldId id="413" r:id="rId15"/>
    <p:sldId id="458" r:id="rId16"/>
    <p:sldId id="487" r:id="rId17"/>
    <p:sldId id="488" r:id="rId18"/>
    <p:sldId id="489" r:id="rId19"/>
    <p:sldId id="490" r:id="rId20"/>
    <p:sldId id="491" r:id="rId21"/>
    <p:sldId id="459" r:id="rId22"/>
    <p:sldId id="460" r:id="rId23"/>
    <p:sldId id="290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98192" autoAdjust="0"/>
  </p:normalViewPr>
  <p:slideViewPr>
    <p:cSldViewPr>
      <p:cViewPr>
        <p:scale>
          <a:sx n="100" d="100"/>
          <a:sy n="100" d="100"/>
        </p:scale>
        <p:origin x="-312" y="-80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19F3B5B-3CDE-4FD4-BB6A-13312D678C7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97FD9F54-1D20-49A1-8BFE-FF14EEA2BFF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3B4228-89FF-4576-A0F8-9946D5BA81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EF811B-583A-4BA4-8D08-7B3BC05454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EA5F4046-542C-4AD4-AD67-419DAF5BD411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B88D5C1-6911-4768-A06E-89186A60010D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4360AF2-E80E-4A61-8DAF-2FD65BE06753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1F0B2EA-3E60-48B1-85D7-CA5D82E7D53B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379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08A8BAE-9C4E-4F2A-AAB4-BFE951725A9B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5A16DA9-8430-4F8C-BE12-1D5FC3A7D94F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A1424DC-2709-4B54-96F1-42FF2E41F343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37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3BA646F-E6D2-40B8-81DF-1C5D5A856416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48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240D268-E182-4919-B8F4-ED93CA601D57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58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7C532ED-6397-4C42-994F-8B08A8AA81AA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68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1C6EF96-26D0-4D75-9968-75CF0CC63091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FDEEB8FB-5681-49DB-A839-3FB2D23E4724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78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59AF672-D6BD-4FB4-8638-D37E7440D763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13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C853113-F2FD-444E-89AA-D5356FB00953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2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F85CA50-3A95-462D-B5E9-CC3FCB924294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41D61D1F-80CA-4265-AA97-650F3E5C02F6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/>
          </a:p>
        </p:txBody>
      </p:sp>
      <p:sp>
        <p:nvSpPr>
          <p:cNvPr id="792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AC74EAE-3949-404A-BCFE-B98866F74846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3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23E1C5A-674E-4956-BFFF-7636F0583FCC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4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80BB731-4B0F-447D-8EC9-00159D5490CD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7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D4D95D9-ED66-4BB8-83C5-5677B9D9EB1B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396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A5F92A6-2678-4723-BC4F-A56279A9FD8D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407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87055FC-3601-4EF9-9D0C-D7B6F3B58C30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03ECE08-CCF9-4143-9F27-FFBB5F22ADD7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9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4"/>
          <p:cNvGrpSpPr/>
          <p:nvPr userDrawn="1"/>
        </p:nvGrpSpPr>
        <p:grpSpPr bwMode="auto">
          <a:xfrm>
            <a:off x="8180215" y="4846127"/>
            <a:ext cx="963786" cy="326352"/>
            <a:chOff x="6493" y="3846"/>
            <a:chExt cx="765" cy="259"/>
          </a:xfrm>
        </p:grpSpPr>
        <p:grpSp>
          <p:nvGrpSpPr>
            <p:cNvPr id="7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0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Group 185"/>
          <p:cNvGrpSpPr/>
          <p:nvPr userDrawn="1"/>
        </p:nvGrpSpPr>
        <p:grpSpPr bwMode="auto">
          <a:xfrm>
            <a:off x="-296065" y="1639319"/>
            <a:ext cx="298585" cy="1750201"/>
            <a:chOff x="-244" y="545"/>
            <a:chExt cx="246" cy="1389"/>
          </a:xfrm>
        </p:grpSpPr>
        <p:sp>
          <p:nvSpPr>
            <p:cNvPr id="13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177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新生词汇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初识</a:t>
              </a:r>
            </a:p>
          </p:txBody>
        </p:sp>
      </p:grpSp>
      <p:grpSp>
        <p:nvGrpSpPr>
          <p:cNvPr id="15" name="Group 187"/>
          <p:cNvGrpSpPr/>
          <p:nvPr userDrawn="1"/>
        </p:nvGrpSpPr>
        <p:grpSpPr bwMode="auto">
          <a:xfrm>
            <a:off x="9252348" y="1713661"/>
            <a:ext cx="320002" cy="1750202"/>
            <a:chOff x="7344" y="1360"/>
            <a:chExt cx="254" cy="1389"/>
          </a:xfrm>
        </p:grpSpPr>
        <p:sp>
          <p:nvSpPr>
            <p:cNvPr id="16" name="AutoShape 179"/>
            <p:cNvSpPr>
              <a:spLocks noChangeArrowheads="1"/>
            </p:cNvSpPr>
            <p:nvPr userDrawn="1"/>
          </p:nvSpPr>
          <p:spPr bwMode="auto">
            <a:xfrm>
              <a:off x="7344" y="1360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80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6" y="1390"/>
              <a:ext cx="21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教材语篇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细研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8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9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54E7FC8-80BD-4D5A-97A4-7BA01936C6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0496E-7 4.82252E-6 L -0.04507 4.82252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NUL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88978" y="2427734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1455627"/>
            <a:ext cx="9144000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6</a:t>
            </a:r>
            <a:r>
              <a:rPr lang="zh-CN" altLang="en-US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At one with nature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26797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996633"/>
                </a:solidFill>
                <a:ea typeface="微软雅黑" panose="020B0503020204020204" pitchFamily="34" charset="-122"/>
              </a:rPr>
              <a:t>Section Ⅰ</a:t>
            </a:r>
            <a:r>
              <a:rPr lang="zh-CN" altLang="en-US" sz="2400" dirty="0">
                <a:solidFill>
                  <a:srgbClr val="996633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996633"/>
                </a:solidFill>
                <a:ea typeface="微软雅黑" panose="020B0503020204020204" pitchFamily="34" charset="-122"/>
              </a:rPr>
              <a:t>Reading (Starting out &amp; Understanding ideas)</a:t>
            </a:r>
            <a:endParaRPr lang="en-US" altLang="zh-CN" sz="2400" dirty="0">
              <a:solidFill>
                <a:srgbClr val="996633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3652" y="397590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2F0914A-66C8-4B93-941C-EA544B7F578E}" type="slidenum">
              <a:rPr lang="zh-CN" altLang="en-US"/>
              <a:t>10</a:t>
            </a:fld>
            <a:endParaRPr lang="en-US" altLang="zh-CN"/>
          </a:p>
        </p:txBody>
      </p:sp>
      <p:graphicFrame>
        <p:nvGraphicFramePr>
          <p:cNvPr id="609294" name="Object 14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03" name="Document" r:id="rId4" imgW="14033500" imgH="6464300" progId="Word.Document.8">
                  <p:embed/>
                </p:oleObj>
              </mc:Choice>
              <mc:Fallback>
                <p:oleObj name="Document" r:id="rId4" imgW="14033500" imgH="646430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DFEAE56-773A-4189-A319-6B12AD2D917F}" type="slidenum">
              <a:rPr lang="zh-CN" altLang="en-US"/>
              <a:t>11</a:t>
            </a:fld>
            <a:endParaRPr lang="en-US" altLang="zh-CN"/>
          </a:p>
        </p:txBody>
      </p:sp>
      <p:graphicFrame>
        <p:nvGraphicFramePr>
          <p:cNvPr id="611342" name="Object 14"/>
          <p:cNvGraphicFramePr>
            <a:graphicFrameLocks noChangeAspect="1"/>
          </p:cNvGraphicFramePr>
          <p:nvPr/>
        </p:nvGraphicFramePr>
        <p:xfrm>
          <a:off x="404415" y="1086160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8" name="Document" r:id="rId4" imgW="14033500" imgH="3695700" progId="Word.Document.8">
                  <p:embed/>
                </p:oleObj>
              </mc:Choice>
              <mc:Fallback>
                <p:oleObj name="Document" r:id="rId4" imgW="14033500" imgH="369570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086160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404415" y="3470163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9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470163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7F7B5DD-A0C2-47C5-A719-32DD91D06298}" type="slidenum">
              <a:rPr lang="zh-CN" altLang="en-US"/>
              <a:t>12</a:t>
            </a:fld>
            <a:endParaRPr lang="en-US" altLang="zh-CN"/>
          </a:p>
        </p:txBody>
      </p:sp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343942" y="453617"/>
          <a:ext cx="8456121" cy="423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8" name="Document" r:id="rId4" imgW="14236700" imgH="7124700" progId="Word.Document.8">
                  <p:embed/>
                </p:oleObj>
              </mc:Choice>
              <mc:Fallback>
                <p:oleObj name="Document" r:id="rId4" imgW="14236700" imgH="712470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453617"/>
                        <a:ext cx="8456121" cy="4236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6255178-A735-4D40-A1C5-A1DC993038D4}" type="slidenum">
              <a:rPr lang="zh-CN" altLang="en-US"/>
              <a:t>13</a:t>
            </a:fld>
            <a:endParaRPr lang="en-US" altLang="zh-CN"/>
          </a:p>
        </p:txBody>
      </p:sp>
      <p:graphicFrame>
        <p:nvGraphicFramePr>
          <p:cNvPr id="471055" name="Object 15"/>
          <p:cNvGraphicFramePr>
            <a:graphicFrameLocks noChangeAspect="1"/>
          </p:cNvGraphicFramePr>
          <p:nvPr/>
        </p:nvGraphicFramePr>
        <p:xfrm>
          <a:off x="404415" y="286031"/>
          <a:ext cx="8336435" cy="395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1" name="Document" r:id="rId4" imgW="14033500" imgH="6654800" progId="Word.Document.8">
                  <p:embed/>
                </p:oleObj>
              </mc:Choice>
              <mc:Fallback>
                <p:oleObj name="Document" r:id="rId4" imgW="14033500" imgH="66548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286031"/>
                        <a:ext cx="8336435" cy="395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6" name="Object 16"/>
          <p:cNvGraphicFramePr>
            <a:graphicFrameLocks noChangeAspect="1"/>
          </p:cNvGraphicFramePr>
          <p:nvPr/>
        </p:nvGraphicFramePr>
        <p:xfrm>
          <a:off x="404415" y="4286671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2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286671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08A7688-1B00-4230-80C2-2A7CF1C7640C}" type="slidenum">
              <a:rPr lang="zh-CN" altLang="en-US"/>
              <a:t>14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385301" y="974882"/>
            <a:ext cx="1441163" cy="999045"/>
            <a:chOff x="835" y="2520"/>
            <a:chExt cx="1210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835" y="2534"/>
              <a:ext cx="1210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教 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材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篇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784510" y="2460339"/>
            <a:ext cx="997610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细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研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07D1626-F760-409F-9F42-7EA3D9919C12}" type="slidenum">
              <a:rPr lang="zh-CN" altLang="en-US"/>
              <a:t>15</a:t>
            </a:fld>
            <a:endParaRPr lang="en-US" altLang="zh-CN"/>
          </a:p>
        </p:txBody>
      </p:sp>
      <p:graphicFrame>
        <p:nvGraphicFramePr>
          <p:cNvPr id="789506" name="Object 2"/>
          <p:cNvGraphicFramePr>
            <a:graphicFrameLocks noChangeAspect="1"/>
          </p:cNvGraphicFramePr>
          <p:nvPr/>
        </p:nvGraphicFramePr>
        <p:xfrm>
          <a:off x="404415" y="713186"/>
          <a:ext cx="8336435" cy="3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5" name="Document" r:id="rId4" imgW="14033500" imgH="6261100" progId="Word.Document.8">
                  <p:embed/>
                </p:oleObj>
              </mc:Choice>
              <mc:Fallback>
                <p:oleObj name="Document" r:id="rId4" imgW="14033500" imgH="6261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13186"/>
                        <a:ext cx="8336435" cy="371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8BADB57-B249-4BC9-AF0C-ED7CBFE44596}" type="slidenum">
              <a:rPr lang="zh-CN" altLang="en-US"/>
              <a:t>16</a:t>
            </a:fld>
            <a:endParaRPr lang="en-US" altLang="zh-CN"/>
          </a:p>
        </p:txBody>
      </p:sp>
      <p:graphicFrame>
        <p:nvGraphicFramePr>
          <p:cNvPr id="848898" name="Object 2"/>
          <p:cNvGraphicFramePr>
            <a:graphicFrameLocks noChangeAspect="1"/>
          </p:cNvGraphicFramePr>
          <p:nvPr/>
        </p:nvGraphicFramePr>
        <p:xfrm>
          <a:off x="404415" y="1571275"/>
          <a:ext cx="8336435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4" name="Document" r:id="rId4" imgW="14033500" imgH="1854200" progId="Word.Document.8">
                  <p:embed/>
                </p:oleObj>
              </mc:Choice>
              <mc:Fallback>
                <p:oleObj name="Document" r:id="rId4" imgW="14033500" imgH="1854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571275"/>
                        <a:ext cx="8336435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899" name="Object 3"/>
          <p:cNvGraphicFramePr>
            <a:graphicFrameLocks noChangeAspect="1"/>
          </p:cNvGraphicFramePr>
          <p:nvPr/>
        </p:nvGraphicFramePr>
        <p:xfrm>
          <a:off x="404415" y="2948504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5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2948504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D1C3DB2-AEC6-4BEE-9F54-F78D9775D0C6}" type="slidenum">
              <a:rPr lang="zh-CN" altLang="en-US"/>
              <a:t>17</a:t>
            </a:fld>
            <a:endParaRPr lang="en-US" altLang="zh-CN"/>
          </a:p>
        </p:txBody>
      </p:sp>
      <p:graphicFrame>
        <p:nvGraphicFramePr>
          <p:cNvPr id="849922" name="Object 2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1" name="Document" r:id="rId4" imgW="14033500" imgH="6464300" progId="Word.Document.8">
                  <p:embed/>
                </p:oleObj>
              </mc:Choice>
              <mc:Fallback>
                <p:oleObj name="Document" r:id="rId4" imgW="14033500" imgH="6464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D3E16C5-15F2-4FC6-B4DF-3B3CBDFE446E}" type="slidenum">
              <a:rPr lang="zh-CN" altLang="en-US"/>
              <a:t>18</a:t>
            </a:fld>
            <a:endParaRPr lang="en-US" altLang="zh-CN"/>
          </a:p>
        </p:txBody>
      </p:sp>
      <p:graphicFrame>
        <p:nvGraphicFramePr>
          <p:cNvPr id="850946" name="Object 2"/>
          <p:cNvGraphicFramePr>
            <a:graphicFrameLocks noChangeAspect="1"/>
          </p:cNvGraphicFramePr>
          <p:nvPr/>
        </p:nvGraphicFramePr>
        <p:xfrm>
          <a:off x="404415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55" name="Document" r:id="rId4" imgW="14033500" imgH="4622800" progId="Word.Document.8">
                  <p:embed/>
                </p:oleObj>
              </mc:Choice>
              <mc:Fallback>
                <p:oleObj name="Document" r:id="rId4" imgW="14033500" imgH="4622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8851318-F2F4-4868-BE4F-7AA3A38F6A41}" type="slidenum">
              <a:rPr lang="zh-CN" altLang="en-US"/>
              <a:t>19</a:t>
            </a:fld>
            <a:endParaRPr lang="en-US" altLang="zh-CN"/>
          </a:p>
        </p:txBody>
      </p:sp>
      <p:graphicFrame>
        <p:nvGraphicFramePr>
          <p:cNvPr id="851971" name="Object 3"/>
          <p:cNvGraphicFramePr>
            <a:graphicFrameLocks noChangeAspect="1"/>
          </p:cNvGraphicFramePr>
          <p:nvPr/>
        </p:nvGraphicFramePr>
        <p:xfrm>
          <a:off x="404415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80" name="Document" r:id="rId4" imgW="14033500" imgH="5435600" progId="Word.Document.8">
                  <p:embed/>
                </p:oleObj>
              </mc:Choice>
              <mc:Fallback>
                <p:oleObj name="Document" r:id="rId4" imgW="14033500" imgH="54356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B3C2DF8-BC0D-4024-BBBD-AAB807A48B3F}" type="slidenum">
              <a:rPr lang="zh-CN" altLang="en-US"/>
              <a:t>2</a:t>
            </a:fld>
            <a:endParaRPr lang="en-US" altLang="zh-CN"/>
          </a:p>
        </p:txBody>
      </p:sp>
      <p:graphicFrame>
        <p:nvGraphicFramePr>
          <p:cNvPr id="24654" name="Object 78"/>
          <p:cNvGraphicFramePr>
            <a:graphicFrameLocks noChangeAspect="1"/>
          </p:cNvGraphicFramePr>
          <p:nvPr/>
        </p:nvGraphicFramePr>
        <p:xfrm>
          <a:off x="404415" y="1748943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Document" r:id="rId4" imgW="14033500" imgH="2781300" progId="Word.Document.8">
                  <p:embed/>
                </p:oleObj>
              </mc:Choice>
              <mc:Fallback>
                <p:oleObj name="Document" r:id="rId4" imgW="14033500" imgH="2781300" progId="Word.Document.8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748943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55" name="Picture 79" descr="单元话题导读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193725" y="328873"/>
            <a:ext cx="2835925" cy="5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05A3DE3-F523-4640-A0F1-1F16CA2142C7}" type="slidenum">
              <a:rPr lang="zh-CN" altLang="en-US"/>
              <a:t>20</a:t>
            </a:fld>
            <a:endParaRPr lang="en-US" altLang="zh-CN"/>
          </a:p>
        </p:txBody>
      </p:sp>
      <p:graphicFrame>
        <p:nvGraphicFramePr>
          <p:cNvPr id="852994" name="Object 2"/>
          <p:cNvGraphicFramePr>
            <a:graphicFrameLocks noChangeAspect="1"/>
          </p:cNvGraphicFramePr>
          <p:nvPr/>
        </p:nvGraphicFramePr>
        <p:xfrm>
          <a:off x="404415" y="714445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10" name="Document" r:id="rId4" imgW="14033500" imgH="4622800" progId="Word.Document.8">
                  <p:embed/>
                </p:oleObj>
              </mc:Choice>
              <mc:Fallback>
                <p:oleObj name="Document" r:id="rId4" imgW="14033500" imgH="4622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14445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2995" name="Object 3"/>
          <p:cNvGraphicFramePr>
            <a:graphicFrameLocks noChangeAspect="1"/>
          </p:cNvGraphicFramePr>
          <p:nvPr/>
        </p:nvGraphicFramePr>
        <p:xfrm>
          <a:off x="404415" y="3601207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11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601207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1313246-AF9B-4226-8C1B-64894F9909BC}" type="slidenum">
              <a:rPr lang="zh-CN" altLang="en-US"/>
              <a:t>21</a:t>
            </a:fld>
            <a:endParaRPr lang="en-US" altLang="zh-CN"/>
          </a:p>
        </p:txBody>
      </p:sp>
      <p:pic>
        <p:nvPicPr>
          <p:cNvPr id="78848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8484" name="Object 4"/>
          <p:cNvGraphicFramePr>
            <a:graphicFrameLocks noChangeAspect="1"/>
          </p:cNvGraphicFramePr>
          <p:nvPr/>
        </p:nvGraphicFramePr>
        <p:xfrm>
          <a:off x="404415" y="771147"/>
          <a:ext cx="8333915" cy="359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9" name="Document" r:id="rId5" imgW="14020800" imgH="6045200" progId="Word.Document.8">
                  <p:embed/>
                </p:oleObj>
              </mc:Choice>
              <mc:Fallback>
                <p:oleObj name="Document" r:id="rId5" imgW="14020800" imgH="6045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71147"/>
                        <a:ext cx="8333915" cy="3591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3543963" y="2314701"/>
            <a:ext cx="111797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wrapped</a:t>
            </a:r>
            <a:endParaRPr lang="zh-CN" altLang="en-US" b="0"/>
          </a:p>
        </p:txBody>
      </p:sp>
      <p:sp>
        <p:nvSpPr>
          <p:cNvPr id="788487" name="Rectangle 7"/>
          <p:cNvSpPr>
            <a:spLocks noChangeArrowheads="1"/>
          </p:cNvSpPr>
          <p:nvPr/>
        </p:nvSpPr>
        <p:spPr bwMode="auto">
          <a:xfrm>
            <a:off x="1305206" y="2799819"/>
            <a:ext cx="64829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788488" name="Rectangle 8"/>
          <p:cNvSpPr>
            <a:spLocks noChangeArrowheads="1"/>
          </p:cNvSpPr>
          <p:nvPr/>
        </p:nvSpPr>
        <p:spPr bwMode="auto">
          <a:xfrm>
            <a:off x="8229350" y="2830060"/>
            <a:ext cx="49119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are</a:t>
            </a:r>
            <a:endParaRPr lang="zh-CN" altLang="en-US" b="0"/>
          </a:p>
        </p:txBody>
      </p:sp>
      <p:sp>
        <p:nvSpPr>
          <p:cNvPr id="788489" name="Rectangle 9"/>
          <p:cNvSpPr>
            <a:spLocks noChangeArrowheads="1"/>
          </p:cNvSpPr>
          <p:nvPr/>
        </p:nvSpPr>
        <p:spPr bwMode="auto">
          <a:xfrm>
            <a:off x="304885" y="3315177"/>
            <a:ext cx="103942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covered</a:t>
            </a:r>
            <a:endParaRPr lang="zh-CN" altLang="en-US" b="0"/>
          </a:p>
        </p:txBody>
      </p:sp>
      <p:sp>
        <p:nvSpPr>
          <p:cNvPr id="788490" name="Rectangle 10"/>
          <p:cNvSpPr>
            <a:spLocks noChangeArrowheads="1"/>
          </p:cNvSpPr>
          <p:nvPr/>
        </p:nvSpPr>
        <p:spPr bwMode="auto">
          <a:xfrm>
            <a:off x="5428700" y="3315177"/>
            <a:ext cx="97690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colours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8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8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88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8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483"/>
                  </p:tgtEl>
                </p:cond>
              </p:nextCondLst>
            </p:seq>
          </p:childTnLst>
        </p:cTn>
      </p:par>
    </p:tnLst>
    <p:bldLst>
      <p:bldP spid="788486" grpId="0"/>
      <p:bldP spid="788486" grpId="1"/>
      <p:bldP spid="788487" grpId="0"/>
      <p:bldP spid="788487" grpId="1"/>
      <p:bldP spid="788488" grpId="0"/>
      <p:bldP spid="788488" grpId="1"/>
      <p:bldP spid="788489" grpId="0"/>
      <p:bldP spid="78848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866AC20-DB43-4623-8409-DCCB62562BF0}" type="slidenum">
              <a:rPr lang="zh-CN" altLang="en-US"/>
              <a:t>22</a:t>
            </a:fld>
            <a:endParaRPr lang="en-US" altLang="zh-CN"/>
          </a:p>
        </p:txBody>
      </p:sp>
      <p:pic>
        <p:nvPicPr>
          <p:cNvPr id="78745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404415" y="836671"/>
          <a:ext cx="8336435" cy="347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5" name="文档" r:id="rId5" imgW="10513060" imgH="4380865" progId="Word.Document.8">
                  <p:embed/>
                </p:oleObj>
              </mc:Choice>
              <mc:Fallback>
                <p:oleObj name="文档" r:id="rId5" imgW="10513060" imgH="43808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836671"/>
                        <a:ext cx="8336435" cy="3470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787409" y="701845"/>
            <a:ext cx="141613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completion</a:t>
            </a:r>
          </a:p>
        </p:txBody>
      </p:sp>
      <p:sp>
        <p:nvSpPr>
          <p:cNvPr id="787462" name="Rectangle 6"/>
          <p:cNvSpPr>
            <a:spLocks noChangeArrowheads="1"/>
          </p:cNvSpPr>
          <p:nvPr/>
        </p:nvSpPr>
        <p:spPr bwMode="auto">
          <a:xfrm>
            <a:off x="4403181" y="1257525"/>
            <a:ext cx="89194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turn</a:t>
            </a:r>
          </a:p>
        </p:txBody>
      </p:sp>
      <p:sp>
        <p:nvSpPr>
          <p:cNvPr id="787463" name="Rectangle 7"/>
          <p:cNvSpPr>
            <a:spLocks noChangeArrowheads="1"/>
          </p:cNvSpPr>
          <p:nvPr/>
        </p:nvSpPr>
        <p:spPr bwMode="auto">
          <a:xfrm>
            <a:off x="4885704" y="2275641"/>
            <a:ext cx="168864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being washed</a:t>
            </a:r>
          </a:p>
        </p:txBody>
      </p:sp>
      <p:sp>
        <p:nvSpPr>
          <p:cNvPr id="787464" name="Rectangle 8"/>
          <p:cNvSpPr>
            <a:spLocks noChangeArrowheads="1"/>
          </p:cNvSpPr>
          <p:nvPr/>
        </p:nvSpPr>
        <p:spPr bwMode="auto">
          <a:xfrm>
            <a:off x="3375142" y="2756978"/>
            <a:ext cx="56974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</a:t>
            </a:r>
            <a:endParaRPr lang="zh-CN" altLang="en-US" b="0"/>
          </a:p>
        </p:txBody>
      </p:sp>
      <p:sp>
        <p:nvSpPr>
          <p:cNvPr id="787465" name="Rectangle 9"/>
          <p:cNvSpPr>
            <a:spLocks noChangeArrowheads="1"/>
          </p:cNvSpPr>
          <p:nvPr/>
        </p:nvSpPr>
        <p:spPr bwMode="auto">
          <a:xfrm>
            <a:off x="7502415" y="3220674"/>
            <a:ext cx="58577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into</a:t>
            </a:r>
            <a:endParaRPr lang="zh-CN" altLang="en-US" b="0"/>
          </a:p>
        </p:txBody>
      </p:sp>
      <p:sp>
        <p:nvSpPr>
          <p:cNvPr id="787466" name="Rectangle 10"/>
          <p:cNvSpPr>
            <a:spLocks noChangeArrowheads="1"/>
          </p:cNvSpPr>
          <p:nvPr/>
        </p:nvSpPr>
        <p:spPr bwMode="auto">
          <a:xfrm>
            <a:off x="4885704" y="3674290"/>
            <a:ext cx="83584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which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7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8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8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8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87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7459"/>
                  </p:tgtEl>
                </p:cond>
              </p:nextCondLst>
            </p:seq>
          </p:childTnLst>
        </p:cTn>
      </p:par>
    </p:tnLst>
    <p:bldLst>
      <p:bldP spid="787461" grpId="0"/>
      <p:bldP spid="787461" grpId="1"/>
      <p:bldP spid="787462" grpId="0"/>
      <p:bldP spid="787462" grpId="1"/>
      <p:bldP spid="787463" grpId="0"/>
      <p:bldP spid="787463" grpId="1"/>
      <p:bldP spid="787464" grpId="0"/>
      <p:bldP spid="787464" grpId="1"/>
      <p:bldP spid="787465" grpId="0"/>
      <p:bldP spid="787465" grpId="1"/>
      <p:bldP spid="787466" grpId="0"/>
      <p:bldP spid="78746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6324" y="2848961"/>
            <a:ext cx="3027103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81942" name="Picture 22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E5DCB5C-5EFC-4144-859E-7040DC6FB6AB}" type="slidenum">
              <a:rPr lang="zh-CN" altLang="en-US"/>
              <a:t>3</a:t>
            </a:fld>
            <a:endParaRPr lang="en-US" altLang="zh-CN"/>
          </a:p>
        </p:txBody>
      </p:sp>
      <p:graphicFrame>
        <p:nvGraphicFramePr>
          <p:cNvPr id="795654" name="Object 6"/>
          <p:cNvGraphicFramePr>
            <a:graphicFrameLocks noChangeAspect="1"/>
          </p:cNvGraphicFramePr>
          <p:nvPr/>
        </p:nvGraphicFramePr>
        <p:xfrm>
          <a:off x="404415" y="836671"/>
          <a:ext cx="8336435" cy="347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63" name="Document" r:id="rId4" imgW="14033500" imgH="5842000" progId="Word.Document.8">
                  <p:embed/>
                </p:oleObj>
              </mc:Choice>
              <mc:Fallback>
                <p:oleObj name="Document" r:id="rId4" imgW="14033500" imgH="58420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836671"/>
                        <a:ext cx="8336435" cy="3470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DA165E5-942B-44A3-BB56-67F9B3D45F69}" type="slidenum">
              <a:rPr lang="zh-CN" altLang="en-US"/>
              <a:t>4</a:t>
            </a:fld>
            <a:endParaRPr lang="en-US" altLang="zh-CN"/>
          </a:p>
        </p:txBody>
      </p:sp>
      <p:graphicFrame>
        <p:nvGraphicFramePr>
          <p:cNvPr id="796677" name="Object 5"/>
          <p:cNvGraphicFramePr>
            <a:graphicFrameLocks noChangeAspect="1"/>
          </p:cNvGraphicFramePr>
          <p:nvPr/>
        </p:nvGraphicFramePr>
        <p:xfrm>
          <a:off x="404415" y="968976"/>
          <a:ext cx="8336435" cy="320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6" name="Document" r:id="rId4" imgW="14033500" imgH="5397500" progId="Word.Document.8">
                  <p:embed/>
                </p:oleObj>
              </mc:Choice>
              <mc:Fallback>
                <p:oleObj name="Document" r:id="rId4" imgW="14033500" imgH="5397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68976"/>
                        <a:ext cx="8336435" cy="320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973C587-AE93-46BD-ACF3-7283CA516221}" type="slidenum">
              <a:rPr lang="zh-CN" altLang="en-US"/>
              <a:t>5</a:t>
            </a:fld>
            <a:endParaRPr lang="en-US" altLang="zh-CN"/>
          </a:p>
        </p:txBody>
      </p:sp>
      <p:graphicFrame>
        <p:nvGraphicFramePr>
          <p:cNvPr id="801797" name="Object 5"/>
          <p:cNvGraphicFramePr>
            <a:graphicFrameLocks noChangeAspect="1"/>
          </p:cNvGraphicFramePr>
          <p:nvPr/>
        </p:nvGraphicFramePr>
        <p:xfrm>
          <a:off x="404415" y="257050"/>
          <a:ext cx="8336435" cy="46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06" name="Document" r:id="rId4" imgW="14033500" imgH="7785100" progId="Word.Document.8">
                  <p:embed/>
                </p:oleObj>
              </mc:Choice>
              <mc:Fallback>
                <p:oleObj name="Document" r:id="rId4" imgW="14033500" imgH="7785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257050"/>
                        <a:ext cx="8336435" cy="46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3790E4E-DEEE-4F0D-A05B-E37AC1A117F5}" type="slidenum">
              <a:rPr lang="zh-CN" altLang="en-US"/>
              <a:t>6</a:t>
            </a:fld>
            <a:endParaRPr lang="en-US" altLang="zh-CN"/>
          </a:p>
        </p:txBody>
      </p:sp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404415" y="1081118"/>
          <a:ext cx="8336435" cy="298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0" name="文档" r:id="rId4" imgW="10522585" imgH="3766185" progId="Word.Document.8">
                  <p:embed/>
                </p:oleObj>
              </mc:Choice>
              <mc:Fallback>
                <p:oleObj name="文档" r:id="rId4" imgW="10522585" imgH="376618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081118"/>
                        <a:ext cx="8336435" cy="298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24BA9EB-151A-4DFA-8263-A364DA9E8AF3}" type="slidenum">
              <a:rPr lang="zh-CN" altLang="en-US"/>
              <a:t>7</a:t>
            </a:fld>
            <a:endParaRPr lang="en-US" altLang="zh-CN"/>
          </a:p>
        </p:txBody>
      </p:sp>
      <p:graphicFrame>
        <p:nvGraphicFramePr>
          <p:cNvPr id="842754" name="Object 2"/>
          <p:cNvGraphicFramePr>
            <a:graphicFrameLocks noChangeAspect="1"/>
          </p:cNvGraphicFramePr>
          <p:nvPr/>
        </p:nvGraphicFramePr>
        <p:xfrm>
          <a:off x="404415" y="433455"/>
          <a:ext cx="8333915" cy="422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63" name="文档" r:id="rId4" imgW="10518140" imgH="5485130" progId="Word.Document.8">
                  <p:embed/>
                </p:oleObj>
              </mc:Choice>
              <mc:Fallback>
                <p:oleObj name="文档" r:id="rId4" imgW="10518140" imgH="54851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33455"/>
                        <a:ext cx="8333915" cy="4224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B32019-B316-4C41-BAC1-C23DD9F319E1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84173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1730" name="Object 2"/>
          <p:cNvGraphicFramePr>
            <a:graphicFrameLocks noChangeAspect="1"/>
          </p:cNvGraphicFramePr>
          <p:nvPr/>
        </p:nvGraphicFramePr>
        <p:xfrm>
          <a:off x="404415" y="986615"/>
          <a:ext cx="8336435" cy="317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7" name="文档" r:id="rId5" imgW="10513060" imgH="4002405" progId="Word.Document.8">
                  <p:embed/>
                </p:oleObj>
              </mc:Choice>
              <mc:Fallback>
                <p:oleObj name="文档" r:id="rId5" imgW="10513060" imgH="40024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86615"/>
                        <a:ext cx="8336435" cy="3170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733" name="Object 5"/>
          <p:cNvGraphicFramePr>
            <a:graphicFrameLocks noChangeAspect="1"/>
          </p:cNvGraphicFramePr>
          <p:nvPr/>
        </p:nvGraphicFramePr>
        <p:xfrm>
          <a:off x="404415" y="2057654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8" name="文档" r:id="rId7" imgW="10513060" imgH="694690" progId="Word.Document.8">
                  <p:embed/>
                </p:oleObj>
              </mc:Choice>
              <mc:Fallback>
                <p:oleObj name="文档" r:id="rId7" imgW="10513060" imgH="69469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2057654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734" name="Object 6"/>
          <p:cNvGraphicFramePr>
            <a:graphicFrameLocks noChangeAspect="1"/>
          </p:cNvGraphicFramePr>
          <p:nvPr/>
        </p:nvGraphicFramePr>
        <p:xfrm>
          <a:off x="408192" y="3656649"/>
          <a:ext cx="8327616" cy="48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9" name="文档" r:id="rId9" imgW="10504170" imgH="615315" progId="Word.Document.8">
                  <p:embed/>
                </p:oleObj>
              </mc:Choice>
              <mc:Fallback>
                <p:oleObj name="文档" r:id="rId9" imgW="10504170" imgH="61531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92" y="3656649"/>
                        <a:ext cx="8327616" cy="486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1735" name="Line 7"/>
          <p:cNvSpPr>
            <a:spLocks noChangeShapeType="1"/>
          </p:cNvSpPr>
          <p:nvPr/>
        </p:nvSpPr>
        <p:spPr bwMode="auto">
          <a:xfrm>
            <a:off x="914654" y="2457086"/>
            <a:ext cx="26003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841736" name="Line 8"/>
          <p:cNvSpPr>
            <a:spLocks noChangeShapeType="1"/>
          </p:cNvSpPr>
          <p:nvPr/>
        </p:nvSpPr>
        <p:spPr bwMode="auto">
          <a:xfrm>
            <a:off x="828982" y="4115304"/>
            <a:ext cx="40000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1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4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4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7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EC167DB-217B-4D6C-8967-B9EB8BFCF00B}" type="slidenum">
              <a:rPr lang="zh-CN" altLang="en-US"/>
              <a:t>9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新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生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词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汇</a:t>
              </a:r>
            </a:p>
          </p:txBody>
        </p:sp>
      </p:grpSp>
      <p:grpSp>
        <p:nvGrpSpPr>
          <p:cNvPr id="166948" name="Group 36"/>
          <p:cNvGrpSpPr/>
          <p:nvPr/>
        </p:nvGrpSpPr>
        <p:grpSpPr bwMode="auto">
          <a:xfrm>
            <a:off x="5784510" y="2460339"/>
            <a:ext cx="997610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初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识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</Words>
  <Application>Microsoft Office PowerPoint</Application>
  <PresentationFormat>全屏显示(16:9)</PresentationFormat>
  <Paragraphs>71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2023-01-17T03:11:23Z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2609245DD9A943E8B36FE9C05BB93A67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